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slideLayouts/slideLayout4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6"/>
  </p:notesMasterIdLst>
  <p:sldIdLst>
    <p:sldId id="256" r:id="rId2"/>
    <p:sldId id="257" r:id="rId3"/>
    <p:sldId id="349" r:id="rId4"/>
    <p:sldId id="350" r:id="rId5"/>
    <p:sldId id="351" r:id="rId6"/>
    <p:sldId id="352" r:id="rId7"/>
    <p:sldId id="353" r:id="rId8"/>
    <p:sldId id="355" r:id="rId9"/>
    <p:sldId id="369" r:id="rId10"/>
    <p:sldId id="354" r:id="rId11"/>
    <p:sldId id="359" r:id="rId12"/>
    <p:sldId id="360" r:id="rId13"/>
    <p:sldId id="361" r:id="rId14"/>
    <p:sldId id="362" r:id="rId15"/>
    <p:sldId id="363" r:id="rId16"/>
    <p:sldId id="364" r:id="rId17"/>
    <p:sldId id="365" r:id="rId18"/>
    <p:sldId id="366" r:id="rId19"/>
    <p:sldId id="368" r:id="rId20"/>
    <p:sldId id="377" r:id="rId21"/>
    <p:sldId id="370" r:id="rId22"/>
    <p:sldId id="371" r:id="rId23"/>
    <p:sldId id="372" r:id="rId24"/>
    <p:sldId id="325" r:id="rId25"/>
  </p:sldIdLst>
  <p:sldSz cx="9144000" cy="5143500" type="screen16x9"/>
  <p:notesSz cx="6858000" cy="9144000"/>
  <p:embeddedFontLst>
    <p:embeddedFont>
      <p:font typeface="Hammersmith One" charset="0"/>
      <p:regular r:id="rId27"/>
    </p:embeddedFont>
    <p:embeddedFont>
      <p:font typeface="Sitka Small" pitchFamily="2" charset="0"/>
      <p:regular r:id="rId28"/>
      <p:bold r:id="rId29"/>
      <p:italic r:id="rId30"/>
      <p:boldItalic r:id="rId31"/>
    </p:embeddedFont>
    <p:embeddedFont>
      <p:font typeface="Ubuntu" charset="0"/>
      <p:regular r:id="rId3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1" d="100"/>
          <a:sy n="91" d="100"/>
        </p:scale>
        <p:origin x="-786" y="-9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2.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font" Target="fonts/font4.fntdata"/><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6"/>
        <p:cNvGrpSpPr/>
        <p:nvPr/>
      </p:nvGrpSpPr>
      <p:grpSpPr>
        <a:xfrm>
          <a:off x="0" y="0"/>
          <a:ext cx="0" cy="0"/>
          <a:chOff x="0" y="0"/>
          <a:chExt cx="0" cy="0"/>
        </a:xfrm>
      </p:grpSpPr>
      <p:sp>
        <p:nvSpPr>
          <p:cNvPr id="1317" name="Google Shape;131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8" name="Google Shape;131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2"/>
        <p:cNvGrpSpPr/>
        <p:nvPr/>
      </p:nvGrpSpPr>
      <p:grpSpPr>
        <a:xfrm>
          <a:off x="0" y="0"/>
          <a:ext cx="0" cy="0"/>
          <a:chOff x="0" y="0"/>
          <a:chExt cx="0" cy="0"/>
        </a:xfrm>
      </p:grpSpPr>
      <p:sp>
        <p:nvSpPr>
          <p:cNvPr id="1323" name="Google Shape;1323;gc6a01074ef_0_179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4" name="Google Shape;1324;gc6a01074ef_0_179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4"/>
        <p:cNvGrpSpPr/>
        <p:nvPr/>
      </p:nvGrpSpPr>
      <p:grpSpPr>
        <a:xfrm>
          <a:off x="0" y="0"/>
          <a:ext cx="0" cy="0"/>
          <a:chOff x="0" y="0"/>
          <a:chExt cx="0" cy="0"/>
        </a:xfrm>
      </p:grpSpPr>
      <p:sp>
        <p:nvSpPr>
          <p:cNvPr id="2555" name="Google Shape;2555;gc6a01074ef_0_213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56" name="Google Shape;2556;gc6a01074ef_0_213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rot="10800000" flipH="1">
            <a:off x="-1411582" y="-1157400"/>
            <a:ext cx="4436782" cy="3714342"/>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1062825" y="3370500"/>
            <a:ext cx="775608" cy="1012954"/>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rgbClr val="A0A2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7605425" y="342175"/>
            <a:ext cx="2052600" cy="20526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 name="Google Shape;12;p2"/>
          <p:cNvGrpSpPr/>
          <p:nvPr/>
        </p:nvGrpSpPr>
        <p:grpSpPr>
          <a:xfrm>
            <a:off x="6412578" y="-640069"/>
            <a:ext cx="1962482" cy="1953284"/>
            <a:chOff x="386328" y="2672681"/>
            <a:chExt cx="1962482" cy="1953284"/>
          </a:xfrm>
        </p:grpSpPr>
        <p:sp>
          <p:nvSpPr>
            <p:cNvPr id="13" name="Google Shape;13;p2"/>
            <p:cNvSpPr/>
            <p:nvPr/>
          </p:nvSpPr>
          <p:spPr>
            <a:xfrm>
              <a:off x="602590" y="3031586"/>
              <a:ext cx="2321" cy="2364"/>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386328" y="2672681"/>
              <a:ext cx="1962482" cy="1953284"/>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795817" y="2846396"/>
              <a:ext cx="10401" cy="808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906269" y="2679600"/>
              <a:ext cx="308321" cy="260014"/>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314642" y="2672681"/>
              <a:ext cx="309481" cy="266933"/>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724131" y="2785411"/>
              <a:ext cx="117372" cy="69065"/>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874810" y="2808447"/>
              <a:ext cx="6962" cy="131167"/>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451868" y="3289279"/>
              <a:ext cx="2364" cy="4642"/>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516292" y="3153513"/>
              <a:ext cx="88620" cy="55269"/>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704963" y="2940732"/>
              <a:ext cx="308321" cy="353189"/>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113335" y="2940732"/>
              <a:ext cx="309481" cy="35202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522825" y="2940732"/>
              <a:ext cx="308321" cy="35202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1931197" y="2975243"/>
              <a:ext cx="308321" cy="317518"/>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89766" y="3559565"/>
              <a:ext cx="8080" cy="10401"/>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497897" y="3303075"/>
              <a:ext cx="308321" cy="35202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906269" y="3303075"/>
              <a:ext cx="308321" cy="35202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1314642" y="3303075"/>
              <a:ext cx="309481" cy="35202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1724131" y="3301915"/>
              <a:ext cx="308321" cy="353189"/>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2132503" y="3301915"/>
              <a:ext cx="207109" cy="353189"/>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95525" y="3644703"/>
              <a:ext cx="209386" cy="35202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704963" y="3644703"/>
              <a:ext cx="308321" cy="35202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1113335" y="3644703"/>
              <a:ext cx="309481" cy="35202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1522825" y="3644703"/>
              <a:ext cx="308321" cy="35202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1931197" y="3644703"/>
              <a:ext cx="308321" cy="35202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2339569" y="3728681"/>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497897" y="4010528"/>
              <a:ext cx="308321" cy="314080"/>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906269" y="4010528"/>
              <a:ext cx="308321" cy="35202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1314642" y="4010528"/>
              <a:ext cx="309481" cy="35202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1724131" y="4010528"/>
              <a:ext cx="308321" cy="35202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2132503" y="4095623"/>
              <a:ext cx="84021" cy="52948"/>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890153" y="4437294"/>
              <a:ext cx="123131" cy="73663"/>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855642" y="4352156"/>
              <a:ext cx="6962" cy="139247"/>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113335" y="4352156"/>
              <a:ext cx="309481" cy="273810"/>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522825" y="4352156"/>
              <a:ext cx="308321" cy="26577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1931197" y="4437294"/>
              <a:ext cx="13839" cy="10401"/>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 name="Google Shape;48;p2"/>
          <p:cNvSpPr/>
          <p:nvPr/>
        </p:nvSpPr>
        <p:spPr>
          <a:xfrm>
            <a:off x="-125" y="4599425"/>
            <a:ext cx="9144321" cy="595550"/>
          </a:xfrm>
          <a:custGeom>
            <a:avLst/>
            <a:gdLst/>
            <a:ahLst/>
            <a:cxnLst/>
            <a:rect l="l" t="t" r="r" b="b"/>
            <a:pathLst>
              <a:path w="287196" h="23822" extrusionOk="0">
                <a:moveTo>
                  <a:pt x="1" y="0"/>
                </a:moveTo>
                <a:lnTo>
                  <a:pt x="1" y="23822"/>
                </a:lnTo>
                <a:lnTo>
                  <a:pt x="287196" y="23822"/>
                </a:lnTo>
                <a:lnTo>
                  <a:pt x="287196" y="0"/>
                </a:lnTo>
                <a:close/>
              </a:path>
            </a:pathLst>
          </a:custGeom>
          <a:solidFill>
            <a:srgbClr val="C8A59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txBox="1">
            <a:spLocks noGrp="1"/>
          </p:cNvSpPr>
          <p:nvPr>
            <p:ph type="ctrTitle"/>
          </p:nvPr>
        </p:nvSpPr>
        <p:spPr>
          <a:xfrm>
            <a:off x="1283094" y="1290750"/>
            <a:ext cx="65778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500" b="1">
                <a:solidFill>
                  <a:srgbClr val="80686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50" name="Google Shape;50;p2"/>
          <p:cNvSpPr txBox="1">
            <a:spLocks noGrp="1"/>
          </p:cNvSpPr>
          <p:nvPr>
            <p:ph type="subTitle" idx="1"/>
          </p:nvPr>
        </p:nvSpPr>
        <p:spPr>
          <a:xfrm>
            <a:off x="1283100" y="3394625"/>
            <a:ext cx="6577800" cy="458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500">
                <a:latin typeface="Manjari"/>
                <a:ea typeface="Manjari"/>
                <a:cs typeface="Manjari"/>
                <a:sym typeface="Manjari"/>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67"/>
        <p:cNvGrpSpPr/>
        <p:nvPr/>
      </p:nvGrpSpPr>
      <p:grpSpPr>
        <a:xfrm>
          <a:off x="0" y="0"/>
          <a:ext cx="0" cy="0"/>
          <a:chOff x="0" y="0"/>
          <a:chExt cx="0" cy="0"/>
        </a:xfrm>
      </p:grpSpPr>
      <p:sp>
        <p:nvSpPr>
          <p:cNvPr id="168" name="Google Shape;168;p11"/>
          <p:cNvSpPr/>
          <p:nvPr/>
        </p:nvSpPr>
        <p:spPr>
          <a:xfrm rot="-3415034" flipH="1">
            <a:off x="5360216" y="729047"/>
            <a:ext cx="4814608" cy="4095305"/>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11"/>
          <p:cNvSpPr/>
          <p:nvPr/>
        </p:nvSpPr>
        <p:spPr>
          <a:xfrm rot="5400000">
            <a:off x="-1253772" y="2378259"/>
            <a:ext cx="4906632" cy="3196913"/>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0" name="Google Shape;170;p11"/>
          <p:cNvGrpSpPr/>
          <p:nvPr/>
        </p:nvGrpSpPr>
        <p:grpSpPr>
          <a:xfrm rot="10800000" flipH="1">
            <a:off x="-135159" y="-547193"/>
            <a:ext cx="1696762" cy="1688828"/>
            <a:chOff x="2414491" y="671177"/>
            <a:chExt cx="1830972" cy="1822411"/>
          </a:xfrm>
        </p:grpSpPr>
        <p:sp>
          <p:nvSpPr>
            <p:cNvPr id="171" name="Google Shape;171;p11"/>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1"/>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1"/>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1"/>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1"/>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1"/>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1"/>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1"/>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11"/>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1"/>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1"/>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1"/>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11"/>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1"/>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11"/>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1"/>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11"/>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1"/>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1"/>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1"/>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1"/>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1"/>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1"/>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1"/>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1"/>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1"/>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1"/>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11"/>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11"/>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1"/>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1"/>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1"/>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11"/>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11"/>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5" name="Google Shape;205;p11"/>
          <p:cNvSpPr/>
          <p:nvPr/>
        </p:nvSpPr>
        <p:spPr>
          <a:xfrm>
            <a:off x="1661788" y="1441452"/>
            <a:ext cx="1434654" cy="1265482"/>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11"/>
          <p:cNvSpPr txBox="1">
            <a:spLocks noGrp="1"/>
          </p:cNvSpPr>
          <p:nvPr>
            <p:ph type="title" hasCustomPrompt="1"/>
          </p:nvPr>
        </p:nvSpPr>
        <p:spPr>
          <a:xfrm>
            <a:off x="2967200" y="1441438"/>
            <a:ext cx="5142900" cy="17889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solidFill>
                  <a:schemeClr val="lt2"/>
                </a:solidFill>
              </a:defRPr>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207" name="Google Shape;207;p11"/>
          <p:cNvSpPr txBox="1">
            <a:spLocks noGrp="1"/>
          </p:cNvSpPr>
          <p:nvPr>
            <p:ph type="body" idx="1"/>
          </p:nvPr>
        </p:nvSpPr>
        <p:spPr>
          <a:xfrm>
            <a:off x="2967200" y="3236713"/>
            <a:ext cx="5142900" cy="4434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sz="1600">
                <a:solidFill>
                  <a:schemeClr val="lt2"/>
                </a:solidFill>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08"/>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CUSTOM_7">
    <p:spTree>
      <p:nvGrpSpPr>
        <p:cNvPr id="1" name="Shape 209"/>
        <p:cNvGrpSpPr/>
        <p:nvPr/>
      </p:nvGrpSpPr>
      <p:grpSpPr>
        <a:xfrm>
          <a:off x="0" y="0"/>
          <a:ext cx="0" cy="0"/>
          <a:chOff x="0" y="0"/>
          <a:chExt cx="0" cy="0"/>
        </a:xfrm>
      </p:grpSpPr>
      <p:sp>
        <p:nvSpPr>
          <p:cNvPr id="210" name="Google Shape;210;p13"/>
          <p:cNvSpPr/>
          <p:nvPr/>
        </p:nvSpPr>
        <p:spPr>
          <a:xfrm>
            <a:off x="7233675" y="-730075"/>
            <a:ext cx="3030078" cy="3486687"/>
          </a:xfrm>
          <a:custGeom>
            <a:avLst/>
            <a:gdLst/>
            <a:ahLst/>
            <a:cxnLst/>
            <a:rect l="l" t="t" r="r" b="b"/>
            <a:pathLst>
              <a:path w="72386" h="83294" extrusionOk="0">
                <a:moveTo>
                  <a:pt x="50403" y="3137"/>
                </a:moveTo>
                <a:cubicBezTo>
                  <a:pt x="56941" y="6272"/>
                  <a:pt x="64246" y="10108"/>
                  <a:pt x="60711" y="17614"/>
                </a:cubicBezTo>
                <a:cubicBezTo>
                  <a:pt x="57175" y="25119"/>
                  <a:pt x="44632" y="42031"/>
                  <a:pt x="52938" y="45433"/>
                </a:cubicBezTo>
                <a:cubicBezTo>
                  <a:pt x="61211" y="48803"/>
                  <a:pt x="72386" y="48302"/>
                  <a:pt x="71885" y="57942"/>
                </a:cubicBezTo>
                <a:cubicBezTo>
                  <a:pt x="71351" y="67583"/>
                  <a:pt x="54640" y="83294"/>
                  <a:pt x="40096" y="76189"/>
                </a:cubicBezTo>
                <a:cubicBezTo>
                  <a:pt x="25552" y="69084"/>
                  <a:pt x="35359" y="53839"/>
                  <a:pt x="20982" y="50137"/>
                </a:cubicBezTo>
                <a:cubicBezTo>
                  <a:pt x="6605" y="46434"/>
                  <a:pt x="1" y="20916"/>
                  <a:pt x="6939" y="13477"/>
                </a:cubicBezTo>
                <a:cubicBezTo>
                  <a:pt x="13877" y="6039"/>
                  <a:pt x="43865" y="1"/>
                  <a:pt x="50403" y="313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13"/>
          <p:cNvSpPr/>
          <p:nvPr/>
        </p:nvSpPr>
        <p:spPr>
          <a:xfrm rot="2540379">
            <a:off x="-721411" y="3502530"/>
            <a:ext cx="2268525" cy="1945325"/>
          </a:xfrm>
          <a:custGeom>
            <a:avLst/>
            <a:gdLst/>
            <a:ahLst/>
            <a:cxnLst/>
            <a:rect l="l" t="t" r="r" b="b"/>
            <a:pathLst>
              <a:path w="40029" h="34326" extrusionOk="0">
                <a:moveTo>
                  <a:pt x="7939" y="1669"/>
                </a:moveTo>
                <a:cubicBezTo>
                  <a:pt x="12943" y="3370"/>
                  <a:pt x="11275" y="10875"/>
                  <a:pt x="18780" y="8040"/>
                </a:cubicBezTo>
                <a:cubicBezTo>
                  <a:pt x="26286" y="5238"/>
                  <a:pt x="30722" y="3770"/>
                  <a:pt x="35392" y="8040"/>
                </a:cubicBezTo>
                <a:cubicBezTo>
                  <a:pt x="40029" y="12343"/>
                  <a:pt x="29621" y="14411"/>
                  <a:pt x="33991" y="20682"/>
                </a:cubicBezTo>
                <a:cubicBezTo>
                  <a:pt x="38361" y="26920"/>
                  <a:pt x="27520" y="34325"/>
                  <a:pt x="19814" y="30523"/>
                </a:cubicBezTo>
                <a:cubicBezTo>
                  <a:pt x="12109" y="26720"/>
                  <a:pt x="4937" y="23851"/>
                  <a:pt x="2502" y="16613"/>
                </a:cubicBezTo>
                <a:cubicBezTo>
                  <a:pt x="0" y="9207"/>
                  <a:pt x="2936" y="1"/>
                  <a:pt x="7939" y="166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3"/>
          <p:cNvSpPr txBox="1">
            <a:spLocks noGrp="1"/>
          </p:cNvSpPr>
          <p:nvPr>
            <p:ph type="subTitle" idx="1"/>
          </p:nvPr>
        </p:nvSpPr>
        <p:spPr>
          <a:xfrm>
            <a:off x="3905700" y="3380175"/>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13" name="Google Shape;213;p13"/>
          <p:cNvSpPr txBox="1">
            <a:spLocks noGrp="1"/>
          </p:cNvSpPr>
          <p:nvPr>
            <p:ph type="subTitle" idx="2"/>
          </p:nvPr>
        </p:nvSpPr>
        <p:spPr>
          <a:xfrm>
            <a:off x="1391100" y="3380175"/>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14" name="Google Shape;214;p13"/>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215" name="Google Shape;215;p13">
            <a:hlinkClick r:id="rId2" action="ppaction://hlinksldjump"/>
          </p:cNvPr>
          <p:cNvSpPr txBox="1">
            <a:spLocks noGrp="1"/>
          </p:cNvSpPr>
          <p:nvPr>
            <p:ph type="subTitle" idx="3"/>
          </p:nvPr>
        </p:nvSpPr>
        <p:spPr>
          <a:xfrm>
            <a:off x="1391100" y="1434475"/>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panose="02010703030501060504"/>
              <a:buNone/>
              <a:defRPr sz="20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2pPr>
            <a:lvl3pPr lvl="2"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3pPr>
            <a:lvl4pPr lvl="3"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4pPr>
            <a:lvl5pPr lvl="4"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5pPr>
            <a:lvl6pPr lvl="5"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6pPr>
            <a:lvl7pPr lvl="6"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7pPr>
            <a:lvl8pPr lvl="7"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8pPr>
            <a:lvl9pPr lvl="8"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9pPr>
          </a:lstStyle>
          <a:p>
            <a:endParaRPr/>
          </a:p>
        </p:txBody>
      </p:sp>
      <p:sp>
        <p:nvSpPr>
          <p:cNvPr id="216" name="Google Shape;216;p13">
            <a:hlinkClick r:id="rId2" action="ppaction://hlinksldjump"/>
          </p:cNvPr>
          <p:cNvSpPr txBox="1">
            <a:spLocks noGrp="1"/>
          </p:cNvSpPr>
          <p:nvPr>
            <p:ph type="subTitle" idx="4"/>
          </p:nvPr>
        </p:nvSpPr>
        <p:spPr>
          <a:xfrm>
            <a:off x="3905700" y="1434475"/>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panose="02010703030501060504"/>
              <a:buNone/>
              <a:defRPr sz="20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2pPr>
            <a:lvl3pPr lvl="2"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3pPr>
            <a:lvl4pPr lvl="3"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4pPr>
            <a:lvl5pPr lvl="4"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5pPr>
            <a:lvl6pPr lvl="5"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6pPr>
            <a:lvl7pPr lvl="6"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7pPr>
            <a:lvl8pPr lvl="7"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8pPr>
            <a:lvl9pPr lvl="8"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9pPr>
          </a:lstStyle>
          <a:p>
            <a:endParaRPr/>
          </a:p>
        </p:txBody>
      </p:sp>
      <p:sp>
        <p:nvSpPr>
          <p:cNvPr id="217" name="Google Shape;217;p13">
            <a:hlinkClick r:id="rId2" action="ppaction://hlinksldjump"/>
          </p:cNvPr>
          <p:cNvSpPr txBox="1">
            <a:spLocks noGrp="1"/>
          </p:cNvSpPr>
          <p:nvPr>
            <p:ph type="subTitle" idx="5"/>
          </p:nvPr>
        </p:nvSpPr>
        <p:spPr>
          <a:xfrm>
            <a:off x="1391100" y="2992287"/>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panose="02010703030501060504"/>
              <a:buNone/>
              <a:defRPr sz="20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2pPr>
            <a:lvl3pPr lvl="2"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3pPr>
            <a:lvl4pPr lvl="3"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4pPr>
            <a:lvl5pPr lvl="4"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5pPr>
            <a:lvl6pPr lvl="5"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6pPr>
            <a:lvl7pPr lvl="6"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7pPr>
            <a:lvl8pPr lvl="7"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8pPr>
            <a:lvl9pPr lvl="8"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9pPr>
          </a:lstStyle>
          <a:p>
            <a:endParaRPr/>
          </a:p>
        </p:txBody>
      </p:sp>
      <p:sp>
        <p:nvSpPr>
          <p:cNvPr id="218" name="Google Shape;218;p13">
            <a:hlinkClick r:id="rId2" action="ppaction://hlinksldjump"/>
          </p:cNvPr>
          <p:cNvSpPr txBox="1">
            <a:spLocks noGrp="1"/>
          </p:cNvSpPr>
          <p:nvPr>
            <p:ph type="subTitle" idx="6"/>
          </p:nvPr>
        </p:nvSpPr>
        <p:spPr>
          <a:xfrm>
            <a:off x="3905700" y="2992287"/>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panose="02010703030501060504"/>
              <a:buNone/>
              <a:defRPr sz="20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2pPr>
            <a:lvl3pPr lvl="2"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3pPr>
            <a:lvl4pPr lvl="3"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4pPr>
            <a:lvl5pPr lvl="4"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5pPr>
            <a:lvl6pPr lvl="5"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6pPr>
            <a:lvl7pPr lvl="6"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7pPr>
            <a:lvl8pPr lvl="7"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8pPr>
            <a:lvl9pPr lvl="8"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9pPr>
          </a:lstStyle>
          <a:p>
            <a:endParaRPr/>
          </a:p>
        </p:txBody>
      </p:sp>
      <p:sp>
        <p:nvSpPr>
          <p:cNvPr id="219" name="Google Shape;219;p13"/>
          <p:cNvSpPr txBox="1">
            <a:spLocks noGrp="1"/>
          </p:cNvSpPr>
          <p:nvPr>
            <p:ph type="subTitle" idx="7"/>
          </p:nvPr>
        </p:nvSpPr>
        <p:spPr>
          <a:xfrm>
            <a:off x="1391100" y="1825209"/>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20" name="Google Shape;220;p13"/>
          <p:cNvSpPr txBox="1">
            <a:spLocks noGrp="1"/>
          </p:cNvSpPr>
          <p:nvPr>
            <p:ph type="subTitle" idx="8"/>
          </p:nvPr>
        </p:nvSpPr>
        <p:spPr>
          <a:xfrm>
            <a:off x="3905700" y="1825209"/>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21" name="Google Shape;221;p13">
            <a:hlinkClick r:id="rId2" action="ppaction://hlinksldjump"/>
          </p:cNvPr>
          <p:cNvSpPr txBox="1">
            <a:spLocks noGrp="1"/>
          </p:cNvSpPr>
          <p:nvPr>
            <p:ph type="title" idx="9" hasCustomPrompt="1"/>
          </p:nvPr>
        </p:nvSpPr>
        <p:spPr>
          <a:xfrm>
            <a:off x="792175" y="1434475"/>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22" name="Google Shape;222;p13">
            <a:hlinkClick r:id="rId2" action="ppaction://hlinksldjump"/>
          </p:cNvPr>
          <p:cNvSpPr txBox="1">
            <a:spLocks noGrp="1"/>
          </p:cNvSpPr>
          <p:nvPr>
            <p:ph type="title" idx="13" hasCustomPrompt="1"/>
          </p:nvPr>
        </p:nvSpPr>
        <p:spPr>
          <a:xfrm>
            <a:off x="3314700" y="1434475"/>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23" name="Google Shape;223;p13">
            <a:hlinkClick r:id="rId2" action="ppaction://hlinksldjump"/>
          </p:cNvPr>
          <p:cNvSpPr txBox="1">
            <a:spLocks noGrp="1"/>
          </p:cNvSpPr>
          <p:nvPr>
            <p:ph type="title" idx="14" hasCustomPrompt="1"/>
          </p:nvPr>
        </p:nvSpPr>
        <p:spPr>
          <a:xfrm>
            <a:off x="792175" y="2992276"/>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24" name="Google Shape;224;p13">
            <a:hlinkClick r:id="rId2" action="ppaction://hlinksldjump"/>
          </p:cNvPr>
          <p:cNvSpPr txBox="1">
            <a:spLocks noGrp="1"/>
          </p:cNvSpPr>
          <p:nvPr>
            <p:ph type="title" idx="15" hasCustomPrompt="1"/>
          </p:nvPr>
        </p:nvSpPr>
        <p:spPr>
          <a:xfrm>
            <a:off x="3314700" y="2992276"/>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25" name="Google Shape;225;p13"/>
          <p:cNvSpPr txBox="1">
            <a:spLocks noGrp="1"/>
          </p:cNvSpPr>
          <p:nvPr>
            <p:ph type="subTitle" idx="16"/>
          </p:nvPr>
        </p:nvSpPr>
        <p:spPr>
          <a:xfrm>
            <a:off x="6428225" y="3380175"/>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26" name="Google Shape;226;p13">
            <a:hlinkClick r:id="rId2" action="ppaction://hlinksldjump"/>
          </p:cNvPr>
          <p:cNvSpPr txBox="1">
            <a:spLocks noGrp="1"/>
          </p:cNvSpPr>
          <p:nvPr>
            <p:ph type="subTitle" idx="17"/>
          </p:nvPr>
        </p:nvSpPr>
        <p:spPr>
          <a:xfrm>
            <a:off x="6428225" y="1434475"/>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panose="02010703030501060504"/>
              <a:buNone/>
              <a:defRPr sz="20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2pPr>
            <a:lvl3pPr lvl="2"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3pPr>
            <a:lvl4pPr lvl="3"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4pPr>
            <a:lvl5pPr lvl="4"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5pPr>
            <a:lvl6pPr lvl="5"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6pPr>
            <a:lvl7pPr lvl="6"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7pPr>
            <a:lvl8pPr lvl="7"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8pPr>
            <a:lvl9pPr lvl="8"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9pPr>
          </a:lstStyle>
          <a:p>
            <a:endParaRPr/>
          </a:p>
        </p:txBody>
      </p:sp>
      <p:sp>
        <p:nvSpPr>
          <p:cNvPr id="227" name="Google Shape;227;p13">
            <a:hlinkClick r:id="rId2" action="ppaction://hlinksldjump"/>
          </p:cNvPr>
          <p:cNvSpPr txBox="1">
            <a:spLocks noGrp="1"/>
          </p:cNvSpPr>
          <p:nvPr>
            <p:ph type="subTitle" idx="18"/>
          </p:nvPr>
        </p:nvSpPr>
        <p:spPr>
          <a:xfrm>
            <a:off x="6428225" y="2992287"/>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panose="02010703030501060504"/>
              <a:buNone/>
              <a:defRPr sz="20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2pPr>
            <a:lvl3pPr lvl="2"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3pPr>
            <a:lvl4pPr lvl="3"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4pPr>
            <a:lvl5pPr lvl="4"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5pPr>
            <a:lvl6pPr lvl="5"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6pPr>
            <a:lvl7pPr lvl="6"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7pPr>
            <a:lvl8pPr lvl="7"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8pPr>
            <a:lvl9pPr lvl="8" rtl="0">
              <a:spcBef>
                <a:spcPts val="0"/>
              </a:spcBef>
              <a:spcAft>
                <a:spcPts val="0"/>
              </a:spcAft>
              <a:buSzPts val="2000"/>
              <a:buFont typeface="Hammersmith One" panose="02010703030501060504"/>
              <a:buNone/>
              <a:defRPr sz="2000">
                <a:latin typeface="Hammersmith One" panose="02010703030501060504"/>
                <a:ea typeface="Hammersmith One" panose="02010703030501060504"/>
                <a:cs typeface="Hammersmith One" panose="02010703030501060504"/>
                <a:sym typeface="Hammersmith One" panose="02010703030501060504"/>
              </a:defRPr>
            </a:lvl9pPr>
          </a:lstStyle>
          <a:p>
            <a:endParaRPr/>
          </a:p>
        </p:txBody>
      </p:sp>
      <p:sp>
        <p:nvSpPr>
          <p:cNvPr id="228" name="Google Shape;228;p13"/>
          <p:cNvSpPr txBox="1">
            <a:spLocks noGrp="1"/>
          </p:cNvSpPr>
          <p:nvPr>
            <p:ph type="subTitle" idx="19"/>
          </p:nvPr>
        </p:nvSpPr>
        <p:spPr>
          <a:xfrm>
            <a:off x="6428225" y="1825209"/>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29" name="Google Shape;229;p13">
            <a:hlinkClick r:id="rId2" action="ppaction://hlinksldjump"/>
          </p:cNvPr>
          <p:cNvSpPr txBox="1">
            <a:spLocks noGrp="1"/>
          </p:cNvSpPr>
          <p:nvPr>
            <p:ph type="title" idx="20" hasCustomPrompt="1"/>
          </p:nvPr>
        </p:nvSpPr>
        <p:spPr>
          <a:xfrm>
            <a:off x="5837225" y="1434475"/>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30" name="Google Shape;230;p13">
            <a:hlinkClick r:id="rId2" action="ppaction://hlinksldjump"/>
          </p:cNvPr>
          <p:cNvSpPr txBox="1">
            <a:spLocks noGrp="1"/>
          </p:cNvSpPr>
          <p:nvPr>
            <p:ph type="title" idx="21" hasCustomPrompt="1"/>
          </p:nvPr>
        </p:nvSpPr>
        <p:spPr>
          <a:xfrm>
            <a:off x="5837225" y="2992276"/>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p:cSld name="CUSTOM_26">
    <p:spTree>
      <p:nvGrpSpPr>
        <p:cNvPr id="1" name="Shape 231"/>
        <p:cNvGrpSpPr/>
        <p:nvPr/>
      </p:nvGrpSpPr>
      <p:grpSpPr>
        <a:xfrm>
          <a:off x="0" y="0"/>
          <a:ext cx="0" cy="0"/>
          <a:chOff x="0" y="0"/>
          <a:chExt cx="0" cy="0"/>
        </a:xfrm>
      </p:grpSpPr>
      <p:sp>
        <p:nvSpPr>
          <p:cNvPr id="232" name="Google Shape;232;p14"/>
          <p:cNvSpPr txBox="1">
            <a:spLocks noGrp="1"/>
          </p:cNvSpPr>
          <p:nvPr>
            <p:ph type="title"/>
          </p:nvPr>
        </p:nvSpPr>
        <p:spPr>
          <a:xfrm flipH="1">
            <a:off x="3275625" y="2841950"/>
            <a:ext cx="4575000" cy="572700"/>
          </a:xfrm>
          <a:prstGeom prst="rect">
            <a:avLst/>
          </a:prstGeom>
        </p:spPr>
        <p:txBody>
          <a:bodyPr spcFirstLastPara="1" wrap="square" lIns="91425" tIns="91425" rIns="91425" bIns="91425" anchor="t" anchorCtr="0">
            <a:noAutofit/>
          </a:bodyPr>
          <a:lstStyle>
            <a:lvl1pPr lvl="0" algn="r" rtl="0">
              <a:spcBef>
                <a:spcPts val="0"/>
              </a:spcBef>
              <a:spcAft>
                <a:spcPts val="0"/>
              </a:spcAft>
              <a:buClr>
                <a:schemeClr val="accent2"/>
              </a:buClr>
              <a:buSzPts val="1800"/>
              <a:buNone/>
              <a:defRPr sz="1800"/>
            </a:lvl1pPr>
            <a:lvl2pPr lvl="1" rtl="0">
              <a:spcBef>
                <a:spcPts val="0"/>
              </a:spcBef>
              <a:spcAft>
                <a:spcPts val="0"/>
              </a:spcAft>
              <a:buClr>
                <a:schemeClr val="accent2"/>
              </a:buClr>
              <a:buSzPts val="1800"/>
              <a:buNone/>
              <a:defRPr sz="1800">
                <a:solidFill>
                  <a:schemeClr val="accent2"/>
                </a:solidFill>
              </a:defRPr>
            </a:lvl2pPr>
            <a:lvl3pPr lvl="2" rtl="0">
              <a:spcBef>
                <a:spcPts val="0"/>
              </a:spcBef>
              <a:spcAft>
                <a:spcPts val="0"/>
              </a:spcAft>
              <a:buClr>
                <a:schemeClr val="accent2"/>
              </a:buClr>
              <a:buSzPts val="1800"/>
              <a:buNone/>
              <a:defRPr sz="1800">
                <a:solidFill>
                  <a:schemeClr val="accent2"/>
                </a:solidFill>
              </a:defRPr>
            </a:lvl3pPr>
            <a:lvl4pPr lvl="3" rtl="0">
              <a:spcBef>
                <a:spcPts val="0"/>
              </a:spcBef>
              <a:spcAft>
                <a:spcPts val="0"/>
              </a:spcAft>
              <a:buClr>
                <a:schemeClr val="accent2"/>
              </a:buClr>
              <a:buSzPts val="1800"/>
              <a:buNone/>
              <a:defRPr sz="1800">
                <a:solidFill>
                  <a:schemeClr val="accent2"/>
                </a:solidFill>
              </a:defRPr>
            </a:lvl4pPr>
            <a:lvl5pPr lvl="4" rtl="0">
              <a:spcBef>
                <a:spcPts val="0"/>
              </a:spcBef>
              <a:spcAft>
                <a:spcPts val="0"/>
              </a:spcAft>
              <a:buClr>
                <a:schemeClr val="accent2"/>
              </a:buClr>
              <a:buSzPts val="1800"/>
              <a:buNone/>
              <a:defRPr sz="1800">
                <a:solidFill>
                  <a:schemeClr val="accent2"/>
                </a:solidFill>
              </a:defRPr>
            </a:lvl5pPr>
            <a:lvl6pPr lvl="5" rtl="0">
              <a:spcBef>
                <a:spcPts val="0"/>
              </a:spcBef>
              <a:spcAft>
                <a:spcPts val="0"/>
              </a:spcAft>
              <a:buClr>
                <a:schemeClr val="accent2"/>
              </a:buClr>
              <a:buSzPts val="1800"/>
              <a:buNone/>
              <a:defRPr sz="1800">
                <a:solidFill>
                  <a:schemeClr val="accent2"/>
                </a:solidFill>
              </a:defRPr>
            </a:lvl6pPr>
            <a:lvl7pPr lvl="6" rtl="0">
              <a:spcBef>
                <a:spcPts val="0"/>
              </a:spcBef>
              <a:spcAft>
                <a:spcPts val="0"/>
              </a:spcAft>
              <a:buClr>
                <a:schemeClr val="accent2"/>
              </a:buClr>
              <a:buSzPts val="1800"/>
              <a:buNone/>
              <a:defRPr sz="1800">
                <a:solidFill>
                  <a:schemeClr val="accent2"/>
                </a:solidFill>
              </a:defRPr>
            </a:lvl7pPr>
            <a:lvl8pPr lvl="7" rtl="0">
              <a:spcBef>
                <a:spcPts val="0"/>
              </a:spcBef>
              <a:spcAft>
                <a:spcPts val="0"/>
              </a:spcAft>
              <a:buClr>
                <a:schemeClr val="accent2"/>
              </a:buClr>
              <a:buSzPts val="1800"/>
              <a:buNone/>
              <a:defRPr sz="1800">
                <a:solidFill>
                  <a:schemeClr val="accent2"/>
                </a:solidFill>
              </a:defRPr>
            </a:lvl8pPr>
            <a:lvl9pPr lvl="8" rtl="0">
              <a:spcBef>
                <a:spcPts val="0"/>
              </a:spcBef>
              <a:spcAft>
                <a:spcPts val="0"/>
              </a:spcAft>
              <a:buClr>
                <a:schemeClr val="accent2"/>
              </a:buClr>
              <a:buSzPts val="1800"/>
              <a:buNone/>
              <a:defRPr sz="1800">
                <a:solidFill>
                  <a:schemeClr val="accent2"/>
                </a:solidFill>
              </a:defRPr>
            </a:lvl9pPr>
          </a:lstStyle>
          <a:p>
            <a:endParaRPr/>
          </a:p>
        </p:txBody>
      </p:sp>
      <p:sp>
        <p:nvSpPr>
          <p:cNvPr id="233" name="Google Shape;233;p14"/>
          <p:cNvSpPr txBox="1">
            <a:spLocks noGrp="1"/>
          </p:cNvSpPr>
          <p:nvPr>
            <p:ph type="subTitle" idx="1"/>
          </p:nvPr>
        </p:nvSpPr>
        <p:spPr>
          <a:xfrm flipH="1">
            <a:off x="3275625" y="1728850"/>
            <a:ext cx="4575000" cy="11073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800"/>
              <a:buNone/>
              <a:defRPr sz="2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34" name="Google Shape;234;p14"/>
          <p:cNvSpPr/>
          <p:nvPr/>
        </p:nvSpPr>
        <p:spPr>
          <a:xfrm rot="-3415034" flipH="1">
            <a:off x="6361616" y="308997"/>
            <a:ext cx="4814608" cy="4095305"/>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14"/>
          <p:cNvSpPr/>
          <p:nvPr/>
        </p:nvSpPr>
        <p:spPr>
          <a:xfrm rot="1848056">
            <a:off x="2372175" y="2639561"/>
            <a:ext cx="1938888" cy="3305698"/>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6" name="Google Shape;236;p14"/>
          <p:cNvGrpSpPr/>
          <p:nvPr/>
        </p:nvGrpSpPr>
        <p:grpSpPr>
          <a:xfrm>
            <a:off x="-228595" y="-80449"/>
            <a:ext cx="2277317" cy="5304377"/>
            <a:chOff x="224725" y="566950"/>
            <a:chExt cx="1850875" cy="4311100"/>
          </a:xfrm>
        </p:grpSpPr>
        <p:sp>
          <p:nvSpPr>
            <p:cNvPr id="237" name="Google Shape;237;p14"/>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14"/>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14"/>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14"/>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14"/>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4"/>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14"/>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14"/>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4"/>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4"/>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4"/>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4"/>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14"/>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14"/>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14"/>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4"/>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4"/>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14"/>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14"/>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4"/>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4"/>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4"/>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14"/>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14"/>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1" name="Google Shape;261;p14"/>
          <p:cNvSpPr/>
          <p:nvPr/>
        </p:nvSpPr>
        <p:spPr>
          <a:xfrm rot="-7977677">
            <a:off x="1649745" y="498156"/>
            <a:ext cx="1601627" cy="1536805"/>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4"/>
          <p:cNvSpPr/>
          <p:nvPr/>
        </p:nvSpPr>
        <p:spPr>
          <a:xfrm>
            <a:off x="7092213" y="3598577"/>
            <a:ext cx="1434654" cy="1265482"/>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Numbers and text">
  <p:cSld name="CUSTOM_24">
    <p:spTree>
      <p:nvGrpSpPr>
        <p:cNvPr id="1" name="Shape 263"/>
        <p:cNvGrpSpPr/>
        <p:nvPr/>
      </p:nvGrpSpPr>
      <p:grpSpPr>
        <a:xfrm>
          <a:off x="0" y="0"/>
          <a:ext cx="0" cy="0"/>
          <a:chOff x="0" y="0"/>
          <a:chExt cx="0" cy="0"/>
        </a:xfrm>
      </p:grpSpPr>
      <p:sp>
        <p:nvSpPr>
          <p:cNvPr id="264" name="Google Shape;264;p15"/>
          <p:cNvSpPr/>
          <p:nvPr/>
        </p:nvSpPr>
        <p:spPr>
          <a:xfrm rot="2465585" flipH="1">
            <a:off x="-2193957" y="2702195"/>
            <a:ext cx="4267802" cy="2625668"/>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5"/>
          <p:cNvSpPr/>
          <p:nvPr/>
        </p:nvSpPr>
        <p:spPr>
          <a:xfrm rot="-6430284" flipH="1">
            <a:off x="6992855" y="-1008460"/>
            <a:ext cx="3967958" cy="3604468"/>
          </a:xfrm>
          <a:custGeom>
            <a:avLst/>
            <a:gdLst/>
            <a:ahLst/>
            <a:cxnLst/>
            <a:rect l="l" t="t" r="r" b="b"/>
            <a:pathLst>
              <a:path w="65181" h="59210" extrusionOk="0">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5"/>
          <p:cNvSpPr/>
          <p:nvPr/>
        </p:nvSpPr>
        <p:spPr>
          <a:xfrm>
            <a:off x="-458900" y="-740250"/>
            <a:ext cx="2037008" cy="2154203"/>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5"/>
          <p:cNvSpPr txBox="1">
            <a:spLocks noGrp="1"/>
          </p:cNvSpPr>
          <p:nvPr>
            <p:ph type="subTitle" idx="1"/>
          </p:nvPr>
        </p:nvSpPr>
        <p:spPr>
          <a:xfrm>
            <a:off x="628701" y="3181975"/>
            <a:ext cx="2167800" cy="454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2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68" name="Google Shape;268;p15"/>
          <p:cNvSpPr txBox="1">
            <a:spLocks noGrp="1"/>
          </p:cNvSpPr>
          <p:nvPr>
            <p:ph type="subTitle" idx="2"/>
          </p:nvPr>
        </p:nvSpPr>
        <p:spPr>
          <a:xfrm>
            <a:off x="3488100" y="3181975"/>
            <a:ext cx="2167800" cy="454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2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69" name="Google Shape;269;p15"/>
          <p:cNvSpPr txBox="1">
            <a:spLocks noGrp="1"/>
          </p:cNvSpPr>
          <p:nvPr>
            <p:ph type="subTitle" idx="3"/>
          </p:nvPr>
        </p:nvSpPr>
        <p:spPr>
          <a:xfrm>
            <a:off x="628700" y="3649713"/>
            <a:ext cx="2167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70" name="Google Shape;270;p15"/>
          <p:cNvSpPr txBox="1">
            <a:spLocks noGrp="1"/>
          </p:cNvSpPr>
          <p:nvPr>
            <p:ph type="subTitle" idx="4"/>
          </p:nvPr>
        </p:nvSpPr>
        <p:spPr>
          <a:xfrm>
            <a:off x="3488100" y="3649713"/>
            <a:ext cx="2167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71" name="Google Shape;271;p15"/>
          <p:cNvSpPr txBox="1">
            <a:spLocks noGrp="1"/>
          </p:cNvSpPr>
          <p:nvPr>
            <p:ph type="title" hasCustomPrompt="1"/>
          </p:nvPr>
        </p:nvSpPr>
        <p:spPr>
          <a:xfrm>
            <a:off x="628699" y="1464438"/>
            <a:ext cx="2167800" cy="411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3000">
                <a:solidFill>
                  <a:schemeClr val="accent3"/>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72" name="Google Shape;272;p15"/>
          <p:cNvSpPr txBox="1">
            <a:spLocks noGrp="1"/>
          </p:cNvSpPr>
          <p:nvPr>
            <p:ph type="title" idx="5" hasCustomPrompt="1"/>
          </p:nvPr>
        </p:nvSpPr>
        <p:spPr>
          <a:xfrm>
            <a:off x="3456213" y="1464438"/>
            <a:ext cx="2167800" cy="411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30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73" name="Google Shape;273;p15"/>
          <p:cNvSpPr txBox="1">
            <a:spLocks noGrp="1"/>
          </p:cNvSpPr>
          <p:nvPr>
            <p:ph type="subTitle" idx="6"/>
          </p:nvPr>
        </p:nvSpPr>
        <p:spPr>
          <a:xfrm>
            <a:off x="6347500" y="3181975"/>
            <a:ext cx="2167800" cy="454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2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74" name="Google Shape;274;p15"/>
          <p:cNvSpPr txBox="1">
            <a:spLocks noGrp="1"/>
          </p:cNvSpPr>
          <p:nvPr>
            <p:ph type="subTitle" idx="7"/>
          </p:nvPr>
        </p:nvSpPr>
        <p:spPr>
          <a:xfrm>
            <a:off x="6347488" y="3649713"/>
            <a:ext cx="2167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75" name="Google Shape;275;p15"/>
          <p:cNvSpPr txBox="1">
            <a:spLocks noGrp="1"/>
          </p:cNvSpPr>
          <p:nvPr>
            <p:ph type="title" idx="8" hasCustomPrompt="1"/>
          </p:nvPr>
        </p:nvSpPr>
        <p:spPr>
          <a:xfrm>
            <a:off x="6347501" y="1464438"/>
            <a:ext cx="2167800" cy="411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3000">
                <a:solidFill>
                  <a:schemeClr val="accent3"/>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76" name="Google Shape;276;p15"/>
          <p:cNvSpPr txBox="1">
            <a:spLocks noGrp="1"/>
          </p:cNvSpPr>
          <p:nvPr>
            <p:ph type="title" idx="9"/>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Numbers and text 1">
  <p:cSld name="CUSTOM_25">
    <p:spTree>
      <p:nvGrpSpPr>
        <p:cNvPr id="1" name="Shape 277"/>
        <p:cNvGrpSpPr/>
        <p:nvPr/>
      </p:nvGrpSpPr>
      <p:grpSpPr>
        <a:xfrm>
          <a:off x="0" y="0"/>
          <a:ext cx="0" cy="0"/>
          <a:chOff x="0" y="0"/>
          <a:chExt cx="0" cy="0"/>
        </a:xfrm>
      </p:grpSpPr>
      <p:sp>
        <p:nvSpPr>
          <p:cNvPr id="278" name="Google Shape;278;p16"/>
          <p:cNvSpPr/>
          <p:nvPr/>
        </p:nvSpPr>
        <p:spPr>
          <a:xfrm rot="672094">
            <a:off x="5584289" y="562638"/>
            <a:ext cx="4680680" cy="4251900"/>
          </a:xfrm>
          <a:custGeom>
            <a:avLst/>
            <a:gdLst/>
            <a:ahLst/>
            <a:cxnLst/>
            <a:rect l="l" t="t" r="r" b="b"/>
            <a:pathLst>
              <a:path w="65181" h="59210" extrusionOk="0">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16"/>
          <p:cNvSpPr/>
          <p:nvPr/>
        </p:nvSpPr>
        <p:spPr>
          <a:xfrm rot="3414914">
            <a:off x="-1520563" y="790995"/>
            <a:ext cx="3987256" cy="3391668"/>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0" name="Google Shape;280;p16"/>
          <p:cNvGrpSpPr/>
          <p:nvPr/>
        </p:nvGrpSpPr>
        <p:grpSpPr>
          <a:xfrm rot="10800000" flipH="1">
            <a:off x="430416" y="1844182"/>
            <a:ext cx="1696762" cy="1688828"/>
            <a:chOff x="2414491" y="671177"/>
            <a:chExt cx="1830972" cy="1822411"/>
          </a:xfrm>
        </p:grpSpPr>
        <p:sp>
          <p:nvSpPr>
            <p:cNvPr id="281" name="Google Shape;281;p16"/>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16"/>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16"/>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16"/>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16"/>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16"/>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16"/>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6"/>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16"/>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16"/>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16"/>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16"/>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16"/>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16"/>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16"/>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16"/>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16"/>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16"/>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16"/>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16"/>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16"/>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16"/>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16"/>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16"/>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16"/>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16"/>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16"/>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16"/>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16"/>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16"/>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16"/>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16"/>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16"/>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16"/>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5" name="Google Shape;315;p16"/>
          <p:cNvSpPr/>
          <p:nvPr/>
        </p:nvSpPr>
        <p:spPr>
          <a:xfrm rot="1095657">
            <a:off x="1778030" y="3865579"/>
            <a:ext cx="1021004" cy="1333445"/>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16"/>
          <p:cNvSpPr txBox="1">
            <a:spLocks noGrp="1"/>
          </p:cNvSpPr>
          <p:nvPr>
            <p:ph type="subTitle" idx="1"/>
          </p:nvPr>
        </p:nvSpPr>
        <p:spPr>
          <a:xfrm>
            <a:off x="2718750" y="1540138"/>
            <a:ext cx="37065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600"/>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sp>
        <p:nvSpPr>
          <p:cNvPr id="317" name="Google Shape;317;p16"/>
          <p:cNvSpPr txBox="1">
            <a:spLocks noGrp="1"/>
          </p:cNvSpPr>
          <p:nvPr>
            <p:ph type="title" hasCustomPrompt="1"/>
          </p:nvPr>
        </p:nvSpPr>
        <p:spPr>
          <a:xfrm>
            <a:off x="2718750" y="967438"/>
            <a:ext cx="37065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4600">
                <a:solidFill>
                  <a:schemeClr val="accent1"/>
                </a:solidFill>
              </a:defRPr>
            </a:lvl1pPr>
            <a:lvl2pPr lvl="1" algn="r" rtl="0">
              <a:spcBef>
                <a:spcPts val="0"/>
              </a:spcBef>
              <a:spcAft>
                <a:spcPts val="0"/>
              </a:spcAft>
              <a:buSzPts val="1800"/>
              <a:buNone/>
              <a:defRPr sz="1800"/>
            </a:lvl2pPr>
            <a:lvl3pPr lvl="2" algn="r" rtl="0">
              <a:spcBef>
                <a:spcPts val="0"/>
              </a:spcBef>
              <a:spcAft>
                <a:spcPts val="0"/>
              </a:spcAft>
              <a:buSzPts val="1800"/>
              <a:buNone/>
              <a:defRPr sz="1800"/>
            </a:lvl3pPr>
            <a:lvl4pPr lvl="3" algn="r" rtl="0">
              <a:spcBef>
                <a:spcPts val="0"/>
              </a:spcBef>
              <a:spcAft>
                <a:spcPts val="0"/>
              </a:spcAft>
              <a:buSzPts val="1800"/>
              <a:buNone/>
              <a:defRPr sz="1800"/>
            </a:lvl4pPr>
            <a:lvl5pPr lvl="4" algn="r" rtl="0">
              <a:spcBef>
                <a:spcPts val="0"/>
              </a:spcBef>
              <a:spcAft>
                <a:spcPts val="0"/>
              </a:spcAft>
              <a:buSzPts val="1800"/>
              <a:buNone/>
              <a:defRPr sz="1800"/>
            </a:lvl5pPr>
            <a:lvl6pPr lvl="5" algn="r" rtl="0">
              <a:spcBef>
                <a:spcPts val="0"/>
              </a:spcBef>
              <a:spcAft>
                <a:spcPts val="0"/>
              </a:spcAft>
              <a:buSzPts val="1800"/>
              <a:buNone/>
              <a:defRPr sz="1800"/>
            </a:lvl6pPr>
            <a:lvl7pPr lvl="6" algn="r" rtl="0">
              <a:spcBef>
                <a:spcPts val="0"/>
              </a:spcBef>
              <a:spcAft>
                <a:spcPts val="0"/>
              </a:spcAft>
              <a:buSzPts val="1800"/>
              <a:buNone/>
              <a:defRPr sz="1800"/>
            </a:lvl7pPr>
            <a:lvl8pPr lvl="7" algn="r" rtl="0">
              <a:spcBef>
                <a:spcPts val="0"/>
              </a:spcBef>
              <a:spcAft>
                <a:spcPts val="0"/>
              </a:spcAft>
              <a:buSzPts val="1800"/>
              <a:buNone/>
              <a:defRPr sz="1800"/>
            </a:lvl8pPr>
            <a:lvl9pPr lvl="8" algn="r" rtl="0">
              <a:spcBef>
                <a:spcPts val="0"/>
              </a:spcBef>
              <a:spcAft>
                <a:spcPts val="0"/>
              </a:spcAft>
              <a:buSzPts val="1800"/>
              <a:buNone/>
              <a:defRPr sz="1800"/>
            </a:lvl9pPr>
          </a:lstStyle>
          <a:p>
            <a:r>
              <a:t>xx%</a:t>
            </a:r>
          </a:p>
        </p:txBody>
      </p:sp>
      <p:sp>
        <p:nvSpPr>
          <p:cNvPr id="318" name="Google Shape;318;p16"/>
          <p:cNvSpPr txBox="1">
            <a:spLocks noGrp="1"/>
          </p:cNvSpPr>
          <p:nvPr>
            <p:ph type="subTitle" idx="2"/>
          </p:nvPr>
        </p:nvSpPr>
        <p:spPr>
          <a:xfrm>
            <a:off x="2718750" y="2673663"/>
            <a:ext cx="37065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600"/>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sp>
        <p:nvSpPr>
          <p:cNvPr id="319" name="Google Shape;319;p16"/>
          <p:cNvSpPr txBox="1">
            <a:spLocks noGrp="1"/>
          </p:cNvSpPr>
          <p:nvPr>
            <p:ph type="title" idx="3" hasCustomPrompt="1"/>
          </p:nvPr>
        </p:nvSpPr>
        <p:spPr>
          <a:xfrm>
            <a:off x="2718750" y="2100933"/>
            <a:ext cx="37065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4600">
                <a:solidFill>
                  <a:schemeClr val="accent1"/>
                </a:solidFill>
              </a:defRPr>
            </a:lvl1pPr>
            <a:lvl2pPr lvl="1" algn="r" rtl="0">
              <a:spcBef>
                <a:spcPts val="0"/>
              </a:spcBef>
              <a:spcAft>
                <a:spcPts val="0"/>
              </a:spcAft>
              <a:buSzPts val="1800"/>
              <a:buNone/>
              <a:defRPr sz="1800"/>
            </a:lvl2pPr>
            <a:lvl3pPr lvl="2" algn="r" rtl="0">
              <a:spcBef>
                <a:spcPts val="0"/>
              </a:spcBef>
              <a:spcAft>
                <a:spcPts val="0"/>
              </a:spcAft>
              <a:buSzPts val="1800"/>
              <a:buNone/>
              <a:defRPr sz="1800"/>
            </a:lvl3pPr>
            <a:lvl4pPr lvl="3" algn="r" rtl="0">
              <a:spcBef>
                <a:spcPts val="0"/>
              </a:spcBef>
              <a:spcAft>
                <a:spcPts val="0"/>
              </a:spcAft>
              <a:buSzPts val="1800"/>
              <a:buNone/>
              <a:defRPr sz="1800"/>
            </a:lvl4pPr>
            <a:lvl5pPr lvl="4" algn="r" rtl="0">
              <a:spcBef>
                <a:spcPts val="0"/>
              </a:spcBef>
              <a:spcAft>
                <a:spcPts val="0"/>
              </a:spcAft>
              <a:buSzPts val="1800"/>
              <a:buNone/>
              <a:defRPr sz="1800"/>
            </a:lvl5pPr>
            <a:lvl6pPr lvl="5" algn="r" rtl="0">
              <a:spcBef>
                <a:spcPts val="0"/>
              </a:spcBef>
              <a:spcAft>
                <a:spcPts val="0"/>
              </a:spcAft>
              <a:buSzPts val="1800"/>
              <a:buNone/>
              <a:defRPr sz="1800"/>
            </a:lvl6pPr>
            <a:lvl7pPr lvl="6" algn="r" rtl="0">
              <a:spcBef>
                <a:spcPts val="0"/>
              </a:spcBef>
              <a:spcAft>
                <a:spcPts val="0"/>
              </a:spcAft>
              <a:buSzPts val="1800"/>
              <a:buNone/>
              <a:defRPr sz="1800"/>
            </a:lvl7pPr>
            <a:lvl8pPr lvl="7" algn="r" rtl="0">
              <a:spcBef>
                <a:spcPts val="0"/>
              </a:spcBef>
              <a:spcAft>
                <a:spcPts val="0"/>
              </a:spcAft>
              <a:buSzPts val="1800"/>
              <a:buNone/>
              <a:defRPr sz="1800"/>
            </a:lvl8pPr>
            <a:lvl9pPr lvl="8" algn="r" rtl="0">
              <a:spcBef>
                <a:spcPts val="0"/>
              </a:spcBef>
              <a:spcAft>
                <a:spcPts val="0"/>
              </a:spcAft>
              <a:buSzPts val="1800"/>
              <a:buNone/>
              <a:defRPr sz="1800"/>
            </a:lvl9pPr>
          </a:lstStyle>
          <a:p>
            <a:r>
              <a:t>xx%</a:t>
            </a:r>
          </a:p>
        </p:txBody>
      </p:sp>
      <p:sp>
        <p:nvSpPr>
          <p:cNvPr id="320" name="Google Shape;320;p16"/>
          <p:cNvSpPr txBox="1">
            <a:spLocks noGrp="1"/>
          </p:cNvSpPr>
          <p:nvPr>
            <p:ph type="subTitle" idx="4"/>
          </p:nvPr>
        </p:nvSpPr>
        <p:spPr>
          <a:xfrm>
            <a:off x="2718750" y="3807163"/>
            <a:ext cx="37065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600"/>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sp>
        <p:nvSpPr>
          <p:cNvPr id="321" name="Google Shape;321;p16"/>
          <p:cNvSpPr txBox="1">
            <a:spLocks noGrp="1"/>
          </p:cNvSpPr>
          <p:nvPr>
            <p:ph type="title" idx="5" hasCustomPrompt="1"/>
          </p:nvPr>
        </p:nvSpPr>
        <p:spPr>
          <a:xfrm>
            <a:off x="2718750" y="3234463"/>
            <a:ext cx="37065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4600">
                <a:solidFill>
                  <a:schemeClr val="accent1"/>
                </a:solidFill>
              </a:defRPr>
            </a:lvl1pPr>
            <a:lvl2pPr lvl="1" algn="r" rtl="0">
              <a:spcBef>
                <a:spcPts val="0"/>
              </a:spcBef>
              <a:spcAft>
                <a:spcPts val="0"/>
              </a:spcAft>
              <a:buSzPts val="1800"/>
              <a:buNone/>
              <a:defRPr sz="1800"/>
            </a:lvl2pPr>
            <a:lvl3pPr lvl="2" algn="r" rtl="0">
              <a:spcBef>
                <a:spcPts val="0"/>
              </a:spcBef>
              <a:spcAft>
                <a:spcPts val="0"/>
              </a:spcAft>
              <a:buSzPts val="1800"/>
              <a:buNone/>
              <a:defRPr sz="1800"/>
            </a:lvl3pPr>
            <a:lvl4pPr lvl="3" algn="r" rtl="0">
              <a:spcBef>
                <a:spcPts val="0"/>
              </a:spcBef>
              <a:spcAft>
                <a:spcPts val="0"/>
              </a:spcAft>
              <a:buSzPts val="1800"/>
              <a:buNone/>
              <a:defRPr sz="1800"/>
            </a:lvl4pPr>
            <a:lvl5pPr lvl="4" algn="r" rtl="0">
              <a:spcBef>
                <a:spcPts val="0"/>
              </a:spcBef>
              <a:spcAft>
                <a:spcPts val="0"/>
              </a:spcAft>
              <a:buSzPts val="1800"/>
              <a:buNone/>
              <a:defRPr sz="1800"/>
            </a:lvl5pPr>
            <a:lvl6pPr lvl="5" algn="r" rtl="0">
              <a:spcBef>
                <a:spcPts val="0"/>
              </a:spcBef>
              <a:spcAft>
                <a:spcPts val="0"/>
              </a:spcAft>
              <a:buSzPts val="1800"/>
              <a:buNone/>
              <a:defRPr sz="1800"/>
            </a:lvl6pPr>
            <a:lvl7pPr lvl="6" algn="r" rtl="0">
              <a:spcBef>
                <a:spcPts val="0"/>
              </a:spcBef>
              <a:spcAft>
                <a:spcPts val="0"/>
              </a:spcAft>
              <a:buSzPts val="1800"/>
              <a:buNone/>
              <a:defRPr sz="1800"/>
            </a:lvl7pPr>
            <a:lvl8pPr lvl="7" algn="r" rtl="0">
              <a:spcBef>
                <a:spcPts val="0"/>
              </a:spcBef>
              <a:spcAft>
                <a:spcPts val="0"/>
              </a:spcAft>
              <a:buSzPts val="1800"/>
              <a:buNone/>
              <a:defRPr sz="1800"/>
            </a:lvl8pPr>
            <a:lvl9pPr lvl="8" algn="r" rtl="0">
              <a:spcBef>
                <a:spcPts val="0"/>
              </a:spcBef>
              <a:spcAft>
                <a:spcPts val="0"/>
              </a:spcAft>
              <a:buSzPts val="1800"/>
              <a:buNone/>
              <a:defRPr sz="1800"/>
            </a:lvl9pPr>
          </a:lstStyle>
          <a:p>
            <a:r>
              <a:t>xx%</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list">
  <p:cSld name="CUSTOM_22">
    <p:spTree>
      <p:nvGrpSpPr>
        <p:cNvPr id="1" name="Shape 322"/>
        <p:cNvGrpSpPr/>
        <p:nvPr/>
      </p:nvGrpSpPr>
      <p:grpSpPr>
        <a:xfrm>
          <a:off x="0" y="0"/>
          <a:ext cx="0" cy="0"/>
          <a:chOff x="0" y="0"/>
          <a:chExt cx="0" cy="0"/>
        </a:xfrm>
      </p:grpSpPr>
      <p:sp>
        <p:nvSpPr>
          <p:cNvPr id="323" name="Google Shape;323;p17"/>
          <p:cNvSpPr/>
          <p:nvPr/>
        </p:nvSpPr>
        <p:spPr>
          <a:xfrm rot="-1781954">
            <a:off x="6294084" y="45611"/>
            <a:ext cx="4658414" cy="4765163"/>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17"/>
          <p:cNvSpPr/>
          <p:nvPr/>
        </p:nvSpPr>
        <p:spPr>
          <a:xfrm>
            <a:off x="6619750" y="1260100"/>
            <a:ext cx="1269687" cy="1658228"/>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17"/>
          <p:cNvSpPr/>
          <p:nvPr/>
        </p:nvSpPr>
        <p:spPr>
          <a:xfrm rot="1145765" flipH="1">
            <a:off x="-1426013" y="-803761"/>
            <a:ext cx="3397353" cy="3383266"/>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17"/>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27" name="Google Shape;327;p17"/>
          <p:cNvSpPr txBox="1">
            <a:spLocks noGrp="1"/>
          </p:cNvSpPr>
          <p:nvPr>
            <p:ph type="subTitle" idx="1"/>
          </p:nvPr>
        </p:nvSpPr>
        <p:spPr>
          <a:xfrm>
            <a:off x="897675" y="1577850"/>
            <a:ext cx="4809300" cy="24897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8C353C"/>
              </a:buClr>
              <a:buSzPts val="1600"/>
              <a:buFont typeface="Nunito"/>
              <a:buChar char="●"/>
              <a:defRPr sz="1600"/>
            </a:lvl1pPr>
            <a:lvl2pPr lvl="1" rtl="0">
              <a:spcBef>
                <a:spcPts val="0"/>
              </a:spcBef>
              <a:spcAft>
                <a:spcPts val="0"/>
              </a:spcAft>
              <a:buClr>
                <a:schemeClr val="dk1"/>
              </a:buClr>
              <a:buSzPts val="1600"/>
              <a:buFont typeface="Nunito"/>
              <a:buChar char="○"/>
              <a:defRPr/>
            </a:lvl2pPr>
            <a:lvl3pPr lvl="2" rtl="0">
              <a:spcBef>
                <a:spcPts val="0"/>
              </a:spcBef>
              <a:spcAft>
                <a:spcPts val="0"/>
              </a:spcAft>
              <a:buClr>
                <a:schemeClr val="dk1"/>
              </a:buClr>
              <a:buSzPts val="1600"/>
              <a:buFont typeface="Nunito"/>
              <a:buChar char="■"/>
              <a:defRPr/>
            </a:lvl3pPr>
            <a:lvl4pPr lvl="3" rtl="0">
              <a:spcBef>
                <a:spcPts val="0"/>
              </a:spcBef>
              <a:spcAft>
                <a:spcPts val="0"/>
              </a:spcAft>
              <a:buClr>
                <a:schemeClr val="dk1"/>
              </a:buClr>
              <a:buSzPts val="1600"/>
              <a:buFont typeface="Nunito"/>
              <a:buChar char="●"/>
              <a:defRPr/>
            </a:lvl4pPr>
            <a:lvl5pPr lvl="4" rtl="0">
              <a:spcBef>
                <a:spcPts val="0"/>
              </a:spcBef>
              <a:spcAft>
                <a:spcPts val="0"/>
              </a:spcAft>
              <a:buClr>
                <a:schemeClr val="dk1"/>
              </a:buClr>
              <a:buSzPts val="1600"/>
              <a:buFont typeface="Nunito"/>
              <a:buChar char="○"/>
              <a:defRPr/>
            </a:lvl5pPr>
            <a:lvl6pPr lvl="5" rtl="0">
              <a:spcBef>
                <a:spcPts val="0"/>
              </a:spcBef>
              <a:spcAft>
                <a:spcPts val="0"/>
              </a:spcAft>
              <a:buClr>
                <a:schemeClr val="dk1"/>
              </a:buClr>
              <a:buSzPts val="1600"/>
              <a:buFont typeface="Nunito"/>
              <a:buChar char="■"/>
              <a:defRPr/>
            </a:lvl6pPr>
            <a:lvl7pPr lvl="6" rtl="0">
              <a:spcBef>
                <a:spcPts val="0"/>
              </a:spcBef>
              <a:spcAft>
                <a:spcPts val="0"/>
              </a:spcAft>
              <a:buClr>
                <a:schemeClr val="dk1"/>
              </a:buClr>
              <a:buSzPts val="1600"/>
              <a:buFont typeface="Nunito"/>
              <a:buChar char="●"/>
              <a:defRPr/>
            </a:lvl7pPr>
            <a:lvl8pPr lvl="7" rtl="0">
              <a:spcBef>
                <a:spcPts val="0"/>
              </a:spcBef>
              <a:spcAft>
                <a:spcPts val="0"/>
              </a:spcAft>
              <a:buClr>
                <a:schemeClr val="dk1"/>
              </a:buClr>
              <a:buSzPts val="1600"/>
              <a:buFont typeface="Nunito"/>
              <a:buChar char="○"/>
              <a:defRPr/>
            </a:lvl8pPr>
            <a:lvl9pPr lvl="8" rtl="0">
              <a:spcBef>
                <a:spcPts val="0"/>
              </a:spcBef>
              <a:spcAft>
                <a:spcPts val="0"/>
              </a:spcAft>
              <a:buClr>
                <a:schemeClr val="dk1"/>
              </a:buClr>
              <a:buSzPts val="1600"/>
              <a:buFont typeface="Nunito"/>
              <a:buChar char="■"/>
              <a:defRPr/>
            </a:lvl9pPr>
          </a:lstStyle>
          <a:p>
            <a:endParaRPr/>
          </a:p>
        </p:txBody>
      </p:sp>
      <p:grpSp>
        <p:nvGrpSpPr>
          <p:cNvPr id="328" name="Google Shape;328;p17"/>
          <p:cNvGrpSpPr/>
          <p:nvPr/>
        </p:nvGrpSpPr>
        <p:grpSpPr>
          <a:xfrm rot="10800000" flipH="1">
            <a:off x="4776891" y="3572332"/>
            <a:ext cx="1696762" cy="1688828"/>
            <a:chOff x="2414491" y="671177"/>
            <a:chExt cx="1830972" cy="1822411"/>
          </a:xfrm>
        </p:grpSpPr>
        <p:sp>
          <p:nvSpPr>
            <p:cNvPr id="329" name="Google Shape;329;p17"/>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17"/>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17"/>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17"/>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17"/>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17"/>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17"/>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17"/>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17"/>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17"/>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17"/>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17"/>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17"/>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17"/>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17"/>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17"/>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17"/>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17"/>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17"/>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17"/>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17"/>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17"/>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17"/>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17"/>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17"/>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17"/>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17"/>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17"/>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17"/>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17"/>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17"/>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17"/>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17"/>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17"/>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One column text 1">
  <p:cSld name="CUSTOM_32_1">
    <p:spTree>
      <p:nvGrpSpPr>
        <p:cNvPr id="1" name="Shape 363"/>
        <p:cNvGrpSpPr/>
        <p:nvPr/>
      </p:nvGrpSpPr>
      <p:grpSpPr>
        <a:xfrm>
          <a:off x="0" y="0"/>
          <a:ext cx="0" cy="0"/>
          <a:chOff x="0" y="0"/>
          <a:chExt cx="0" cy="0"/>
        </a:xfrm>
      </p:grpSpPr>
      <p:sp>
        <p:nvSpPr>
          <p:cNvPr id="364" name="Google Shape;364;p18"/>
          <p:cNvSpPr/>
          <p:nvPr/>
        </p:nvSpPr>
        <p:spPr>
          <a:xfrm rot="-1690000">
            <a:off x="4770052" y="3432202"/>
            <a:ext cx="4311133" cy="2652327"/>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18"/>
          <p:cNvSpPr/>
          <p:nvPr/>
        </p:nvSpPr>
        <p:spPr>
          <a:xfrm rot="-8976185">
            <a:off x="-892229" y="695729"/>
            <a:ext cx="3210901" cy="3197587"/>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6" name="Google Shape;366;p18"/>
          <p:cNvGrpSpPr/>
          <p:nvPr/>
        </p:nvGrpSpPr>
        <p:grpSpPr>
          <a:xfrm>
            <a:off x="5420243" y="-954594"/>
            <a:ext cx="2270935" cy="2260334"/>
            <a:chOff x="6762468" y="1386456"/>
            <a:chExt cx="2270935" cy="2260334"/>
          </a:xfrm>
        </p:grpSpPr>
        <p:sp>
          <p:nvSpPr>
            <p:cNvPr id="367" name="Google Shape;367;p18"/>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18"/>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18"/>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18"/>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18"/>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18"/>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18"/>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18"/>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18"/>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18"/>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18"/>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18"/>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18"/>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18"/>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8"/>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18"/>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18"/>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18"/>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18"/>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18"/>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18"/>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18"/>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18"/>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18"/>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18"/>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18"/>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18"/>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18"/>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18"/>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18"/>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18"/>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18"/>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18"/>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0" name="Google Shape;400;p18"/>
          <p:cNvSpPr txBox="1">
            <a:spLocks noGrp="1"/>
          </p:cNvSpPr>
          <p:nvPr>
            <p:ph type="title"/>
          </p:nvPr>
        </p:nvSpPr>
        <p:spPr>
          <a:xfrm>
            <a:off x="1569450" y="1152050"/>
            <a:ext cx="6005100" cy="1516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3600">
                <a:solidFill>
                  <a:schemeClr val="accent2"/>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401" name="Google Shape;401;p18"/>
          <p:cNvSpPr txBox="1">
            <a:spLocks noGrp="1"/>
          </p:cNvSpPr>
          <p:nvPr>
            <p:ph type="subTitle" idx="1"/>
          </p:nvPr>
        </p:nvSpPr>
        <p:spPr>
          <a:xfrm>
            <a:off x="1569450" y="2756350"/>
            <a:ext cx="60051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a:solidFill>
                  <a:schemeClr val="accent2"/>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One column text 2">
  <p:cSld name="CUSTOM_24_1">
    <p:spTree>
      <p:nvGrpSpPr>
        <p:cNvPr id="1" name="Shape 402"/>
        <p:cNvGrpSpPr/>
        <p:nvPr/>
      </p:nvGrpSpPr>
      <p:grpSpPr>
        <a:xfrm>
          <a:off x="0" y="0"/>
          <a:ext cx="0" cy="0"/>
          <a:chOff x="0" y="0"/>
          <a:chExt cx="0" cy="0"/>
        </a:xfrm>
      </p:grpSpPr>
      <p:sp>
        <p:nvSpPr>
          <p:cNvPr id="403" name="Google Shape;403;p19"/>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404" name="Google Shape;404;p19"/>
          <p:cNvSpPr txBox="1">
            <a:spLocks noGrp="1"/>
          </p:cNvSpPr>
          <p:nvPr>
            <p:ph type="subTitle" idx="1"/>
          </p:nvPr>
        </p:nvSpPr>
        <p:spPr>
          <a:xfrm>
            <a:off x="713250" y="1123450"/>
            <a:ext cx="7717500" cy="3442800"/>
          </a:xfrm>
          <a:prstGeom prst="rect">
            <a:avLst/>
          </a:prstGeom>
        </p:spPr>
        <p:txBody>
          <a:bodyPr spcFirstLastPara="1" wrap="square" lIns="91425" tIns="91425" rIns="91425" bIns="91425" anchor="t" anchorCtr="0">
            <a:noAutofit/>
          </a:bodyPr>
          <a:lstStyle>
            <a:lvl1pPr lvl="0">
              <a:spcBef>
                <a:spcPts val="0"/>
              </a:spcBef>
              <a:spcAft>
                <a:spcPts val="0"/>
              </a:spcAft>
              <a:buClr>
                <a:schemeClr val="accent1"/>
              </a:buClr>
              <a:buSzPts val="1800"/>
              <a:buAutoNum type="arabicPeriod"/>
              <a:defRPr sz="1600"/>
            </a:lvl1pPr>
            <a:lvl2pPr lvl="1">
              <a:spcBef>
                <a:spcPts val="0"/>
              </a:spcBef>
              <a:spcAft>
                <a:spcPts val="0"/>
              </a:spcAft>
              <a:buClr>
                <a:schemeClr val="accent1"/>
              </a:buClr>
              <a:buSzPts val="1400"/>
              <a:buAutoNum type="alphaLcPeriod"/>
              <a:defRPr sz="1600"/>
            </a:lvl2pPr>
            <a:lvl3pPr lvl="2">
              <a:spcBef>
                <a:spcPts val="0"/>
              </a:spcBef>
              <a:spcAft>
                <a:spcPts val="0"/>
              </a:spcAft>
              <a:buSzPts val="1400"/>
              <a:buAutoNum type="romanLcPeriod"/>
              <a:defRPr/>
            </a:lvl3pPr>
            <a:lvl4pPr lvl="3">
              <a:spcBef>
                <a:spcPts val="0"/>
              </a:spcBef>
              <a:spcAft>
                <a:spcPts val="0"/>
              </a:spcAft>
              <a:buSzPts val="1400"/>
              <a:buAutoNum type="arabicPeriod"/>
              <a:defRPr/>
            </a:lvl4pPr>
            <a:lvl5pPr lvl="4">
              <a:spcBef>
                <a:spcPts val="0"/>
              </a:spcBef>
              <a:spcAft>
                <a:spcPts val="0"/>
              </a:spcAft>
              <a:buSzPts val="1400"/>
              <a:buAutoNum type="alphaLcPeriod"/>
              <a:defRPr/>
            </a:lvl5pPr>
            <a:lvl6pPr lvl="5">
              <a:spcBef>
                <a:spcPts val="0"/>
              </a:spcBef>
              <a:spcAft>
                <a:spcPts val="0"/>
              </a:spcAft>
              <a:buSzPts val="1400"/>
              <a:buAutoNum type="romanLcPeriod"/>
              <a:defRPr/>
            </a:lvl6pPr>
            <a:lvl7pPr lvl="6">
              <a:spcBef>
                <a:spcPts val="0"/>
              </a:spcBef>
              <a:spcAft>
                <a:spcPts val="0"/>
              </a:spcAft>
              <a:buSzPts val="1400"/>
              <a:buAutoNum type="arabicPeriod"/>
              <a:defRPr/>
            </a:lvl7pPr>
            <a:lvl8pPr lvl="7">
              <a:spcBef>
                <a:spcPts val="0"/>
              </a:spcBef>
              <a:spcAft>
                <a:spcPts val="0"/>
              </a:spcAft>
              <a:buSzPts val="1400"/>
              <a:buAutoNum type="alphaLcPeriod"/>
              <a:defRPr/>
            </a:lvl8pPr>
            <a:lvl9pPr lvl="8">
              <a:spcBef>
                <a:spcPts val="0"/>
              </a:spcBef>
              <a:spcAft>
                <a:spcPts val="0"/>
              </a:spcAft>
              <a:buSzPts val="1400"/>
              <a:buAutoNum type="romanLcPeriod"/>
              <a:defRPr/>
            </a:lvl9pPr>
          </a:lstStyle>
          <a:p>
            <a:endParaRPr/>
          </a:p>
        </p:txBody>
      </p:sp>
      <p:sp>
        <p:nvSpPr>
          <p:cNvPr id="405" name="Google Shape;405;p19"/>
          <p:cNvSpPr/>
          <p:nvPr/>
        </p:nvSpPr>
        <p:spPr>
          <a:xfrm>
            <a:off x="-598400" y="3985675"/>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rgbClr val="C8A59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19"/>
          <p:cNvSpPr/>
          <p:nvPr/>
        </p:nvSpPr>
        <p:spPr>
          <a:xfrm rot="7619243">
            <a:off x="7150868" y="2766901"/>
            <a:ext cx="3210914" cy="3197601"/>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7" name="Google Shape;407;p19"/>
          <p:cNvGrpSpPr/>
          <p:nvPr/>
        </p:nvGrpSpPr>
        <p:grpSpPr>
          <a:xfrm>
            <a:off x="7295305" y="-672969"/>
            <a:ext cx="2270935" cy="2260334"/>
            <a:chOff x="6762468" y="1386456"/>
            <a:chExt cx="2270935" cy="2260334"/>
          </a:xfrm>
        </p:grpSpPr>
        <p:sp>
          <p:nvSpPr>
            <p:cNvPr id="408" name="Google Shape;408;p19"/>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19"/>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19"/>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19"/>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19"/>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19"/>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19"/>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19"/>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19"/>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19"/>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19"/>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19"/>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19"/>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19"/>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19"/>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19"/>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19"/>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19"/>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19"/>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19"/>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19"/>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19"/>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19"/>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19"/>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19"/>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19"/>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19"/>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19"/>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19"/>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19"/>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19"/>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19"/>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19"/>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One column text 3">
  <p:cSld name="CUSTOM_23">
    <p:spTree>
      <p:nvGrpSpPr>
        <p:cNvPr id="1" name="Shape 441"/>
        <p:cNvGrpSpPr/>
        <p:nvPr/>
      </p:nvGrpSpPr>
      <p:grpSpPr>
        <a:xfrm>
          <a:off x="0" y="0"/>
          <a:ext cx="0" cy="0"/>
          <a:chOff x="0" y="0"/>
          <a:chExt cx="0" cy="0"/>
        </a:xfrm>
      </p:grpSpPr>
      <p:sp>
        <p:nvSpPr>
          <p:cNvPr id="442" name="Google Shape;442;p20"/>
          <p:cNvSpPr txBox="1">
            <a:spLocks noGrp="1"/>
          </p:cNvSpPr>
          <p:nvPr>
            <p:ph type="title"/>
          </p:nvPr>
        </p:nvSpPr>
        <p:spPr>
          <a:xfrm>
            <a:off x="713225" y="1505738"/>
            <a:ext cx="4450800" cy="12699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443" name="Google Shape;443;p20"/>
          <p:cNvSpPr txBox="1">
            <a:spLocks noGrp="1"/>
          </p:cNvSpPr>
          <p:nvPr>
            <p:ph type="subTitle" idx="1"/>
          </p:nvPr>
        </p:nvSpPr>
        <p:spPr>
          <a:xfrm>
            <a:off x="713225" y="2725763"/>
            <a:ext cx="3231600" cy="9120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8C353C"/>
              </a:buClr>
              <a:buSzPts val="1600"/>
              <a:buFont typeface="Nunito"/>
              <a:buChar char="●"/>
              <a:defRPr sz="1600"/>
            </a:lvl1pPr>
            <a:lvl2pPr lvl="1" rtl="0">
              <a:spcBef>
                <a:spcPts val="0"/>
              </a:spcBef>
              <a:spcAft>
                <a:spcPts val="0"/>
              </a:spcAft>
              <a:buClr>
                <a:schemeClr val="dk1"/>
              </a:buClr>
              <a:buSzPts val="1600"/>
              <a:buFont typeface="Nunito"/>
              <a:buChar char="○"/>
              <a:defRPr/>
            </a:lvl2pPr>
            <a:lvl3pPr lvl="2" rtl="0">
              <a:spcBef>
                <a:spcPts val="0"/>
              </a:spcBef>
              <a:spcAft>
                <a:spcPts val="0"/>
              </a:spcAft>
              <a:buClr>
                <a:schemeClr val="dk1"/>
              </a:buClr>
              <a:buSzPts val="1600"/>
              <a:buFont typeface="Nunito"/>
              <a:buChar char="■"/>
              <a:defRPr/>
            </a:lvl3pPr>
            <a:lvl4pPr lvl="3" rtl="0">
              <a:spcBef>
                <a:spcPts val="0"/>
              </a:spcBef>
              <a:spcAft>
                <a:spcPts val="0"/>
              </a:spcAft>
              <a:buClr>
                <a:schemeClr val="dk1"/>
              </a:buClr>
              <a:buSzPts val="1600"/>
              <a:buFont typeface="Nunito"/>
              <a:buChar char="●"/>
              <a:defRPr/>
            </a:lvl4pPr>
            <a:lvl5pPr lvl="4" rtl="0">
              <a:spcBef>
                <a:spcPts val="0"/>
              </a:spcBef>
              <a:spcAft>
                <a:spcPts val="0"/>
              </a:spcAft>
              <a:buClr>
                <a:schemeClr val="dk1"/>
              </a:buClr>
              <a:buSzPts val="1600"/>
              <a:buFont typeface="Nunito"/>
              <a:buChar char="○"/>
              <a:defRPr/>
            </a:lvl5pPr>
            <a:lvl6pPr lvl="5" rtl="0">
              <a:spcBef>
                <a:spcPts val="0"/>
              </a:spcBef>
              <a:spcAft>
                <a:spcPts val="0"/>
              </a:spcAft>
              <a:buClr>
                <a:schemeClr val="dk1"/>
              </a:buClr>
              <a:buSzPts val="1600"/>
              <a:buFont typeface="Nunito"/>
              <a:buChar char="■"/>
              <a:defRPr/>
            </a:lvl6pPr>
            <a:lvl7pPr lvl="6" rtl="0">
              <a:spcBef>
                <a:spcPts val="0"/>
              </a:spcBef>
              <a:spcAft>
                <a:spcPts val="0"/>
              </a:spcAft>
              <a:buClr>
                <a:schemeClr val="dk1"/>
              </a:buClr>
              <a:buSzPts val="1600"/>
              <a:buFont typeface="Nunito"/>
              <a:buChar char="●"/>
              <a:defRPr/>
            </a:lvl7pPr>
            <a:lvl8pPr lvl="7" rtl="0">
              <a:spcBef>
                <a:spcPts val="0"/>
              </a:spcBef>
              <a:spcAft>
                <a:spcPts val="0"/>
              </a:spcAft>
              <a:buClr>
                <a:schemeClr val="dk1"/>
              </a:buClr>
              <a:buSzPts val="1600"/>
              <a:buFont typeface="Nunito"/>
              <a:buChar char="○"/>
              <a:defRPr/>
            </a:lvl8pPr>
            <a:lvl9pPr lvl="8" rtl="0">
              <a:spcBef>
                <a:spcPts val="0"/>
              </a:spcBef>
              <a:spcAft>
                <a:spcPts val="0"/>
              </a:spcAft>
              <a:buClr>
                <a:schemeClr val="dk1"/>
              </a:buClr>
              <a:buSzPts val="1600"/>
              <a:buFont typeface="Nunito"/>
              <a:buChar char="■"/>
              <a:defRPr/>
            </a:lvl9pPr>
          </a:lstStyle>
          <a:p>
            <a:endParaRPr/>
          </a:p>
        </p:txBody>
      </p:sp>
      <p:grpSp>
        <p:nvGrpSpPr>
          <p:cNvPr id="444" name="Google Shape;444;p20"/>
          <p:cNvGrpSpPr/>
          <p:nvPr/>
        </p:nvGrpSpPr>
        <p:grpSpPr>
          <a:xfrm flipH="1">
            <a:off x="5418880" y="1"/>
            <a:ext cx="2277317" cy="5304377"/>
            <a:chOff x="224725" y="566950"/>
            <a:chExt cx="1850875" cy="4311100"/>
          </a:xfrm>
        </p:grpSpPr>
        <p:sp>
          <p:nvSpPr>
            <p:cNvPr id="445" name="Google Shape;445;p20"/>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20"/>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20"/>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20"/>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20"/>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20"/>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20"/>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20"/>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20"/>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20"/>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20"/>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20"/>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20"/>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20"/>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20"/>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20"/>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20"/>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20"/>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20"/>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20"/>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20"/>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20"/>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20"/>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20"/>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9" name="Google Shape;469;p20"/>
          <p:cNvSpPr/>
          <p:nvPr/>
        </p:nvSpPr>
        <p:spPr>
          <a:xfrm rot="-5035031" flipH="1">
            <a:off x="4206940" y="751857"/>
            <a:ext cx="7221377" cy="4442980"/>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20"/>
          <p:cNvSpPr/>
          <p:nvPr/>
        </p:nvSpPr>
        <p:spPr>
          <a:xfrm rot="5400000">
            <a:off x="-2021747" y="2268334"/>
            <a:ext cx="4906632" cy="3196913"/>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20"/>
          <p:cNvSpPr/>
          <p:nvPr/>
        </p:nvSpPr>
        <p:spPr>
          <a:xfrm>
            <a:off x="1280800" y="-652650"/>
            <a:ext cx="1871779" cy="1796023"/>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1"/>
        <p:cNvGrpSpPr/>
        <p:nvPr/>
      </p:nvGrpSpPr>
      <p:grpSpPr>
        <a:xfrm>
          <a:off x="0" y="0"/>
          <a:ext cx="0" cy="0"/>
          <a:chOff x="0" y="0"/>
          <a:chExt cx="0" cy="0"/>
        </a:xfrm>
      </p:grpSpPr>
      <p:sp>
        <p:nvSpPr>
          <p:cNvPr id="52" name="Google Shape;52;p3"/>
          <p:cNvSpPr/>
          <p:nvPr/>
        </p:nvSpPr>
        <p:spPr>
          <a:xfrm>
            <a:off x="6710333" y="1328994"/>
            <a:ext cx="2375400" cy="23754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 name="Google Shape;53;p3"/>
          <p:cNvGrpSpPr/>
          <p:nvPr/>
        </p:nvGrpSpPr>
        <p:grpSpPr>
          <a:xfrm>
            <a:off x="6352643" y="607781"/>
            <a:ext cx="2270935" cy="2260334"/>
            <a:chOff x="6762468" y="1386456"/>
            <a:chExt cx="2270935" cy="2260334"/>
          </a:xfrm>
        </p:grpSpPr>
        <p:sp>
          <p:nvSpPr>
            <p:cNvPr id="54" name="Google Shape;54;p3"/>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3"/>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3"/>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 name="Google Shape;87;p3"/>
          <p:cNvSpPr/>
          <p:nvPr/>
        </p:nvSpPr>
        <p:spPr>
          <a:xfrm rot="8100000">
            <a:off x="402124" y="-935267"/>
            <a:ext cx="1938844" cy="3305623"/>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641525" y="2945026"/>
            <a:ext cx="1460036" cy="1906827"/>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a:hlinkClick r:id="rId2" action="ppaction://hlinksldjump"/>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90" name="Google Shape;90;p3"/>
          <p:cNvSpPr txBox="1">
            <a:spLocks noGrp="1"/>
          </p:cNvSpPr>
          <p:nvPr>
            <p:ph type="title" idx="2" hasCustomPrompt="1"/>
          </p:nvPr>
        </p:nvSpPr>
        <p:spPr>
          <a:xfrm>
            <a:off x="2019300" y="91440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One column text 4">
  <p:cSld name="CUSTOM_27">
    <p:spTree>
      <p:nvGrpSpPr>
        <p:cNvPr id="1" name="Shape 472"/>
        <p:cNvGrpSpPr/>
        <p:nvPr/>
      </p:nvGrpSpPr>
      <p:grpSpPr>
        <a:xfrm>
          <a:off x="0" y="0"/>
          <a:ext cx="0" cy="0"/>
          <a:chOff x="0" y="0"/>
          <a:chExt cx="0" cy="0"/>
        </a:xfrm>
      </p:grpSpPr>
      <p:sp>
        <p:nvSpPr>
          <p:cNvPr id="473" name="Google Shape;473;p21"/>
          <p:cNvSpPr/>
          <p:nvPr/>
        </p:nvSpPr>
        <p:spPr>
          <a:xfrm rot="-1408952">
            <a:off x="7039333" y="962822"/>
            <a:ext cx="3561578" cy="4437854"/>
          </a:xfrm>
          <a:custGeom>
            <a:avLst/>
            <a:gdLst/>
            <a:ahLst/>
            <a:cxnLst/>
            <a:rect l="l" t="t" r="r" b="b"/>
            <a:pathLst>
              <a:path w="15146" h="21250" extrusionOk="0">
                <a:moveTo>
                  <a:pt x="2903" y="12143"/>
                </a:moveTo>
                <a:cubicBezTo>
                  <a:pt x="1936" y="10308"/>
                  <a:pt x="234" y="9174"/>
                  <a:pt x="201" y="6972"/>
                </a:cubicBezTo>
                <a:cubicBezTo>
                  <a:pt x="1" y="1"/>
                  <a:pt x="7773" y="1769"/>
                  <a:pt x="11209" y="4637"/>
                </a:cubicBezTo>
                <a:cubicBezTo>
                  <a:pt x="13877" y="6839"/>
                  <a:pt x="15145" y="10208"/>
                  <a:pt x="14178" y="13544"/>
                </a:cubicBezTo>
                <a:cubicBezTo>
                  <a:pt x="13310" y="16379"/>
                  <a:pt x="10141" y="21249"/>
                  <a:pt x="6472" y="20349"/>
                </a:cubicBezTo>
                <a:cubicBezTo>
                  <a:pt x="3203" y="19581"/>
                  <a:pt x="4070" y="14811"/>
                  <a:pt x="3070" y="12476"/>
                </a:cubicBezTo>
                <a:cubicBezTo>
                  <a:pt x="3036" y="12343"/>
                  <a:pt x="2970" y="12243"/>
                  <a:pt x="2903" y="12143"/>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21"/>
          <p:cNvSpPr/>
          <p:nvPr/>
        </p:nvSpPr>
        <p:spPr>
          <a:xfrm rot="5400000" flipH="1">
            <a:off x="-1331519" y="-591459"/>
            <a:ext cx="5570538" cy="3629454"/>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21"/>
          <p:cNvSpPr/>
          <p:nvPr/>
        </p:nvSpPr>
        <p:spPr>
          <a:xfrm rot="-7977677">
            <a:off x="1465320" y="3454594"/>
            <a:ext cx="1601627" cy="1536805"/>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76" name="Google Shape;476;p21"/>
          <p:cNvGrpSpPr/>
          <p:nvPr/>
        </p:nvGrpSpPr>
        <p:grpSpPr>
          <a:xfrm>
            <a:off x="5084307" y="-1054185"/>
            <a:ext cx="2304462" cy="2293869"/>
            <a:chOff x="2414491" y="671177"/>
            <a:chExt cx="1830972" cy="1822411"/>
          </a:xfrm>
        </p:grpSpPr>
        <p:sp>
          <p:nvSpPr>
            <p:cNvPr id="477" name="Google Shape;477;p21"/>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21"/>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21"/>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21"/>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21"/>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21"/>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21"/>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21"/>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21"/>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21"/>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21"/>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21"/>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21"/>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21"/>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21"/>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21"/>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21"/>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21"/>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21"/>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21"/>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21"/>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21"/>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21"/>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21"/>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21"/>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21"/>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21"/>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21"/>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21"/>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21"/>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21"/>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21"/>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21"/>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21"/>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1" name="Google Shape;511;p21"/>
          <p:cNvSpPr txBox="1">
            <a:spLocks noGrp="1"/>
          </p:cNvSpPr>
          <p:nvPr>
            <p:ph type="title"/>
          </p:nvPr>
        </p:nvSpPr>
        <p:spPr>
          <a:xfrm>
            <a:off x="2690725" y="1505725"/>
            <a:ext cx="3858900" cy="1148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8500">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512" name="Google Shape;512;p21"/>
          <p:cNvSpPr txBox="1">
            <a:spLocks noGrp="1"/>
          </p:cNvSpPr>
          <p:nvPr>
            <p:ph type="subTitle" idx="1"/>
          </p:nvPr>
        </p:nvSpPr>
        <p:spPr>
          <a:xfrm>
            <a:off x="2690725" y="2725750"/>
            <a:ext cx="3858900" cy="9120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8C353C"/>
              </a:buClr>
              <a:buSzPts val="1600"/>
              <a:buFont typeface="Nunito"/>
              <a:buChar char="●"/>
              <a:defRPr sz="1600"/>
            </a:lvl1pPr>
            <a:lvl2pPr lvl="1" rtl="0">
              <a:spcBef>
                <a:spcPts val="0"/>
              </a:spcBef>
              <a:spcAft>
                <a:spcPts val="0"/>
              </a:spcAft>
              <a:buClr>
                <a:schemeClr val="dk1"/>
              </a:buClr>
              <a:buSzPts val="1600"/>
              <a:buFont typeface="Nunito"/>
              <a:buChar char="○"/>
              <a:defRPr/>
            </a:lvl2pPr>
            <a:lvl3pPr lvl="2" rtl="0">
              <a:spcBef>
                <a:spcPts val="0"/>
              </a:spcBef>
              <a:spcAft>
                <a:spcPts val="0"/>
              </a:spcAft>
              <a:buClr>
                <a:schemeClr val="dk1"/>
              </a:buClr>
              <a:buSzPts val="1600"/>
              <a:buFont typeface="Nunito"/>
              <a:buChar char="■"/>
              <a:defRPr/>
            </a:lvl3pPr>
            <a:lvl4pPr lvl="3" rtl="0">
              <a:spcBef>
                <a:spcPts val="0"/>
              </a:spcBef>
              <a:spcAft>
                <a:spcPts val="0"/>
              </a:spcAft>
              <a:buClr>
                <a:schemeClr val="dk1"/>
              </a:buClr>
              <a:buSzPts val="1600"/>
              <a:buFont typeface="Nunito"/>
              <a:buChar char="●"/>
              <a:defRPr/>
            </a:lvl4pPr>
            <a:lvl5pPr lvl="4" rtl="0">
              <a:spcBef>
                <a:spcPts val="0"/>
              </a:spcBef>
              <a:spcAft>
                <a:spcPts val="0"/>
              </a:spcAft>
              <a:buClr>
                <a:schemeClr val="dk1"/>
              </a:buClr>
              <a:buSzPts val="1600"/>
              <a:buFont typeface="Nunito"/>
              <a:buChar char="○"/>
              <a:defRPr/>
            </a:lvl5pPr>
            <a:lvl6pPr lvl="5" rtl="0">
              <a:spcBef>
                <a:spcPts val="0"/>
              </a:spcBef>
              <a:spcAft>
                <a:spcPts val="0"/>
              </a:spcAft>
              <a:buClr>
                <a:schemeClr val="dk1"/>
              </a:buClr>
              <a:buSzPts val="1600"/>
              <a:buFont typeface="Nunito"/>
              <a:buChar char="■"/>
              <a:defRPr/>
            </a:lvl6pPr>
            <a:lvl7pPr lvl="6" rtl="0">
              <a:spcBef>
                <a:spcPts val="0"/>
              </a:spcBef>
              <a:spcAft>
                <a:spcPts val="0"/>
              </a:spcAft>
              <a:buClr>
                <a:schemeClr val="dk1"/>
              </a:buClr>
              <a:buSzPts val="1600"/>
              <a:buFont typeface="Nunito"/>
              <a:buChar char="●"/>
              <a:defRPr/>
            </a:lvl7pPr>
            <a:lvl8pPr lvl="7" rtl="0">
              <a:spcBef>
                <a:spcPts val="0"/>
              </a:spcBef>
              <a:spcAft>
                <a:spcPts val="0"/>
              </a:spcAft>
              <a:buClr>
                <a:schemeClr val="dk1"/>
              </a:buClr>
              <a:buSzPts val="1600"/>
              <a:buFont typeface="Nunito"/>
              <a:buChar char="○"/>
              <a:defRPr/>
            </a:lvl8pPr>
            <a:lvl9pPr lvl="8" rtl="0">
              <a:spcBef>
                <a:spcPts val="0"/>
              </a:spcBef>
              <a:spcAft>
                <a:spcPts val="0"/>
              </a:spcAft>
              <a:buClr>
                <a:schemeClr val="dk1"/>
              </a:buClr>
              <a:buSzPts val="1600"/>
              <a:buFont typeface="Nunito"/>
              <a:buChar char="■"/>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two columns 1">
  <p:cSld name="CUSTOM_33">
    <p:spTree>
      <p:nvGrpSpPr>
        <p:cNvPr id="1" name="Shape 513"/>
        <p:cNvGrpSpPr/>
        <p:nvPr/>
      </p:nvGrpSpPr>
      <p:grpSpPr>
        <a:xfrm>
          <a:off x="0" y="0"/>
          <a:ext cx="0" cy="0"/>
          <a:chOff x="0" y="0"/>
          <a:chExt cx="0" cy="0"/>
        </a:xfrm>
      </p:grpSpPr>
      <p:sp>
        <p:nvSpPr>
          <p:cNvPr id="514" name="Google Shape;514;p22"/>
          <p:cNvSpPr/>
          <p:nvPr/>
        </p:nvSpPr>
        <p:spPr>
          <a:xfrm rot="-5620610">
            <a:off x="7759237" y="345401"/>
            <a:ext cx="3242370" cy="3111144"/>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22"/>
          <p:cNvSpPr/>
          <p:nvPr/>
        </p:nvSpPr>
        <p:spPr>
          <a:xfrm rot="-5400000" flipH="1">
            <a:off x="-700258" y="2716121"/>
            <a:ext cx="3397312" cy="3383225"/>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22"/>
          <p:cNvSpPr/>
          <p:nvPr/>
        </p:nvSpPr>
        <p:spPr>
          <a:xfrm rot="1891771" flipH="1">
            <a:off x="3633391" y="3134640"/>
            <a:ext cx="2182046" cy="3720269"/>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22"/>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518" name="Google Shape;518;p22"/>
          <p:cNvSpPr txBox="1">
            <a:spLocks noGrp="1"/>
          </p:cNvSpPr>
          <p:nvPr>
            <p:ph type="subTitle" idx="1"/>
          </p:nvPr>
        </p:nvSpPr>
        <p:spPr>
          <a:xfrm>
            <a:off x="5403875" y="1333525"/>
            <a:ext cx="2167800" cy="4545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800"/>
              <a:buNone/>
              <a:defRPr sz="22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19" name="Google Shape;519;p22"/>
          <p:cNvSpPr txBox="1">
            <a:spLocks noGrp="1"/>
          </p:cNvSpPr>
          <p:nvPr>
            <p:ph type="subTitle" idx="2"/>
          </p:nvPr>
        </p:nvSpPr>
        <p:spPr>
          <a:xfrm>
            <a:off x="5403875" y="2852975"/>
            <a:ext cx="2167800" cy="4545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800"/>
              <a:buNone/>
              <a:defRPr sz="22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20" name="Google Shape;520;p22"/>
          <p:cNvSpPr txBox="1">
            <a:spLocks noGrp="1"/>
          </p:cNvSpPr>
          <p:nvPr>
            <p:ph type="subTitle" idx="3"/>
          </p:nvPr>
        </p:nvSpPr>
        <p:spPr>
          <a:xfrm>
            <a:off x="5403875" y="1839280"/>
            <a:ext cx="2167800" cy="8148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521" name="Google Shape;521;p22"/>
          <p:cNvSpPr txBox="1">
            <a:spLocks noGrp="1"/>
          </p:cNvSpPr>
          <p:nvPr>
            <p:ph type="subTitle" idx="4"/>
          </p:nvPr>
        </p:nvSpPr>
        <p:spPr>
          <a:xfrm>
            <a:off x="5403875" y="3358730"/>
            <a:ext cx="2167800" cy="8148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three columns">
  <p:cSld name="CUSTOM_28">
    <p:spTree>
      <p:nvGrpSpPr>
        <p:cNvPr id="1" name="Shape 522"/>
        <p:cNvGrpSpPr/>
        <p:nvPr/>
      </p:nvGrpSpPr>
      <p:grpSpPr>
        <a:xfrm>
          <a:off x="0" y="0"/>
          <a:ext cx="0" cy="0"/>
          <a:chOff x="0" y="0"/>
          <a:chExt cx="0" cy="0"/>
        </a:xfrm>
      </p:grpSpPr>
      <p:sp>
        <p:nvSpPr>
          <p:cNvPr id="523" name="Google Shape;523;p23"/>
          <p:cNvSpPr/>
          <p:nvPr/>
        </p:nvSpPr>
        <p:spPr>
          <a:xfrm rot="5035045">
            <a:off x="-2322768" y="2876704"/>
            <a:ext cx="5262855" cy="3237953"/>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4" name="Google Shape;524;p23"/>
          <p:cNvGrpSpPr/>
          <p:nvPr/>
        </p:nvGrpSpPr>
        <p:grpSpPr>
          <a:xfrm>
            <a:off x="-107118" y="-842535"/>
            <a:ext cx="2304462" cy="2293869"/>
            <a:chOff x="2414491" y="671177"/>
            <a:chExt cx="1830972" cy="1822411"/>
          </a:xfrm>
        </p:grpSpPr>
        <p:sp>
          <p:nvSpPr>
            <p:cNvPr id="525" name="Google Shape;525;p23"/>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23"/>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23"/>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23"/>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23"/>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23"/>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23"/>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23"/>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23"/>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23"/>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23"/>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23"/>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23"/>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23"/>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23"/>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23"/>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23"/>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23"/>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23"/>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23"/>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23"/>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23"/>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23"/>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23"/>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23"/>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23"/>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23"/>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23"/>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23"/>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23"/>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23"/>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23"/>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23"/>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23"/>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9" name="Google Shape;559;p23"/>
          <p:cNvSpPr/>
          <p:nvPr/>
        </p:nvSpPr>
        <p:spPr>
          <a:xfrm rot="-4280482">
            <a:off x="6793782" y="-1466885"/>
            <a:ext cx="3375483" cy="5024332"/>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rgbClr val="A0A2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23"/>
          <p:cNvSpPr/>
          <p:nvPr/>
        </p:nvSpPr>
        <p:spPr>
          <a:xfrm rot="-7977677">
            <a:off x="5123145" y="4056144"/>
            <a:ext cx="1601627" cy="1536805"/>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23"/>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562" name="Google Shape;562;p23"/>
          <p:cNvSpPr txBox="1">
            <a:spLocks noGrp="1"/>
          </p:cNvSpPr>
          <p:nvPr>
            <p:ph type="subTitle" idx="1"/>
          </p:nvPr>
        </p:nvSpPr>
        <p:spPr>
          <a:xfrm>
            <a:off x="713250" y="2661125"/>
            <a:ext cx="2167800" cy="454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2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63" name="Google Shape;563;p23"/>
          <p:cNvSpPr txBox="1">
            <a:spLocks noGrp="1"/>
          </p:cNvSpPr>
          <p:nvPr>
            <p:ph type="subTitle" idx="2"/>
          </p:nvPr>
        </p:nvSpPr>
        <p:spPr>
          <a:xfrm>
            <a:off x="3488100" y="2661125"/>
            <a:ext cx="2167800" cy="454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2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64" name="Google Shape;564;p23"/>
          <p:cNvSpPr txBox="1">
            <a:spLocks noGrp="1"/>
          </p:cNvSpPr>
          <p:nvPr>
            <p:ph type="subTitle" idx="3"/>
          </p:nvPr>
        </p:nvSpPr>
        <p:spPr>
          <a:xfrm>
            <a:off x="713250" y="3128863"/>
            <a:ext cx="21678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565" name="Google Shape;565;p23"/>
          <p:cNvSpPr txBox="1">
            <a:spLocks noGrp="1"/>
          </p:cNvSpPr>
          <p:nvPr>
            <p:ph type="subTitle" idx="4"/>
          </p:nvPr>
        </p:nvSpPr>
        <p:spPr>
          <a:xfrm>
            <a:off x="3488100" y="3128863"/>
            <a:ext cx="21678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566" name="Google Shape;566;p23"/>
          <p:cNvSpPr txBox="1">
            <a:spLocks noGrp="1"/>
          </p:cNvSpPr>
          <p:nvPr>
            <p:ph type="subTitle" idx="5"/>
          </p:nvPr>
        </p:nvSpPr>
        <p:spPr>
          <a:xfrm>
            <a:off x="6262950" y="2661125"/>
            <a:ext cx="2167800" cy="454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2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67" name="Google Shape;567;p23"/>
          <p:cNvSpPr txBox="1">
            <a:spLocks noGrp="1"/>
          </p:cNvSpPr>
          <p:nvPr>
            <p:ph type="subTitle" idx="6"/>
          </p:nvPr>
        </p:nvSpPr>
        <p:spPr>
          <a:xfrm>
            <a:off x="6262950" y="3128863"/>
            <a:ext cx="21678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four columns">
  <p:cSld name="CUSTOM_30">
    <p:spTree>
      <p:nvGrpSpPr>
        <p:cNvPr id="1" name="Shape 568"/>
        <p:cNvGrpSpPr/>
        <p:nvPr/>
      </p:nvGrpSpPr>
      <p:grpSpPr>
        <a:xfrm>
          <a:off x="0" y="0"/>
          <a:ext cx="0" cy="0"/>
          <a:chOff x="0" y="0"/>
          <a:chExt cx="0" cy="0"/>
        </a:xfrm>
      </p:grpSpPr>
      <p:sp>
        <p:nvSpPr>
          <p:cNvPr id="569" name="Google Shape;569;p24"/>
          <p:cNvSpPr/>
          <p:nvPr/>
        </p:nvSpPr>
        <p:spPr>
          <a:xfrm rot="-7977680">
            <a:off x="2936026" y="3869950"/>
            <a:ext cx="2430109" cy="2331757"/>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0" name="Google Shape;570;p24"/>
          <p:cNvGrpSpPr/>
          <p:nvPr/>
        </p:nvGrpSpPr>
        <p:grpSpPr>
          <a:xfrm rot="10800000" flipH="1">
            <a:off x="205659" y="2003797"/>
            <a:ext cx="1888282" cy="1879453"/>
            <a:chOff x="2414491" y="671177"/>
            <a:chExt cx="1830972" cy="1822411"/>
          </a:xfrm>
        </p:grpSpPr>
        <p:sp>
          <p:nvSpPr>
            <p:cNvPr id="571" name="Google Shape;571;p24"/>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24"/>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24"/>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24"/>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24"/>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24"/>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24"/>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24"/>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24"/>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24"/>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24"/>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24"/>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24"/>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24"/>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24"/>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24"/>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24"/>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24"/>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24"/>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24"/>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24"/>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24"/>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24"/>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24"/>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24"/>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24"/>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24"/>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24"/>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24"/>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24"/>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24"/>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24"/>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24"/>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24"/>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5" name="Google Shape;605;p24"/>
          <p:cNvSpPr/>
          <p:nvPr/>
        </p:nvSpPr>
        <p:spPr>
          <a:xfrm rot="135969" flipH="1">
            <a:off x="-993079" y="-957313"/>
            <a:ext cx="3397316" cy="3383229"/>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24"/>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607" name="Google Shape;607;p24"/>
          <p:cNvSpPr txBox="1">
            <a:spLocks noGrp="1"/>
          </p:cNvSpPr>
          <p:nvPr>
            <p:ph type="subTitle" idx="1"/>
          </p:nvPr>
        </p:nvSpPr>
        <p:spPr>
          <a:xfrm>
            <a:off x="2214975" y="1767075"/>
            <a:ext cx="2167800" cy="361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2200" b="1">
                <a:solidFill>
                  <a:schemeClr val="l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08" name="Google Shape;608;p24"/>
          <p:cNvSpPr txBox="1">
            <a:spLocks noGrp="1"/>
          </p:cNvSpPr>
          <p:nvPr>
            <p:ph type="subTitle" idx="2"/>
          </p:nvPr>
        </p:nvSpPr>
        <p:spPr>
          <a:xfrm>
            <a:off x="4761225" y="1767075"/>
            <a:ext cx="2167800" cy="361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2200" b="1">
                <a:solidFill>
                  <a:schemeClr val="l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09" name="Google Shape;609;p24"/>
          <p:cNvSpPr txBox="1">
            <a:spLocks noGrp="1"/>
          </p:cNvSpPr>
          <p:nvPr>
            <p:ph type="subTitle" idx="3"/>
          </p:nvPr>
        </p:nvSpPr>
        <p:spPr>
          <a:xfrm>
            <a:off x="2214975" y="2141863"/>
            <a:ext cx="21678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solidFill>
                  <a:schemeClr val="lt2"/>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610" name="Google Shape;610;p24"/>
          <p:cNvSpPr txBox="1">
            <a:spLocks noGrp="1"/>
          </p:cNvSpPr>
          <p:nvPr>
            <p:ph type="subTitle" idx="4"/>
          </p:nvPr>
        </p:nvSpPr>
        <p:spPr>
          <a:xfrm>
            <a:off x="4761225" y="2141863"/>
            <a:ext cx="21678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solidFill>
                  <a:schemeClr val="lt2"/>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611" name="Google Shape;611;p24"/>
          <p:cNvSpPr txBox="1">
            <a:spLocks noGrp="1"/>
          </p:cNvSpPr>
          <p:nvPr>
            <p:ph type="subTitle" idx="5"/>
          </p:nvPr>
        </p:nvSpPr>
        <p:spPr>
          <a:xfrm>
            <a:off x="2214975" y="3065375"/>
            <a:ext cx="2167800" cy="361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2200" b="1">
                <a:solidFill>
                  <a:schemeClr val="l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12" name="Google Shape;612;p24"/>
          <p:cNvSpPr txBox="1">
            <a:spLocks noGrp="1"/>
          </p:cNvSpPr>
          <p:nvPr>
            <p:ph type="subTitle" idx="6"/>
          </p:nvPr>
        </p:nvSpPr>
        <p:spPr>
          <a:xfrm>
            <a:off x="4761225" y="3065375"/>
            <a:ext cx="2167800" cy="361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2200" b="1">
                <a:solidFill>
                  <a:schemeClr val="l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13" name="Google Shape;613;p24"/>
          <p:cNvSpPr txBox="1">
            <a:spLocks noGrp="1"/>
          </p:cNvSpPr>
          <p:nvPr>
            <p:ph type="subTitle" idx="7"/>
          </p:nvPr>
        </p:nvSpPr>
        <p:spPr>
          <a:xfrm>
            <a:off x="2214975" y="3440113"/>
            <a:ext cx="21678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solidFill>
                  <a:schemeClr val="lt2"/>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614" name="Google Shape;614;p24"/>
          <p:cNvSpPr txBox="1">
            <a:spLocks noGrp="1"/>
          </p:cNvSpPr>
          <p:nvPr>
            <p:ph type="subTitle" idx="8"/>
          </p:nvPr>
        </p:nvSpPr>
        <p:spPr>
          <a:xfrm>
            <a:off x="4761225" y="3440113"/>
            <a:ext cx="21678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solidFill>
                  <a:schemeClr val="lt2"/>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615" name="Google Shape;615;p24"/>
          <p:cNvSpPr/>
          <p:nvPr/>
        </p:nvSpPr>
        <p:spPr>
          <a:xfrm rot="-5035048" flipH="1">
            <a:off x="5373790" y="594172"/>
            <a:ext cx="6829100" cy="4201641"/>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six columns">
  <p:cSld name="CUSTOM_29">
    <p:spTree>
      <p:nvGrpSpPr>
        <p:cNvPr id="1" name="Shape 616"/>
        <p:cNvGrpSpPr/>
        <p:nvPr/>
      </p:nvGrpSpPr>
      <p:grpSpPr>
        <a:xfrm>
          <a:off x="0" y="0"/>
          <a:ext cx="0" cy="0"/>
          <a:chOff x="0" y="0"/>
          <a:chExt cx="0" cy="0"/>
        </a:xfrm>
      </p:grpSpPr>
      <p:sp>
        <p:nvSpPr>
          <p:cNvPr id="617" name="Google Shape;617;p25"/>
          <p:cNvSpPr/>
          <p:nvPr/>
        </p:nvSpPr>
        <p:spPr>
          <a:xfrm>
            <a:off x="4487750" y="727477"/>
            <a:ext cx="6559985" cy="5236281"/>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25"/>
          <p:cNvSpPr/>
          <p:nvPr/>
        </p:nvSpPr>
        <p:spPr>
          <a:xfrm rot="5400000">
            <a:off x="-2563625" y="1125983"/>
            <a:ext cx="4913539" cy="3022943"/>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25"/>
          <p:cNvSpPr/>
          <p:nvPr/>
        </p:nvSpPr>
        <p:spPr>
          <a:xfrm rot="-7977677">
            <a:off x="635395" y="-298381"/>
            <a:ext cx="1601627" cy="1536805"/>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25"/>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621" name="Google Shape;621;p25"/>
          <p:cNvSpPr txBox="1">
            <a:spLocks noGrp="1"/>
          </p:cNvSpPr>
          <p:nvPr>
            <p:ph type="subTitle" idx="1"/>
          </p:nvPr>
        </p:nvSpPr>
        <p:spPr>
          <a:xfrm>
            <a:off x="1094250" y="1652438"/>
            <a:ext cx="2167800" cy="37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22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22" name="Google Shape;622;p25"/>
          <p:cNvSpPr txBox="1">
            <a:spLocks noGrp="1"/>
          </p:cNvSpPr>
          <p:nvPr>
            <p:ph type="subTitle" idx="2"/>
          </p:nvPr>
        </p:nvSpPr>
        <p:spPr>
          <a:xfrm>
            <a:off x="3488100" y="1652438"/>
            <a:ext cx="2167800" cy="37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22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23" name="Google Shape;623;p25"/>
          <p:cNvSpPr txBox="1">
            <a:spLocks noGrp="1"/>
          </p:cNvSpPr>
          <p:nvPr>
            <p:ph type="subTitle" idx="3"/>
          </p:nvPr>
        </p:nvSpPr>
        <p:spPr>
          <a:xfrm>
            <a:off x="1094250" y="2043850"/>
            <a:ext cx="21678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624" name="Google Shape;624;p25"/>
          <p:cNvSpPr txBox="1">
            <a:spLocks noGrp="1"/>
          </p:cNvSpPr>
          <p:nvPr>
            <p:ph type="subTitle" idx="4"/>
          </p:nvPr>
        </p:nvSpPr>
        <p:spPr>
          <a:xfrm>
            <a:off x="3488100" y="2043850"/>
            <a:ext cx="21678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625" name="Google Shape;625;p25"/>
          <p:cNvSpPr txBox="1">
            <a:spLocks noGrp="1"/>
          </p:cNvSpPr>
          <p:nvPr>
            <p:ph type="subTitle" idx="5"/>
          </p:nvPr>
        </p:nvSpPr>
        <p:spPr>
          <a:xfrm>
            <a:off x="5881950" y="1652438"/>
            <a:ext cx="2167800" cy="37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22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26" name="Google Shape;626;p25"/>
          <p:cNvSpPr txBox="1">
            <a:spLocks noGrp="1"/>
          </p:cNvSpPr>
          <p:nvPr>
            <p:ph type="subTitle" idx="6"/>
          </p:nvPr>
        </p:nvSpPr>
        <p:spPr>
          <a:xfrm>
            <a:off x="5881950" y="2043850"/>
            <a:ext cx="21678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627" name="Google Shape;627;p25"/>
          <p:cNvSpPr txBox="1">
            <a:spLocks noGrp="1"/>
          </p:cNvSpPr>
          <p:nvPr>
            <p:ph type="subTitle" idx="7"/>
          </p:nvPr>
        </p:nvSpPr>
        <p:spPr>
          <a:xfrm>
            <a:off x="1094250" y="2989363"/>
            <a:ext cx="2167800" cy="37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22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28" name="Google Shape;628;p25"/>
          <p:cNvSpPr txBox="1">
            <a:spLocks noGrp="1"/>
          </p:cNvSpPr>
          <p:nvPr>
            <p:ph type="subTitle" idx="8"/>
          </p:nvPr>
        </p:nvSpPr>
        <p:spPr>
          <a:xfrm>
            <a:off x="3488100" y="2989363"/>
            <a:ext cx="2167800" cy="37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22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29" name="Google Shape;629;p25"/>
          <p:cNvSpPr txBox="1">
            <a:spLocks noGrp="1"/>
          </p:cNvSpPr>
          <p:nvPr>
            <p:ph type="subTitle" idx="9"/>
          </p:nvPr>
        </p:nvSpPr>
        <p:spPr>
          <a:xfrm>
            <a:off x="1094250" y="3380900"/>
            <a:ext cx="21678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630" name="Google Shape;630;p25"/>
          <p:cNvSpPr txBox="1">
            <a:spLocks noGrp="1"/>
          </p:cNvSpPr>
          <p:nvPr>
            <p:ph type="subTitle" idx="13"/>
          </p:nvPr>
        </p:nvSpPr>
        <p:spPr>
          <a:xfrm>
            <a:off x="3488100" y="3380900"/>
            <a:ext cx="21678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631" name="Google Shape;631;p25"/>
          <p:cNvSpPr txBox="1">
            <a:spLocks noGrp="1"/>
          </p:cNvSpPr>
          <p:nvPr>
            <p:ph type="subTitle" idx="14"/>
          </p:nvPr>
        </p:nvSpPr>
        <p:spPr>
          <a:xfrm>
            <a:off x="5881950" y="2989363"/>
            <a:ext cx="2167800" cy="37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22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2" name="Google Shape;632;p25"/>
          <p:cNvSpPr txBox="1">
            <a:spLocks noGrp="1"/>
          </p:cNvSpPr>
          <p:nvPr>
            <p:ph type="subTitle" idx="15"/>
          </p:nvPr>
        </p:nvSpPr>
        <p:spPr>
          <a:xfrm>
            <a:off x="5881950" y="3380900"/>
            <a:ext cx="21678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only 1">
  <p:cSld name="CUSTOM_11">
    <p:spTree>
      <p:nvGrpSpPr>
        <p:cNvPr id="1" name="Shape 633"/>
        <p:cNvGrpSpPr/>
        <p:nvPr/>
      </p:nvGrpSpPr>
      <p:grpSpPr>
        <a:xfrm>
          <a:off x="0" y="0"/>
          <a:ext cx="0" cy="0"/>
          <a:chOff x="0" y="0"/>
          <a:chExt cx="0" cy="0"/>
        </a:xfrm>
      </p:grpSpPr>
      <p:sp>
        <p:nvSpPr>
          <p:cNvPr id="634" name="Google Shape;634;p26"/>
          <p:cNvSpPr/>
          <p:nvPr/>
        </p:nvSpPr>
        <p:spPr>
          <a:xfrm rot="-8234214" flipH="1">
            <a:off x="6462164" y="-167221"/>
            <a:ext cx="4162685" cy="2560997"/>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26"/>
          <p:cNvSpPr/>
          <p:nvPr/>
        </p:nvSpPr>
        <p:spPr>
          <a:xfrm rot="672094">
            <a:off x="-1833836" y="1849763"/>
            <a:ext cx="4680680" cy="4251900"/>
          </a:xfrm>
          <a:custGeom>
            <a:avLst/>
            <a:gdLst/>
            <a:ahLst/>
            <a:cxnLst/>
            <a:rect l="l" t="t" r="r" b="b"/>
            <a:pathLst>
              <a:path w="65181" h="59210" extrusionOk="0">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26"/>
          <p:cNvSpPr/>
          <p:nvPr/>
        </p:nvSpPr>
        <p:spPr>
          <a:xfrm>
            <a:off x="8042975" y="3533675"/>
            <a:ext cx="775608" cy="1012954"/>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rgbClr val="A0A2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26"/>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only 2">
  <p:cSld name="CUSTOM_12">
    <p:spTree>
      <p:nvGrpSpPr>
        <p:cNvPr id="1" name="Shape 638"/>
        <p:cNvGrpSpPr/>
        <p:nvPr/>
      </p:nvGrpSpPr>
      <p:grpSpPr>
        <a:xfrm>
          <a:off x="0" y="0"/>
          <a:ext cx="0" cy="0"/>
          <a:chOff x="0" y="0"/>
          <a:chExt cx="0" cy="0"/>
        </a:xfrm>
      </p:grpSpPr>
      <p:sp>
        <p:nvSpPr>
          <p:cNvPr id="639" name="Google Shape;639;p27"/>
          <p:cNvSpPr/>
          <p:nvPr/>
        </p:nvSpPr>
        <p:spPr>
          <a:xfrm rot="-2505069" flipH="1">
            <a:off x="6267646" y="1159768"/>
            <a:ext cx="4436783" cy="3714225"/>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27"/>
          <p:cNvSpPr/>
          <p:nvPr/>
        </p:nvSpPr>
        <p:spPr>
          <a:xfrm rot="3781174">
            <a:off x="-1644519" y="1806437"/>
            <a:ext cx="4267951" cy="2625760"/>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41" name="Google Shape;641;p27"/>
          <p:cNvGrpSpPr/>
          <p:nvPr/>
        </p:nvGrpSpPr>
        <p:grpSpPr>
          <a:xfrm rot="10800000" flipH="1">
            <a:off x="566191" y="1712532"/>
            <a:ext cx="1696762" cy="1688828"/>
            <a:chOff x="2414491" y="671177"/>
            <a:chExt cx="1830972" cy="1822411"/>
          </a:xfrm>
        </p:grpSpPr>
        <p:sp>
          <p:nvSpPr>
            <p:cNvPr id="642" name="Google Shape;642;p27"/>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27"/>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27"/>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27"/>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27"/>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27"/>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27"/>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27"/>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27"/>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27"/>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27"/>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27"/>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27"/>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27"/>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27"/>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27"/>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27"/>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27"/>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27"/>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27"/>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27"/>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27"/>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27"/>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27"/>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27"/>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27"/>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27"/>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27"/>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27"/>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27"/>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27"/>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27"/>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27"/>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27"/>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76" name="Google Shape;676;p27"/>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only 3">
  <p:cSld name="CUSTOM_14">
    <p:spTree>
      <p:nvGrpSpPr>
        <p:cNvPr id="1" name="Shape 677"/>
        <p:cNvGrpSpPr/>
        <p:nvPr/>
      </p:nvGrpSpPr>
      <p:grpSpPr>
        <a:xfrm>
          <a:off x="0" y="0"/>
          <a:ext cx="0" cy="0"/>
          <a:chOff x="0" y="0"/>
          <a:chExt cx="0" cy="0"/>
        </a:xfrm>
      </p:grpSpPr>
      <p:sp>
        <p:nvSpPr>
          <p:cNvPr id="678" name="Google Shape;678;p28"/>
          <p:cNvSpPr/>
          <p:nvPr/>
        </p:nvSpPr>
        <p:spPr>
          <a:xfrm rot="5400000">
            <a:off x="-897085" y="455393"/>
            <a:ext cx="4906632" cy="4469596"/>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28"/>
          <p:cNvSpPr/>
          <p:nvPr/>
        </p:nvSpPr>
        <p:spPr>
          <a:xfrm rot="4271990">
            <a:off x="6861805" y="3034227"/>
            <a:ext cx="3403945" cy="3389831"/>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28"/>
          <p:cNvSpPr/>
          <p:nvPr/>
        </p:nvSpPr>
        <p:spPr>
          <a:xfrm>
            <a:off x="7014776" y="357427"/>
            <a:ext cx="801658" cy="707098"/>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28"/>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only 4">
  <p:cSld name="CUSTOM_15">
    <p:spTree>
      <p:nvGrpSpPr>
        <p:cNvPr id="1" name="Shape 682"/>
        <p:cNvGrpSpPr/>
        <p:nvPr/>
      </p:nvGrpSpPr>
      <p:grpSpPr>
        <a:xfrm>
          <a:off x="0" y="0"/>
          <a:ext cx="0" cy="0"/>
          <a:chOff x="0" y="0"/>
          <a:chExt cx="0" cy="0"/>
        </a:xfrm>
      </p:grpSpPr>
      <p:sp>
        <p:nvSpPr>
          <p:cNvPr id="683" name="Google Shape;683;p29"/>
          <p:cNvSpPr/>
          <p:nvPr/>
        </p:nvSpPr>
        <p:spPr>
          <a:xfrm rot="8100090">
            <a:off x="-1277624" y="-498533"/>
            <a:ext cx="4047120" cy="2489963"/>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29"/>
          <p:cNvSpPr/>
          <p:nvPr/>
        </p:nvSpPr>
        <p:spPr>
          <a:xfrm rot="-2262480" flipH="1">
            <a:off x="5470609" y="3669962"/>
            <a:ext cx="4913469" cy="3022900"/>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29"/>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686" name="Google Shape;686;p29"/>
          <p:cNvSpPr/>
          <p:nvPr/>
        </p:nvSpPr>
        <p:spPr>
          <a:xfrm rot="-7977666">
            <a:off x="7581866" y="924182"/>
            <a:ext cx="1233331" cy="1183416"/>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only 5">
  <p:cSld name="CUSTOM_16">
    <p:spTree>
      <p:nvGrpSpPr>
        <p:cNvPr id="1" name="Shape 687"/>
        <p:cNvGrpSpPr/>
        <p:nvPr/>
      </p:nvGrpSpPr>
      <p:grpSpPr>
        <a:xfrm>
          <a:off x="0" y="0"/>
          <a:ext cx="0" cy="0"/>
          <a:chOff x="0" y="0"/>
          <a:chExt cx="0" cy="0"/>
        </a:xfrm>
      </p:grpSpPr>
      <p:sp>
        <p:nvSpPr>
          <p:cNvPr id="688" name="Google Shape;688;p30"/>
          <p:cNvSpPr/>
          <p:nvPr/>
        </p:nvSpPr>
        <p:spPr>
          <a:xfrm rot="5575585">
            <a:off x="-1934287" y="-969252"/>
            <a:ext cx="4436755" cy="3714245"/>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30"/>
          <p:cNvSpPr/>
          <p:nvPr/>
        </p:nvSpPr>
        <p:spPr>
          <a:xfrm>
            <a:off x="4971452" y="887873"/>
            <a:ext cx="5492180" cy="3689245"/>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30"/>
          <p:cNvSpPr/>
          <p:nvPr/>
        </p:nvSpPr>
        <p:spPr>
          <a:xfrm rot="-7977666">
            <a:off x="3954029" y="4656032"/>
            <a:ext cx="1233331" cy="1183416"/>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30"/>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91"/>
        <p:cNvGrpSpPr/>
        <p:nvPr/>
      </p:nvGrpSpPr>
      <p:grpSpPr>
        <a:xfrm>
          <a:off x="0" y="0"/>
          <a:ext cx="0" cy="0"/>
          <a:chOff x="0" y="0"/>
          <a:chExt cx="0" cy="0"/>
        </a:xfrm>
      </p:grpSpPr>
      <p:sp>
        <p:nvSpPr>
          <p:cNvPr id="92" name="Google Shape;92;p4"/>
          <p:cNvSpPr/>
          <p:nvPr/>
        </p:nvSpPr>
        <p:spPr>
          <a:xfrm rot="-1762095" flipH="1">
            <a:off x="-645480" y="2383695"/>
            <a:ext cx="2540453" cy="3781447"/>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4"/>
          <p:cNvSpPr/>
          <p:nvPr/>
        </p:nvSpPr>
        <p:spPr>
          <a:xfrm>
            <a:off x="8139625" y="1901675"/>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4"/>
          <p:cNvSpPr txBox="1">
            <a:spLocks noGrp="1"/>
          </p:cNvSpPr>
          <p:nvPr>
            <p:ph type="body" idx="1"/>
          </p:nvPr>
        </p:nvSpPr>
        <p:spPr>
          <a:xfrm>
            <a:off x="713250" y="1152475"/>
            <a:ext cx="7717500" cy="3416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accent1"/>
              </a:buClr>
              <a:buSzPts val="1200"/>
              <a:buAutoNum type="arabicPeriod"/>
              <a:defRPr sz="1200"/>
            </a:lvl1pPr>
            <a:lvl2pPr marL="914400" lvl="1" indent="-304800">
              <a:spcBef>
                <a:spcPts val="0"/>
              </a:spcBef>
              <a:spcAft>
                <a:spcPts val="0"/>
              </a:spcAft>
              <a:buClr>
                <a:srgbClr val="434343"/>
              </a:buClr>
              <a:buSzPts val="1200"/>
              <a:buFont typeface="Roboto Condensed Light"/>
              <a:buAutoNum type="alphaLcPeriod"/>
              <a:defRPr/>
            </a:lvl2pPr>
            <a:lvl3pPr marL="1371600" lvl="2" indent="-304800">
              <a:spcBef>
                <a:spcPts val="0"/>
              </a:spcBef>
              <a:spcAft>
                <a:spcPts val="0"/>
              </a:spcAft>
              <a:buClr>
                <a:srgbClr val="434343"/>
              </a:buClr>
              <a:buSzPts val="1200"/>
              <a:buFont typeface="Roboto Condensed Light"/>
              <a:buAutoNum type="romanLcPeriod"/>
              <a:defRPr/>
            </a:lvl3pPr>
            <a:lvl4pPr marL="1828800" lvl="3" indent="-304800">
              <a:spcBef>
                <a:spcPts val="0"/>
              </a:spcBef>
              <a:spcAft>
                <a:spcPts val="0"/>
              </a:spcAft>
              <a:buClr>
                <a:srgbClr val="434343"/>
              </a:buClr>
              <a:buSzPts val="1200"/>
              <a:buFont typeface="Roboto Condensed Light"/>
              <a:buAutoNum type="arabicPeriod"/>
              <a:defRPr/>
            </a:lvl4pPr>
            <a:lvl5pPr marL="2286000" lvl="4" indent="-304800">
              <a:spcBef>
                <a:spcPts val="0"/>
              </a:spcBef>
              <a:spcAft>
                <a:spcPts val="0"/>
              </a:spcAft>
              <a:buClr>
                <a:srgbClr val="434343"/>
              </a:buClr>
              <a:buSzPts val="1200"/>
              <a:buFont typeface="Roboto Condensed Light"/>
              <a:buAutoNum type="alphaLcPeriod"/>
              <a:defRPr/>
            </a:lvl5pPr>
            <a:lvl6pPr marL="2743200" lvl="5" indent="-304800">
              <a:spcBef>
                <a:spcPts val="0"/>
              </a:spcBef>
              <a:spcAft>
                <a:spcPts val="0"/>
              </a:spcAft>
              <a:buClr>
                <a:srgbClr val="434343"/>
              </a:buClr>
              <a:buSzPts val="1200"/>
              <a:buFont typeface="Roboto Condensed Light"/>
              <a:buAutoNum type="romanLcPeriod"/>
              <a:defRPr/>
            </a:lvl6pPr>
            <a:lvl7pPr marL="3200400" lvl="6" indent="-304800">
              <a:spcBef>
                <a:spcPts val="0"/>
              </a:spcBef>
              <a:spcAft>
                <a:spcPts val="0"/>
              </a:spcAft>
              <a:buClr>
                <a:srgbClr val="434343"/>
              </a:buClr>
              <a:buSzPts val="1200"/>
              <a:buFont typeface="Roboto Condensed Light"/>
              <a:buAutoNum type="arabicPeriod"/>
              <a:defRPr/>
            </a:lvl7pPr>
            <a:lvl8pPr marL="3657600" lvl="7" indent="-304800">
              <a:spcBef>
                <a:spcPts val="0"/>
              </a:spcBef>
              <a:spcAft>
                <a:spcPts val="0"/>
              </a:spcAft>
              <a:buClr>
                <a:srgbClr val="434343"/>
              </a:buClr>
              <a:buSzPts val="1200"/>
              <a:buFont typeface="Roboto Condensed Light"/>
              <a:buAutoNum type="alphaLcPeriod"/>
              <a:defRPr/>
            </a:lvl8pPr>
            <a:lvl9pPr marL="4114800" lvl="8" indent="-304800">
              <a:spcBef>
                <a:spcPts val="0"/>
              </a:spcBef>
              <a:spcAft>
                <a:spcPts val="0"/>
              </a:spcAft>
              <a:buClr>
                <a:srgbClr val="434343"/>
              </a:buClr>
              <a:buSzPts val="1200"/>
              <a:buFont typeface="Roboto Condensed Light"/>
              <a:buAutoNum type="romanLcPeriod"/>
              <a:defRPr/>
            </a:lvl9pPr>
          </a:lstStyle>
          <a:p>
            <a:endParaRPr/>
          </a:p>
        </p:txBody>
      </p:sp>
      <p:sp>
        <p:nvSpPr>
          <p:cNvPr id="95" name="Google Shape;95;p4"/>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only 6">
  <p:cSld name="CUSTOM_18">
    <p:spTree>
      <p:nvGrpSpPr>
        <p:cNvPr id="1" name="Shape 692"/>
        <p:cNvGrpSpPr/>
        <p:nvPr/>
      </p:nvGrpSpPr>
      <p:grpSpPr>
        <a:xfrm>
          <a:off x="0" y="0"/>
          <a:ext cx="0" cy="0"/>
          <a:chOff x="0" y="0"/>
          <a:chExt cx="0" cy="0"/>
        </a:xfrm>
      </p:grpSpPr>
      <p:sp>
        <p:nvSpPr>
          <p:cNvPr id="693" name="Google Shape;693;p31"/>
          <p:cNvSpPr/>
          <p:nvPr/>
        </p:nvSpPr>
        <p:spPr>
          <a:xfrm rot="912733" flipH="1">
            <a:off x="-1572654" y="597947"/>
            <a:ext cx="3253667" cy="5480823"/>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rgbClr val="A0A2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1"/>
          <p:cNvSpPr/>
          <p:nvPr/>
        </p:nvSpPr>
        <p:spPr>
          <a:xfrm rot="-482288">
            <a:off x="6784912" y="-733687"/>
            <a:ext cx="3654738" cy="3639584"/>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31"/>
          <p:cNvSpPr/>
          <p:nvPr/>
        </p:nvSpPr>
        <p:spPr>
          <a:xfrm rot="3320924">
            <a:off x="8443534" y="3822428"/>
            <a:ext cx="1269688" cy="1658230"/>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31"/>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only 7">
  <p:cSld name="CUSTOM_20">
    <p:spTree>
      <p:nvGrpSpPr>
        <p:cNvPr id="1" name="Shape 697"/>
        <p:cNvGrpSpPr/>
        <p:nvPr/>
      </p:nvGrpSpPr>
      <p:grpSpPr>
        <a:xfrm>
          <a:off x="0" y="0"/>
          <a:ext cx="0" cy="0"/>
          <a:chOff x="0" y="0"/>
          <a:chExt cx="0" cy="0"/>
        </a:xfrm>
      </p:grpSpPr>
      <p:sp>
        <p:nvSpPr>
          <p:cNvPr id="698" name="Google Shape;698;p32"/>
          <p:cNvSpPr/>
          <p:nvPr/>
        </p:nvSpPr>
        <p:spPr>
          <a:xfrm rot="-5620610">
            <a:off x="8235762" y="2503251"/>
            <a:ext cx="3242370" cy="3111144"/>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32"/>
          <p:cNvSpPr/>
          <p:nvPr/>
        </p:nvSpPr>
        <p:spPr>
          <a:xfrm rot="-595142" flipH="1">
            <a:off x="-1233073" y="-485172"/>
            <a:ext cx="3397327" cy="3383240"/>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2"/>
          <p:cNvSpPr/>
          <p:nvPr/>
        </p:nvSpPr>
        <p:spPr>
          <a:xfrm rot="-7977683">
            <a:off x="6409699" y="-292300"/>
            <a:ext cx="1554661" cy="1491741"/>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2"/>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only 8">
  <p:cSld name="CUSTOM_21">
    <p:spTree>
      <p:nvGrpSpPr>
        <p:cNvPr id="1" name="Shape 702"/>
        <p:cNvGrpSpPr/>
        <p:nvPr/>
      </p:nvGrpSpPr>
      <p:grpSpPr>
        <a:xfrm>
          <a:off x="0" y="0"/>
          <a:ext cx="0" cy="0"/>
          <a:chOff x="0" y="0"/>
          <a:chExt cx="0" cy="0"/>
        </a:xfrm>
      </p:grpSpPr>
      <p:sp>
        <p:nvSpPr>
          <p:cNvPr id="703" name="Google Shape;703;p33"/>
          <p:cNvSpPr/>
          <p:nvPr/>
        </p:nvSpPr>
        <p:spPr>
          <a:xfrm rot="-5400000" flipH="1">
            <a:off x="5697375" y="631183"/>
            <a:ext cx="4913539" cy="3022943"/>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33"/>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grpSp>
        <p:nvGrpSpPr>
          <p:cNvPr id="705" name="Google Shape;705;p33"/>
          <p:cNvGrpSpPr/>
          <p:nvPr/>
        </p:nvGrpSpPr>
        <p:grpSpPr>
          <a:xfrm rot="10800000" flipH="1">
            <a:off x="-776141" y="2015093"/>
            <a:ext cx="2087674" cy="2077913"/>
            <a:chOff x="2414491" y="671177"/>
            <a:chExt cx="1830972" cy="1822411"/>
          </a:xfrm>
        </p:grpSpPr>
        <p:sp>
          <p:nvSpPr>
            <p:cNvPr id="706" name="Google Shape;706;p33"/>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3"/>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33"/>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3"/>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3"/>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33"/>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33"/>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3"/>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33"/>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3"/>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3"/>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33"/>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33"/>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33"/>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33"/>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33"/>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33"/>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33"/>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3"/>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33"/>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33"/>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33"/>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33"/>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33"/>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33"/>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33"/>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3"/>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33"/>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33"/>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33"/>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33"/>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3"/>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3"/>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3"/>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Section header 1">
  <p:cSld name="CUSTOM_6">
    <p:spTree>
      <p:nvGrpSpPr>
        <p:cNvPr id="1" name="Shape 740"/>
        <p:cNvGrpSpPr/>
        <p:nvPr/>
      </p:nvGrpSpPr>
      <p:grpSpPr>
        <a:xfrm>
          <a:off x="0" y="0"/>
          <a:ext cx="0" cy="0"/>
          <a:chOff x="0" y="0"/>
          <a:chExt cx="0" cy="0"/>
        </a:xfrm>
      </p:grpSpPr>
      <p:sp>
        <p:nvSpPr>
          <p:cNvPr id="741" name="Google Shape;741;p34"/>
          <p:cNvSpPr/>
          <p:nvPr/>
        </p:nvSpPr>
        <p:spPr>
          <a:xfrm rot="-2187687">
            <a:off x="6997415" y="2824325"/>
            <a:ext cx="1938838" cy="3305612"/>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4"/>
          <p:cNvSpPr/>
          <p:nvPr/>
        </p:nvSpPr>
        <p:spPr>
          <a:xfrm rot="1855510">
            <a:off x="2523490" y="193756"/>
            <a:ext cx="4979106" cy="4104445"/>
          </a:xfrm>
          <a:custGeom>
            <a:avLst/>
            <a:gdLst/>
            <a:ahLst/>
            <a:cxnLst/>
            <a:rect l="l" t="t" r="r" b="b"/>
            <a:pathLst>
              <a:path w="59243" h="48836" extrusionOk="0">
                <a:moveTo>
                  <a:pt x="27153" y="9007"/>
                </a:moveTo>
                <a:cubicBezTo>
                  <a:pt x="33591" y="9007"/>
                  <a:pt x="31990" y="9240"/>
                  <a:pt x="38094" y="5071"/>
                </a:cubicBezTo>
                <a:cubicBezTo>
                  <a:pt x="44232" y="901"/>
                  <a:pt x="51737" y="0"/>
                  <a:pt x="55473" y="5071"/>
                </a:cubicBezTo>
                <a:cubicBezTo>
                  <a:pt x="59243" y="10108"/>
                  <a:pt x="46800" y="16346"/>
                  <a:pt x="46767" y="22483"/>
                </a:cubicBezTo>
                <a:cubicBezTo>
                  <a:pt x="46734" y="28621"/>
                  <a:pt x="48768" y="48835"/>
                  <a:pt x="28354" y="48835"/>
                </a:cubicBezTo>
                <a:cubicBezTo>
                  <a:pt x="7939" y="48835"/>
                  <a:pt x="0" y="22583"/>
                  <a:pt x="8973" y="14011"/>
                </a:cubicBezTo>
                <a:cubicBezTo>
                  <a:pt x="17946" y="5471"/>
                  <a:pt x="20715" y="9007"/>
                  <a:pt x="27153" y="900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4"/>
          <p:cNvSpPr/>
          <p:nvPr/>
        </p:nvSpPr>
        <p:spPr>
          <a:xfrm rot="10800000" flipH="1">
            <a:off x="242450" y="2888462"/>
            <a:ext cx="1774800" cy="1774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44" name="Google Shape;744;p34"/>
          <p:cNvGrpSpPr/>
          <p:nvPr/>
        </p:nvGrpSpPr>
        <p:grpSpPr>
          <a:xfrm rot="10800000" flipH="1">
            <a:off x="955516" y="2266845"/>
            <a:ext cx="1696762" cy="1688828"/>
            <a:chOff x="2414491" y="671177"/>
            <a:chExt cx="1830972" cy="1822411"/>
          </a:xfrm>
        </p:grpSpPr>
        <p:sp>
          <p:nvSpPr>
            <p:cNvPr id="745" name="Google Shape;745;p34"/>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4"/>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4"/>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4"/>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4"/>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4"/>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34"/>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34"/>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4"/>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4"/>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4"/>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4"/>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4"/>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34"/>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34"/>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4"/>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4"/>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4"/>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34"/>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34"/>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34"/>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34"/>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4"/>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34"/>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34"/>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34"/>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34"/>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4"/>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4"/>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4"/>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4"/>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4"/>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4"/>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4"/>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9" name="Google Shape;779;p34"/>
          <p:cNvSpPr/>
          <p:nvPr/>
        </p:nvSpPr>
        <p:spPr>
          <a:xfrm rot="-7977683">
            <a:off x="6033949" y="548625"/>
            <a:ext cx="1554661" cy="1491741"/>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4">
            <a:hlinkClick r:id="rId2" action="ppaction://hlinksldjump"/>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781" name="Google Shape;781;p34"/>
          <p:cNvSpPr txBox="1">
            <a:spLocks noGrp="1"/>
          </p:cNvSpPr>
          <p:nvPr>
            <p:ph type="title" idx="2" hasCustomPrompt="1"/>
          </p:nvPr>
        </p:nvSpPr>
        <p:spPr>
          <a:xfrm>
            <a:off x="2019300" y="91440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Section header 2">
  <p:cSld name="CUSTOM_8">
    <p:spTree>
      <p:nvGrpSpPr>
        <p:cNvPr id="1" name="Shape 782"/>
        <p:cNvGrpSpPr/>
        <p:nvPr/>
      </p:nvGrpSpPr>
      <p:grpSpPr>
        <a:xfrm>
          <a:off x="0" y="0"/>
          <a:ext cx="0" cy="0"/>
          <a:chOff x="0" y="0"/>
          <a:chExt cx="0" cy="0"/>
        </a:xfrm>
      </p:grpSpPr>
      <p:sp>
        <p:nvSpPr>
          <p:cNvPr id="783" name="Google Shape;783;p35"/>
          <p:cNvSpPr/>
          <p:nvPr/>
        </p:nvSpPr>
        <p:spPr>
          <a:xfrm rot="-7977683">
            <a:off x="1484724" y="1516400"/>
            <a:ext cx="1554661" cy="1491741"/>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5"/>
          <p:cNvSpPr/>
          <p:nvPr/>
        </p:nvSpPr>
        <p:spPr>
          <a:xfrm rot="288619" flipH="1">
            <a:off x="-1415244" y="1158707"/>
            <a:ext cx="4829256" cy="4940052"/>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5"/>
          <p:cNvSpPr/>
          <p:nvPr/>
        </p:nvSpPr>
        <p:spPr>
          <a:xfrm rot="-8533595">
            <a:off x="7105388" y="-706575"/>
            <a:ext cx="1938828" cy="3305595"/>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35"/>
          <p:cNvSpPr/>
          <p:nvPr/>
        </p:nvSpPr>
        <p:spPr>
          <a:xfrm>
            <a:off x="6970750" y="2154714"/>
            <a:ext cx="1460036" cy="1906827"/>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7" name="Google Shape;787;p35"/>
          <p:cNvGrpSpPr/>
          <p:nvPr/>
        </p:nvGrpSpPr>
        <p:grpSpPr>
          <a:xfrm>
            <a:off x="6247704" y="2777002"/>
            <a:ext cx="1830972" cy="1822411"/>
            <a:chOff x="2414491" y="671177"/>
            <a:chExt cx="1830972" cy="1822411"/>
          </a:xfrm>
        </p:grpSpPr>
        <p:sp>
          <p:nvSpPr>
            <p:cNvPr id="788" name="Google Shape;788;p35"/>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5"/>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5"/>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5"/>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5"/>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5"/>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5"/>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5"/>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5"/>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5"/>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5"/>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5"/>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5"/>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5"/>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5"/>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5"/>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5"/>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5"/>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5"/>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5"/>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5"/>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5"/>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5"/>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5"/>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5"/>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5"/>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5"/>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5"/>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35"/>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35"/>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5"/>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35"/>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5"/>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5"/>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2" name="Google Shape;822;p35">
            <a:hlinkClick r:id="rId2" action="ppaction://hlinksldjump"/>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823" name="Google Shape;823;p35"/>
          <p:cNvSpPr txBox="1">
            <a:spLocks noGrp="1"/>
          </p:cNvSpPr>
          <p:nvPr>
            <p:ph type="title" idx="2" hasCustomPrompt="1"/>
          </p:nvPr>
        </p:nvSpPr>
        <p:spPr>
          <a:xfrm>
            <a:off x="2019300" y="91440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Section header 3">
  <p:cSld name="CUSTOM_13">
    <p:spTree>
      <p:nvGrpSpPr>
        <p:cNvPr id="1" name="Shape 824"/>
        <p:cNvGrpSpPr/>
        <p:nvPr/>
      </p:nvGrpSpPr>
      <p:grpSpPr>
        <a:xfrm>
          <a:off x="0" y="0"/>
          <a:ext cx="0" cy="0"/>
          <a:chOff x="0" y="0"/>
          <a:chExt cx="0" cy="0"/>
        </a:xfrm>
      </p:grpSpPr>
      <p:sp>
        <p:nvSpPr>
          <p:cNvPr id="825" name="Google Shape;825;p36"/>
          <p:cNvSpPr/>
          <p:nvPr/>
        </p:nvSpPr>
        <p:spPr>
          <a:xfrm rot="-5716269">
            <a:off x="3090772" y="121523"/>
            <a:ext cx="3242308" cy="5108995"/>
          </a:xfrm>
          <a:custGeom>
            <a:avLst/>
            <a:gdLst/>
            <a:ahLst/>
            <a:cxnLst/>
            <a:rect l="l" t="t" r="r" b="b"/>
            <a:pathLst>
              <a:path w="72386" h="83294" extrusionOk="0">
                <a:moveTo>
                  <a:pt x="50403" y="3137"/>
                </a:moveTo>
                <a:cubicBezTo>
                  <a:pt x="56941" y="6272"/>
                  <a:pt x="64246" y="10108"/>
                  <a:pt x="60711" y="17614"/>
                </a:cubicBezTo>
                <a:cubicBezTo>
                  <a:pt x="57175" y="25119"/>
                  <a:pt x="44632" y="42031"/>
                  <a:pt x="52938" y="45433"/>
                </a:cubicBezTo>
                <a:cubicBezTo>
                  <a:pt x="61211" y="48803"/>
                  <a:pt x="72386" y="48302"/>
                  <a:pt x="71885" y="57942"/>
                </a:cubicBezTo>
                <a:cubicBezTo>
                  <a:pt x="71351" y="67583"/>
                  <a:pt x="54640" y="83294"/>
                  <a:pt x="40096" y="76189"/>
                </a:cubicBezTo>
                <a:cubicBezTo>
                  <a:pt x="25552" y="69084"/>
                  <a:pt x="35359" y="53839"/>
                  <a:pt x="20982" y="50137"/>
                </a:cubicBezTo>
                <a:cubicBezTo>
                  <a:pt x="6605" y="46434"/>
                  <a:pt x="1" y="20916"/>
                  <a:pt x="6939" y="13477"/>
                </a:cubicBezTo>
                <a:cubicBezTo>
                  <a:pt x="13877" y="6039"/>
                  <a:pt x="43865" y="1"/>
                  <a:pt x="50403" y="3137"/>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6" name="Google Shape;826;p36"/>
          <p:cNvGrpSpPr/>
          <p:nvPr/>
        </p:nvGrpSpPr>
        <p:grpSpPr>
          <a:xfrm flipH="1">
            <a:off x="6918862" y="-84862"/>
            <a:ext cx="2277317" cy="5304377"/>
            <a:chOff x="224725" y="566950"/>
            <a:chExt cx="1850875" cy="4311100"/>
          </a:xfrm>
        </p:grpSpPr>
        <p:sp>
          <p:nvSpPr>
            <p:cNvPr id="827" name="Google Shape;827;p36"/>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6"/>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6"/>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6"/>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6"/>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6"/>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6"/>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6"/>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6"/>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6"/>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6"/>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6"/>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6"/>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6"/>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6"/>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6"/>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6"/>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6"/>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6"/>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36"/>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36"/>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36"/>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36"/>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36"/>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51" name="Google Shape;851;p36">
            <a:hlinkClick r:id="rId2" action="ppaction://hlinksldjump"/>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852" name="Google Shape;852;p36"/>
          <p:cNvSpPr txBox="1">
            <a:spLocks noGrp="1"/>
          </p:cNvSpPr>
          <p:nvPr>
            <p:ph type="title" idx="2" hasCustomPrompt="1"/>
          </p:nvPr>
        </p:nvSpPr>
        <p:spPr>
          <a:xfrm>
            <a:off x="2020824" y="91845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853" name="Google Shape;853;p36"/>
          <p:cNvSpPr/>
          <p:nvPr/>
        </p:nvSpPr>
        <p:spPr>
          <a:xfrm flipH="1">
            <a:off x="6154471" y="760963"/>
            <a:ext cx="1269687" cy="1658228"/>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rgbClr val="A0A2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36"/>
          <p:cNvSpPr/>
          <p:nvPr/>
        </p:nvSpPr>
        <p:spPr>
          <a:xfrm flipH="1">
            <a:off x="736534" y="1655532"/>
            <a:ext cx="1774800" cy="17748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55" name="Google Shape;855;p36"/>
          <p:cNvGrpSpPr/>
          <p:nvPr/>
        </p:nvGrpSpPr>
        <p:grpSpPr>
          <a:xfrm flipH="1">
            <a:off x="101505" y="2363121"/>
            <a:ext cx="1696762" cy="1688828"/>
            <a:chOff x="2414491" y="671177"/>
            <a:chExt cx="1830972" cy="1822411"/>
          </a:xfrm>
        </p:grpSpPr>
        <p:sp>
          <p:nvSpPr>
            <p:cNvPr id="856" name="Google Shape;856;p36"/>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36"/>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6"/>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36"/>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36"/>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36"/>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36"/>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36"/>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36"/>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36"/>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36"/>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6"/>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36"/>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36"/>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36"/>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36"/>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36"/>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36"/>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6"/>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6"/>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36"/>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36"/>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6"/>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36"/>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6"/>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36"/>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36"/>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36"/>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36"/>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36"/>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36"/>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36"/>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36"/>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36"/>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Section header 4">
  <p:cSld name="CUSTOM_17">
    <p:spTree>
      <p:nvGrpSpPr>
        <p:cNvPr id="1" name="Shape 890"/>
        <p:cNvGrpSpPr/>
        <p:nvPr/>
      </p:nvGrpSpPr>
      <p:grpSpPr>
        <a:xfrm>
          <a:off x="0" y="0"/>
          <a:ext cx="0" cy="0"/>
          <a:chOff x="0" y="0"/>
          <a:chExt cx="0" cy="0"/>
        </a:xfrm>
      </p:grpSpPr>
      <p:sp>
        <p:nvSpPr>
          <p:cNvPr id="891" name="Google Shape;891;p37"/>
          <p:cNvSpPr/>
          <p:nvPr/>
        </p:nvSpPr>
        <p:spPr>
          <a:xfrm>
            <a:off x="6379125" y="3295174"/>
            <a:ext cx="1436700" cy="1436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37"/>
          <p:cNvSpPr/>
          <p:nvPr/>
        </p:nvSpPr>
        <p:spPr>
          <a:xfrm rot="3781224">
            <a:off x="-1829431" y="2502688"/>
            <a:ext cx="6147391" cy="3782042"/>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37"/>
          <p:cNvSpPr/>
          <p:nvPr/>
        </p:nvSpPr>
        <p:spPr>
          <a:xfrm rot="-1693254" flipH="1">
            <a:off x="7048898" y="1570932"/>
            <a:ext cx="2436429" cy="4153979"/>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37">
            <a:hlinkClick r:id="rId2" action="ppaction://hlinksldjump"/>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895" name="Google Shape;895;p37"/>
          <p:cNvSpPr txBox="1">
            <a:spLocks noGrp="1"/>
          </p:cNvSpPr>
          <p:nvPr>
            <p:ph type="title" idx="2" hasCustomPrompt="1"/>
          </p:nvPr>
        </p:nvSpPr>
        <p:spPr>
          <a:xfrm>
            <a:off x="2019300" y="91440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grpSp>
        <p:nvGrpSpPr>
          <p:cNvPr id="896" name="Google Shape;896;p37"/>
          <p:cNvGrpSpPr/>
          <p:nvPr/>
        </p:nvGrpSpPr>
        <p:grpSpPr>
          <a:xfrm rot="10800000" flipH="1">
            <a:off x="815666" y="1235970"/>
            <a:ext cx="1696762" cy="1688828"/>
            <a:chOff x="2414491" y="671177"/>
            <a:chExt cx="1830972" cy="1822411"/>
          </a:xfrm>
        </p:grpSpPr>
        <p:sp>
          <p:nvSpPr>
            <p:cNvPr id="897" name="Google Shape;897;p37"/>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37"/>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37"/>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37"/>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37"/>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7"/>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7"/>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37"/>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37"/>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37"/>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7"/>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7"/>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7"/>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7"/>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7"/>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37"/>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7"/>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37"/>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37"/>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37"/>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37"/>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37"/>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37"/>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37"/>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37"/>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37"/>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37"/>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37"/>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37"/>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37"/>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37"/>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37"/>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37"/>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37"/>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Section header 5">
  <p:cSld name="CUSTOM_19">
    <p:spTree>
      <p:nvGrpSpPr>
        <p:cNvPr id="1" name="Shape 931"/>
        <p:cNvGrpSpPr/>
        <p:nvPr/>
      </p:nvGrpSpPr>
      <p:grpSpPr>
        <a:xfrm>
          <a:off x="0" y="0"/>
          <a:ext cx="0" cy="0"/>
          <a:chOff x="0" y="0"/>
          <a:chExt cx="0" cy="0"/>
        </a:xfrm>
      </p:grpSpPr>
      <p:sp>
        <p:nvSpPr>
          <p:cNvPr id="932" name="Google Shape;932;p38"/>
          <p:cNvSpPr/>
          <p:nvPr/>
        </p:nvSpPr>
        <p:spPr>
          <a:xfrm rot="199611" flipH="1">
            <a:off x="-1222385" y="1111794"/>
            <a:ext cx="4658395" cy="4765297"/>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8"/>
          <p:cNvSpPr/>
          <p:nvPr/>
        </p:nvSpPr>
        <p:spPr>
          <a:xfrm rot="-5035045" flipH="1">
            <a:off x="5862077" y="-226971"/>
            <a:ext cx="5262855" cy="3237953"/>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38"/>
          <p:cNvSpPr/>
          <p:nvPr/>
        </p:nvSpPr>
        <p:spPr>
          <a:xfrm rot="10800000">
            <a:off x="6276915" y="2875987"/>
            <a:ext cx="1774800" cy="17748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35" name="Google Shape;935;p38"/>
          <p:cNvGrpSpPr/>
          <p:nvPr/>
        </p:nvGrpSpPr>
        <p:grpSpPr>
          <a:xfrm rot="10800000">
            <a:off x="1381161" y="1333007"/>
            <a:ext cx="1696762" cy="1688828"/>
            <a:chOff x="2414491" y="671177"/>
            <a:chExt cx="1830972" cy="1822411"/>
          </a:xfrm>
        </p:grpSpPr>
        <p:sp>
          <p:nvSpPr>
            <p:cNvPr id="936" name="Google Shape;936;p38"/>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38"/>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8"/>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38"/>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38"/>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38"/>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38"/>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38"/>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38"/>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38"/>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38"/>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38"/>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38"/>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38"/>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38"/>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38"/>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38"/>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38"/>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38"/>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38"/>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38"/>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8"/>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38"/>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8"/>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8"/>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8"/>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8"/>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8"/>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8"/>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8"/>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8"/>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8"/>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8"/>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38"/>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70" name="Google Shape;970;p38">
            <a:hlinkClick r:id="rId2" action="ppaction://hlinksldjump"/>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971" name="Google Shape;971;p38"/>
          <p:cNvSpPr txBox="1">
            <a:spLocks noGrp="1"/>
          </p:cNvSpPr>
          <p:nvPr>
            <p:ph type="title" idx="2" hasCustomPrompt="1"/>
          </p:nvPr>
        </p:nvSpPr>
        <p:spPr>
          <a:xfrm>
            <a:off x="2019300" y="91440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itle and text ">
  <p:cSld name="CUSTOM_32_2">
    <p:spTree>
      <p:nvGrpSpPr>
        <p:cNvPr id="1" name="Shape 972"/>
        <p:cNvGrpSpPr/>
        <p:nvPr/>
      </p:nvGrpSpPr>
      <p:grpSpPr>
        <a:xfrm>
          <a:off x="0" y="0"/>
          <a:ext cx="0" cy="0"/>
          <a:chOff x="0" y="0"/>
          <a:chExt cx="0" cy="0"/>
        </a:xfrm>
      </p:grpSpPr>
      <p:sp>
        <p:nvSpPr>
          <p:cNvPr id="973" name="Google Shape;973;p39"/>
          <p:cNvSpPr/>
          <p:nvPr/>
        </p:nvSpPr>
        <p:spPr>
          <a:xfrm rot="672094">
            <a:off x="-3534661" y="414138"/>
            <a:ext cx="4680680" cy="4251900"/>
          </a:xfrm>
          <a:custGeom>
            <a:avLst/>
            <a:gdLst/>
            <a:ahLst/>
            <a:cxnLst/>
            <a:rect l="l" t="t" r="r" b="b"/>
            <a:pathLst>
              <a:path w="65181" h="59210" extrusionOk="0">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9"/>
          <p:cNvSpPr/>
          <p:nvPr/>
        </p:nvSpPr>
        <p:spPr>
          <a:xfrm>
            <a:off x="8264550" y="465501"/>
            <a:ext cx="1460036" cy="1906827"/>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39"/>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976" name="Google Shape;976;p39"/>
          <p:cNvSpPr txBox="1">
            <a:spLocks noGrp="1"/>
          </p:cNvSpPr>
          <p:nvPr>
            <p:ph type="subTitle" idx="1"/>
          </p:nvPr>
        </p:nvSpPr>
        <p:spPr>
          <a:xfrm>
            <a:off x="713250" y="1126100"/>
            <a:ext cx="7717500" cy="3442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1050"/>
              <a:buFont typeface="Ubuntu" panose="020B0504030602030204"/>
              <a:buChar char="●"/>
              <a:defRPr sz="1600"/>
            </a:lvl1pPr>
            <a:lvl2pPr lvl="1" rtl="0">
              <a:spcBef>
                <a:spcPts val="0"/>
              </a:spcBef>
              <a:spcAft>
                <a:spcPts val="0"/>
              </a:spcAft>
              <a:buClr>
                <a:schemeClr val="dk1"/>
              </a:buClr>
              <a:buSzPts val="1400"/>
              <a:buFont typeface="Ubuntu" panose="020B0504030602030204"/>
              <a:buAutoNum type="alphaLcPeriod"/>
              <a:defRPr sz="1600"/>
            </a:lvl2pPr>
            <a:lvl3pPr lvl="2" rtl="0">
              <a:spcBef>
                <a:spcPts val="0"/>
              </a:spcBef>
              <a:spcAft>
                <a:spcPts val="0"/>
              </a:spcAft>
              <a:buClr>
                <a:schemeClr val="dk1"/>
              </a:buClr>
              <a:buSzPts val="1400"/>
              <a:buFont typeface="Ubuntu" panose="020B0504030602030204"/>
              <a:buAutoNum type="romanLcPeriod"/>
              <a:defRPr/>
            </a:lvl3pPr>
            <a:lvl4pPr lvl="3" rtl="0">
              <a:spcBef>
                <a:spcPts val="0"/>
              </a:spcBef>
              <a:spcAft>
                <a:spcPts val="0"/>
              </a:spcAft>
              <a:buClr>
                <a:schemeClr val="dk1"/>
              </a:buClr>
              <a:buSzPts val="1400"/>
              <a:buFont typeface="Ubuntu" panose="020B0504030602030204"/>
              <a:buAutoNum type="arabicPeriod"/>
              <a:defRPr/>
            </a:lvl4pPr>
            <a:lvl5pPr lvl="4" rtl="0">
              <a:spcBef>
                <a:spcPts val="0"/>
              </a:spcBef>
              <a:spcAft>
                <a:spcPts val="0"/>
              </a:spcAft>
              <a:buClr>
                <a:schemeClr val="dk1"/>
              </a:buClr>
              <a:buSzPts val="1400"/>
              <a:buFont typeface="Ubuntu" panose="020B0504030602030204"/>
              <a:buAutoNum type="alphaLcPeriod"/>
              <a:defRPr/>
            </a:lvl5pPr>
            <a:lvl6pPr lvl="5" rtl="0">
              <a:spcBef>
                <a:spcPts val="0"/>
              </a:spcBef>
              <a:spcAft>
                <a:spcPts val="0"/>
              </a:spcAft>
              <a:buClr>
                <a:schemeClr val="dk1"/>
              </a:buClr>
              <a:buSzPts val="1400"/>
              <a:buFont typeface="Ubuntu" panose="020B0504030602030204"/>
              <a:buAutoNum type="romanLcPeriod"/>
              <a:defRPr/>
            </a:lvl6pPr>
            <a:lvl7pPr lvl="6" rtl="0">
              <a:spcBef>
                <a:spcPts val="0"/>
              </a:spcBef>
              <a:spcAft>
                <a:spcPts val="0"/>
              </a:spcAft>
              <a:buClr>
                <a:schemeClr val="dk1"/>
              </a:buClr>
              <a:buSzPts val="1400"/>
              <a:buFont typeface="Ubuntu" panose="020B0504030602030204"/>
              <a:buAutoNum type="arabicPeriod"/>
              <a:defRPr/>
            </a:lvl7pPr>
            <a:lvl8pPr lvl="7" rtl="0">
              <a:spcBef>
                <a:spcPts val="0"/>
              </a:spcBef>
              <a:spcAft>
                <a:spcPts val="0"/>
              </a:spcAft>
              <a:buClr>
                <a:schemeClr val="dk1"/>
              </a:buClr>
              <a:buSzPts val="1400"/>
              <a:buFont typeface="Ubuntu" panose="020B0504030602030204"/>
              <a:buAutoNum type="alphaLcPeriod"/>
              <a:defRPr/>
            </a:lvl8pPr>
            <a:lvl9pPr lvl="8" rtl="0">
              <a:spcBef>
                <a:spcPts val="0"/>
              </a:spcBef>
              <a:spcAft>
                <a:spcPts val="0"/>
              </a:spcAft>
              <a:buClr>
                <a:schemeClr val="dk1"/>
              </a:buClr>
              <a:buSzPts val="1400"/>
              <a:buFont typeface="Ubuntu" panose="020B0504030602030204"/>
              <a:buAutoNum type="romanLcPeriod"/>
              <a:defRPr/>
            </a:lvl9pPr>
          </a:lstStyle>
          <a:p>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Title and text 1">
  <p:cSld name="CUSTOM_1_1">
    <p:spTree>
      <p:nvGrpSpPr>
        <p:cNvPr id="1" name="Shape 977"/>
        <p:cNvGrpSpPr/>
        <p:nvPr/>
      </p:nvGrpSpPr>
      <p:grpSpPr>
        <a:xfrm>
          <a:off x="0" y="0"/>
          <a:ext cx="0" cy="0"/>
          <a:chOff x="0" y="0"/>
          <a:chExt cx="0" cy="0"/>
        </a:xfrm>
      </p:grpSpPr>
      <p:sp>
        <p:nvSpPr>
          <p:cNvPr id="978" name="Google Shape;978;p40"/>
          <p:cNvSpPr/>
          <p:nvPr/>
        </p:nvSpPr>
        <p:spPr>
          <a:xfrm rot="-5620636">
            <a:off x="7260268" y="484121"/>
            <a:ext cx="2991681" cy="2870601"/>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40"/>
          <p:cNvSpPr/>
          <p:nvPr/>
        </p:nvSpPr>
        <p:spPr>
          <a:xfrm rot="135969" flipH="1">
            <a:off x="-1259479" y="-732013"/>
            <a:ext cx="3397316" cy="3383229"/>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40"/>
          <p:cNvSpPr/>
          <p:nvPr/>
        </p:nvSpPr>
        <p:spPr>
          <a:xfrm rot="10800000">
            <a:off x="7259653" y="3925437"/>
            <a:ext cx="1774800" cy="17748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1" name="Google Shape;981;p40"/>
          <p:cNvGrpSpPr/>
          <p:nvPr/>
        </p:nvGrpSpPr>
        <p:grpSpPr>
          <a:xfrm rot="10800000">
            <a:off x="6624625" y="3303820"/>
            <a:ext cx="1696762" cy="1688828"/>
            <a:chOff x="2414491" y="671177"/>
            <a:chExt cx="1830972" cy="1822411"/>
          </a:xfrm>
        </p:grpSpPr>
        <p:sp>
          <p:nvSpPr>
            <p:cNvPr id="982" name="Google Shape;982;p40"/>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40"/>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40"/>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40"/>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40"/>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40"/>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40"/>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40"/>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40"/>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40"/>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40"/>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40"/>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40"/>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40"/>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40"/>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40"/>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40"/>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40"/>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40"/>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40"/>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40"/>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40"/>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40"/>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40"/>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40"/>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40"/>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40"/>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40"/>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40"/>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40"/>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40"/>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40"/>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40"/>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40"/>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6" name="Google Shape;1016;p40"/>
          <p:cNvSpPr txBox="1">
            <a:spLocks noGrp="1"/>
          </p:cNvSpPr>
          <p:nvPr>
            <p:ph type="title"/>
          </p:nvPr>
        </p:nvSpPr>
        <p:spPr>
          <a:xfrm>
            <a:off x="713225" y="528150"/>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017" name="Google Shape;1017;p40"/>
          <p:cNvSpPr txBox="1">
            <a:spLocks noGrp="1"/>
          </p:cNvSpPr>
          <p:nvPr>
            <p:ph type="subTitle" idx="1"/>
          </p:nvPr>
        </p:nvSpPr>
        <p:spPr>
          <a:xfrm>
            <a:off x="713225" y="1168075"/>
            <a:ext cx="6028800" cy="34314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Char char="●"/>
              <a:defRPr sz="1600"/>
            </a:lvl1pPr>
            <a:lvl2pPr lvl="1" rtl="0">
              <a:spcBef>
                <a:spcPts val="0"/>
              </a:spcBef>
              <a:spcAft>
                <a:spcPts val="0"/>
              </a:spcAft>
              <a:buClr>
                <a:schemeClr val="lt1"/>
              </a:buClr>
              <a:buSzPts val="1000"/>
              <a:buFont typeface="Anaheim"/>
              <a:buChar char="○"/>
              <a:defRPr/>
            </a:lvl2pPr>
            <a:lvl3pPr lvl="2" rtl="0">
              <a:spcBef>
                <a:spcPts val="0"/>
              </a:spcBef>
              <a:spcAft>
                <a:spcPts val="0"/>
              </a:spcAft>
              <a:buClr>
                <a:schemeClr val="lt1"/>
              </a:buClr>
              <a:buSzPts val="1000"/>
              <a:buFont typeface="Anaheim"/>
              <a:buChar char="■"/>
              <a:defRPr/>
            </a:lvl3pPr>
            <a:lvl4pPr lvl="3" rtl="0">
              <a:spcBef>
                <a:spcPts val="0"/>
              </a:spcBef>
              <a:spcAft>
                <a:spcPts val="0"/>
              </a:spcAft>
              <a:buClr>
                <a:schemeClr val="lt1"/>
              </a:buClr>
              <a:buSzPts val="1000"/>
              <a:buFont typeface="Anaheim"/>
              <a:buChar char="●"/>
              <a:defRPr/>
            </a:lvl4pPr>
            <a:lvl5pPr lvl="4" rtl="0">
              <a:spcBef>
                <a:spcPts val="0"/>
              </a:spcBef>
              <a:spcAft>
                <a:spcPts val="0"/>
              </a:spcAft>
              <a:buClr>
                <a:schemeClr val="lt1"/>
              </a:buClr>
              <a:buSzPts val="1000"/>
              <a:buFont typeface="Anaheim"/>
              <a:buChar char="○"/>
              <a:defRPr/>
            </a:lvl5pPr>
            <a:lvl6pPr lvl="5" rtl="0">
              <a:spcBef>
                <a:spcPts val="0"/>
              </a:spcBef>
              <a:spcAft>
                <a:spcPts val="0"/>
              </a:spcAft>
              <a:buClr>
                <a:schemeClr val="lt1"/>
              </a:buClr>
              <a:buSzPts val="1000"/>
              <a:buFont typeface="Anaheim"/>
              <a:buChar char="■"/>
              <a:defRPr/>
            </a:lvl6pPr>
            <a:lvl7pPr lvl="6" rtl="0">
              <a:spcBef>
                <a:spcPts val="0"/>
              </a:spcBef>
              <a:spcAft>
                <a:spcPts val="0"/>
              </a:spcAft>
              <a:buClr>
                <a:schemeClr val="lt1"/>
              </a:buClr>
              <a:buSzPts val="1000"/>
              <a:buFont typeface="Anaheim"/>
              <a:buChar char="●"/>
              <a:defRPr/>
            </a:lvl7pPr>
            <a:lvl8pPr lvl="7" rtl="0">
              <a:spcBef>
                <a:spcPts val="0"/>
              </a:spcBef>
              <a:spcAft>
                <a:spcPts val="0"/>
              </a:spcAft>
              <a:buClr>
                <a:schemeClr val="lt1"/>
              </a:buClr>
              <a:buSzPts val="1000"/>
              <a:buFont typeface="Anaheim"/>
              <a:buChar char="○"/>
              <a:defRPr/>
            </a:lvl8pPr>
            <a:lvl9pPr lvl="8" rtl="0">
              <a:spcBef>
                <a:spcPts val="0"/>
              </a:spcBef>
              <a:spcAft>
                <a:spcPts val="0"/>
              </a:spcAft>
              <a:buClr>
                <a:schemeClr val="lt1"/>
              </a:buClr>
              <a:buSzPts val="1000"/>
              <a:buFont typeface="Anaheim"/>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96"/>
        <p:cNvGrpSpPr/>
        <p:nvPr/>
      </p:nvGrpSpPr>
      <p:grpSpPr>
        <a:xfrm>
          <a:off x="0" y="0"/>
          <a:ext cx="0" cy="0"/>
          <a:chOff x="0" y="0"/>
          <a:chExt cx="0" cy="0"/>
        </a:xfrm>
      </p:grpSpPr>
      <p:sp>
        <p:nvSpPr>
          <p:cNvPr id="97" name="Google Shape;97;p5"/>
          <p:cNvSpPr/>
          <p:nvPr/>
        </p:nvSpPr>
        <p:spPr>
          <a:xfrm flipH="1">
            <a:off x="75" y="1620000"/>
            <a:ext cx="9143837" cy="2281200"/>
          </a:xfrm>
          <a:custGeom>
            <a:avLst/>
            <a:gdLst/>
            <a:ahLst/>
            <a:cxnLst/>
            <a:rect l="l" t="t" r="r" b="b"/>
            <a:pathLst>
              <a:path w="305584" h="121664" extrusionOk="0">
                <a:moveTo>
                  <a:pt x="219307" y="0"/>
                </a:moveTo>
                <a:cubicBezTo>
                  <a:pt x="203338" y="0"/>
                  <a:pt x="187335" y="4914"/>
                  <a:pt x="174406" y="14271"/>
                </a:cubicBezTo>
                <a:cubicBezTo>
                  <a:pt x="167072" y="19544"/>
                  <a:pt x="160755" y="26102"/>
                  <a:pt x="153475" y="31428"/>
                </a:cubicBezTo>
                <a:cubicBezTo>
                  <a:pt x="146652" y="36401"/>
                  <a:pt x="138616" y="40348"/>
                  <a:pt x="130237" y="40348"/>
                </a:cubicBezTo>
                <a:cubicBezTo>
                  <a:pt x="129643" y="40348"/>
                  <a:pt x="129047" y="40328"/>
                  <a:pt x="128449" y="40287"/>
                </a:cubicBezTo>
                <a:cubicBezTo>
                  <a:pt x="122935" y="39913"/>
                  <a:pt x="117662" y="37771"/>
                  <a:pt x="112175" y="37076"/>
                </a:cubicBezTo>
                <a:cubicBezTo>
                  <a:pt x="110880" y="36911"/>
                  <a:pt x="109574" y="36830"/>
                  <a:pt x="108268" y="36830"/>
                </a:cubicBezTo>
                <a:cubicBezTo>
                  <a:pt x="102130" y="36830"/>
                  <a:pt x="95990" y="38624"/>
                  <a:pt x="90870" y="42000"/>
                </a:cubicBezTo>
                <a:cubicBezTo>
                  <a:pt x="84982" y="45881"/>
                  <a:pt x="80351" y="51743"/>
                  <a:pt x="73794" y="54339"/>
                </a:cubicBezTo>
                <a:cubicBezTo>
                  <a:pt x="70523" y="55637"/>
                  <a:pt x="67081" y="56009"/>
                  <a:pt x="63565" y="56009"/>
                </a:cubicBezTo>
                <a:cubicBezTo>
                  <a:pt x="58850" y="56009"/>
                  <a:pt x="54001" y="55340"/>
                  <a:pt x="49253" y="55340"/>
                </a:cubicBezTo>
                <a:cubicBezTo>
                  <a:pt x="46444" y="55340"/>
                  <a:pt x="43669" y="55575"/>
                  <a:pt x="40979" y="56320"/>
                </a:cubicBezTo>
                <a:cubicBezTo>
                  <a:pt x="25348" y="60629"/>
                  <a:pt x="16515" y="80811"/>
                  <a:pt x="322" y="81212"/>
                </a:cubicBezTo>
                <a:lnTo>
                  <a:pt x="1" y="105140"/>
                </a:lnTo>
                <a:cubicBezTo>
                  <a:pt x="1" y="105140"/>
                  <a:pt x="15474" y="110471"/>
                  <a:pt x="34154" y="110471"/>
                </a:cubicBezTo>
                <a:cubicBezTo>
                  <a:pt x="45744" y="110471"/>
                  <a:pt x="58569" y="108419"/>
                  <a:pt x="69698" y="101768"/>
                </a:cubicBezTo>
                <a:cubicBezTo>
                  <a:pt x="77727" y="96977"/>
                  <a:pt x="84000" y="95050"/>
                  <a:pt x="89631" y="95050"/>
                </a:cubicBezTo>
                <a:cubicBezTo>
                  <a:pt x="104388" y="95050"/>
                  <a:pt x="114744" y="108287"/>
                  <a:pt x="140761" y="117934"/>
                </a:cubicBezTo>
                <a:cubicBezTo>
                  <a:pt x="147990" y="120617"/>
                  <a:pt x="154305" y="121664"/>
                  <a:pt x="160177" y="121664"/>
                </a:cubicBezTo>
                <a:cubicBezTo>
                  <a:pt x="181037" y="121664"/>
                  <a:pt x="196328" y="108460"/>
                  <a:pt x="227278" y="108460"/>
                </a:cubicBezTo>
                <a:cubicBezTo>
                  <a:pt x="230911" y="108460"/>
                  <a:pt x="234759" y="108642"/>
                  <a:pt x="238857" y="109048"/>
                </a:cubicBezTo>
                <a:cubicBezTo>
                  <a:pt x="240758" y="109237"/>
                  <a:pt x="242612" y="109327"/>
                  <a:pt x="244420" y="109327"/>
                </a:cubicBezTo>
                <a:cubicBezTo>
                  <a:pt x="289069" y="109327"/>
                  <a:pt x="305584" y="54072"/>
                  <a:pt x="305584" y="54072"/>
                </a:cubicBezTo>
                <a:lnTo>
                  <a:pt x="305584" y="33917"/>
                </a:lnTo>
                <a:cubicBezTo>
                  <a:pt x="282994" y="28243"/>
                  <a:pt x="264927" y="11033"/>
                  <a:pt x="242792" y="3726"/>
                </a:cubicBezTo>
                <a:cubicBezTo>
                  <a:pt x="235229" y="1223"/>
                  <a:pt x="227273" y="0"/>
                  <a:pt x="21930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5"/>
          <p:cNvSpPr/>
          <p:nvPr/>
        </p:nvSpPr>
        <p:spPr>
          <a:xfrm rot="5400000">
            <a:off x="-1596150" y="-854219"/>
            <a:ext cx="3561783" cy="3029652"/>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5"/>
          <p:cNvSpPr/>
          <p:nvPr/>
        </p:nvSpPr>
        <p:spPr>
          <a:xfrm>
            <a:off x="7699300" y="2874875"/>
            <a:ext cx="1176089" cy="1535988"/>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5"/>
          <p:cNvSpPr txBox="1">
            <a:spLocks noGrp="1"/>
          </p:cNvSpPr>
          <p:nvPr>
            <p:ph type="body" idx="1"/>
          </p:nvPr>
        </p:nvSpPr>
        <p:spPr>
          <a:xfrm>
            <a:off x="1101975" y="2260925"/>
            <a:ext cx="2954400" cy="1536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Clr>
                <a:srgbClr val="000000"/>
              </a:buClr>
              <a:buSzPts val="1400"/>
              <a:buFont typeface="Arial" panose="020B0604020202020204"/>
              <a:buChar char="●"/>
              <a:defRPr sz="1600"/>
            </a:lvl1pPr>
            <a:lvl2pPr marL="914400" lvl="1" indent="-317500">
              <a:spcBef>
                <a:spcPts val="0"/>
              </a:spcBef>
              <a:spcAft>
                <a:spcPts val="0"/>
              </a:spcAft>
              <a:buClr>
                <a:srgbClr val="000000"/>
              </a:buClr>
              <a:buSzPts val="1400"/>
              <a:buFont typeface="Arial" panose="020B0604020202020204"/>
              <a:buChar char="○"/>
              <a:defRPr sz="1200"/>
            </a:lvl2pPr>
            <a:lvl3pPr marL="1371600" lvl="2" indent="-317500">
              <a:spcBef>
                <a:spcPts val="0"/>
              </a:spcBef>
              <a:spcAft>
                <a:spcPts val="0"/>
              </a:spcAft>
              <a:buClr>
                <a:srgbClr val="000000"/>
              </a:buClr>
              <a:buSzPts val="1400"/>
              <a:buFont typeface="Arial" panose="020B0604020202020204"/>
              <a:buChar char="■"/>
              <a:defRPr sz="1200"/>
            </a:lvl3pPr>
            <a:lvl4pPr marL="1828800" lvl="3" indent="-317500">
              <a:spcBef>
                <a:spcPts val="0"/>
              </a:spcBef>
              <a:spcAft>
                <a:spcPts val="0"/>
              </a:spcAft>
              <a:buClr>
                <a:srgbClr val="000000"/>
              </a:buClr>
              <a:buSzPts val="1400"/>
              <a:buFont typeface="Arial" panose="020B0604020202020204"/>
              <a:buChar char="●"/>
              <a:defRPr sz="1200"/>
            </a:lvl4pPr>
            <a:lvl5pPr marL="2286000" lvl="4" indent="-317500">
              <a:spcBef>
                <a:spcPts val="0"/>
              </a:spcBef>
              <a:spcAft>
                <a:spcPts val="0"/>
              </a:spcAft>
              <a:buClr>
                <a:srgbClr val="000000"/>
              </a:buClr>
              <a:buSzPts val="1400"/>
              <a:buFont typeface="Arial" panose="020B0604020202020204"/>
              <a:buChar char="○"/>
              <a:defRPr sz="1200"/>
            </a:lvl5pPr>
            <a:lvl6pPr marL="2743200" lvl="5" indent="-317500">
              <a:spcBef>
                <a:spcPts val="0"/>
              </a:spcBef>
              <a:spcAft>
                <a:spcPts val="0"/>
              </a:spcAft>
              <a:buClr>
                <a:srgbClr val="000000"/>
              </a:buClr>
              <a:buSzPts val="1400"/>
              <a:buFont typeface="Arial" panose="020B0604020202020204"/>
              <a:buChar char="■"/>
              <a:defRPr sz="1200"/>
            </a:lvl6pPr>
            <a:lvl7pPr marL="3200400" lvl="6" indent="-317500">
              <a:spcBef>
                <a:spcPts val="0"/>
              </a:spcBef>
              <a:spcAft>
                <a:spcPts val="0"/>
              </a:spcAft>
              <a:buClr>
                <a:srgbClr val="000000"/>
              </a:buClr>
              <a:buSzPts val="1400"/>
              <a:buFont typeface="Arial" panose="020B0604020202020204"/>
              <a:buChar char="●"/>
              <a:defRPr sz="1200"/>
            </a:lvl7pPr>
            <a:lvl8pPr marL="3657600" lvl="7" indent="-317500">
              <a:spcBef>
                <a:spcPts val="0"/>
              </a:spcBef>
              <a:spcAft>
                <a:spcPts val="0"/>
              </a:spcAft>
              <a:buClr>
                <a:srgbClr val="000000"/>
              </a:buClr>
              <a:buSzPts val="1400"/>
              <a:buFont typeface="Arial" panose="020B0604020202020204"/>
              <a:buChar char="○"/>
              <a:defRPr sz="1200"/>
            </a:lvl8pPr>
            <a:lvl9pPr marL="4114800" lvl="8" indent="-317500">
              <a:spcBef>
                <a:spcPts val="0"/>
              </a:spcBef>
              <a:spcAft>
                <a:spcPts val="0"/>
              </a:spcAft>
              <a:buClr>
                <a:srgbClr val="000000"/>
              </a:buClr>
              <a:buSzPts val="1400"/>
              <a:buFont typeface="Arial" panose="020B0604020202020204"/>
              <a:buChar char="■"/>
              <a:defRPr sz="1200"/>
            </a:lvl9pPr>
          </a:lstStyle>
          <a:p>
            <a:endParaRPr/>
          </a:p>
        </p:txBody>
      </p:sp>
      <p:sp>
        <p:nvSpPr>
          <p:cNvPr id="101" name="Google Shape;101;p5"/>
          <p:cNvSpPr txBox="1">
            <a:spLocks noGrp="1"/>
          </p:cNvSpPr>
          <p:nvPr>
            <p:ph type="body" idx="2"/>
          </p:nvPr>
        </p:nvSpPr>
        <p:spPr>
          <a:xfrm>
            <a:off x="5071000" y="2260925"/>
            <a:ext cx="2954400" cy="1536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Clr>
                <a:srgbClr val="000000"/>
              </a:buClr>
              <a:buSzPts val="1400"/>
              <a:buFont typeface="Arial" panose="020B0604020202020204"/>
              <a:buChar char="●"/>
              <a:defRPr sz="1600"/>
            </a:lvl1pPr>
            <a:lvl2pPr marL="914400" lvl="1" indent="-317500">
              <a:spcBef>
                <a:spcPts val="0"/>
              </a:spcBef>
              <a:spcAft>
                <a:spcPts val="0"/>
              </a:spcAft>
              <a:buClr>
                <a:srgbClr val="000000"/>
              </a:buClr>
              <a:buSzPts val="1400"/>
              <a:buFont typeface="Arial" panose="020B0604020202020204"/>
              <a:buChar char="○"/>
              <a:defRPr sz="1200"/>
            </a:lvl2pPr>
            <a:lvl3pPr marL="1371600" lvl="2" indent="-317500">
              <a:spcBef>
                <a:spcPts val="0"/>
              </a:spcBef>
              <a:spcAft>
                <a:spcPts val="0"/>
              </a:spcAft>
              <a:buClr>
                <a:srgbClr val="000000"/>
              </a:buClr>
              <a:buSzPts val="1400"/>
              <a:buFont typeface="Arial" panose="020B0604020202020204"/>
              <a:buChar char="■"/>
              <a:defRPr sz="1200"/>
            </a:lvl3pPr>
            <a:lvl4pPr marL="1828800" lvl="3" indent="-317500">
              <a:spcBef>
                <a:spcPts val="0"/>
              </a:spcBef>
              <a:spcAft>
                <a:spcPts val="0"/>
              </a:spcAft>
              <a:buClr>
                <a:srgbClr val="000000"/>
              </a:buClr>
              <a:buSzPts val="1400"/>
              <a:buFont typeface="Arial" panose="020B0604020202020204"/>
              <a:buChar char="●"/>
              <a:defRPr sz="1200"/>
            </a:lvl4pPr>
            <a:lvl5pPr marL="2286000" lvl="4" indent="-317500">
              <a:spcBef>
                <a:spcPts val="0"/>
              </a:spcBef>
              <a:spcAft>
                <a:spcPts val="0"/>
              </a:spcAft>
              <a:buClr>
                <a:srgbClr val="000000"/>
              </a:buClr>
              <a:buSzPts val="1400"/>
              <a:buFont typeface="Arial" panose="020B0604020202020204"/>
              <a:buChar char="○"/>
              <a:defRPr sz="1200"/>
            </a:lvl5pPr>
            <a:lvl6pPr marL="2743200" lvl="5" indent="-317500">
              <a:spcBef>
                <a:spcPts val="0"/>
              </a:spcBef>
              <a:spcAft>
                <a:spcPts val="0"/>
              </a:spcAft>
              <a:buClr>
                <a:srgbClr val="000000"/>
              </a:buClr>
              <a:buSzPts val="1400"/>
              <a:buFont typeface="Arial" panose="020B0604020202020204"/>
              <a:buChar char="■"/>
              <a:defRPr sz="1200"/>
            </a:lvl6pPr>
            <a:lvl7pPr marL="3200400" lvl="6" indent="-317500">
              <a:spcBef>
                <a:spcPts val="0"/>
              </a:spcBef>
              <a:spcAft>
                <a:spcPts val="0"/>
              </a:spcAft>
              <a:buClr>
                <a:srgbClr val="000000"/>
              </a:buClr>
              <a:buSzPts val="1400"/>
              <a:buFont typeface="Arial" panose="020B0604020202020204"/>
              <a:buChar char="●"/>
              <a:defRPr sz="1200"/>
            </a:lvl7pPr>
            <a:lvl8pPr marL="3657600" lvl="7" indent="-317500">
              <a:spcBef>
                <a:spcPts val="0"/>
              </a:spcBef>
              <a:spcAft>
                <a:spcPts val="0"/>
              </a:spcAft>
              <a:buClr>
                <a:srgbClr val="000000"/>
              </a:buClr>
              <a:buSzPts val="1400"/>
              <a:buFont typeface="Arial" panose="020B0604020202020204"/>
              <a:buChar char="○"/>
              <a:defRPr sz="1200"/>
            </a:lvl8pPr>
            <a:lvl9pPr marL="4114800" lvl="8" indent="-317500">
              <a:spcBef>
                <a:spcPts val="0"/>
              </a:spcBef>
              <a:spcAft>
                <a:spcPts val="0"/>
              </a:spcAft>
              <a:buClr>
                <a:srgbClr val="000000"/>
              </a:buClr>
              <a:buSzPts val="1400"/>
              <a:buFont typeface="Arial" panose="020B0604020202020204"/>
              <a:buChar char="■"/>
              <a:defRPr sz="1200"/>
            </a:lvl9pPr>
          </a:lstStyle>
          <a:p>
            <a:endParaRPr/>
          </a:p>
        </p:txBody>
      </p:sp>
      <p:sp>
        <p:nvSpPr>
          <p:cNvPr id="102" name="Google Shape;102;p5"/>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03" name="Google Shape;103;p5"/>
          <p:cNvSpPr txBox="1">
            <a:spLocks noGrp="1"/>
          </p:cNvSpPr>
          <p:nvPr>
            <p:ph type="subTitle" idx="3"/>
          </p:nvPr>
        </p:nvSpPr>
        <p:spPr>
          <a:xfrm>
            <a:off x="1118600" y="1666100"/>
            <a:ext cx="2954400" cy="467400"/>
          </a:xfrm>
          <a:prstGeom prst="rect">
            <a:avLst/>
          </a:prstGeom>
        </p:spPr>
        <p:txBody>
          <a:bodyPr spcFirstLastPara="1" wrap="square" lIns="91425" tIns="91425" rIns="91425" bIns="91425" anchor="t" anchorCtr="0">
            <a:noAutofit/>
          </a:bodyPr>
          <a:lstStyle>
            <a:lvl1pPr lvl="0" algn="ctr">
              <a:spcBef>
                <a:spcPts val="0"/>
              </a:spcBef>
              <a:spcAft>
                <a:spcPts val="0"/>
              </a:spcAft>
              <a:buSzPts val="2200"/>
              <a:buFont typeface="Hammersmith One" panose="02010703030501060504"/>
              <a:buNone/>
              <a:defRPr sz="2200" b="1">
                <a:solidFill>
                  <a:schemeClr val="dk1"/>
                </a:solidFill>
                <a:latin typeface="Hammersmith One" panose="02010703030501060504"/>
                <a:ea typeface="Hammersmith One" panose="02010703030501060504"/>
                <a:cs typeface="Hammersmith One" panose="02010703030501060504"/>
                <a:sym typeface="Hammersmith One" panose="02010703030501060504"/>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 name="Google Shape;104;p5"/>
          <p:cNvSpPr txBox="1">
            <a:spLocks noGrp="1"/>
          </p:cNvSpPr>
          <p:nvPr>
            <p:ph type="subTitle" idx="4"/>
          </p:nvPr>
        </p:nvSpPr>
        <p:spPr>
          <a:xfrm>
            <a:off x="5071000" y="1666100"/>
            <a:ext cx="2954400" cy="467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200"/>
              <a:buFont typeface="Hammersmith One" panose="02010703030501060504"/>
              <a:buNone/>
              <a:defRPr sz="2200" b="1">
                <a:solidFill>
                  <a:schemeClr val="dk1"/>
                </a:solidFill>
                <a:latin typeface="Hammersmith One" panose="02010703030501060504"/>
                <a:ea typeface="Hammersmith One" panose="02010703030501060504"/>
                <a:cs typeface="Hammersmith One" panose="02010703030501060504"/>
                <a:sym typeface="Hammersmith One" panose="02010703030501060504"/>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05" name="Google Shape;105;p5"/>
          <p:cNvSpPr/>
          <p:nvPr/>
        </p:nvSpPr>
        <p:spPr>
          <a:xfrm rot="-1390808" flipH="1">
            <a:off x="4052075" y="2819900"/>
            <a:ext cx="1938821" cy="3305584"/>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Title and text 2">
  <p:cSld name="CUSTOM_32">
    <p:spTree>
      <p:nvGrpSpPr>
        <p:cNvPr id="1" name="Shape 1018"/>
        <p:cNvGrpSpPr/>
        <p:nvPr/>
      </p:nvGrpSpPr>
      <p:grpSpPr>
        <a:xfrm>
          <a:off x="0" y="0"/>
          <a:ext cx="0" cy="0"/>
          <a:chOff x="0" y="0"/>
          <a:chExt cx="0" cy="0"/>
        </a:xfrm>
      </p:grpSpPr>
      <p:sp>
        <p:nvSpPr>
          <p:cNvPr id="1019" name="Google Shape;1019;p41"/>
          <p:cNvSpPr/>
          <p:nvPr/>
        </p:nvSpPr>
        <p:spPr>
          <a:xfrm rot="-455554">
            <a:off x="6637849" y="-126684"/>
            <a:ext cx="3253668" cy="5480763"/>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rgbClr val="A0A2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41"/>
          <p:cNvSpPr/>
          <p:nvPr/>
        </p:nvSpPr>
        <p:spPr>
          <a:xfrm rot="-7977677">
            <a:off x="5635995" y="1509394"/>
            <a:ext cx="1601627" cy="1536805"/>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41"/>
          <p:cNvSpPr/>
          <p:nvPr/>
        </p:nvSpPr>
        <p:spPr>
          <a:xfrm rot="8880872">
            <a:off x="-2066784" y="-214836"/>
            <a:ext cx="4047011" cy="2490084"/>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41"/>
          <p:cNvSpPr txBox="1">
            <a:spLocks noGrp="1"/>
          </p:cNvSpPr>
          <p:nvPr>
            <p:ph type="title"/>
          </p:nvPr>
        </p:nvSpPr>
        <p:spPr>
          <a:xfrm>
            <a:off x="713225" y="528150"/>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023" name="Google Shape;1023;p41"/>
          <p:cNvSpPr txBox="1">
            <a:spLocks noGrp="1"/>
          </p:cNvSpPr>
          <p:nvPr>
            <p:ph type="subTitle" idx="1"/>
          </p:nvPr>
        </p:nvSpPr>
        <p:spPr>
          <a:xfrm>
            <a:off x="713225" y="1168075"/>
            <a:ext cx="4989900" cy="34314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Char char="●"/>
              <a:defRPr sz="1600" b="1"/>
            </a:lvl1pPr>
            <a:lvl2pPr lvl="1" rtl="0">
              <a:spcBef>
                <a:spcPts val="0"/>
              </a:spcBef>
              <a:spcAft>
                <a:spcPts val="0"/>
              </a:spcAft>
              <a:buClr>
                <a:schemeClr val="lt1"/>
              </a:buClr>
              <a:buSzPts val="1000"/>
              <a:buFont typeface="Anaheim"/>
              <a:buChar char="○"/>
              <a:defRPr/>
            </a:lvl2pPr>
            <a:lvl3pPr lvl="2" rtl="0">
              <a:spcBef>
                <a:spcPts val="0"/>
              </a:spcBef>
              <a:spcAft>
                <a:spcPts val="0"/>
              </a:spcAft>
              <a:buClr>
                <a:schemeClr val="lt1"/>
              </a:buClr>
              <a:buSzPts val="1000"/>
              <a:buFont typeface="Anaheim"/>
              <a:buChar char="■"/>
              <a:defRPr/>
            </a:lvl3pPr>
            <a:lvl4pPr lvl="3" rtl="0">
              <a:spcBef>
                <a:spcPts val="0"/>
              </a:spcBef>
              <a:spcAft>
                <a:spcPts val="0"/>
              </a:spcAft>
              <a:buClr>
                <a:schemeClr val="lt1"/>
              </a:buClr>
              <a:buSzPts val="1000"/>
              <a:buFont typeface="Anaheim"/>
              <a:buChar char="●"/>
              <a:defRPr/>
            </a:lvl4pPr>
            <a:lvl5pPr lvl="4" rtl="0">
              <a:spcBef>
                <a:spcPts val="0"/>
              </a:spcBef>
              <a:spcAft>
                <a:spcPts val="0"/>
              </a:spcAft>
              <a:buClr>
                <a:schemeClr val="lt1"/>
              </a:buClr>
              <a:buSzPts val="1000"/>
              <a:buFont typeface="Anaheim"/>
              <a:buChar char="○"/>
              <a:defRPr/>
            </a:lvl5pPr>
            <a:lvl6pPr lvl="5" rtl="0">
              <a:spcBef>
                <a:spcPts val="0"/>
              </a:spcBef>
              <a:spcAft>
                <a:spcPts val="0"/>
              </a:spcAft>
              <a:buClr>
                <a:schemeClr val="lt1"/>
              </a:buClr>
              <a:buSzPts val="1000"/>
              <a:buFont typeface="Anaheim"/>
              <a:buChar char="■"/>
              <a:defRPr/>
            </a:lvl6pPr>
            <a:lvl7pPr lvl="6" rtl="0">
              <a:spcBef>
                <a:spcPts val="0"/>
              </a:spcBef>
              <a:spcAft>
                <a:spcPts val="0"/>
              </a:spcAft>
              <a:buClr>
                <a:schemeClr val="lt1"/>
              </a:buClr>
              <a:buSzPts val="1000"/>
              <a:buFont typeface="Anaheim"/>
              <a:buChar char="●"/>
              <a:defRPr/>
            </a:lvl7pPr>
            <a:lvl8pPr lvl="7" rtl="0">
              <a:spcBef>
                <a:spcPts val="0"/>
              </a:spcBef>
              <a:spcAft>
                <a:spcPts val="0"/>
              </a:spcAft>
              <a:buClr>
                <a:schemeClr val="lt1"/>
              </a:buClr>
              <a:buSzPts val="1000"/>
              <a:buFont typeface="Anaheim"/>
              <a:buChar char="○"/>
              <a:defRPr/>
            </a:lvl8pPr>
            <a:lvl9pPr lvl="8" rtl="0">
              <a:spcBef>
                <a:spcPts val="0"/>
              </a:spcBef>
              <a:spcAft>
                <a:spcPts val="0"/>
              </a:spcAft>
              <a:buClr>
                <a:schemeClr val="lt1"/>
              </a:buClr>
              <a:buSzPts val="1000"/>
              <a:buFont typeface="Anaheim"/>
              <a:buChar char="■"/>
              <a:defRPr/>
            </a:lvl9pPr>
          </a:lstStyle>
          <a:p>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Title and text 3">
  <p:cSld name="CUSTOM_34">
    <p:spTree>
      <p:nvGrpSpPr>
        <p:cNvPr id="1" name="Shape 1024"/>
        <p:cNvGrpSpPr/>
        <p:nvPr/>
      </p:nvGrpSpPr>
      <p:grpSpPr>
        <a:xfrm>
          <a:off x="0" y="0"/>
          <a:ext cx="0" cy="0"/>
          <a:chOff x="0" y="0"/>
          <a:chExt cx="0" cy="0"/>
        </a:xfrm>
      </p:grpSpPr>
      <p:sp>
        <p:nvSpPr>
          <p:cNvPr id="1025" name="Google Shape;1025;p42"/>
          <p:cNvSpPr/>
          <p:nvPr/>
        </p:nvSpPr>
        <p:spPr>
          <a:xfrm rot="-4971949">
            <a:off x="-1978224" y="-993266"/>
            <a:ext cx="4547689" cy="4131091"/>
          </a:xfrm>
          <a:custGeom>
            <a:avLst/>
            <a:gdLst/>
            <a:ahLst/>
            <a:cxnLst/>
            <a:rect l="l" t="t" r="r" b="b"/>
            <a:pathLst>
              <a:path w="65181" h="59210" extrusionOk="0">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26" name="Google Shape;1026;p42"/>
          <p:cNvGrpSpPr/>
          <p:nvPr/>
        </p:nvGrpSpPr>
        <p:grpSpPr>
          <a:xfrm flipH="1">
            <a:off x="6866680" y="-80437"/>
            <a:ext cx="2277317" cy="5304377"/>
            <a:chOff x="224725" y="566950"/>
            <a:chExt cx="1850875" cy="4311100"/>
          </a:xfrm>
        </p:grpSpPr>
        <p:sp>
          <p:nvSpPr>
            <p:cNvPr id="1027" name="Google Shape;1027;p42"/>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42"/>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42"/>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42"/>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42"/>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42"/>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42"/>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42"/>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42"/>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42"/>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42"/>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42"/>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42"/>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42"/>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42"/>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42"/>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42"/>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42"/>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42"/>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42"/>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42"/>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42"/>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42"/>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42"/>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1" name="Google Shape;1051;p42"/>
          <p:cNvSpPr/>
          <p:nvPr/>
        </p:nvSpPr>
        <p:spPr>
          <a:xfrm rot="250550" flipH="1">
            <a:off x="838717" y="3110207"/>
            <a:ext cx="5950574" cy="3661060"/>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42"/>
          <p:cNvSpPr txBox="1">
            <a:spLocks noGrp="1"/>
          </p:cNvSpPr>
          <p:nvPr>
            <p:ph type="title"/>
          </p:nvPr>
        </p:nvSpPr>
        <p:spPr>
          <a:xfrm>
            <a:off x="713225" y="528150"/>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053" name="Google Shape;1053;p42"/>
          <p:cNvSpPr txBox="1">
            <a:spLocks noGrp="1"/>
          </p:cNvSpPr>
          <p:nvPr>
            <p:ph type="subTitle" idx="1"/>
          </p:nvPr>
        </p:nvSpPr>
        <p:spPr>
          <a:xfrm>
            <a:off x="713225" y="2027400"/>
            <a:ext cx="3402600" cy="1088700"/>
          </a:xfrm>
          <a:prstGeom prst="rect">
            <a:avLst/>
          </a:prstGeom>
        </p:spPr>
        <p:txBody>
          <a:bodyPr spcFirstLastPara="1" wrap="square" lIns="91425" tIns="91425" rIns="91425" bIns="91425" anchor="ctr" anchorCtr="0">
            <a:noAutofit/>
          </a:bodyPr>
          <a:lstStyle>
            <a:lvl1pPr lvl="0">
              <a:spcBef>
                <a:spcPts val="0"/>
              </a:spcBef>
              <a:spcAft>
                <a:spcPts val="0"/>
              </a:spcAft>
              <a:buSzPts val="1600"/>
              <a:buNone/>
              <a:defRPr sz="1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Title and text 4">
  <p:cSld name="CUSTOM_35">
    <p:spTree>
      <p:nvGrpSpPr>
        <p:cNvPr id="1" name="Shape 1054"/>
        <p:cNvGrpSpPr/>
        <p:nvPr/>
      </p:nvGrpSpPr>
      <p:grpSpPr>
        <a:xfrm>
          <a:off x="0" y="0"/>
          <a:ext cx="0" cy="0"/>
          <a:chOff x="0" y="0"/>
          <a:chExt cx="0" cy="0"/>
        </a:xfrm>
      </p:grpSpPr>
      <p:grpSp>
        <p:nvGrpSpPr>
          <p:cNvPr id="1055" name="Google Shape;1055;p43"/>
          <p:cNvGrpSpPr/>
          <p:nvPr/>
        </p:nvGrpSpPr>
        <p:grpSpPr>
          <a:xfrm>
            <a:off x="4789682" y="3273165"/>
            <a:ext cx="2304462" cy="2293869"/>
            <a:chOff x="2414491" y="671177"/>
            <a:chExt cx="1830972" cy="1822411"/>
          </a:xfrm>
        </p:grpSpPr>
        <p:sp>
          <p:nvSpPr>
            <p:cNvPr id="1056" name="Google Shape;1056;p43"/>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43"/>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43"/>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43"/>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43"/>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43"/>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43"/>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43"/>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43"/>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43"/>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43"/>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43"/>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43"/>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43"/>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43"/>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43"/>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43"/>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43"/>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43"/>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43"/>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43"/>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43"/>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43"/>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43"/>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43"/>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43"/>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43"/>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43"/>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43"/>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43"/>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43"/>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43"/>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43"/>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43"/>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0" name="Google Shape;1090;p43"/>
          <p:cNvSpPr/>
          <p:nvPr/>
        </p:nvSpPr>
        <p:spPr>
          <a:xfrm rot="-919010">
            <a:off x="6732142" y="-371518"/>
            <a:ext cx="3397275" cy="3383189"/>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43"/>
          <p:cNvSpPr/>
          <p:nvPr/>
        </p:nvSpPr>
        <p:spPr>
          <a:xfrm rot="-5620636">
            <a:off x="-1100482" y="1591409"/>
            <a:ext cx="2991681" cy="2870601"/>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43"/>
          <p:cNvSpPr txBox="1">
            <a:spLocks noGrp="1"/>
          </p:cNvSpPr>
          <p:nvPr>
            <p:ph type="title"/>
          </p:nvPr>
        </p:nvSpPr>
        <p:spPr>
          <a:xfrm>
            <a:off x="713225" y="528150"/>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093" name="Google Shape;1093;p43"/>
          <p:cNvSpPr txBox="1">
            <a:spLocks noGrp="1"/>
          </p:cNvSpPr>
          <p:nvPr>
            <p:ph type="subTitle" idx="1"/>
          </p:nvPr>
        </p:nvSpPr>
        <p:spPr>
          <a:xfrm>
            <a:off x="5028175" y="2027400"/>
            <a:ext cx="3402600" cy="10887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16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Title and text 5">
  <p:cSld name="CUSTOM_36">
    <p:spTree>
      <p:nvGrpSpPr>
        <p:cNvPr id="1" name="Shape 1094"/>
        <p:cNvGrpSpPr/>
        <p:nvPr/>
      </p:nvGrpSpPr>
      <p:grpSpPr>
        <a:xfrm>
          <a:off x="0" y="0"/>
          <a:ext cx="0" cy="0"/>
          <a:chOff x="0" y="0"/>
          <a:chExt cx="0" cy="0"/>
        </a:xfrm>
      </p:grpSpPr>
      <p:sp>
        <p:nvSpPr>
          <p:cNvPr id="1095" name="Google Shape;1095;p44"/>
          <p:cNvSpPr/>
          <p:nvPr/>
        </p:nvSpPr>
        <p:spPr>
          <a:xfrm>
            <a:off x="4260425" y="1957095"/>
            <a:ext cx="1774800" cy="17748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44"/>
          <p:cNvSpPr/>
          <p:nvPr/>
        </p:nvSpPr>
        <p:spPr>
          <a:xfrm rot="-4971949">
            <a:off x="6653151" y="1865359"/>
            <a:ext cx="4547689" cy="4131091"/>
          </a:xfrm>
          <a:custGeom>
            <a:avLst/>
            <a:gdLst/>
            <a:ahLst/>
            <a:cxnLst/>
            <a:rect l="l" t="t" r="r" b="b"/>
            <a:pathLst>
              <a:path w="65181" h="59210" extrusionOk="0">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44"/>
          <p:cNvSpPr/>
          <p:nvPr/>
        </p:nvSpPr>
        <p:spPr>
          <a:xfrm rot="7019959" flipH="1">
            <a:off x="-962151" y="-1327476"/>
            <a:ext cx="4047102" cy="2490011"/>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44"/>
          <p:cNvSpPr txBox="1">
            <a:spLocks noGrp="1"/>
          </p:cNvSpPr>
          <p:nvPr>
            <p:ph type="title"/>
          </p:nvPr>
        </p:nvSpPr>
        <p:spPr>
          <a:xfrm>
            <a:off x="713225" y="528150"/>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099" name="Google Shape;1099;p44"/>
          <p:cNvSpPr txBox="1">
            <a:spLocks noGrp="1"/>
          </p:cNvSpPr>
          <p:nvPr>
            <p:ph type="subTitle" idx="1"/>
          </p:nvPr>
        </p:nvSpPr>
        <p:spPr>
          <a:xfrm>
            <a:off x="713225" y="2027400"/>
            <a:ext cx="3402600" cy="1088700"/>
          </a:xfrm>
          <a:prstGeom prst="rect">
            <a:avLst/>
          </a:prstGeom>
        </p:spPr>
        <p:txBody>
          <a:bodyPr spcFirstLastPara="1" wrap="square" lIns="91425" tIns="91425" rIns="91425" bIns="91425" anchor="ctr" anchorCtr="0">
            <a:noAutofit/>
          </a:bodyPr>
          <a:lstStyle>
            <a:lvl1pPr lvl="0" rtl="0">
              <a:spcBef>
                <a:spcPts val="0"/>
              </a:spcBef>
              <a:spcAft>
                <a:spcPts val="0"/>
              </a:spcAft>
              <a:buSzPts val="16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Title and text 6">
  <p:cSld name="CUSTOM_37_1">
    <p:spTree>
      <p:nvGrpSpPr>
        <p:cNvPr id="1" name="Shape 1100"/>
        <p:cNvGrpSpPr/>
        <p:nvPr/>
      </p:nvGrpSpPr>
      <p:grpSpPr>
        <a:xfrm>
          <a:off x="0" y="0"/>
          <a:ext cx="0" cy="0"/>
          <a:chOff x="0" y="0"/>
          <a:chExt cx="0" cy="0"/>
        </a:xfrm>
      </p:grpSpPr>
      <p:sp>
        <p:nvSpPr>
          <p:cNvPr id="1101" name="Google Shape;1101;p45"/>
          <p:cNvSpPr/>
          <p:nvPr/>
        </p:nvSpPr>
        <p:spPr>
          <a:xfrm rot="-4971949">
            <a:off x="6499451" y="687059"/>
            <a:ext cx="4547689" cy="4131091"/>
          </a:xfrm>
          <a:custGeom>
            <a:avLst/>
            <a:gdLst/>
            <a:ahLst/>
            <a:cxnLst/>
            <a:rect l="l" t="t" r="r" b="b"/>
            <a:pathLst>
              <a:path w="65181" h="59210" extrusionOk="0">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45"/>
          <p:cNvSpPr/>
          <p:nvPr/>
        </p:nvSpPr>
        <p:spPr>
          <a:xfrm rot="9475593">
            <a:off x="-1974698" y="-446077"/>
            <a:ext cx="4047145" cy="2489949"/>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45"/>
          <p:cNvSpPr txBox="1">
            <a:spLocks noGrp="1"/>
          </p:cNvSpPr>
          <p:nvPr>
            <p:ph type="title"/>
          </p:nvPr>
        </p:nvSpPr>
        <p:spPr>
          <a:xfrm>
            <a:off x="713225" y="528150"/>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104" name="Google Shape;1104;p45"/>
          <p:cNvSpPr txBox="1">
            <a:spLocks noGrp="1"/>
          </p:cNvSpPr>
          <p:nvPr>
            <p:ph type="subTitle" idx="1"/>
          </p:nvPr>
        </p:nvSpPr>
        <p:spPr>
          <a:xfrm>
            <a:off x="713225" y="1168075"/>
            <a:ext cx="6264300" cy="34314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Char char="●"/>
              <a:defRPr sz="1600"/>
            </a:lvl1pPr>
            <a:lvl2pPr lvl="1" rtl="0">
              <a:spcBef>
                <a:spcPts val="0"/>
              </a:spcBef>
              <a:spcAft>
                <a:spcPts val="0"/>
              </a:spcAft>
              <a:buClr>
                <a:schemeClr val="lt1"/>
              </a:buClr>
              <a:buSzPts val="1000"/>
              <a:buFont typeface="Anaheim"/>
              <a:buChar char="○"/>
              <a:defRPr/>
            </a:lvl2pPr>
            <a:lvl3pPr lvl="2" rtl="0">
              <a:spcBef>
                <a:spcPts val="0"/>
              </a:spcBef>
              <a:spcAft>
                <a:spcPts val="0"/>
              </a:spcAft>
              <a:buClr>
                <a:schemeClr val="lt1"/>
              </a:buClr>
              <a:buSzPts val="1000"/>
              <a:buFont typeface="Anaheim"/>
              <a:buChar char="■"/>
              <a:defRPr/>
            </a:lvl3pPr>
            <a:lvl4pPr lvl="3" rtl="0">
              <a:spcBef>
                <a:spcPts val="0"/>
              </a:spcBef>
              <a:spcAft>
                <a:spcPts val="0"/>
              </a:spcAft>
              <a:buClr>
                <a:schemeClr val="lt1"/>
              </a:buClr>
              <a:buSzPts val="1000"/>
              <a:buFont typeface="Anaheim"/>
              <a:buChar char="●"/>
              <a:defRPr/>
            </a:lvl4pPr>
            <a:lvl5pPr lvl="4" rtl="0">
              <a:spcBef>
                <a:spcPts val="0"/>
              </a:spcBef>
              <a:spcAft>
                <a:spcPts val="0"/>
              </a:spcAft>
              <a:buClr>
                <a:schemeClr val="lt1"/>
              </a:buClr>
              <a:buSzPts val="1000"/>
              <a:buFont typeface="Anaheim"/>
              <a:buChar char="○"/>
              <a:defRPr/>
            </a:lvl5pPr>
            <a:lvl6pPr lvl="5" rtl="0">
              <a:spcBef>
                <a:spcPts val="0"/>
              </a:spcBef>
              <a:spcAft>
                <a:spcPts val="0"/>
              </a:spcAft>
              <a:buClr>
                <a:schemeClr val="lt1"/>
              </a:buClr>
              <a:buSzPts val="1000"/>
              <a:buFont typeface="Anaheim"/>
              <a:buChar char="■"/>
              <a:defRPr/>
            </a:lvl6pPr>
            <a:lvl7pPr lvl="6" rtl="0">
              <a:spcBef>
                <a:spcPts val="0"/>
              </a:spcBef>
              <a:spcAft>
                <a:spcPts val="0"/>
              </a:spcAft>
              <a:buClr>
                <a:schemeClr val="lt1"/>
              </a:buClr>
              <a:buSzPts val="1000"/>
              <a:buFont typeface="Anaheim"/>
              <a:buChar char="●"/>
              <a:defRPr/>
            </a:lvl7pPr>
            <a:lvl8pPr lvl="7" rtl="0">
              <a:spcBef>
                <a:spcPts val="0"/>
              </a:spcBef>
              <a:spcAft>
                <a:spcPts val="0"/>
              </a:spcAft>
              <a:buClr>
                <a:schemeClr val="lt1"/>
              </a:buClr>
              <a:buSzPts val="1000"/>
              <a:buFont typeface="Anaheim"/>
              <a:buChar char="○"/>
              <a:defRPr/>
            </a:lvl8pPr>
            <a:lvl9pPr lvl="8" rtl="0">
              <a:spcBef>
                <a:spcPts val="0"/>
              </a:spcBef>
              <a:spcAft>
                <a:spcPts val="0"/>
              </a:spcAft>
              <a:buClr>
                <a:schemeClr val="lt1"/>
              </a:buClr>
              <a:buSzPts val="1000"/>
              <a:buFont typeface="Anaheim"/>
              <a:buChar char="■"/>
              <a:defRPr/>
            </a:lvl9pPr>
          </a:lstStyle>
          <a:p>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Title and text 7">
  <p:cSld name="CUSTOM_37">
    <p:spTree>
      <p:nvGrpSpPr>
        <p:cNvPr id="1" name="Shape 1105"/>
        <p:cNvGrpSpPr/>
        <p:nvPr/>
      </p:nvGrpSpPr>
      <p:grpSpPr>
        <a:xfrm>
          <a:off x="0" y="0"/>
          <a:ext cx="0" cy="0"/>
          <a:chOff x="0" y="0"/>
          <a:chExt cx="0" cy="0"/>
        </a:xfrm>
      </p:grpSpPr>
      <p:sp>
        <p:nvSpPr>
          <p:cNvPr id="1106" name="Google Shape;1106;p46"/>
          <p:cNvSpPr/>
          <p:nvPr/>
        </p:nvSpPr>
        <p:spPr>
          <a:xfrm rot="-5400000" flipH="1">
            <a:off x="6051628" y="1691784"/>
            <a:ext cx="4906632" cy="3196913"/>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46"/>
          <p:cNvSpPr/>
          <p:nvPr/>
        </p:nvSpPr>
        <p:spPr>
          <a:xfrm>
            <a:off x="-749900" y="3073920"/>
            <a:ext cx="1774800" cy="17748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08" name="Google Shape;1108;p46"/>
          <p:cNvGrpSpPr/>
          <p:nvPr/>
        </p:nvGrpSpPr>
        <p:grpSpPr>
          <a:xfrm rot="10800000">
            <a:off x="6204525" y="1244395"/>
            <a:ext cx="1696762" cy="1688828"/>
            <a:chOff x="2414491" y="671177"/>
            <a:chExt cx="1830972" cy="1822411"/>
          </a:xfrm>
        </p:grpSpPr>
        <p:sp>
          <p:nvSpPr>
            <p:cNvPr id="1109" name="Google Shape;1109;p46"/>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46"/>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46"/>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46"/>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46"/>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46"/>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46"/>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46"/>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46"/>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46"/>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46"/>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46"/>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46"/>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46"/>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46"/>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46"/>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46"/>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6"/>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6"/>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46"/>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46"/>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46"/>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46"/>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46"/>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46"/>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46"/>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46"/>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46"/>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6"/>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6"/>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6"/>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46"/>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46"/>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46"/>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43" name="Google Shape;1143;p46"/>
          <p:cNvSpPr txBox="1">
            <a:spLocks noGrp="1"/>
          </p:cNvSpPr>
          <p:nvPr>
            <p:ph type="title"/>
          </p:nvPr>
        </p:nvSpPr>
        <p:spPr>
          <a:xfrm>
            <a:off x="713225" y="528150"/>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144" name="Google Shape;1144;p46"/>
          <p:cNvSpPr txBox="1">
            <a:spLocks noGrp="1"/>
          </p:cNvSpPr>
          <p:nvPr>
            <p:ph type="subTitle" idx="1"/>
          </p:nvPr>
        </p:nvSpPr>
        <p:spPr>
          <a:xfrm>
            <a:off x="713225" y="1168075"/>
            <a:ext cx="6028800" cy="34314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Char char="●"/>
              <a:defRPr sz="1600"/>
            </a:lvl1pPr>
            <a:lvl2pPr lvl="1" rtl="0">
              <a:spcBef>
                <a:spcPts val="0"/>
              </a:spcBef>
              <a:spcAft>
                <a:spcPts val="0"/>
              </a:spcAft>
              <a:buClr>
                <a:schemeClr val="lt1"/>
              </a:buClr>
              <a:buSzPts val="1000"/>
              <a:buFont typeface="Anaheim"/>
              <a:buChar char="○"/>
              <a:defRPr/>
            </a:lvl2pPr>
            <a:lvl3pPr lvl="2" rtl="0">
              <a:spcBef>
                <a:spcPts val="0"/>
              </a:spcBef>
              <a:spcAft>
                <a:spcPts val="0"/>
              </a:spcAft>
              <a:buClr>
                <a:schemeClr val="lt1"/>
              </a:buClr>
              <a:buSzPts val="1000"/>
              <a:buFont typeface="Anaheim"/>
              <a:buChar char="■"/>
              <a:defRPr/>
            </a:lvl3pPr>
            <a:lvl4pPr lvl="3" rtl="0">
              <a:spcBef>
                <a:spcPts val="0"/>
              </a:spcBef>
              <a:spcAft>
                <a:spcPts val="0"/>
              </a:spcAft>
              <a:buClr>
                <a:schemeClr val="lt1"/>
              </a:buClr>
              <a:buSzPts val="1000"/>
              <a:buFont typeface="Anaheim"/>
              <a:buChar char="●"/>
              <a:defRPr/>
            </a:lvl4pPr>
            <a:lvl5pPr lvl="4" rtl="0">
              <a:spcBef>
                <a:spcPts val="0"/>
              </a:spcBef>
              <a:spcAft>
                <a:spcPts val="0"/>
              </a:spcAft>
              <a:buClr>
                <a:schemeClr val="lt1"/>
              </a:buClr>
              <a:buSzPts val="1000"/>
              <a:buFont typeface="Anaheim"/>
              <a:buChar char="○"/>
              <a:defRPr/>
            </a:lvl5pPr>
            <a:lvl6pPr lvl="5" rtl="0">
              <a:spcBef>
                <a:spcPts val="0"/>
              </a:spcBef>
              <a:spcAft>
                <a:spcPts val="0"/>
              </a:spcAft>
              <a:buClr>
                <a:schemeClr val="lt1"/>
              </a:buClr>
              <a:buSzPts val="1000"/>
              <a:buFont typeface="Anaheim"/>
              <a:buChar char="■"/>
              <a:defRPr/>
            </a:lvl6pPr>
            <a:lvl7pPr lvl="6" rtl="0">
              <a:spcBef>
                <a:spcPts val="0"/>
              </a:spcBef>
              <a:spcAft>
                <a:spcPts val="0"/>
              </a:spcAft>
              <a:buClr>
                <a:schemeClr val="lt1"/>
              </a:buClr>
              <a:buSzPts val="1000"/>
              <a:buFont typeface="Anaheim"/>
              <a:buChar char="●"/>
              <a:defRPr/>
            </a:lvl7pPr>
            <a:lvl8pPr lvl="7" rtl="0">
              <a:spcBef>
                <a:spcPts val="0"/>
              </a:spcBef>
              <a:spcAft>
                <a:spcPts val="0"/>
              </a:spcAft>
              <a:buClr>
                <a:schemeClr val="lt1"/>
              </a:buClr>
              <a:buSzPts val="1000"/>
              <a:buFont typeface="Anaheim"/>
              <a:buChar char="○"/>
              <a:defRPr/>
            </a:lvl8pPr>
            <a:lvl9pPr lvl="8" rtl="0">
              <a:spcBef>
                <a:spcPts val="0"/>
              </a:spcBef>
              <a:spcAft>
                <a:spcPts val="0"/>
              </a:spcAft>
              <a:buClr>
                <a:schemeClr val="lt1"/>
              </a:buClr>
              <a:buSzPts val="1000"/>
              <a:buFont typeface="Anaheim"/>
              <a:buChar char="■"/>
              <a:defRPr/>
            </a:lvl9pPr>
          </a:lstStyle>
          <a:p>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Thanks">
  <p:cSld name="CUSTOM_31">
    <p:spTree>
      <p:nvGrpSpPr>
        <p:cNvPr id="1" name="Shape 1145"/>
        <p:cNvGrpSpPr/>
        <p:nvPr/>
      </p:nvGrpSpPr>
      <p:grpSpPr>
        <a:xfrm>
          <a:off x="0" y="0"/>
          <a:ext cx="0" cy="0"/>
          <a:chOff x="0" y="0"/>
          <a:chExt cx="0" cy="0"/>
        </a:xfrm>
      </p:grpSpPr>
      <p:sp>
        <p:nvSpPr>
          <p:cNvPr id="1146" name="Google Shape;1146;p47"/>
          <p:cNvSpPr/>
          <p:nvPr/>
        </p:nvSpPr>
        <p:spPr>
          <a:xfrm rot="5716307" flipH="1">
            <a:off x="3128709" y="-17350"/>
            <a:ext cx="3009510" cy="5911593"/>
          </a:xfrm>
          <a:custGeom>
            <a:avLst/>
            <a:gdLst/>
            <a:ahLst/>
            <a:cxnLst/>
            <a:rect l="l" t="t" r="r" b="b"/>
            <a:pathLst>
              <a:path w="72386" h="83294" extrusionOk="0">
                <a:moveTo>
                  <a:pt x="50403" y="3137"/>
                </a:moveTo>
                <a:cubicBezTo>
                  <a:pt x="56941" y="6272"/>
                  <a:pt x="64246" y="10108"/>
                  <a:pt x="60711" y="17614"/>
                </a:cubicBezTo>
                <a:cubicBezTo>
                  <a:pt x="57175" y="25119"/>
                  <a:pt x="44632" y="42031"/>
                  <a:pt x="52938" y="45433"/>
                </a:cubicBezTo>
                <a:cubicBezTo>
                  <a:pt x="61211" y="48803"/>
                  <a:pt x="72386" y="48302"/>
                  <a:pt x="71885" y="57942"/>
                </a:cubicBezTo>
                <a:cubicBezTo>
                  <a:pt x="71351" y="67583"/>
                  <a:pt x="54640" y="83294"/>
                  <a:pt x="40096" y="76189"/>
                </a:cubicBezTo>
                <a:cubicBezTo>
                  <a:pt x="25552" y="69084"/>
                  <a:pt x="35359" y="53839"/>
                  <a:pt x="20982" y="50137"/>
                </a:cubicBezTo>
                <a:cubicBezTo>
                  <a:pt x="6605" y="46434"/>
                  <a:pt x="1" y="20916"/>
                  <a:pt x="6939" y="13477"/>
                </a:cubicBezTo>
                <a:cubicBezTo>
                  <a:pt x="13877" y="6039"/>
                  <a:pt x="43865" y="1"/>
                  <a:pt x="50403" y="3137"/>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47"/>
          <p:cNvSpPr/>
          <p:nvPr/>
        </p:nvSpPr>
        <p:spPr>
          <a:xfrm rot="-1408952">
            <a:off x="7059833" y="-1532053"/>
            <a:ext cx="3561578" cy="4437854"/>
          </a:xfrm>
          <a:custGeom>
            <a:avLst/>
            <a:gdLst/>
            <a:ahLst/>
            <a:cxnLst/>
            <a:rect l="l" t="t" r="r" b="b"/>
            <a:pathLst>
              <a:path w="15146" h="21250" extrusionOk="0">
                <a:moveTo>
                  <a:pt x="2903" y="12143"/>
                </a:moveTo>
                <a:cubicBezTo>
                  <a:pt x="1936" y="10308"/>
                  <a:pt x="234" y="9174"/>
                  <a:pt x="201" y="6972"/>
                </a:cubicBezTo>
                <a:cubicBezTo>
                  <a:pt x="1" y="1"/>
                  <a:pt x="7773" y="1769"/>
                  <a:pt x="11209" y="4637"/>
                </a:cubicBezTo>
                <a:cubicBezTo>
                  <a:pt x="13877" y="6839"/>
                  <a:pt x="15145" y="10208"/>
                  <a:pt x="14178" y="13544"/>
                </a:cubicBezTo>
                <a:cubicBezTo>
                  <a:pt x="13310" y="16379"/>
                  <a:pt x="10141" y="21249"/>
                  <a:pt x="6472" y="20349"/>
                </a:cubicBezTo>
                <a:cubicBezTo>
                  <a:pt x="3203" y="19581"/>
                  <a:pt x="4070" y="14811"/>
                  <a:pt x="3070" y="12476"/>
                </a:cubicBezTo>
                <a:cubicBezTo>
                  <a:pt x="3036" y="12343"/>
                  <a:pt x="2970" y="12243"/>
                  <a:pt x="2903" y="1214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47"/>
          <p:cNvSpPr/>
          <p:nvPr/>
        </p:nvSpPr>
        <p:spPr>
          <a:xfrm rot="10800000">
            <a:off x="797253" y="2885987"/>
            <a:ext cx="1774800" cy="17748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49" name="Google Shape;1149;p47"/>
          <p:cNvGrpSpPr/>
          <p:nvPr/>
        </p:nvGrpSpPr>
        <p:grpSpPr>
          <a:xfrm rot="10800000">
            <a:off x="162225" y="2264370"/>
            <a:ext cx="1696762" cy="1688828"/>
            <a:chOff x="2414491" y="671177"/>
            <a:chExt cx="1830972" cy="1822411"/>
          </a:xfrm>
        </p:grpSpPr>
        <p:sp>
          <p:nvSpPr>
            <p:cNvPr id="1150" name="Google Shape;1150;p47"/>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47"/>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47"/>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47"/>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47"/>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47"/>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47"/>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47"/>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47"/>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47"/>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47"/>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47"/>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47"/>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47"/>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47"/>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47"/>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47"/>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47"/>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47"/>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47"/>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47"/>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47"/>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47"/>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47"/>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47"/>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47"/>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47"/>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47"/>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47"/>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47"/>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47"/>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47"/>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47"/>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47"/>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84" name="Google Shape;1184;p47"/>
          <p:cNvSpPr/>
          <p:nvPr/>
        </p:nvSpPr>
        <p:spPr>
          <a:xfrm rot="8100000">
            <a:off x="371399" y="-1150417"/>
            <a:ext cx="1938844" cy="3305623"/>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47"/>
          <p:cNvSpPr txBox="1">
            <a:spLocks noGrp="1"/>
          </p:cNvSpPr>
          <p:nvPr>
            <p:ph type="title"/>
          </p:nvPr>
        </p:nvSpPr>
        <p:spPr>
          <a:xfrm>
            <a:off x="2572050" y="539888"/>
            <a:ext cx="3999900" cy="1065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7700">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186" name="Google Shape;1186;p47"/>
          <p:cNvSpPr txBox="1">
            <a:spLocks noGrp="1"/>
          </p:cNvSpPr>
          <p:nvPr>
            <p:ph type="subTitle" idx="1"/>
          </p:nvPr>
        </p:nvSpPr>
        <p:spPr>
          <a:xfrm>
            <a:off x="2572050" y="1652263"/>
            <a:ext cx="3999900" cy="8388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1600"/>
              <a:buFont typeface="Anaheim"/>
              <a:buChar char="●"/>
              <a:defRPr sz="1600"/>
            </a:lvl1pPr>
            <a:lvl2pPr lvl="1" rtl="0">
              <a:spcBef>
                <a:spcPts val="0"/>
              </a:spcBef>
              <a:spcAft>
                <a:spcPts val="0"/>
              </a:spcAft>
              <a:buClr>
                <a:schemeClr val="lt1"/>
              </a:buClr>
              <a:buSzPts val="1000"/>
              <a:buFont typeface="Anaheim"/>
              <a:buChar char="○"/>
              <a:defRPr/>
            </a:lvl2pPr>
            <a:lvl3pPr lvl="2" rtl="0">
              <a:spcBef>
                <a:spcPts val="0"/>
              </a:spcBef>
              <a:spcAft>
                <a:spcPts val="0"/>
              </a:spcAft>
              <a:buClr>
                <a:schemeClr val="lt1"/>
              </a:buClr>
              <a:buSzPts val="1000"/>
              <a:buFont typeface="Anaheim"/>
              <a:buChar char="■"/>
              <a:defRPr/>
            </a:lvl3pPr>
            <a:lvl4pPr lvl="3" rtl="0">
              <a:spcBef>
                <a:spcPts val="0"/>
              </a:spcBef>
              <a:spcAft>
                <a:spcPts val="0"/>
              </a:spcAft>
              <a:buClr>
                <a:schemeClr val="lt1"/>
              </a:buClr>
              <a:buSzPts val="1000"/>
              <a:buFont typeface="Anaheim"/>
              <a:buChar char="●"/>
              <a:defRPr/>
            </a:lvl4pPr>
            <a:lvl5pPr lvl="4" rtl="0">
              <a:spcBef>
                <a:spcPts val="0"/>
              </a:spcBef>
              <a:spcAft>
                <a:spcPts val="0"/>
              </a:spcAft>
              <a:buClr>
                <a:schemeClr val="lt1"/>
              </a:buClr>
              <a:buSzPts val="1000"/>
              <a:buFont typeface="Anaheim"/>
              <a:buChar char="○"/>
              <a:defRPr/>
            </a:lvl5pPr>
            <a:lvl6pPr lvl="5" rtl="0">
              <a:spcBef>
                <a:spcPts val="0"/>
              </a:spcBef>
              <a:spcAft>
                <a:spcPts val="0"/>
              </a:spcAft>
              <a:buClr>
                <a:schemeClr val="lt1"/>
              </a:buClr>
              <a:buSzPts val="1000"/>
              <a:buFont typeface="Anaheim"/>
              <a:buChar char="■"/>
              <a:defRPr/>
            </a:lvl6pPr>
            <a:lvl7pPr lvl="6" rtl="0">
              <a:spcBef>
                <a:spcPts val="0"/>
              </a:spcBef>
              <a:spcAft>
                <a:spcPts val="0"/>
              </a:spcAft>
              <a:buClr>
                <a:schemeClr val="lt1"/>
              </a:buClr>
              <a:buSzPts val="1000"/>
              <a:buFont typeface="Anaheim"/>
              <a:buChar char="●"/>
              <a:defRPr/>
            </a:lvl7pPr>
            <a:lvl8pPr lvl="7" rtl="0">
              <a:spcBef>
                <a:spcPts val="0"/>
              </a:spcBef>
              <a:spcAft>
                <a:spcPts val="0"/>
              </a:spcAft>
              <a:buClr>
                <a:schemeClr val="lt1"/>
              </a:buClr>
              <a:buSzPts val="1000"/>
              <a:buFont typeface="Anaheim"/>
              <a:buChar char="○"/>
              <a:defRPr/>
            </a:lvl8pPr>
            <a:lvl9pPr lvl="8" rtl="0">
              <a:spcBef>
                <a:spcPts val="0"/>
              </a:spcBef>
              <a:spcAft>
                <a:spcPts val="0"/>
              </a:spcAft>
              <a:buClr>
                <a:schemeClr val="lt1"/>
              </a:buClr>
              <a:buSzPts val="1000"/>
              <a:buFont typeface="Anaheim"/>
              <a:buChar char="■"/>
              <a:defRPr/>
            </a:lvl9pPr>
          </a:lstStyle>
          <a:p>
            <a:endParaRPr/>
          </a:p>
        </p:txBody>
      </p:sp>
      <p:sp>
        <p:nvSpPr>
          <p:cNvPr id="1187" name="Google Shape;1187;p47"/>
          <p:cNvSpPr txBox="1"/>
          <p:nvPr/>
        </p:nvSpPr>
        <p:spPr>
          <a:xfrm>
            <a:off x="2720550" y="3431613"/>
            <a:ext cx="3702900" cy="792600"/>
          </a:xfrm>
          <a:prstGeom prst="rect">
            <a:avLst/>
          </a:prstGeom>
          <a:noFill/>
          <a:ln>
            <a:noFill/>
          </a:ln>
        </p:spPr>
        <p:txBody>
          <a:bodyPr spcFirstLastPara="1" wrap="square" lIns="91425" tIns="91425" rIns="91425" bIns="91425" anchor="t" anchorCtr="0">
            <a:noAutofit/>
          </a:bodyPr>
          <a:lstStyle/>
          <a:p>
            <a:pPr marL="0" lvl="0" indent="0" algn="ctr" rtl="0">
              <a:spcBef>
                <a:spcPts val="300"/>
              </a:spcBef>
              <a:spcAft>
                <a:spcPts val="0"/>
              </a:spcAft>
              <a:buNone/>
            </a:pPr>
            <a:r>
              <a:rPr lang="en-GB" sz="1200">
                <a:solidFill>
                  <a:schemeClr val="accent2"/>
                </a:solidFill>
                <a:latin typeface="Manjari"/>
                <a:ea typeface="Manjari"/>
                <a:cs typeface="Manjari"/>
                <a:sym typeface="Manjari"/>
              </a:rPr>
              <a:t>CREDITS: This presentation template was created by </a:t>
            </a:r>
            <a:r>
              <a:rPr lang="en-GB" sz="1200" b="1">
                <a:solidFill>
                  <a:schemeClr val="accent2"/>
                </a:solidFill>
                <a:uFill>
                  <a:noFill/>
                </a:uFill>
                <a:latin typeface="Manjari"/>
                <a:ea typeface="Manjari"/>
                <a:cs typeface="Manjari"/>
                <a:sym typeface="Manjari"/>
                <a:hlinkClick r:id="rId2"/>
              </a:rPr>
              <a:t>Slidesgo</a:t>
            </a:r>
            <a:r>
              <a:rPr lang="en-GB" sz="1200">
                <a:solidFill>
                  <a:schemeClr val="accent2"/>
                </a:solidFill>
                <a:latin typeface="Manjari"/>
                <a:ea typeface="Manjari"/>
                <a:cs typeface="Manjari"/>
                <a:sym typeface="Manjari"/>
              </a:rPr>
              <a:t>, including icons by </a:t>
            </a:r>
            <a:r>
              <a:rPr lang="en-GB" sz="1200" b="1">
                <a:solidFill>
                  <a:schemeClr val="accent2"/>
                </a:solidFill>
                <a:uFill>
                  <a:noFill/>
                </a:uFill>
                <a:latin typeface="Manjari"/>
                <a:ea typeface="Manjari"/>
                <a:cs typeface="Manjari"/>
                <a:sym typeface="Manjari"/>
                <a:hlinkClick r:id="rId3"/>
              </a:rPr>
              <a:t>Flaticon</a:t>
            </a:r>
            <a:r>
              <a:rPr lang="en-GB" sz="1200">
                <a:solidFill>
                  <a:schemeClr val="accent2"/>
                </a:solidFill>
                <a:latin typeface="Manjari"/>
                <a:ea typeface="Manjari"/>
                <a:cs typeface="Manjari"/>
                <a:sym typeface="Manjari"/>
              </a:rPr>
              <a:t>, infographics &amp; images by </a:t>
            </a:r>
            <a:r>
              <a:rPr lang="en-GB" sz="1200" b="1">
                <a:solidFill>
                  <a:schemeClr val="accent2"/>
                </a:solidFill>
                <a:uFill>
                  <a:noFill/>
                </a:uFill>
                <a:latin typeface="Manjari"/>
                <a:ea typeface="Manjari"/>
                <a:cs typeface="Manjari"/>
                <a:sym typeface="Manjari"/>
                <a:hlinkClick r:id="rId4"/>
              </a:rPr>
              <a:t>Freepik</a:t>
            </a:r>
            <a:r>
              <a:rPr lang="en-GB" sz="1200">
                <a:solidFill>
                  <a:schemeClr val="accent2"/>
                </a:solidFill>
                <a:latin typeface="Manjari"/>
                <a:ea typeface="Manjari"/>
                <a:cs typeface="Manjari"/>
                <a:sym typeface="Manjari"/>
              </a:rPr>
              <a:t> </a:t>
            </a:r>
            <a:endParaRPr sz="1200">
              <a:solidFill>
                <a:schemeClr val="accent2"/>
              </a:solidFill>
              <a:latin typeface="Manjari"/>
              <a:ea typeface="Manjari"/>
              <a:cs typeface="Manjari"/>
              <a:sym typeface="Manjari"/>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Background">
  <p:cSld name="CUSTOM">
    <p:spTree>
      <p:nvGrpSpPr>
        <p:cNvPr id="1" name="Shape 1188"/>
        <p:cNvGrpSpPr/>
        <p:nvPr/>
      </p:nvGrpSpPr>
      <p:grpSpPr>
        <a:xfrm>
          <a:off x="0" y="0"/>
          <a:ext cx="0" cy="0"/>
          <a:chOff x="0" y="0"/>
          <a:chExt cx="0" cy="0"/>
        </a:xfrm>
      </p:grpSpPr>
      <p:sp>
        <p:nvSpPr>
          <p:cNvPr id="1189" name="Google Shape;1189;p48"/>
          <p:cNvSpPr/>
          <p:nvPr/>
        </p:nvSpPr>
        <p:spPr>
          <a:xfrm rot="288678" flipH="1">
            <a:off x="-1270417" y="553336"/>
            <a:ext cx="4658411" cy="4765187"/>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48"/>
          <p:cNvSpPr/>
          <p:nvPr/>
        </p:nvSpPr>
        <p:spPr>
          <a:xfrm>
            <a:off x="1334050" y="1127073"/>
            <a:ext cx="1522302" cy="1342795"/>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91" name="Google Shape;1191;p48"/>
          <p:cNvGrpSpPr/>
          <p:nvPr/>
        </p:nvGrpSpPr>
        <p:grpSpPr>
          <a:xfrm>
            <a:off x="5119018" y="713081"/>
            <a:ext cx="2270935" cy="2260334"/>
            <a:chOff x="6762468" y="1386456"/>
            <a:chExt cx="2270935" cy="2260334"/>
          </a:xfrm>
        </p:grpSpPr>
        <p:sp>
          <p:nvSpPr>
            <p:cNvPr id="1192" name="Google Shape;1192;p48"/>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48"/>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48"/>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48"/>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48"/>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48"/>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48"/>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48"/>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48"/>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48"/>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48"/>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48"/>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48"/>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48"/>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48"/>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48"/>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48"/>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48"/>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48"/>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48"/>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48"/>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48"/>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48"/>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48"/>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48"/>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48"/>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48"/>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48"/>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48"/>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48"/>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48"/>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48"/>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48"/>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25" name="Google Shape;1225;p48"/>
          <p:cNvSpPr/>
          <p:nvPr/>
        </p:nvSpPr>
        <p:spPr>
          <a:xfrm rot="-1848056" flipH="1">
            <a:off x="7756025" y="2517986"/>
            <a:ext cx="1938888" cy="3305698"/>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Background 1">
  <p:cSld name="CUSTOM_2">
    <p:spTree>
      <p:nvGrpSpPr>
        <p:cNvPr id="1" name="Shape 1226"/>
        <p:cNvGrpSpPr/>
        <p:nvPr/>
      </p:nvGrpSpPr>
      <p:grpSpPr>
        <a:xfrm>
          <a:off x="0" y="0"/>
          <a:ext cx="0" cy="0"/>
          <a:chOff x="0" y="0"/>
          <a:chExt cx="0" cy="0"/>
        </a:xfrm>
      </p:grpSpPr>
      <p:grpSp>
        <p:nvGrpSpPr>
          <p:cNvPr id="1227" name="Google Shape;1227;p49"/>
          <p:cNvGrpSpPr/>
          <p:nvPr/>
        </p:nvGrpSpPr>
        <p:grpSpPr>
          <a:xfrm>
            <a:off x="5" y="-80449"/>
            <a:ext cx="2277317" cy="5304377"/>
            <a:chOff x="224725" y="566950"/>
            <a:chExt cx="1850875" cy="4311100"/>
          </a:xfrm>
        </p:grpSpPr>
        <p:sp>
          <p:nvSpPr>
            <p:cNvPr id="1228" name="Google Shape;1228;p49"/>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49"/>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49"/>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49"/>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49"/>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49"/>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49"/>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49"/>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49"/>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49"/>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49"/>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49"/>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49"/>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49"/>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49"/>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49"/>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49"/>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49"/>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49"/>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49"/>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49"/>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49"/>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49"/>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49"/>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52" name="Google Shape;1252;p49"/>
          <p:cNvSpPr/>
          <p:nvPr/>
        </p:nvSpPr>
        <p:spPr>
          <a:xfrm rot="-3415034" flipH="1">
            <a:off x="5349941" y="647072"/>
            <a:ext cx="4814608" cy="4095305"/>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1253;p49"/>
          <p:cNvSpPr/>
          <p:nvPr/>
        </p:nvSpPr>
        <p:spPr>
          <a:xfrm rot="1379372">
            <a:off x="5149944" y="2281365"/>
            <a:ext cx="1343009" cy="1754062"/>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1254;p49"/>
          <p:cNvSpPr/>
          <p:nvPr/>
        </p:nvSpPr>
        <p:spPr>
          <a:xfrm>
            <a:off x="-767475" y="502200"/>
            <a:ext cx="2264661" cy="1997587"/>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Background 2">
  <p:cSld name="CUSTOM_4">
    <p:spTree>
      <p:nvGrpSpPr>
        <p:cNvPr id="1" name="Shape 1255"/>
        <p:cNvGrpSpPr/>
        <p:nvPr/>
      </p:nvGrpSpPr>
      <p:grpSpPr>
        <a:xfrm>
          <a:off x="0" y="0"/>
          <a:ext cx="0" cy="0"/>
          <a:chOff x="0" y="0"/>
          <a:chExt cx="0" cy="0"/>
        </a:xfrm>
      </p:grpSpPr>
      <p:grpSp>
        <p:nvGrpSpPr>
          <p:cNvPr id="1256" name="Google Shape;1256;p50"/>
          <p:cNvGrpSpPr/>
          <p:nvPr/>
        </p:nvGrpSpPr>
        <p:grpSpPr>
          <a:xfrm rot="-4412986">
            <a:off x="6233427" y="1978854"/>
            <a:ext cx="2523466" cy="2406919"/>
            <a:chOff x="616550" y="744600"/>
            <a:chExt cx="936200" cy="893025"/>
          </a:xfrm>
        </p:grpSpPr>
        <p:sp>
          <p:nvSpPr>
            <p:cNvPr id="1257" name="Google Shape;1257;p50"/>
            <p:cNvSpPr/>
            <p:nvPr/>
          </p:nvSpPr>
          <p:spPr>
            <a:xfrm>
              <a:off x="616550" y="744600"/>
              <a:ext cx="936200" cy="893025"/>
            </a:xfrm>
            <a:custGeom>
              <a:avLst/>
              <a:gdLst/>
              <a:ahLst/>
              <a:cxnLst/>
              <a:rect l="l" t="t" r="r" b="b"/>
              <a:pathLst>
                <a:path w="37448" h="35721" extrusionOk="0">
                  <a:moveTo>
                    <a:pt x="21003" y="1"/>
                  </a:moveTo>
                  <a:cubicBezTo>
                    <a:pt x="20950" y="1"/>
                    <a:pt x="20897" y="16"/>
                    <a:pt x="20852" y="46"/>
                  </a:cubicBezTo>
                  <a:lnTo>
                    <a:pt x="18177" y="2356"/>
                  </a:lnTo>
                  <a:cubicBezTo>
                    <a:pt x="18177" y="2356"/>
                    <a:pt x="18146" y="2387"/>
                    <a:pt x="18146" y="2387"/>
                  </a:cubicBezTo>
                  <a:lnTo>
                    <a:pt x="91" y="26946"/>
                  </a:lnTo>
                  <a:cubicBezTo>
                    <a:pt x="0" y="27068"/>
                    <a:pt x="61" y="27220"/>
                    <a:pt x="182" y="27281"/>
                  </a:cubicBezTo>
                  <a:lnTo>
                    <a:pt x="2523" y="28436"/>
                  </a:lnTo>
                  <a:lnTo>
                    <a:pt x="15654" y="35700"/>
                  </a:lnTo>
                  <a:cubicBezTo>
                    <a:pt x="15692" y="35713"/>
                    <a:pt x="15735" y="35720"/>
                    <a:pt x="15776" y="35720"/>
                  </a:cubicBezTo>
                  <a:cubicBezTo>
                    <a:pt x="15835" y="35720"/>
                    <a:pt x="15892" y="35705"/>
                    <a:pt x="15927" y="35670"/>
                  </a:cubicBezTo>
                  <a:cubicBezTo>
                    <a:pt x="16657" y="35092"/>
                    <a:pt x="20274" y="32083"/>
                    <a:pt x="25320" y="27433"/>
                  </a:cubicBezTo>
                  <a:cubicBezTo>
                    <a:pt x="30730" y="22417"/>
                    <a:pt x="37204" y="14666"/>
                    <a:pt x="37204" y="14666"/>
                  </a:cubicBezTo>
                  <a:cubicBezTo>
                    <a:pt x="37448" y="14454"/>
                    <a:pt x="37448" y="14089"/>
                    <a:pt x="37204" y="13876"/>
                  </a:cubicBezTo>
                  <a:cubicBezTo>
                    <a:pt x="36779" y="13451"/>
                    <a:pt x="35867" y="12600"/>
                    <a:pt x="34286" y="11171"/>
                  </a:cubicBezTo>
                  <a:cubicBezTo>
                    <a:pt x="31824" y="9013"/>
                    <a:pt x="22493" y="1171"/>
                    <a:pt x="21155" y="46"/>
                  </a:cubicBezTo>
                  <a:cubicBezTo>
                    <a:pt x="21110" y="16"/>
                    <a:pt x="21057" y="1"/>
                    <a:pt x="2100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50"/>
            <p:cNvSpPr/>
            <p:nvPr/>
          </p:nvSpPr>
          <p:spPr>
            <a:xfrm>
              <a:off x="1118825" y="951075"/>
              <a:ext cx="191525" cy="163425"/>
            </a:xfrm>
            <a:custGeom>
              <a:avLst/>
              <a:gdLst/>
              <a:ahLst/>
              <a:cxnLst/>
              <a:rect l="l" t="t" r="r" b="b"/>
              <a:pathLst>
                <a:path w="7661" h="6537" extrusionOk="0">
                  <a:moveTo>
                    <a:pt x="426" y="0"/>
                  </a:moveTo>
                  <a:cubicBezTo>
                    <a:pt x="317" y="0"/>
                    <a:pt x="206" y="46"/>
                    <a:pt x="122" y="146"/>
                  </a:cubicBezTo>
                  <a:cubicBezTo>
                    <a:pt x="1" y="298"/>
                    <a:pt x="31" y="541"/>
                    <a:pt x="183" y="663"/>
                  </a:cubicBezTo>
                  <a:lnTo>
                    <a:pt x="6992" y="6468"/>
                  </a:lnTo>
                  <a:cubicBezTo>
                    <a:pt x="7052" y="6499"/>
                    <a:pt x="7144" y="6529"/>
                    <a:pt x="7235" y="6529"/>
                  </a:cubicBezTo>
                  <a:cubicBezTo>
                    <a:pt x="7251" y="6534"/>
                    <a:pt x="7268" y="6537"/>
                    <a:pt x="7286" y="6537"/>
                  </a:cubicBezTo>
                  <a:cubicBezTo>
                    <a:pt x="7368" y="6537"/>
                    <a:pt x="7464" y="6483"/>
                    <a:pt x="7539" y="6407"/>
                  </a:cubicBezTo>
                  <a:cubicBezTo>
                    <a:pt x="7660" y="6255"/>
                    <a:pt x="7630" y="6012"/>
                    <a:pt x="7478" y="5860"/>
                  </a:cubicBezTo>
                  <a:lnTo>
                    <a:pt x="669" y="85"/>
                  </a:lnTo>
                  <a:cubicBezTo>
                    <a:pt x="601" y="31"/>
                    <a:pt x="514" y="0"/>
                    <a:pt x="4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9" name="Google Shape;1259;p50"/>
            <p:cNvSpPr/>
            <p:nvPr/>
          </p:nvSpPr>
          <p:spPr>
            <a:xfrm>
              <a:off x="1078550" y="994400"/>
              <a:ext cx="190750" cy="164750"/>
            </a:xfrm>
            <a:custGeom>
              <a:avLst/>
              <a:gdLst/>
              <a:ahLst/>
              <a:cxnLst/>
              <a:rect l="l" t="t" r="r" b="b"/>
              <a:pathLst>
                <a:path w="7630" h="6590" extrusionOk="0">
                  <a:moveTo>
                    <a:pt x="413" y="0"/>
                  </a:moveTo>
                  <a:cubicBezTo>
                    <a:pt x="308" y="0"/>
                    <a:pt x="206" y="45"/>
                    <a:pt x="122" y="146"/>
                  </a:cubicBezTo>
                  <a:cubicBezTo>
                    <a:pt x="1" y="298"/>
                    <a:pt x="1" y="541"/>
                    <a:pt x="153" y="662"/>
                  </a:cubicBezTo>
                  <a:lnTo>
                    <a:pt x="6931" y="6498"/>
                  </a:lnTo>
                  <a:cubicBezTo>
                    <a:pt x="7022" y="6559"/>
                    <a:pt x="7113" y="6589"/>
                    <a:pt x="7174" y="6589"/>
                  </a:cubicBezTo>
                  <a:cubicBezTo>
                    <a:pt x="7296" y="6589"/>
                    <a:pt x="7417" y="6529"/>
                    <a:pt x="7478" y="6437"/>
                  </a:cubicBezTo>
                  <a:cubicBezTo>
                    <a:pt x="7630" y="6285"/>
                    <a:pt x="7600" y="6042"/>
                    <a:pt x="7448" y="5921"/>
                  </a:cubicBezTo>
                  <a:lnTo>
                    <a:pt x="669" y="85"/>
                  </a:lnTo>
                  <a:cubicBezTo>
                    <a:pt x="587" y="30"/>
                    <a:pt x="499" y="0"/>
                    <a:pt x="41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0" name="Google Shape;1260;p50"/>
            <p:cNvSpPr/>
            <p:nvPr/>
          </p:nvSpPr>
          <p:spPr>
            <a:xfrm>
              <a:off x="1041325" y="1033375"/>
              <a:ext cx="196075" cy="159975"/>
            </a:xfrm>
            <a:custGeom>
              <a:avLst/>
              <a:gdLst/>
              <a:ahLst/>
              <a:cxnLst/>
              <a:rect l="l" t="t" r="r" b="b"/>
              <a:pathLst>
                <a:path w="7843" h="6399" extrusionOk="0">
                  <a:moveTo>
                    <a:pt x="446" y="1"/>
                  </a:moveTo>
                  <a:cubicBezTo>
                    <a:pt x="335" y="1"/>
                    <a:pt x="223" y="48"/>
                    <a:pt x="152" y="137"/>
                  </a:cubicBezTo>
                  <a:cubicBezTo>
                    <a:pt x="0" y="319"/>
                    <a:pt x="31" y="532"/>
                    <a:pt x="213" y="684"/>
                  </a:cubicBezTo>
                  <a:lnTo>
                    <a:pt x="7174" y="6307"/>
                  </a:lnTo>
                  <a:cubicBezTo>
                    <a:pt x="7234" y="6368"/>
                    <a:pt x="7326" y="6398"/>
                    <a:pt x="7386" y="6398"/>
                  </a:cubicBezTo>
                  <a:cubicBezTo>
                    <a:pt x="7508" y="6398"/>
                    <a:pt x="7630" y="6337"/>
                    <a:pt x="7690" y="6246"/>
                  </a:cubicBezTo>
                  <a:cubicBezTo>
                    <a:pt x="7842" y="6094"/>
                    <a:pt x="7812" y="5851"/>
                    <a:pt x="7630" y="5729"/>
                  </a:cubicBezTo>
                  <a:lnTo>
                    <a:pt x="669" y="76"/>
                  </a:lnTo>
                  <a:cubicBezTo>
                    <a:pt x="606" y="25"/>
                    <a:pt x="526" y="1"/>
                    <a:pt x="4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50"/>
            <p:cNvSpPr/>
            <p:nvPr/>
          </p:nvSpPr>
          <p:spPr>
            <a:xfrm>
              <a:off x="1007125" y="1070750"/>
              <a:ext cx="186950" cy="159825"/>
            </a:xfrm>
            <a:custGeom>
              <a:avLst/>
              <a:gdLst/>
              <a:ahLst/>
              <a:cxnLst/>
              <a:rect l="l" t="t" r="r" b="b"/>
              <a:pathLst>
                <a:path w="7478" h="6393" extrusionOk="0">
                  <a:moveTo>
                    <a:pt x="413" y="1"/>
                  </a:moveTo>
                  <a:cubicBezTo>
                    <a:pt x="307" y="1"/>
                    <a:pt x="206" y="48"/>
                    <a:pt x="122" y="131"/>
                  </a:cubicBezTo>
                  <a:cubicBezTo>
                    <a:pt x="0" y="283"/>
                    <a:pt x="0" y="526"/>
                    <a:pt x="183" y="678"/>
                  </a:cubicBezTo>
                  <a:lnTo>
                    <a:pt x="6809" y="6301"/>
                  </a:lnTo>
                  <a:cubicBezTo>
                    <a:pt x="6870" y="6362"/>
                    <a:pt x="6961" y="6393"/>
                    <a:pt x="7022" y="6393"/>
                  </a:cubicBezTo>
                  <a:cubicBezTo>
                    <a:pt x="7143" y="6393"/>
                    <a:pt x="7265" y="6362"/>
                    <a:pt x="7326" y="6271"/>
                  </a:cubicBezTo>
                  <a:cubicBezTo>
                    <a:pt x="7478" y="6119"/>
                    <a:pt x="7447" y="5876"/>
                    <a:pt x="7295" y="5724"/>
                  </a:cubicBezTo>
                  <a:lnTo>
                    <a:pt x="669" y="101"/>
                  </a:lnTo>
                  <a:cubicBezTo>
                    <a:pt x="587" y="32"/>
                    <a:pt x="499" y="1"/>
                    <a:pt x="41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62" name="Google Shape;1262;p50"/>
          <p:cNvGrpSpPr/>
          <p:nvPr/>
        </p:nvGrpSpPr>
        <p:grpSpPr>
          <a:xfrm>
            <a:off x="1326404" y="500540"/>
            <a:ext cx="1830972" cy="1822411"/>
            <a:chOff x="2414491" y="671177"/>
            <a:chExt cx="1830972" cy="1822411"/>
          </a:xfrm>
        </p:grpSpPr>
        <p:sp>
          <p:nvSpPr>
            <p:cNvPr id="1263" name="Google Shape;1263;p50"/>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50"/>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50"/>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50"/>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50"/>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50"/>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50"/>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50"/>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50"/>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50"/>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50"/>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50"/>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50"/>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50"/>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1277;p50"/>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50"/>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50"/>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50"/>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50"/>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50"/>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50"/>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50"/>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50"/>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50"/>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50"/>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50"/>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50"/>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50"/>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50"/>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50"/>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50"/>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50"/>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50"/>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50"/>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7" name="Google Shape;1297;p50"/>
          <p:cNvGrpSpPr/>
          <p:nvPr/>
        </p:nvGrpSpPr>
        <p:grpSpPr>
          <a:xfrm rot="-969610">
            <a:off x="6880585" y="2461943"/>
            <a:ext cx="2217391" cy="2896369"/>
            <a:chOff x="6078061" y="1684347"/>
            <a:chExt cx="1743860" cy="2277840"/>
          </a:xfrm>
        </p:grpSpPr>
        <p:sp>
          <p:nvSpPr>
            <p:cNvPr id="1298" name="Google Shape;1298;p50"/>
            <p:cNvSpPr/>
            <p:nvPr/>
          </p:nvSpPr>
          <p:spPr>
            <a:xfrm>
              <a:off x="7384410" y="1684347"/>
              <a:ext cx="437511" cy="516459"/>
            </a:xfrm>
            <a:custGeom>
              <a:avLst/>
              <a:gdLst/>
              <a:ahLst/>
              <a:cxnLst/>
              <a:rect l="l" t="t" r="r" b="b"/>
              <a:pathLst>
                <a:path w="8490" h="10022" extrusionOk="0">
                  <a:moveTo>
                    <a:pt x="8405" y="0"/>
                  </a:moveTo>
                  <a:cubicBezTo>
                    <a:pt x="8396" y="0"/>
                    <a:pt x="8390" y="41"/>
                    <a:pt x="8390" y="41"/>
                  </a:cubicBezTo>
                  <a:cubicBezTo>
                    <a:pt x="8390" y="41"/>
                    <a:pt x="6535" y="1439"/>
                    <a:pt x="4043" y="1986"/>
                  </a:cubicBezTo>
                  <a:cubicBezTo>
                    <a:pt x="1551" y="2563"/>
                    <a:pt x="0" y="6636"/>
                    <a:pt x="487" y="8430"/>
                  </a:cubicBezTo>
                  <a:cubicBezTo>
                    <a:pt x="895" y="9870"/>
                    <a:pt x="1871" y="10021"/>
                    <a:pt x="2264" y="10021"/>
                  </a:cubicBezTo>
                  <a:cubicBezTo>
                    <a:pt x="2369" y="10021"/>
                    <a:pt x="2432" y="10010"/>
                    <a:pt x="2432" y="10010"/>
                  </a:cubicBezTo>
                  <a:cubicBezTo>
                    <a:pt x="2432" y="10010"/>
                    <a:pt x="8298" y="8794"/>
                    <a:pt x="8420" y="4053"/>
                  </a:cubicBezTo>
                  <a:cubicBezTo>
                    <a:pt x="8490" y="427"/>
                    <a:pt x="8435" y="0"/>
                    <a:pt x="84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50"/>
            <p:cNvSpPr/>
            <p:nvPr/>
          </p:nvSpPr>
          <p:spPr>
            <a:xfrm>
              <a:off x="6078061" y="2151644"/>
              <a:ext cx="1448939" cy="1810543"/>
            </a:xfrm>
            <a:custGeom>
              <a:avLst/>
              <a:gdLst/>
              <a:ahLst/>
              <a:cxnLst/>
              <a:rect l="l" t="t" r="r" b="b"/>
              <a:pathLst>
                <a:path w="28117" h="35134" extrusionOk="0">
                  <a:moveTo>
                    <a:pt x="26110" y="0"/>
                  </a:moveTo>
                  <a:cubicBezTo>
                    <a:pt x="26110" y="0"/>
                    <a:pt x="21247" y="3587"/>
                    <a:pt x="16353" y="10213"/>
                  </a:cubicBezTo>
                  <a:cubicBezTo>
                    <a:pt x="11429" y="16839"/>
                    <a:pt x="0" y="34256"/>
                    <a:pt x="1186" y="35107"/>
                  </a:cubicBezTo>
                  <a:cubicBezTo>
                    <a:pt x="1210" y="35125"/>
                    <a:pt x="1241" y="35134"/>
                    <a:pt x="1279" y="35134"/>
                  </a:cubicBezTo>
                  <a:cubicBezTo>
                    <a:pt x="3097" y="35134"/>
                    <a:pt x="20354" y="14791"/>
                    <a:pt x="24195" y="8420"/>
                  </a:cubicBezTo>
                  <a:cubicBezTo>
                    <a:pt x="28116" y="1915"/>
                    <a:pt x="27782" y="942"/>
                    <a:pt x="27782" y="942"/>
                  </a:cubicBezTo>
                  <a:lnTo>
                    <a:pt x="2611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00" name="Google Shape;1300;p50"/>
          <p:cNvSpPr/>
          <p:nvPr/>
        </p:nvSpPr>
        <p:spPr>
          <a:xfrm rot="5400000">
            <a:off x="-1836150" y="1175258"/>
            <a:ext cx="4913539" cy="3022943"/>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50"/>
          <p:cNvSpPr/>
          <p:nvPr/>
        </p:nvSpPr>
        <p:spPr>
          <a:xfrm rot="-7977683">
            <a:off x="2160949" y="3164250"/>
            <a:ext cx="1554661" cy="1491741"/>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50"/>
          <p:cNvSpPr/>
          <p:nvPr/>
        </p:nvSpPr>
        <p:spPr>
          <a:xfrm rot="4742319" flipH="1">
            <a:off x="6790763" y="-645967"/>
            <a:ext cx="3210858" cy="3197544"/>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06"/>
        <p:cNvGrpSpPr/>
        <p:nvPr/>
      </p:nvGrpSpPr>
      <p:grpSpPr>
        <a:xfrm>
          <a:off x="0" y="0"/>
          <a:ext cx="0" cy="0"/>
          <a:chOff x="0" y="0"/>
          <a:chExt cx="0" cy="0"/>
        </a:xfrm>
      </p:grpSpPr>
      <p:sp>
        <p:nvSpPr>
          <p:cNvPr id="107" name="Google Shape;107;p6"/>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Background 3">
  <p:cSld name="CUSTOM_5">
    <p:spTree>
      <p:nvGrpSpPr>
        <p:cNvPr id="1" name="Shape 1303"/>
        <p:cNvGrpSpPr/>
        <p:nvPr/>
      </p:nvGrpSpPr>
      <p:grpSpPr>
        <a:xfrm>
          <a:off x="0" y="0"/>
          <a:ext cx="0" cy="0"/>
          <a:chOff x="0" y="0"/>
          <a:chExt cx="0" cy="0"/>
        </a:xfrm>
      </p:grpSpPr>
      <p:sp>
        <p:nvSpPr>
          <p:cNvPr id="1304" name="Google Shape;1304;p51"/>
          <p:cNvSpPr/>
          <p:nvPr/>
        </p:nvSpPr>
        <p:spPr>
          <a:xfrm rot="288619" flipH="1">
            <a:off x="-1653681" y="1325314"/>
            <a:ext cx="4829256" cy="4097619"/>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51"/>
          <p:cNvSpPr/>
          <p:nvPr/>
        </p:nvSpPr>
        <p:spPr>
          <a:xfrm>
            <a:off x="7777725" y="671438"/>
            <a:ext cx="2264661" cy="1997587"/>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51"/>
          <p:cNvSpPr/>
          <p:nvPr/>
        </p:nvSpPr>
        <p:spPr>
          <a:xfrm rot="8226410">
            <a:off x="757957" y="-908700"/>
            <a:ext cx="1938898" cy="3305715"/>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07" name="Google Shape;1307;p51"/>
          <p:cNvGrpSpPr/>
          <p:nvPr/>
        </p:nvGrpSpPr>
        <p:grpSpPr>
          <a:xfrm rot="-3861937">
            <a:off x="6523183" y="1380139"/>
            <a:ext cx="2023570" cy="3313878"/>
            <a:chOff x="5754175" y="3922575"/>
            <a:chExt cx="682400" cy="1117525"/>
          </a:xfrm>
        </p:grpSpPr>
        <p:sp>
          <p:nvSpPr>
            <p:cNvPr id="1308" name="Google Shape;1308;p51"/>
            <p:cNvSpPr/>
            <p:nvPr/>
          </p:nvSpPr>
          <p:spPr>
            <a:xfrm>
              <a:off x="5754175" y="4953250"/>
              <a:ext cx="70700" cy="86850"/>
            </a:xfrm>
            <a:custGeom>
              <a:avLst/>
              <a:gdLst/>
              <a:ahLst/>
              <a:cxnLst/>
              <a:rect l="l" t="t" r="r" b="b"/>
              <a:pathLst>
                <a:path w="2828" h="3474" extrusionOk="0">
                  <a:moveTo>
                    <a:pt x="1855" y="1"/>
                  </a:moveTo>
                  <a:cubicBezTo>
                    <a:pt x="1855" y="1"/>
                    <a:pt x="0" y="3283"/>
                    <a:pt x="973" y="3466"/>
                  </a:cubicBezTo>
                  <a:cubicBezTo>
                    <a:pt x="1000" y="3471"/>
                    <a:pt x="1027" y="3473"/>
                    <a:pt x="1054" y="3473"/>
                  </a:cubicBezTo>
                  <a:cubicBezTo>
                    <a:pt x="1994" y="3473"/>
                    <a:pt x="2827" y="456"/>
                    <a:pt x="2827" y="456"/>
                  </a:cubicBezTo>
                  <a:lnTo>
                    <a:pt x="185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51"/>
            <p:cNvSpPr/>
            <p:nvPr/>
          </p:nvSpPr>
          <p:spPr>
            <a:xfrm>
              <a:off x="5768600" y="4780750"/>
              <a:ext cx="193050" cy="209925"/>
            </a:xfrm>
            <a:custGeom>
              <a:avLst/>
              <a:gdLst/>
              <a:ahLst/>
              <a:cxnLst/>
              <a:rect l="l" t="t" r="r" b="b"/>
              <a:pathLst>
                <a:path w="7722" h="8397" extrusionOk="0">
                  <a:moveTo>
                    <a:pt x="1065" y="1"/>
                  </a:moveTo>
                  <a:cubicBezTo>
                    <a:pt x="1065" y="1"/>
                    <a:pt x="1" y="7812"/>
                    <a:pt x="1156" y="8359"/>
                  </a:cubicBezTo>
                  <a:cubicBezTo>
                    <a:pt x="1208" y="8384"/>
                    <a:pt x="1269" y="8396"/>
                    <a:pt x="1338" y="8396"/>
                  </a:cubicBezTo>
                  <a:cubicBezTo>
                    <a:pt x="2789" y="8396"/>
                    <a:pt x="7721" y="3131"/>
                    <a:pt x="7721" y="3131"/>
                  </a:cubicBezTo>
                  <a:lnTo>
                    <a:pt x="106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51"/>
            <p:cNvSpPr/>
            <p:nvPr/>
          </p:nvSpPr>
          <p:spPr>
            <a:xfrm>
              <a:off x="5795200" y="4343050"/>
              <a:ext cx="389100" cy="516000"/>
            </a:xfrm>
            <a:custGeom>
              <a:avLst/>
              <a:gdLst/>
              <a:ahLst/>
              <a:cxnLst/>
              <a:rect l="l" t="t" r="r" b="b"/>
              <a:pathLst>
                <a:path w="15564" h="20640" extrusionOk="0">
                  <a:moveTo>
                    <a:pt x="8329" y="1"/>
                  </a:moveTo>
                  <a:cubicBezTo>
                    <a:pt x="8329" y="1"/>
                    <a:pt x="7296" y="1399"/>
                    <a:pt x="5715" y="5047"/>
                  </a:cubicBezTo>
                  <a:cubicBezTo>
                    <a:pt x="4104" y="8694"/>
                    <a:pt x="1" y="17509"/>
                    <a:pt x="1" y="17509"/>
                  </a:cubicBezTo>
                  <a:lnTo>
                    <a:pt x="6657" y="20639"/>
                  </a:lnTo>
                  <a:cubicBezTo>
                    <a:pt x="6657" y="20639"/>
                    <a:pt x="7387" y="19728"/>
                    <a:pt x="9636" y="15381"/>
                  </a:cubicBezTo>
                  <a:cubicBezTo>
                    <a:pt x="12281" y="10305"/>
                    <a:pt x="15563" y="3010"/>
                    <a:pt x="15563" y="3010"/>
                  </a:cubicBezTo>
                  <a:lnTo>
                    <a:pt x="832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51"/>
            <p:cNvSpPr/>
            <p:nvPr/>
          </p:nvSpPr>
          <p:spPr>
            <a:xfrm>
              <a:off x="6003425" y="3922575"/>
              <a:ext cx="433150" cy="579525"/>
            </a:xfrm>
            <a:custGeom>
              <a:avLst/>
              <a:gdLst/>
              <a:ahLst/>
              <a:cxnLst/>
              <a:rect l="l" t="t" r="r" b="b"/>
              <a:pathLst>
                <a:path w="17326" h="23181" extrusionOk="0">
                  <a:moveTo>
                    <a:pt x="11816" y="1"/>
                  </a:moveTo>
                  <a:cubicBezTo>
                    <a:pt x="10345" y="1"/>
                    <a:pt x="8903" y="821"/>
                    <a:pt x="8085" y="2200"/>
                  </a:cubicBezTo>
                  <a:cubicBezTo>
                    <a:pt x="6535" y="4814"/>
                    <a:pt x="0" y="16820"/>
                    <a:pt x="0" y="16820"/>
                  </a:cubicBezTo>
                  <a:lnTo>
                    <a:pt x="7234" y="19829"/>
                  </a:lnTo>
                  <a:cubicBezTo>
                    <a:pt x="7234" y="19829"/>
                    <a:pt x="13515" y="6181"/>
                    <a:pt x="13978" y="6181"/>
                  </a:cubicBezTo>
                  <a:cubicBezTo>
                    <a:pt x="13979" y="6181"/>
                    <a:pt x="13981" y="6181"/>
                    <a:pt x="13982" y="6181"/>
                  </a:cubicBezTo>
                  <a:cubicBezTo>
                    <a:pt x="14469" y="6273"/>
                    <a:pt x="8237" y="17276"/>
                    <a:pt x="8481" y="20619"/>
                  </a:cubicBezTo>
                  <a:cubicBezTo>
                    <a:pt x="8589" y="22468"/>
                    <a:pt x="9616" y="23180"/>
                    <a:pt x="10214" y="23180"/>
                  </a:cubicBezTo>
                  <a:cubicBezTo>
                    <a:pt x="10451" y="23180"/>
                    <a:pt x="10621" y="23068"/>
                    <a:pt x="10639" y="22869"/>
                  </a:cubicBezTo>
                  <a:cubicBezTo>
                    <a:pt x="10730" y="22109"/>
                    <a:pt x="8845" y="21835"/>
                    <a:pt x="9757" y="19130"/>
                  </a:cubicBezTo>
                  <a:cubicBezTo>
                    <a:pt x="12493" y="10802"/>
                    <a:pt x="17326" y="5300"/>
                    <a:pt x="15411" y="2169"/>
                  </a:cubicBezTo>
                  <a:cubicBezTo>
                    <a:pt x="14477" y="660"/>
                    <a:pt x="13135" y="1"/>
                    <a:pt x="1181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08"/>
        <p:cNvGrpSpPr/>
        <p:nvPr/>
      </p:nvGrpSpPr>
      <p:grpSpPr>
        <a:xfrm>
          <a:off x="0" y="0"/>
          <a:ext cx="0" cy="0"/>
          <a:chOff x="0" y="0"/>
          <a:chExt cx="0" cy="0"/>
        </a:xfrm>
      </p:grpSpPr>
      <p:sp>
        <p:nvSpPr>
          <p:cNvPr id="109" name="Google Shape;109;p7"/>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a:spcBef>
                <a:spcPts val="0"/>
              </a:spcBef>
              <a:spcAft>
                <a:spcPts val="0"/>
              </a:spcAft>
              <a:buSzPts val="2400"/>
              <a:buNone/>
              <a:defRPr>
                <a:solidFill>
                  <a:schemeClr val="accent2"/>
                </a:solidFill>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110" name="Google Shape;110;p7"/>
          <p:cNvSpPr txBox="1">
            <a:spLocks noGrp="1"/>
          </p:cNvSpPr>
          <p:nvPr>
            <p:ph type="body" idx="1"/>
          </p:nvPr>
        </p:nvSpPr>
        <p:spPr>
          <a:xfrm>
            <a:off x="713225" y="1122325"/>
            <a:ext cx="7717500" cy="3580500"/>
          </a:xfrm>
          <a:prstGeom prst="rect">
            <a:avLst/>
          </a:prstGeom>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accent1"/>
              </a:buClr>
              <a:buSzPts val="1800"/>
              <a:buFont typeface="Hammersmith One" panose="02010703030501060504"/>
              <a:buAutoNum type="arabicPeriod"/>
              <a:defRPr sz="1600">
                <a:solidFill>
                  <a:srgbClr val="806860"/>
                </a:solidFill>
              </a:defRPr>
            </a:lvl1pPr>
            <a:lvl2pPr marL="914400" lvl="1" indent="-317500">
              <a:spcBef>
                <a:spcPts val="0"/>
              </a:spcBef>
              <a:spcAft>
                <a:spcPts val="0"/>
              </a:spcAft>
              <a:buClr>
                <a:schemeClr val="accent1"/>
              </a:buClr>
              <a:buSzPts val="1400"/>
              <a:buFont typeface="Hammersmith One" panose="02010703030501060504"/>
              <a:buAutoNum type="alphaLcPeriod"/>
              <a:defRPr sz="1600"/>
            </a:lvl2pPr>
            <a:lvl3pPr marL="1371600" lvl="2" indent="-317500">
              <a:spcBef>
                <a:spcPts val="0"/>
              </a:spcBef>
              <a:spcAft>
                <a:spcPts val="0"/>
              </a:spcAft>
              <a:buClr>
                <a:srgbClr val="FEDD4F"/>
              </a:buClr>
              <a:buSzPts val="1400"/>
              <a:buFont typeface="Hammersmith One" panose="02010703030501060504"/>
              <a:buAutoNum type="romanLcPeriod"/>
              <a:defRPr sz="1200"/>
            </a:lvl3pPr>
            <a:lvl4pPr marL="1828800" lvl="3" indent="-317500">
              <a:spcBef>
                <a:spcPts val="0"/>
              </a:spcBef>
              <a:spcAft>
                <a:spcPts val="0"/>
              </a:spcAft>
              <a:buClr>
                <a:srgbClr val="FEDD4F"/>
              </a:buClr>
              <a:buSzPts val="1400"/>
              <a:buFont typeface="Hammersmith One" panose="02010703030501060504"/>
              <a:buAutoNum type="arabicPeriod"/>
              <a:defRPr sz="1200"/>
            </a:lvl4pPr>
            <a:lvl5pPr marL="2286000" lvl="4" indent="-317500">
              <a:spcBef>
                <a:spcPts val="0"/>
              </a:spcBef>
              <a:spcAft>
                <a:spcPts val="0"/>
              </a:spcAft>
              <a:buClr>
                <a:srgbClr val="FEDD4F"/>
              </a:buClr>
              <a:buSzPts val="1400"/>
              <a:buFont typeface="Hammersmith One" panose="02010703030501060504"/>
              <a:buAutoNum type="alphaLcPeriod"/>
              <a:defRPr sz="1200"/>
            </a:lvl5pPr>
            <a:lvl6pPr marL="2743200" lvl="5" indent="-317500">
              <a:spcBef>
                <a:spcPts val="0"/>
              </a:spcBef>
              <a:spcAft>
                <a:spcPts val="0"/>
              </a:spcAft>
              <a:buClr>
                <a:srgbClr val="FEDD4F"/>
              </a:buClr>
              <a:buSzPts val="1400"/>
              <a:buFont typeface="Hammersmith One" panose="02010703030501060504"/>
              <a:buAutoNum type="romanLcPeriod"/>
              <a:defRPr sz="1200"/>
            </a:lvl6pPr>
            <a:lvl7pPr marL="3200400" lvl="6" indent="-317500">
              <a:spcBef>
                <a:spcPts val="0"/>
              </a:spcBef>
              <a:spcAft>
                <a:spcPts val="0"/>
              </a:spcAft>
              <a:buClr>
                <a:srgbClr val="FEDD4F"/>
              </a:buClr>
              <a:buSzPts val="1400"/>
              <a:buFont typeface="Hammersmith One" panose="02010703030501060504"/>
              <a:buAutoNum type="arabicPeriod"/>
              <a:defRPr sz="1200"/>
            </a:lvl7pPr>
            <a:lvl8pPr marL="3657600" lvl="7" indent="-317500">
              <a:spcBef>
                <a:spcPts val="0"/>
              </a:spcBef>
              <a:spcAft>
                <a:spcPts val="0"/>
              </a:spcAft>
              <a:buClr>
                <a:srgbClr val="FEDD4F"/>
              </a:buClr>
              <a:buSzPts val="1400"/>
              <a:buFont typeface="Hammersmith One" panose="02010703030501060504"/>
              <a:buAutoNum type="alphaLcPeriod"/>
              <a:defRPr sz="1200"/>
            </a:lvl8pPr>
            <a:lvl9pPr marL="4114800" lvl="8" indent="-317500">
              <a:spcBef>
                <a:spcPts val="0"/>
              </a:spcBef>
              <a:spcAft>
                <a:spcPts val="0"/>
              </a:spcAft>
              <a:buClr>
                <a:srgbClr val="FEDD4F"/>
              </a:buClr>
              <a:buSzPts val="1400"/>
              <a:buFont typeface="Hammersmith One" panose="02010703030501060504"/>
              <a:buAutoNum type="romanLcPeriod"/>
              <a:defRPr sz="1200"/>
            </a:lvl9pPr>
          </a:lstStyle>
          <a:p>
            <a:endParaRPr/>
          </a:p>
        </p:txBody>
      </p:sp>
      <p:grpSp>
        <p:nvGrpSpPr>
          <p:cNvPr id="111" name="Google Shape;111;p7"/>
          <p:cNvGrpSpPr/>
          <p:nvPr/>
        </p:nvGrpSpPr>
        <p:grpSpPr>
          <a:xfrm>
            <a:off x="8039875" y="1772525"/>
            <a:ext cx="2052600" cy="2052600"/>
            <a:chOff x="-1185375" y="1414000"/>
            <a:chExt cx="2052600" cy="2052600"/>
          </a:xfrm>
        </p:grpSpPr>
        <p:sp>
          <p:nvSpPr>
            <p:cNvPr id="112" name="Google Shape;112;p7"/>
            <p:cNvSpPr/>
            <p:nvPr/>
          </p:nvSpPr>
          <p:spPr>
            <a:xfrm>
              <a:off x="-1185375" y="1414000"/>
              <a:ext cx="2052600" cy="205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7"/>
            <p:cNvSpPr/>
            <p:nvPr/>
          </p:nvSpPr>
          <p:spPr>
            <a:xfrm>
              <a:off x="-1140322" y="1463656"/>
              <a:ext cx="1962482" cy="1953284"/>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7"/>
            <p:cNvSpPr/>
            <p:nvPr/>
          </p:nvSpPr>
          <p:spPr>
            <a:xfrm>
              <a:off x="-730833" y="1637371"/>
              <a:ext cx="10401" cy="808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7"/>
            <p:cNvSpPr/>
            <p:nvPr/>
          </p:nvSpPr>
          <p:spPr>
            <a:xfrm>
              <a:off x="-620381" y="1470575"/>
              <a:ext cx="308321" cy="260014"/>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7"/>
            <p:cNvSpPr/>
            <p:nvPr/>
          </p:nvSpPr>
          <p:spPr>
            <a:xfrm>
              <a:off x="-212008" y="1463656"/>
              <a:ext cx="309481" cy="266933"/>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7"/>
            <p:cNvSpPr/>
            <p:nvPr/>
          </p:nvSpPr>
          <p:spPr>
            <a:xfrm>
              <a:off x="197481" y="1576386"/>
              <a:ext cx="117372" cy="69065"/>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7"/>
            <p:cNvSpPr/>
            <p:nvPr/>
          </p:nvSpPr>
          <p:spPr>
            <a:xfrm>
              <a:off x="348160" y="1599422"/>
              <a:ext cx="6962" cy="131167"/>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7"/>
            <p:cNvSpPr/>
            <p:nvPr/>
          </p:nvSpPr>
          <p:spPr>
            <a:xfrm>
              <a:off x="-1074782" y="2080254"/>
              <a:ext cx="2364" cy="4642"/>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7"/>
            <p:cNvSpPr/>
            <p:nvPr/>
          </p:nvSpPr>
          <p:spPr>
            <a:xfrm>
              <a:off x="-924060" y="1822561"/>
              <a:ext cx="2321" cy="2364"/>
            </a:xfrm>
            <a:custGeom>
              <a:avLst/>
              <a:gdLst/>
              <a:ahLst/>
              <a:cxnLst/>
              <a:rect l="l" t="t" r="r" b="b"/>
              <a:pathLst>
                <a:path w="54" h="55" extrusionOk="0">
                  <a:moveTo>
                    <a:pt x="54" y="1"/>
                  </a:moveTo>
                  <a:cubicBezTo>
                    <a:pt x="27" y="27"/>
                    <a:pt x="27" y="27"/>
                    <a:pt x="0" y="54"/>
                  </a:cubicBezTo>
                  <a:lnTo>
                    <a:pt x="54" y="27"/>
                  </a:lnTo>
                  <a:lnTo>
                    <a:pt x="54"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7"/>
            <p:cNvSpPr/>
            <p:nvPr/>
          </p:nvSpPr>
          <p:spPr>
            <a:xfrm>
              <a:off x="-1010358" y="1944488"/>
              <a:ext cx="88620" cy="55269"/>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7"/>
            <p:cNvSpPr/>
            <p:nvPr/>
          </p:nvSpPr>
          <p:spPr>
            <a:xfrm>
              <a:off x="-821687" y="1731707"/>
              <a:ext cx="308321" cy="353189"/>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7"/>
            <p:cNvSpPr/>
            <p:nvPr/>
          </p:nvSpPr>
          <p:spPr>
            <a:xfrm>
              <a:off x="-413315" y="1731707"/>
              <a:ext cx="309481" cy="35202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7"/>
            <p:cNvSpPr/>
            <p:nvPr/>
          </p:nvSpPr>
          <p:spPr>
            <a:xfrm>
              <a:off x="-3825" y="1731707"/>
              <a:ext cx="308321" cy="35202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7"/>
            <p:cNvSpPr/>
            <p:nvPr/>
          </p:nvSpPr>
          <p:spPr>
            <a:xfrm>
              <a:off x="404547" y="1766218"/>
              <a:ext cx="308321" cy="317518"/>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7"/>
            <p:cNvSpPr/>
            <p:nvPr/>
          </p:nvSpPr>
          <p:spPr>
            <a:xfrm>
              <a:off x="-1136884" y="2350540"/>
              <a:ext cx="8080" cy="10401"/>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7"/>
            <p:cNvSpPr/>
            <p:nvPr/>
          </p:nvSpPr>
          <p:spPr>
            <a:xfrm>
              <a:off x="-1028753" y="2094050"/>
              <a:ext cx="308321" cy="35202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7"/>
            <p:cNvSpPr/>
            <p:nvPr/>
          </p:nvSpPr>
          <p:spPr>
            <a:xfrm>
              <a:off x="-620381" y="2094050"/>
              <a:ext cx="308321" cy="35202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7"/>
            <p:cNvSpPr/>
            <p:nvPr/>
          </p:nvSpPr>
          <p:spPr>
            <a:xfrm>
              <a:off x="-212008" y="2094050"/>
              <a:ext cx="309481" cy="35202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7"/>
            <p:cNvSpPr/>
            <p:nvPr/>
          </p:nvSpPr>
          <p:spPr>
            <a:xfrm>
              <a:off x="197481" y="2092890"/>
              <a:ext cx="308321" cy="353189"/>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7"/>
            <p:cNvSpPr/>
            <p:nvPr/>
          </p:nvSpPr>
          <p:spPr>
            <a:xfrm>
              <a:off x="605853" y="2092890"/>
              <a:ext cx="207109" cy="353189"/>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7"/>
            <p:cNvSpPr/>
            <p:nvPr/>
          </p:nvSpPr>
          <p:spPr>
            <a:xfrm>
              <a:off x="-1131125" y="2435678"/>
              <a:ext cx="209386" cy="35202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7"/>
            <p:cNvSpPr/>
            <p:nvPr/>
          </p:nvSpPr>
          <p:spPr>
            <a:xfrm>
              <a:off x="-821687" y="2435678"/>
              <a:ext cx="308321" cy="35202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7"/>
            <p:cNvSpPr/>
            <p:nvPr/>
          </p:nvSpPr>
          <p:spPr>
            <a:xfrm>
              <a:off x="-413315" y="2435678"/>
              <a:ext cx="309481" cy="35202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7"/>
            <p:cNvSpPr/>
            <p:nvPr/>
          </p:nvSpPr>
          <p:spPr>
            <a:xfrm>
              <a:off x="-3825" y="2435678"/>
              <a:ext cx="308321" cy="35202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7"/>
            <p:cNvSpPr/>
            <p:nvPr/>
          </p:nvSpPr>
          <p:spPr>
            <a:xfrm>
              <a:off x="404547" y="2435678"/>
              <a:ext cx="308321" cy="35202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7"/>
            <p:cNvSpPr/>
            <p:nvPr/>
          </p:nvSpPr>
          <p:spPr>
            <a:xfrm>
              <a:off x="-1028753" y="2801503"/>
              <a:ext cx="308321" cy="314080"/>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7"/>
            <p:cNvSpPr/>
            <p:nvPr/>
          </p:nvSpPr>
          <p:spPr>
            <a:xfrm>
              <a:off x="-620381" y="2801503"/>
              <a:ext cx="308321" cy="35202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7"/>
            <p:cNvSpPr/>
            <p:nvPr/>
          </p:nvSpPr>
          <p:spPr>
            <a:xfrm>
              <a:off x="-212008" y="2801503"/>
              <a:ext cx="309481" cy="35202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7"/>
            <p:cNvSpPr/>
            <p:nvPr/>
          </p:nvSpPr>
          <p:spPr>
            <a:xfrm>
              <a:off x="197481" y="2801503"/>
              <a:ext cx="308321" cy="35202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7"/>
            <p:cNvSpPr/>
            <p:nvPr/>
          </p:nvSpPr>
          <p:spPr>
            <a:xfrm>
              <a:off x="605853" y="2886598"/>
              <a:ext cx="84021" cy="52948"/>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7"/>
            <p:cNvSpPr/>
            <p:nvPr/>
          </p:nvSpPr>
          <p:spPr>
            <a:xfrm>
              <a:off x="-636497" y="3228269"/>
              <a:ext cx="123131" cy="73663"/>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7"/>
            <p:cNvSpPr/>
            <p:nvPr/>
          </p:nvSpPr>
          <p:spPr>
            <a:xfrm>
              <a:off x="-671008" y="3143131"/>
              <a:ext cx="6962" cy="139247"/>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7"/>
            <p:cNvSpPr/>
            <p:nvPr/>
          </p:nvSpPr>
          <p:spPr>
            <a:xfrm>
              <a:off x="-413315" y="3143131"/>
              <a:ext cx="309481" cy="273810"/>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7"/>
            <p:cNvSpPr/>
            <p:nvPr/>
          </p:nvSpPr>
          <p:spPr>
            <a:xfrm>
              <a:off x="-3825" y="3143131"/>
              <a:ext cx="308321" cy="26577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7"/>
            <p:cNvSpPr/>
            <p:nvPr/>
          </p:nvSpPr>
          <p:spPr>
            <a:xfrm>
              <a:off x="404547" y="3228269"/>
              <a:ext cx="13839" cy="10401"/>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7" name="Google Shape;147;p7"/>
          <p:cNvSpPr/>
          <p:nvPr/>
        </p:nvSpPr>
        <p:spPr>
          <a:xfrm flipH="1">
            <a:off x="-817503" y="2575150"/>
            <a:ext cx="2540578" cy="3781493"/>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rgbClr val="A0A2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48"/>
        <p:cNvGrpSpPr/>
        <p:nvPr/>
      </p:nvGrpSpPr>
      <p:grpSpPr>
        <a:xfrm>
          <a:off x="0" y="0"/>
          <a:ext cx="0" cy="0"/>
          <a:chOff x="0" y="0"/>
          <a:chExt cx="0" cy="0"/>
        </a:xfrm>
      </p:grpSpPr>
      <p:sp>
        <p:nvSpPr>
          <p:cNvPr id="149" name="Google Shape;149;p8"/>
          <p:cNvSpPr/>
          <p:nvPr/>
        </p:nvSpPr>
        <p:spPr>
          <a:xfrm rot="-1855510" flipH="1">
            <a:off x="2277590" y="326956"/>
            <a:ext cx="4979106" cy="4104445"/>
          </a:xfrm>
          <a:custGeom>
            <a:avLst/>
            <a:gdLst/>
            <a:ahLst/>
            <a:cxnLst/>
            <a:rect l="l" t="t" r="r" b="b"/>
            <a:pathLst>
              <a:path w="59243" h="48836" extrusionOk="0">
                <a:moveTo>
                  <a:pt x="27153" y="9007"/>
                </a:moveTo>
                <a:cubicBezTo>
                  <a:pt x="33591" y="9007"/>
                  <a:pt x="31990" y="9240"/>
                  <a:pt x="38094" y="5071"/>
                </a:cubicBezTo>
                <a:cubicBezTo>
                  <a:pt x="44232" y="901"/>
                  <a:pt x="51737" y="0"/>
                  <a:pt x="55473" y="5071"/>
                </a:cubicBezTo>
                <a:cubicBezTo>
                  <a:pt x="59243" y="10108"/>
                  <a:pt x="46800" y="16346"/>
                  <a:pt x="46767" y="22483"/>
                </a:cubicBezTo>
                <a:cubicBezTo>
                  <a:pt x="46734" y="28621"/>
                  <a:pt x="48768" y="48835"/>
                  <a:pt x="28354" y="48835"/>
                </a:cubicBezTo>
                <a:cubicBezTo>
                  <a:pt x="7939" y="48835"/>
                  <a:pt x="0" y="22583"/>
                  <a:pt x="8973" y="14011"/>
                </a:cubicBezTo>
                <a:cubicBezTo>
                  <a:pt x="17946" y="5471"/>
                  <a:pt x="20715" y="9007"/>
                  <a:pt x="27153" y="900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8"/>
          <p:cNvSpPr/>
          <p:nvPr/>
        </p:nvSpPr>
        <p:spPr>
          <a:xfrm rot="-458900">
            <a:off x="-1050010" y="1201201"/>
            <a:ext cx="3369322" cy="3877052"/>
          </a:xfrm>
          <a:custGeom>
            <a:avLst/>
            <a:gdLst/>
            <a:ahLst/>
            <a:cxnLst/>
            <a:rect l="l" t="t" r="r" b="b"/>
            <a:pathLst>
              <a:path w="72386" h="83294" extrusionOk="0">
                <a:moveTo>
                  <a:pt x="50403" y="3137"/>
                </a:moveTo>
                <a:cubicBezTo>
                  <a:pt x="56941" y="6272"/>
                  <a:pt x="64246" y="10108"/>
                  <a:pt x="60711" y="17614"/>
                </a:cubicBezTo>
                <a:cubicBezTo>
                  <a:pt x="57175" y="25119"/>
                  <a:pt x="44632" y="42031"/>
                  <a:pt x="52938" y="45433"/>
                </a:cubicBezTo>
                <a:cubicBezTo>
                  <a:pt x="61211" y="48803"/>
                  <a:pt x="72386" y="48302"/>
                  <a:pt x="71885" y="57942"/>
                </a:cubicBezTo>
                <a:cubicBezTo>
                  <a:pt x="71351" y="67583"/>
                  <a:pt x="54640" y="83294"/>
                  <a:pt x="40096" y="76189"/>
                </a:cubicBezTo>
                <a:cubicBezTo>
                  <a:pt x="25552" y="69084"/>
                  <a:pt x="35359" y="53839"/>
                  <a:pt x="20982" y="50137"/>
                </a:cubicBezTo>
                <a:cubicBezTo>
                  <a:pt x="6605" y="46434"/>
                  <a:pt x="1" y="20916"/>
                  <a:pt x="6939" y="13477"/>
                </a:cubicBezTo>
                <a:cubicBezTo>
                  <a:pt x="13877" y="6039"/>
                  <a:pt x="43865" y="1"/>
                  <a:pt x="50403" y="313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8"/>
          <p:cNvSpPr/>
          <p:nvPr/>
        </p:nvSpPr>
        <p:spPr>
          <a:xfrm rot="-5776221" flipH="1">
            <a:off x="5743624" y="-1186688"/>
            <a:ext cx="4752751" cy="4346457"/>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8"/>
          <p:cNvSpPr/>
          <p:nvPr/>
        </p:nvSpPr>
        <p:spPr>
          <a:xfrm rot="8329862" flipH="1">
            <a:off x="3226188" y="-1327516"/>
            <a:ext cx="2044712" cy="3486061"/>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8"/>
          <p:cNvSpPr/>
          <p:nvPr/>
        </p:nvSpPr>
        <p:spPr>
          <a:xfrm>
            <a:off x="7018450" y="3331851"/>
            <a:ext cx="1020984" cy="1333420"/>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8"/>
          <p:cNvSpPr txBox="1">
            <a:spLocks noGrp="1"/>
          </p:cNvSpPr>
          <p:nvPr>
            <p:ph type="title"/>
          </p:nvPr>
        </p:nvSpPr>
        <p:spPr>
          <a:xfrm>
            <a:off x="1388100" y="1557450"/>
            <a:ext cx="6367800" cy="20286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72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55"/>
        <p:cNvGrpSpPr/>
        <p:nvPr/>
      </p:nvGrpSpPr>
      <p:grpSpPr>
        <a:xfrm>
          <a:off x="0" y="0"/>
          <a:ext cx="0" cy="0"/>
          <a:chOff x="0" y="0"/>
          <a:chExt cx="0" cy="0"/>
        </a:xfrm>
      </p:grpSpPr>
      <p:sp>
        <p:nvSpPr>
          <p:cNvPr id="156" name="Google Shape;156;p9"/>
          <p:cNvSpPr/>
          <p:nvPr/>
        </p:nvSpPr>
        <p:spPr>
          <a:xfrm>
            <a:off x="763275" y="799200"/>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rgbClr val="C8A59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9"/>
          <p:cNvSpPr/>
          <p:nvPr/>
        </p:nvSpPr>
        <p:spPr>
          <a:xfrm>
            <a:off x="6926300" y="-86950"/>
            <a:ext cx="4030804" cy="5999550"/>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rgbClr val="A0A2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9"/>
          <p:cNvSpPr/>
          <p:nvPr/>
        </p:nvSpPr>
        <p:spPr>
          <a:xfrm>
            <a:off x="112700" y="3113038"/>
            <a:ext cx="1938817" cy="3305577"/>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9"/>
          <p:cNvSpPr txBox="1">
            <a:spLocks noGrp="1"/>
          </p:cNvSpPr>
          <p:nvPr>
            <p:ph type="title"/>
          </p:nvPr>
        </p:nvSpPr>
        <p:spPr>
          <a:xfrm>
            <a:off x="1569450" y="1152050"/>
            <a:ext cx="6005100" cy="15168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3600">
                <a:solidFill>
                  <a:schemeClr val="accent2"/>
                </a:solidFill>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160" name="Google Shape;160;p9"/>
          <p:cNvSpPr txBox="1">
            <a:spLocks noGrp="1"/>
          </p:cNvSpPr>
          <p:nvPr>
            <p:ph type="subTitle" idx="1"/>
          </p:nvPr>
        </p:nvSpPr>
        <p:spPr>
          <a:xfrm>
            <a:off x="1904250" y="2756350"/>
            <a:ext cx="53355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a:solidFill>
                  <a:schemeClr val="accent2"/>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61"/>
        <p:cNvGrpSpPr/>
        <p:nvPr/>
      </p:nvGrpSpPr>
      <p:grpSpPr>
        <a:xfrm>
          <a:off x="0" y="0"/>
          <a:ext cx="0" cy="0"/>
          <a:chOff x="0" y="0"/>
          <a:chExt cx="0" cy="0"/>
        </a:xfrm>
      </p:grpSpPr>
      <p:sp>
        <p:nvSpPr>
          <p:cNvPr id="162" name="Google Shape;162;p10"/>
          <p:cNvSpPr/>
          <p:nvPr/>
        </p:nvSpPr>
        <p:spPr>
          <a:xfrm>
            <a:off x="0" y="0"/>
            <a:ext cx="9144000" cy="5143500"/>
          </a:xfrm>
          <a:prstGeom prst="rect">
            <a:avLst/>
          </a:prstGeom>
          <a:solidFill>
            <a:srgbClr val="A0A299">
              <a:alpha val="553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10"/>
          <p:cNvSpPr txBox="1">
            <a:spLocks noGrp="1"/>
          </p:cNvSpPr>
          <p:nvPr>
            <p:ph type="title"/>
          </p:nvPr>
        </p:nvSpPr>
        <p:spPr>
          <a:xfrm>
            <a:off x="4184875" y="1473300"/>
            <a:ext cx="4245900" cy="2196900"/>
          </a:xfrm>
          <a:prstGeom prst="rect">
            <a:avLst/>
          </a:prstGeom>
        </p:spPr>
        <p:txBody>
          <a:bodyPr spcFirstLastPara="1" wrap="square" lIns="91425" tIns="91425" rIns="91425" bIns="91425" anchor="t" anchorCtr="0">
            <a:noAutofit/>
          </a:bodyPr>
          <a:lstStyle>
            <a:lvl1pPr lvl="0" algn="r">
              <a:spcBef>
                <a:spcPts val="0"/>
              </a:spcBef>
              <a:spcAft>
                <a:spcPts val="0"/>
              </a:spcAft>
              <a:buSzPts val="3000"/>
              <a:buNone/>
              <a:defRPr sz="4000">
                <a:solidFill>
                  <a:schemeClr val="dk1"/>
                </a:solidFill>
              </a:defRPr>
            </a:lvl1pPr>
            <a:lvl2pPr lvl="1">
              <a:spcBef>
                <a:spcPts val="0"/>
              </a:spcBef>
              <a:spcAft>
                <a:spcPts val="0"/>
              </a:spcAft>
              <a:buSzPts val="3000"/>
              <a:buNone/>
              <a:defRPr>
                <a:latin typeface="Manjari"/>
                <a:ea typeface="Manjari"/>
                <a:cs typeface="Manjari"/>
                <a:sym typeface="Manjari"/>
              </a:defRPr>
            </a:lvl2pPr>
            <a:lvl3pPr lvl="2">
              <a:spcBef>
                <a:spcPts val="0"/>
              </a:spcBef>
              <a:spcAft>
                <a:spcPts val="0"/>
              </a:spcAft>
              <a:buSzPts val="3000"/>
              <a:buNone/>
              <a:defRPr>
                <a:latin typeface="Manjari"/>
                <a:ea typeface="Manjari"/>
                <a:cs typeface="Manjari"/>
                <a:sym typeface="Manjari"/>
              </a:defRPr>
            </a:lvl3pPr>
            <a:lvl4pPr lvl="3">
              <a:spcBef>
                <a:spcPts val="0"/>
              </a:spcBef>
              <a:spcAft>
                <a:spcPts val="0"/>
              </a:spcAft>
              <a:buSzPts val="3000"/>
              <a:buNone/>
              <a:defRPr>
                <a:latin typeface="Manjari"/>
                <a:ea typeface="Manjari"/>
                <a:cs typeface="Manjari"/>
                <a:sym typeface="Manjari"/>
              </a:defRPr>
            </a:lvl4pPr>
            <a:lvl5pPr lvl="4">
              <a:spcBef>
                <a:spcPts val="0"/>
              </a:spcBef>
              <a:spcAft>
                <a:spcPts val="0"/>
              </a:spcAft>
              <a:buSzPts val="3000"/>
              <a:buNone/>
              <a:defRPr>
                <a:latin typeface="Manjari"/>
                <a:ea typeface="Manjari"/>
                <a:cs typeface="Manjari"/>
                <a:sym typeface="Manjari"/>
              </a:defRPr>
            </a:lvl5pPr>
            <a:lvl6pPr lvl="5">
              <a:spcBef>
                <a:spcPts val="0"/>
              </a:spcBef>
              <a:spcAft>
                <a:spcPts val="0"/>
              </a:spcAft>
              <a:buSzPts val="3000"/>
              <a:buNone/>
              <a:defRPr>
                <a:latin typeface="Manjari"/>
                <a:ea typeface="Manjari"/>
                <a:cs typeface="Manjari"/>
                <a:sym typeface="Manjari"/>
              </a:defRPr>
            </a:lvl6pPr>
            <a:lvl7pPr lvl="6">
              <a:spcBef>
                <a:spcPts val="0"/>
              </a:spcBef>
              <a:spcAft>
                <a:spcPts val="0"/>
              </a:spcAft>
              <a:buSzPts val="3000"/>
              <a:buNone/>
              <a:defRPr>
                <a:latin typeface="Manjari"/>
                <a:ea typeface="Manjari"/>
                <a:cs typeface="Manjari"/>
                <a:sym typeface="Manjari"/>
              </a:defRPr>
            </a:lvl7pPr>
            <a:lvl8pPr lvl="7">
              <a:spcBef>
                <a:spcPts val="0"/>
              </a:spcBef>
              <a:spcAft>
                <a:spcPts val="0"/>
              </a:spcAft>
              <a:buSzPts val="3000"/>
              <a:buNone/>
              <a:defRPr>
                <a:latin typeface="Manjari"/>
                <a:ea typeface="Manjari"/>
                <a:cs typeface="Manjari"/>
                <a:sym typeface="Manjari"/>
              </a:defRPr>
            </a:lvl8pPr>
            <a:lvl9pPr lvl="8">
              <a:spcBef>
                <a:spcPts val="0"/>
              </a:spcBef>
              <a:spcAft>
                <a:spcPts val="0"/>
              </a:spcAft>
              <a:buSzPts val="3000"/>
              <a:buNone/>
              <a:defRPr>
                <a:latin typeface="Manjari"/>
                <a:ea typeface="Manjari"/>
                <a:cs typeface="Manjari"/>
                <a:sym typeface="Manjari"/>
              </a:defRPr>
            </a:lvl9pPr>
          </a:lstStyle>
          <a:p>
            <a:endParaRPr/>
          </a:p>
        </p:txBody>
      </p:sp>
      <p:sp>
        <p:nvSpPr>
          <p:cNvPr id="164" name="Google Shape;164;p10"/>
          <p:cNvSpPr/>
          <p:nvPr/>
        </p:nvSpPr>
        <p:spPr>
          <a:xfrm rot="7018826" flipH="1">
            <a:off x="2857318" y="-764238"/>
            <a:ext cx="4267951" cy="2625760"/>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10"/>
          <p:cNvSpPr/>
          <p:nvPr/>
        </p:nvSpPr>
        <p:spPr>
          <a:xfrm rot="-8259636" flipH="1">
            <a:off x="4411264" y="3000624"/>
            <a:ext cx="3210911" cy="3197598"/>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10"/>
          <p:cNvSpPr/>
          <p:nvPr/>
        </p:nvSpPr>
        <p:spPr>
          <a:xfrm>
            <a:off x="2285225" y="3225607"/>
            <a:ext cx="1419128" cy="1251787"/>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3000"/>
              <a:buFont typeface="Hammersmith One" panose="02010703030501060504"/>
              <a:buNone/>
              <a:defRPr sz="30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1pPr>
            <a:lvl2pPr lvl="1">
              <a:spcBef>
                <a:spcPts val="0"/>
              </a:spcBef>
              <a:spcAft>
                <a:spcPts val="0"/>
              </a:spcAft>
              <a:buClr>
                <a:schemeClr val="accent2"/>
              </a:buClr>
              <a:buSzPts val="3000"/>
              <a:buFont typeface="Hammersmith One" panose="02010703030501060504"/>
              <a:buNone/>
              <a:defRPr sz="30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2pPr>
            <a:lvl3pPr lvl="2">
              <a:spcBef>
                <a:spcPts val="0"/>
              </a:spcBef>
              <a:spcAft>
                <a:spcPts val="0"/>
              </a:spcAft>
              <a:buClr>
                <a:schemeClr val="accent2"/>
              </a:buClr>
              <a:buSzPts val="3000"/>
              <a:buFont typeface="Hammersmith One" panose="02010703030501060504"/>
              <a:buNone/>
              <a:defRPr sz="30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3pPr>
            <a:lvl4pPr lvl="3">
              <a:spcBef>
                <a:spcPts val="0"/>
              </a:spcBef>
              <a:spcAft>
                <a:spcPts val="0"/>
              </a:spcAft>
              <a:buClr>
                <a:schemeClr val="accent2"/>
              </a:buClr>
              <a:buSzPts val="3000"/>
              <a:buFont typeface="Hammersmith One" panose="02010703030501060504"/>
              <a:buNone/>
              <a:defRPr sz="30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4pPr>
            <a:lvl5pPr lvl="4">
              <a:spcBef>
                <a:spcPts val="0"/>
              </a:spcBef>
              <a:spcAft>
                <a:spcPts val="0"/>
              </a:spcAft>
              <a:buClr>
                <a:schemeClr val="accent2"/>
              </a:buClr>
              <a:buSzPts val="3000"/>
              <a:buFont typeface="Hammersmith One" panose="02010703030501060504"/>
              <a:buNone/>
              <a:defRPr sz="30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5pPr>
            <a:lvl6pPr lvl="5">
              <a:spcBef>
                <a:spcPts val="0"/>
              </a:spcBef>
              <a:spcAft>
                <a:spcPts val="0"/>
              </a:spcAft>
              <a:buClr>
                <a:schemeClr val="accent2"/>
              </a:buClr>
              <a:buSzPts val="3000"/>
              <a:buFont typeface="Hammersmith One" panose="02010703030501060504"/>
              <a:buNone/>
              <a:defRPr sz="30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6pPr>
            <a:lvl7pPr lvl="6">
              <a:spcBef>
                <a:spcPts val="0"/>
              </a:spcBef>
              <a:spcAft>
                <a:spcPts val="0"/>
              </a:spcAft>
              <a:buClr>
                <a:schemeClr val="accent2"/>
              </a:buClr>
              <a:buSzPts val="3000"/>
              <a:buFont typeface="Hammersmith One" panose="02010703030501060504"/>
              <a:buNone/>
              <a:defRPr sz="30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7pPr>
            <a:lvl8pPr lvl="7">
              <a:spcBef>
                <a:spcPts val="0"/>
              </a:spcBef>
              <a:spcAft>
                <a:spcPts val="0"/>
              </a:spcAft>
              <a:buClr>
                <a:schemeClr val="accent2"/>
              </a:buClr>
              <a:buSzPts val="3000"/>
              <a:buFont typeface="Hammersmith One" panose="02010703030501060504"/>
              <a:buNone/>
              <a:defRPr sz="30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8pPr>
            <a:lvl9pPr lvl="8">
              <a:spcBef>
                <a:spcPts val="0"/>
              </a:spcBef>
              <a:spcAft>
                <a:spcPts val="0"/>
              </a:spcAft>
              <a:buClr>
                <a:schemeClr val="accent2"/>
              </a:buClr>
              <a:buSzPts val="3000"/>
              <a:buFont typeface="Hammersmith One" panose="02010703030501060504"/>
              <a:buNone/>
              <a:defRPr sz="3000" b="1">
                <a:solidFill>
                  <a:schemeClr val="accent2"/>
                </a:solidFill>
                <a:latin typeface="Hammersmith One" panose="02010703030501060504"/>
                <a:ea typeface="Hammersmith One" panose="02010703030501060504"/>
                <a:cs typeface="Hammersmith One" panose="02010703030501060504"/>
                <a:sym typeface="Hammersmith One" panose="02010703030501060504"/>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Manjari"/>
              <a:buChar char="●"/>
              <a:defRPr sz="1800">
                <a:solidFill>
                  <a:schemeClr val="accent2"/>
                </a:solidFill>
                <a:latin typeface="Manjari"/>
                <a:ea typeface="Manjari"/>
                <a:cs typeface="Manjari"/>
                <a:sym typeface="Manjari"/>
              </a:defRPr>
            </a:lvl1pPr>
            <a:lvl2pPr marL="914400" lvl="1"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2pPr>
            <a:lvl3pPr marL="1371600" lvl="2"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3pPr>
            <a:lvl4pPr marL="1828800" lvl="3"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4pPr>
            <a:lvl5pPr marL="2286000" lvl="4"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5pPr>
            <a:lvl6pPr marL="2743200" lvl="5"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6pPr>
            <a:lvl7pPr marL="3200400" lvl="6"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7pPr>
            <a:lvl8pPr marL="3657600" lvl="7"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8pPr>
            <a:lvl9pPr marL="4114800" lvl="8"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 id="2147483697" r:id="rId49"/>
    <p:sldLayoutId id="2147483698" r:id="rId5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319"/>
        <p:cNvGrpSpPr/>
        <p:nvPr/>
      </p:nvGrpSpPr>
      <p:grpSpPr>
        <a:xfrm>
          <a:off x="0" y="0"/>
          <a:ext cx="0" cy="0"/>
          <a:chOff x="0" y="0"/>
          <a:chExt cx="0" cy="0"/>
        </a:xfrm>
      </p:grpSpPr>
      <p:sp>
        <p:nvSpPr>
          <p:cNvPr id="1320" name="Google Shape;1320;p54"/>
          <p:cNvSpPr txBox="1">
            <a:spLocks noGrp="1"/>
          </p:cNvSpPr>
          <p:nvPr>
            <p:ph type="ctrTitle"/>
          </p:nvPr>
        </p:nvSpPr>
        <p:spPr>
          <a:xfrm>
            <a:off x="1142976" y="1142990"/>
            <a:ext cx="6577965" cy="1067435"/>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dirty="0">
                <a:solidFill>
                  <a:schemeClr val="accent2"/>
                </a:solidFill>
              </a:rPr>
              <a:t> </a:t>
            </a:r>
            <a:r>
              <a:rPr lang="en-GB" dirty="0" smtClean="0">
                <a:solidFill>
                  <a:schemeClr val="accent2"/>
                </a:solidFill>
              </a:rPr>
              <a:t>17 </a:t>
            </a:r>
            <a:r>
              <a:rPr lang="en-US" altLang="en-GB" sz="2000" dirty="0" smtClean="0">
                <a:solidFill>
                  <a:schemeClr val="accent2"/>
                </a:solidFill>
              </a:rPr>
              <a:t>BAKTERI </a:t>
            </a:r>
            <a:r>
              <a:rPr lang="en-US" altLang="en-GB" sz="2000" dirty="0">
                <a:solidFill>
                  <a:schemeClr val="accent2"/>
                </a:solidFill>
              </a:rPr>
              <a:t>BERDASARKAN PERAN PENGOLAHAN</a:t>
            </a:r>
          </a:p>
        </p:txBody>
      </p:sp>
      <p:sp>
        <p:nvSpPr>
          <p:cNvPr id="1321" name="Google Shape;1321;p54"/>
          <p:cNvSpPr txBox="1">
            <a:spLocks noGrp="1"/>
          </p:cNvSpPr>
          <p:nvPr>
            <p:ph type="subTitle" idx="1"/>
          </p:nvPr>
        </p:nvSpPr>
        <p:spPr>
          <a:xfrm>
            <a:off x="1785918" y="2143122"/>
            <a:ext cx="5908294" cy="156886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panose="020B0604020202020204"/>
              <a:buNone/>
            </a:pPr>
            <a:r>
              <a:rPr lang="en-GB" sz="1600" dirty="0">
                <a:latin typeface="Sitka Small" panose="02000505000000020004" charset="0"/>
                <a:cs typeface="Sitka Small" panose="02000505000000020004" charset="0"/>
              </a:rPr>
              <a:t>1. </a:t>
            </a:r>
            <a:r>
              <a:rPr lang="en-GB" sz="1600" dirty="0" err="1" smtClean="0">
                <a:latin typeface="Sitka Small" panose="02000505000000020004" charset="0"/>
                <a:cs typeface="Sitka Small" panose="02000505000000020004" charset="0"/>
              </a:rPr>
              <a:t>Mellisa</a:t>
            </a:r>
            <a:r>
              <a:rPr lang="en-GB" sz="1600" dirty="0" smtClean="0">
                <a:latin typeface="Sitka Small" panose="02000505000000020004" charset="0"/>
                <a:cs typeface="Sitka Small" panose="02000505000000020004" charset="0"/>
              </a:rPr>
              <a:t> </a:t>
            </a:r>
            <a:r>
              <a:rPr lang="en-GB" sz="1600" dirty="0" err="1" smtClean="0">
                <a:latin typeface="Sitka Small" panose="02000505000000020004" charset="0"/>
                <a:cs typeface="Sitka Small" panose="02000505000000020004" charset="0"/>
              </a:rPr>
              <a:t>marzalena</a:t>
            </a:r>
            <a:r>
              <a:rPr lang="en-GB" sz="1600" dirty="0" smtClean="0">
                <a:latin typeface="Sitka Small" panose="02000505000000020004" charset="0"/>
                <a:cs typeface="Sitka Small" panose="02000505000000020004" charset="0"/>
              </a:rPr>
              <a:t>		2114051044</a:t>
            </a:r>
            <a:endParaRPr lang="en-GB" sz="1600" dirty="0">
              <a:latin typeface="Sitka Small" panose="02000505000000020004" charset="0"/>
              <a:cs typeface="Sitka Small" panose="02000505000000020004" charset="0"/>
            </a:endParaRPr>
          </a:p>
          <a:p>
            <a:pPr marL="0" lvl="0" indent="0" algn="l" rtl="0">
              <a:spcBef>
                <a:spcPts val="0"/>
              </a:spcBef>
              <a:spcAft>
                <a:spcPts val="0"/>
              </a:spcAft>
              <a:buClr>
                <a:schemeClr val="dk1"/>
              </a:buClr>
              <a:buSzPts val="1100"/>
              <a:buFont typeface="Arial" panose="020B0604020202020204"/>
              <a:buNone/>
            </a:pPr>
            <a:r>
              <a:rPr lang="en-GB" sz="1600" dirty="0">
                <a:latin typeface="Sitka Small" panose="02000505000000020004" charset="0"/>
                <a:cs typeface="Sitka Small" panose="02000505000000020004" charset="0"/>
              </a:rPr>
              <a:t>2. </a:t>
            </a:r>
            <a:r>
              <a:rPr lang="en-GB" sz="1600" dirty="0" err="1">
                <a:latin typeface="Sitka Small" panose="02000505000000020004" charset="0"/>
                <a:cs typeface="Sitka Small" panose="02000505000000020004" charset="0"/>
              </a:rPr>
              <a:t>Zalfa</a:t>
            </a:r>
            <a:r>
              <a:rPr lang="en-GB" sz="1600" dirty="0">
                <a:latin typeface="Sitka Small" panose="02000505000000020004" charset="0"/>
                <a:cs typeface="Sitka Small" panose="02000505000000020004" charset="0"/>
              </a:rPr>
              <a:t> </a:t>
            </a:r>
            <a:r>
              <a:rPr lang="en-GB" sz="1600" dirty="0" err="1" smtClean="0">
                <a:latin typeface="Sitka Small" panose="02000505000000020004" charset="0"/>
                <a:cs typeface="Sitka Small" panose="02000505000000020004" charset="0"/>
              </a:rPr>
              <a:t>Husniyyah</a:t>
            </a:r>
            <a:r>
              <a:rPr lang="en-GB" sz="1600" dirty="0">
                <a:latin typeface="Sitka Small" panose="02000505000000020004" charset="0"/>
                <a:cs typeface="Sitka Small" panose="02000505000000020004" charset="0"/>
              </a:rPr>
              <a:t>	</a:t>
            </a:r>
            <a:r>
              <a:rPr lang="en-GB" sz="1600" dirty="0" smtClean="0">
                <a:latin typeface="Sitka Small" panose="02000505000000020004" charset="0"/>
                <a:cs typeface="Sitka Small" panose="02000505000000020004" charset="0"/>
              </a:rPr>
              <a:t>	2114051046</a:t>
            </a:r>
            <a:endParaRPr lang="en-GB" sz="1600" dirty="0">
              <a:latin typeface="Sitka Small" panose="02000505000000020004" charset="0"/>
              <a:cs typeface="Sitka Small" panose="02000505000000020004" charset="0"/>
            </a:endParaRPr>
          </a:p>
          <a:p>
            <a:pPr marL="0" lvl="0" indent="0" algn="l" rtl="0">
              <a:spcBef>
                <a:spcPts val="0"/>
              </a:spcBef>
              <a:spcAft>
                <a:spcPts val="0"/>
              </a:spcAft>
              <a:buClr>
                <a:schemeClr val="dk1"/>
              </a:buClr>
              <a:buSzPts val="1100"/>
              <a:buFont typeface="Arial" panose="020B0604020202020204"/>
              <a:buNone/>
            </a:pPr>
            <a:r>
              <a:rPr lang="en-GB" sz="1600" dirty="0">
                <a:latin typeface="Sitka Small" panose="02000505000000020004" charset="0"/>
                <a:cs typeface="Sitka Small" panose="02000505000000020004" charset="0"/>
              </a:rPr>
              <a:t>3. </a:t>
            </a:r>
            <a:r>
              <a:rPr lang="en-GB" sz="1600" dirty="0" err="1">
                <a:latin typeface="Sitka Small" panose="02000505000000020004" charset="0"/>
                <a:cs typeface="Sitka Small" panose="02000505000000020004" charset="0"/>
              </a:rPr>
              <a:t>Gustin</a:t>
            </a:r>
            <a:r>
              <a:rPr lang="en-GB" sz="1600" dirty="0">
                <a:latin typeface="Sitka Small" panose="02000505000000020004" charset="0"/>
                <a:cs typeface="Sitka Small" panose="02000505000000020004" charset="0"/>
              </a:rPr>
              <a:t> </a:t>
            </a:r>
            <a:r>
              <a:rPr lang="en-GB" sz="1600" dirty="0" err="1">
                <a:latin typeface="Sitka Small" panose="02000505000000020004" charset="0"/>
                <a:cs typeface="Sitka Small" panose="02000505000000020004" charset="0"/>
              </a:rPr>
              <a:t>Adelia</a:t>
            </a:r>
            <a:r>
              <a:rPr lang="en-GB" sz="1600" dirty="0">
                <a:latin typeface="Sitka Small" panose="02000505000000020004" charset="0"/>
                <a:cs typeface="Sitka Small" panose="02000505000000020004" charset="0"/>
              </a:rPr>
              <a:t> </a:t>
            </a:r>
            <a:r>
              <a:rPr lang="en-GB" sz="1600" dirty="0" smtClean="0">
                <a:latin typeface="Sitka Small" panose="02000505000000020004" charset="0"/>
                <a:cs typeface="Sitka Small" panose="02000505000000020004" charset="0"/>
              </a:rPr>
              <a:t>			2114051048</a:t>
            </a:r>
            <a:endParaRPr lang="en-GB" sz="1600" dirty="0">
              <a:latin typeface="Sitka Small" panose="02000505000000020004" charset="0"/>
              <a:cs typeface="Sitka Small" panose="02000505000000020004" charset="0"/>
            </a:endParaRPr>
          </a:p>
          <a:p>
            <a:pPr marL="0" lvl="0" indent="0" algn="l" rtl="0">
              <a:spcBef>
                <a:spcPts val="0"/>
              </a:spcBef>
              <a:spcAft>
                <a:spcPts val="0"/>
              </a:spcAft>
              <a:buClr>
                <a:schemeClr val="dk1"/>
              </a:buClr>
              <a:buSzPts val="1100"/>
              <a:buFont typeface="Arial" panose="020B0604020202020204"/>
              <a:buNone/>
            </a:pPr>
            <a:r>
              <a:rPr lang="en-GB" sz="1600" dirty="0">
                <a:latin typeface="Sitka Small" panose="02000505000000020004" charset="0"/>
                <a:cs typeface="Sitka Small" panose="02000505000000020004" charset="0"/>
              </a:rPr>
              <a:t>4. </a:t>
            </a:r>
            <a:r>
              <a:rPr lang="en-GB" sz="1600" dirty="0" err="1">
                <a:latin typeface="Sitka Small" panose="02000505000000020004" charset="0"/>
                <a:cs typeface="Sitka Small" panose="02000505000000020004" charset="0"/>
              </a:rPr>
              <a:t>Novall</a:t>
            </a:r>
            <a:r>
              <a:rPr lang="en-GB" sz="1600" dirty="0">
                <a:latin typeface="Sitka Small" panose="02000505000000020004" charset="0"/>
                <a:cs typeface="Sitka Small" panose="02000505000000020004" charset="0"/>
              </a:rPr>
              <a:t> </a:t>
            </a:r>
            <a:r>
              <a:rPr lang="en-GB" sz="1600" dirty="0" err="1">
                <a:latin typeface="Sitka Small" panose="02000505000000020004" charset="0"/>
                <a:cs typeface="Sitka Small" panose="02000505000000020004" charset="0"/>
              </a:rPr>
              <a:t>Chairil</a:t>
            </a:r>
            <a:r>
              <a:rPr lang="en-GB" sz="1600" dirty="0">
                <a:latin typeface="Sitka Small" panose="02000505000000020004" charset="0"/>
                <a:cs typeface="Sitka Small" panose="02000505000000020004" charset="0"/>
              </a:rPr>
              <a:t> </a:t>
            </a:r>
            <a:r>
              <a:rPr lang="en-GB" sz="1600" dirty="0" smtClean="0">
                <a:latin typeface="Sitka Small" panose="02000505000000020004" charset="0"/>
                <a:cs typeface="Sitka Small" panose="02000505000000020004" charset="0"/>
              </a:rPr>
              <a:t>			2114051050</a:t>
            </a:r>
            <a:endParaRPr lang="en-GB" sz="1600" dirty="0">
              <a:latin typeface="Sitka Small" panose="02000505000000020004" charset="0"/>
              <a:cs typeface="Sitka Small" panose="02000505000000020004" charset="0"/>
            </a:endParaRPr>
          </a:p>
          <a:p>
            <a:pPr marL="0" lvl="0" indent="0" algn="l" rtl="0">
              <a:spcBef>
                <a:spcPts val="0"/>
              </a:spcBef>
              <a:spcAft>
                <a:spcPts val="0"/>
              </a:spcAft>
              <a:buClr>
                <a:schemeClr val="dk1"/>
              </a:buClr>
              <a:buSzPts val="1100"/>
              <a:buFont typeface="Arial" panose="020B0604020202020204"/>
              <a:buNone/>
            </a:pPr>
            <a:r>
              <a:rPr lang="en-GB" sz="1600" dirty="0">
                <a:latin typeface="Sitka Small" panose="02000505000000020004" charset="0"/>
                <a:cs typeface="Sitka Small" panose="02000505000000020004" charset="0"/>
              </a:rPr>
              <a:t>5. </a:t>
            </a:r>
            <a:r>
              <a:rPr lang="en-GB" sz="1600" dirty="0" err="1">
                <a:latin typeface="Sitka Small" panose="02000505000000020004" charset="0"/>
                <a:cs typeface="Sitka Small" panose="02000505000000020004" charset="0"/>
              </a:rPr>
              <a:t>Yosnita</a:t>
            </a:r>
            <a:r>
              <a:rPr lang="en-GB" sz="1600" dirty="0">
                <a:latin typeface="Sitka Small" panose="02000505000000020004" charset="0"/>
                <a:cs typeface="Sitka Small" panose="02000505000000020004" charset="0"/>
              </a:rPr>
              <a:t> </a:t>
            </a:r>
            <a:r>
              <a:rPr lang="en-GB" sz="1600" dirty="0" err="1" smtClean="0">
                <a:latin typeface="Sitka Small" panose="02000505000000020004" charset="0"/>
                <a:cs typeface="Sitka Small" panose="02000505000000020004" charset="0"/>
              </a:rPr>
              <a:t>anggriani</a:t>
            </a:r>
            <a:r>
              <a:rPr lang="en-GB" sz="1600" dirty="0" smtClean="0">
                <a:latin typeface="Sitka Small" panose="02000505000000020004" charset="0"/>
                <a:cs typeface="Sitka Small" panose="02000505000000020004" charset="0"/>
              </a:rPr>
              <a:t>		2114051052</a:t>
            </a:r>
            <a:endParaRPr lang="en-GB" sz="1600" dirty="0">
              <a:latin typeface="Sitka Small" panose="02000505000000020004" charset="0"/>
              <a:cs typeface="Sitka Small" panose="0200050500000002000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a:xfrm>
            <a:off x="357158" y="857238"/>
            <a:ext cx="8074690" cy="3416400"/>
          </a:xfrm>
        </p:spPr>
        <p:txBody>
          <a:bodyPr/>
          <a:lstStyle/>
          <a:p>
            <a:pPr marL="152400" indent="0">
              <a:buNone/>
            </a:pPr>
            <a:r>
              <a:rPr lang="en-US" altLang="id-ID" sz="1400" b="1" dirty="0" err="1">
                <a:latin typeface="Sitka Small" panose="02000505000000020004" charset="0"/>
                <a:cs typeface="Sitka Small" panose="02000505000000020004" charset="0"/>
              </a:rPr>
              <a:t>Karakteristik</a:t>
            </a:r>
            <a:r>
              <a:rPr lang="en-US" altLang="id-ID" sz="1400" dirty="0">
                <a:latin typeface="Sitka Small" panose="02000505000000020004" charset="0"/>
                <a:cs typeface="Sitka Small" panose="02000505000000020004" charset="0"/>
              </a:rPr>
              <a:t> </a:t>
            </a:r>
          </a:p>
          <a:p>
            <a:pPr marL="323850" indent="-171450">
              <a:buFont typeface="Wingdings" panose="05000000000000000000" charset="0"/>
              <a:buChar char="Ø"/>
            </a:pP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Mikroorganisme</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termofilik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mengandung</a:t>
            </a:r>
            <a:r>
              <a:rPr lang="en-US" altLang="id-ID" sz="1400" dirty="0">
                <a:latin typeface="Sitka Small" panose="02000505000000020004" charset="0"/>
                <a:cs typeface="Sitka Small" panose="02000505000000020004" charset="0"/>
              </a:rPr>
              <a:t> protein </a:t>
            </a:r>
            <a:r>
              <a:rPr lang="en-US" altLang="id-ID" sz="1400" dirty="0" err="1">
                <a:latin typeface="Sitka Small" panose="02000505000000020004" charset="0"/>
                <a:cs typeface="Sitka Small" panose="02000505000000020004" charset="0"/>
              </a:rPr>
              <a:t>tahan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panas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tahan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denaturasi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sehingga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mampu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beradaptasi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dengan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kondisi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lingkungan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bersuhu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ekstrim</a:t>
            </a:r>
            <a:endParaRPr lang="en-US" altLang="id-ID" sz="1400" dirty="0">
              <a:latin typeface="Sitka Small" panose="02000505000000020004" charset="0"/>
              <a:cs typeface="Sitka Small" panose="02000505000000020004" charset="0"/>
            </a:endParaRPr>
          </a:p>
          <a:p>
            <a:pPr marL="152400" indent="0">
              <a:buNone/>
            </a:pP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Enzim</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termofilik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mempunyai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susunan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asam</a:t>
            </a:r>
            <a:r>
              <a:rPr lang="en-US" altLang="id-ID" sz="1400" dirty="0">
                <a:latin typeface="Sitka Small" panose="02000505000000020004" charset="0"/>
                <a:cs typeface="Sitka Small" panose="02000505000000020004" charset="0"/>
              </a:rPr>
              <a:t> amino yang </a:t>
            </a:r>
            <a:r>
              <a:rPr lang="en-US" altLang="id-ID" sz="1400" dirty="0" err="1">
                <a:latin typeface="Sitka Small" panose="02000505000000020004" charset="0"/>
                <a:cs typeface="Sitka Small" panose="02000505000000020004" charset="0"/>
              </a:rPr>
              <a:t>sedikit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berbeda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dengan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enzim</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sama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bakteri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mesofilik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yaitu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banyak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mengandung</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asam</a:t>
            </a:r>
            <a:r>
              <a:rPr lang="en-US" altLang="id-ID" sz="1400" dirty="0">
                <a:latin typeface="Sitka Small" panose="02000505000000020004" charset="0"/>
                <a:cs typeface="Sitka Small" panose="02000505000000020004" charset="0"/>
              </a:rPr>
              <a:t> amino yang </a:t>
            </a:r>
            <a:r>
              <a:rPr lang="en-US" altLang="id-ID" sz="1400" dirty="0" err="1">
                <a:latin typeface="Sitka Small" panose="02000505000000020004" charset="0"/>
                <a:cs typeface="Sitka Small" panose="02000505000000020004" charset="0"/>
              </a:rPr>
              <a:t>bersifat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hidrofobik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salah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satunya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yaitu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enzim</a:t>
            </a:r>
            <a:r>
              <a:rPr lang="en-US" altLang="id-ID" sz="1400" dirty="0">
                <a:latin typeface="Sitka Small" panose="02000505000000020004" charset="0"/>
                <a:cs typeface="Sitka Small" panose="02000505000000020004" charset="0"/>
              </a:rPr>
              <a:t> protease</a:t>
            </a:r>
          </a:p>
          <a:p>
            <a:pPr marL="323850" indent="-171450">
              <a:buFont typeface="Wingdings" panose="05000000000000000000" charset="0"/>
              <a:buChar char="Ø"/>
            </a:pPr>
            <a:r>
              <a:rPr lang="en-US" altLang="id-ID" sz="1400" dirty="0" err="1">
                <a:latin typeface="Sitka Small" panose="02000505000000020004" charset="0"/>
                <a:cs typeface="Sitka Small" panose="02000505000000020004" charset="0"/>
              </a:rPr>
              <a:t>Pada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umumnya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memiliki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bentuk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bundar</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tepian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berombak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berlekuk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licin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warna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koloni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putih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mikroskopis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berbentuk</a:t>
            </a:r>
            <a:r>
              <a:rPr lang="en-US" altLang="id-ID" sz="1400" dirty="0">
                <a:latin typeface="Sitka Small" panose="02000505000000020004" charset="0"/>
                <a:cs typeface="Sitka Small" panose="02000505000000020004" charset="0"/>
              </a:rPr>
              <a:t> basil, </a:t>
            </a:r>
            <a:r>
              <a:rPr lang="en-US" altLang="id-ID" sz="1400" dirty="0" err="1">
                <a:latin typeface="Sitka Small" panose="02000505000000020004" charset="0"/>
                <a:cs typeface="Sitka Small" panose="02000505000000020004" charset="0"/>
              </a:rPr>
              <a:t>menghasilkan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endospora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bersifat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motil</a:t>
            </a:r>
            <a:r>
              <a:rPr lang="en-US" altLang="id-ID" sz="1400" dirty="0">
                <a:latin typeface="Sitka Small" panose="02000505000000020004" charset="0"/>
                <a:cs typeface="Sitka Small" panose="02000505000000020004" charset="0"/>
              </a:rPr>
              <a:t>.</a:t>
            </a:r>
          </a:p>
          <a:p>
            <a:pPr marL="323850" indent="-171450">
              <a:buFont typeface="Wingdings" panose="05000000000000000000" charset="0"/>
              <a:buChar char="Ø"/>
            </a:pPr>
            <a:r>
              <a:rPr lang="en-US" altLang="id-ID" sz="1400" dirty="0" err="1">
                <a:latin typeface="Sitka Small" panose="02000505000000020004" charset="0"/>
                <a:cs typeface="Sitka Small" panose="02000505000000020004" charset="0"/>
              </a:rPr>
              <a:t>Mikroorganisme</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termofilik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merupakan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mikroorganisme</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dapat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hidup</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pada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temperatur</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suhu</a:t>
            </a:r>
            <a:r>
              <a:rPr lang="en-US" altLang="id-ID" sz="1400" dirty="0">
                <a:latin typeface="Sitka Small" panose="02000505000000020004" charset="0"/>
                <a:cs typeface="Sitka Small" panose="02000505000000020004" charset="0"/>
              </a:rPr>
              <a:t> 45°C - 88°C.</a:t>
            </a:r>
          </a:p>
          <a:p>
            <a:pPr marL="152400" indent="0">
              <a:buFont typeface="Wingdings" panose="05000000000000000000" charset="0"/>
              <a:buNone/>
            </a:pPr>
            <a:endParaRPr lang="en-US" altLang="id-ID" sz="1400" dirty="0">
              <a:latin typeface="Sitka Small" panose="02000505000000020004" charset="0"/>
              <a:cs typeface="Sitka Small" panose="02000505000000020004" charset="0"/>
            </a:endParaRPr>
          </a:p>
          <a:p>
            <a:pPr marL="152400" indent="0">
              <a:buNone/>
            </a:pPr>
            <a:r>
              <a:rPr lang="en-US" altLang="id-ID" sz="1400" b="1" dirty="0" err="1">
                <a:latin typeface="Sitka Small" panose="02000505000000020004" charset="0"/>
                <a:cs typeface="Sitka Small" panose="02000505000000020004" charset="0"/>
              </a:rPr>
              <a:t>Contoh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mikroba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termofilik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adalah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Thermus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aquaticus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Ditemukan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sumber</a:t>
            </a:r>
            <a:r>
              <a:rPr lang="en-US" altLang="id-ID" sz="1400" dirty="0">
                <a:latin typeface="Sitka Small" panose="02000505000000020004" charset="0"/>
                <a:cs typeface="Sitka Small" panose="02000505000000020004" charset="0"/>
              </a:rPr>
              <a:t> air </a:t>
            </a:r>
            <a:r>
              <a:rPr lang="en-US" altLang="id-ID" sz="1400" dirty="0" err="1">
                <a:latin typeface="Sitka Small" panose="02000505000000020004" charset="0"/>
                <a:cs typeface="Sitka Small" panose="02000505000000020004" charset="0"/>
              </a:rPr>
              <a:t>panas</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memiliki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suhu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antara</a:t>
            </a:r>
            <a:r>
              <a:rPr lang="en-US" altLang="id-ID" sz="1400" dirty="0">
                <a:latin typeface="Sitka Small" panose="02000505000000020004" charset="0"/>
                <a:cs typeface="Sitka Small" panose="02000505000000020004" charset="0"/>
              </a:rPr>
              <a:t> 45°C - 88°C </a:t>
            </a:r>
            <a:r>
              <a:rPr lang="en-US" altLang="id-ID" sz="1400" dirty="0" err="1">
                <a:latin typeface="Sitka Small" panose="02000505000000020004" charset="0"/>
                <a:cs typeface="Sitka Small" panose="02000505000000020004" charset="0"/>
              </a:rPr>
              <a:t>dengan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kisaran</a:t>
            </a:r>
            <a:r>
              <a:rPr lang="en-US" altLang="id-ID" sz="1400" dirty="0">
                <a:latin typeface="Sitka Small" panose="02000505000000020004" charset="0"/>
                <a:cs typeface="Sitka Small" panose="02000505000000020004" charset="0"/>
              </a:rPr>
              <a:t> pH 8 - 8,7.</a:t>
            </a:r>
          </a:p>
        </p:txBody>
      </p:sp>
      <p:sp>
        <p:nvSpPr>
          <p:cNvPr id="3" name="Judul 2"/>
          <p:cNvSpPr>
            <a:spLocks noGrp="1"/>
          </p:cNvSpPr>
          <p:nvPr>
            <p:ph type="title"/>
          </p:nvPr>
        </p:nvSpPr>
        <p:spPr>
          <a:xfrm>
            <a:off x="714348" y="214296"/>
            <a:ext cx="7717500" cy="541500"/>
          </a:xfrm>
        </p:spPr>
        <p:txBody>
          <a:bodyPr/>
          <a:lstStyle/>
          <a:p>
            <a:r>
              <a:rPr lang="en-US" altLang="id-ID" dirty="0" smtClean="0"/>
              <a:t>9. BAKTERI </a:t>
            </a:r>
            <a:r>
              <a:rPr lang="en-US" altLang="id-ID" dirty="0"/>
              <a:t>THERMOFILIK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a:xfrm>
            <a:off x="500034" y="928676"/>
            <a:ext cx="7930716" cy="3640199"/>
          </a:xfrm>
        </p:spPr>
        <p:txBody>
          <a:bodyPr/>
          <a:lstStyle/>
          <a:p>
            <a:pPr marL="152400" indent="0">
              <a:buNone/>
            </a:pPr>
            <a:r>
              <a:rPr lang="id-ID" altLang="en-US" sz="1400" b="1" dirty="0">
                <a:latin typeface="Sitka Small" panose="02000505000000020004" charset="0"/>
                <a:cs typeface="Sitka Small" panose="02000505000000020004" charset="0"/>
              </a:rPr>
              <a:t>Karakteristik</a:t>
            </a:r>
          </a:p>
          <a:p>
            <a:pPr marL="152400" indent="0">
              <a:buFont typeface="Arial" panose="020B0604020202020204" pitchFamily="34" charset="0"/>
              <a:buNone/>
            </a:pPr>
            <a:r>
              <a:rPr lang="id-ID" altLang="en-US" sz="1400" dirty="0">
                <a:latin typeface="Sitka Small" panose="02000505000000020004" charset="0"/>
                <a:cs typeface="Sitka Small" panose="02000505000000020004" charset="0"/>
              </a:rPr>
              <a:t>➢ Bakteri thermodurik tidak segera mati pada pasteurisasi dan akan memengaruhi jumlah bakteri susu pasteurisasi tergantung dari populasinya dalam susu segar atau sebelum pasteurisasi.</a:t>
            </a:r>
          </a:p>
          <a:p>
            <a:pPr marL="323850" indent="-171450">
              <a:buFont typeface="Wingdings" panose="05000000000000000000" charset="0"/>
              <a:buChar char="Ø"/>
            </a:pPr>
            <a:r>
              <a:rPr lang="id-ID" altLang="en-US" sz="1400" dirty="0">
                <a:latin typeface="Sitka Small" panose="02000505000000020004" charset="0"/>
                <a:cs typeface="Sitka Small" panose="02000505000000020004" charset="0"/>
              </a:rPr>
              <a:t>Pertumbuhan bakteri thermodurik akan melemah jika disimpan pada suhu refrigerator (4-10 ºC).</a:t>
            </a:r>
          </a:p>
          <a:p>
            <a:pPr marL="323850" indent="-171450">
              <a:buFont typeface="Wingdings" panose="05000000000000000000" charset="0"/>
              <a:buChar char="Ø"/>
            </a:pPr>
            <a:r>
              <a:rPr lang="id-ID" altLang="en-US" sz="1400" dirty="0">
                <a:latin typeface="Sitka Small" panose="02000505000000020004" charset="0"/>
                <a:cs typeface="Sitka Small" panose="02000505000000020004" charset="0"/>
              </a:rPr>
              <a:t>Tahan terhadap pemanasan relatif tinggi.</a:t>
            </a:r>
          </a:p>
          <a:p>
            <a:pPr marL="323850" indent="-171450">
              <a:buFont typeface="Wingdings" panose="05000000000000000000" charset="0"/>
              <a:buChar char="Ø"/>
            </a:pPr>
            <a:r>
              <a:rPr lang="id-ID" altLang="en-US" sz="1400" dirty="0">
                <a:latin typeface="Sitka Small" panose="02000505000000020004" charset="0"/>
                <a:cs typeface="Sitka Small" panose="02000505000000020004" charset="0"/>
              </a:rPr>
              <a:t>Tahan terhadap panas tetapi tidak harus tumbuh pada suhu panas</a:t>
            </a:r>
          </a:p>
          <a:p>
            <a:pPr marL="323850" indent="-171450">
              <a:buFont typeface="Wingdings" panose="05000000000000000000" charset="0"/>
              <a:buChar char="Ø"/>
            </a:pPr>
            <a:r>
              <a:rPr lang="en-US" altLang="id-ID" sz="1400" dirty="0">
                <a:latin typeface="Sitka Small" panose="02000505000000020004" charset="0"/>
                <a:cs typeface="Sitka Small" panose="02000505000000020004" charset="0"/>
              </a:rPr>
              <a:t>B</a:t>
            </a:r>
            <a:r>
              <a:rPr lang="id-ID" altLang="en-US" sz="1400" dirty="0">
                <a:latin typeface="Sitka Small" panose="02000505000000020004" charset="0"/>
                <a:cs typeface="Sitka Small" panose="02000505000000020004" charset="0"/>
              </a:rPr>
              <a:t>entuk koloni tidak beraturan (irreguler), bundar(circular) dan berfilamenBakteri Thermodurik mampu bertahan pada suhu 20°C - 37°C.</a:t>
            </a:r>
          </a:p>
          <a:p>
            <a:pPr marL="152400" indent="0">
              <a:buFont typeface="Wingdings" panose="05000000000000000000" charset="0"/>
              <a:buNone/>
            </a:pPr>
            <a:r>
              <a:rPr lang="en-US" altLang="id-ID" sz="1400" b="1" dirty="0">
                <a:latin typeface="Sitka Small" panose="02000505000000020004" charset="0"/>
                <a:cs typeface="Sitka Small" panose="02000505000000020004" charset="0"/>
              </a:rPr>
              <a:t>B</a:t>
            </a:r>
            <a:r>
              <a:rPr lang="id-ID" altLang="en-US" sz="1400" b="1" dirty="0">
                <a:latin typeface="Sitka Small" panose="02000505000000020004" charset="0"/>
                <a:cs typeface="Sitka Small" panose="02000505000000020004" charset="0"/>
              </a:rPr>
              <a:t>akteri yang bersifat termodurik </a:t>
            </a:r>
            <a:r>
              <a:rPr lang="id-ID" altLang="en-US" sz="1400" dirty="0">
                <a:latin typeface="Sitka Small" panose="02000505000000020004" charset="0"/>
                <a:cs typeface="Sitka Small" panose="02000505000000020004" charset="0"/>
              </a:rPr>
              <a:t>antara lain dari genus Bacillus, Micrococcus, Microbacterium, Streptococcus, Lactobacillus, Corynebacterium, Streptococcus, dan Arthobacter. Contoh nama bakterinya yaitu Bakteri koliform dan E. coli.</a:t>
            </a:r>
            <a:r>
              <a:rPr lang="en-US" altLang="id-ID" sz="1400" dirty="0">
                <a:latin typeface="Sitka Small" panose="02000505000000020004" charset="0"/>
                <a:cs typeface="Sitka Small" panose="02000505000000020004" charset="0"/>
              </a:rPr>
              <a:t> </a:t>
            </a:r>
            <a:r>
              <a:rPr lang="id-ID" altLang="en-US" sz="1400" dirty="0">
                <a:latin typeface="Sitka Small" panose="02000505000000020004" charset="0"/>
                <a:cs typeface="Sitka Small" panose="02000505000000020004" charset="0"/>
              </a:rPr>
              <a:t>Bakteri Thermodurik dapat ditemukan pada susu</a:t>
            </a:r>
            <a:r>
              <a:rPr lang="id-ID" altLang="en-US" dirty="0">
                <a:latin typeface="Sitka Small" panose="02000505000000020004" charset="0"/>
                <a:cs typeface="Sitka Small" panose="02000505000000020004" charset="0"/>
              </a:rPr>
              <a:t>.</a:t>
            </a:r>
            <a:endParaRPr lang="en-US" altLang="id-ID" dirty="0">
              <a:latin typeface="Sitka Small" panose="02000505000000020004" charset="0"/>
              <a:cs typeface="Sitka Small" panose="02000505000000020004" charset="0"/>
            </a:endParaRPr>
          </a:p>
        </p:txBody>
      </p:sp>
      <p:sp>
        <p:nvSpPr>
          <p:cNvPr id="3" name="Judul 2"/>
          <p:cNvSpPr>
            <a:spLocks noGrp="1"/>
          </p:cNvSpPr>
          <p:nvPr>
            <p:ph type="title"/>
          </p:nvPr>
        </p:nvSpPr>
        <p:spPr>
          <a:xfrm>
            <a:off x="714348" y="142858"/>
            <a:ext cx="7717500" cy="541500"/>
          </a:xfrm>
        </p:spPr>
        <p:txBody>
          <a:bodyPr/>
          <a:lstStyle/>
          <a:p>
            <a:r>
              <a:rPr lang="en-US" altLang="id-ID" dirty="0" smtClean="0"/>
              <a:t>10. BAKTERI </a:t>
            </a:r>
            <a:r>
              <a:rPr lang="en-US" altLang="id-ID" dirty="0"/>
              <a:t>THERMODURIK</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a:xfrm>
            <a:off x="428596" y="785800"/>
            <a:ext cx="8002154" cy="3416400"/>
          </a:xfrm>
        </p:spPr>
        <p:txBody>
          <a:bodyPr/>
          <a:lstStyle/>
          <a:p>
            <a:pPr marL="152400" indent="0">
              <a:buNone/>
            </a:pPr>
            <a:r>
              <a:rPr lang="id-ID" altLang="en-US" sz="1400" b="1" dirty="0">
                <a:latin typeface="Sitka Small" panose="02000505000000020004" charset="0"/>
                <a:cs typeface="Sitka Small" panose="02000505000000020004" charset="0"/>
              </a:rPr>
              <a:t>Karakteristik</a:t>
            </a:r>
          </a:p>
          <a:p>
            <a:pPr marL="438150" indent="-285750">
              <a:buFont typeface="Wingdings" panose="05000000000000000000" charset="0"/>
              <a:buChar char="Ø"/>
            </a:pPr>
            <a:r>
              <a:rPr lang="en-US" altLang="id-ID" sz="1400" dirty="0" err="1">
                <a:latin typeface="Sitka Small" panose="02000505000000020004" charset="0"/>
                <a:cs typeface="Sitka Small" panose="02000505000000020004" charset="0"/>
              </a:rPr>
              <a:t>Bakteri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psikrofilik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mampu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bertahan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bertumbuh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pada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suhu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rendah</a:t>
            </a:r>
            <a:r>
              <a:rPr lang="en-US" altLang="id-ID" sz="1400" dirty="0">
                <a:latin typeface="Sitka Small" panose="02000505000000020004" charset="0"/>
                <a:cs typeface="Sitka Small" panose="02000505000000020004" charset="0"/>
              </a:rPr>
              <a:t>.</a:t>
            </a:r>
          </a:p>
          <a:p>
            <a:pPr marL="438150" indent="-285750">
              <a:buFont typeface="Wingdings" panose="05000000000000000000" charset="0"/>
              <a:buChar char="Ø"/>
            </a:pPr>
            <a:r>
              <a:rPr lang="en-US" altLang="id-ID" sz="1400" dirty="0" err="1">
                <a:latin typeface="Sitka Small" panose="02000505000000020004" charset="0"/>
                <a:cs typeface="Sitka Small" panose="02000505000000020004" charset="0"/>
              </a:rPr>
              <a:t>Beberapa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spesies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bakteri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pembusuk</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tergolong</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dalam</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psikrofilik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tetap</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mampu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bertahan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selama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masa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penyimpanan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pada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suhu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rendah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bakteri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ini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berkembang</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dengan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cepat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pada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saat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suhu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meningkat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kembali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misalnya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pada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saat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pelelehan</a:t>
            </a:r>
            <a:r>
              <a:rPr lang="en-US" altLang="id-ID" sz="1400" dirty="0">
                <a:latin typeface="Sitka Small" panose="02000505000000020004" charset="0"/>
                <a:cs typeface="Sitka Small" panose="02000505000000020004" charset="0"/>
              </a:rPr>
              <a:t>.</a:t>
            </a:r>
          </a:p>
          <a:p>
            <a:pPr marL="438150" indent="-285750">
              <a:buFont typeface="Wingdings" panose="05000000000000000000" charset="0"/>
              <a:buChar char="Ø"/>
            </a:pP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Suhu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mempengaruhi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aktivitas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enzim</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mengkatalis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reaksi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raksi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biokimia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dalam</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sel</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bakteri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psikrofilik</a:t>
            </a:r>
            <a:r>
              <a:rPr lang="en-US" altLang="id-ID" sz="1400" dirty="0">
                <a:latin typeface="Sitka Small" panose="02000505000000020004" charset="0"/>
                <a:cs typeface="Sitka Small" panose="02000505000000020004" charset="0"/>
              </a:rPr>
              <a:t>.</a:t>
            </a:r>
          </a:p>
          <a:p>
            <a:pPr marL="438150" indent="-285750">
              <a:buFont typeface="Wingdings" panose="05000000000000000000" charset="0"/>
              <a:buChar char="Ø"/>
            </a:pPr>
            <a:r>
              <a:rPr lang="en-US" altLang="id-ID" sz="1400" dirty="0" err="1">
                <a:latin typeface="Sitka Small" panose="02000505000000020004" charset="0"/>
                <a:cs typeface="Sitka Small" panose="02000505000000020004" charset="0"/>
              </a:rPr>
              <a:t>Bersel</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tunggal</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struktur</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sel</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relatif</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sederhana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tanpa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inti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sel</a:t>
            </a:r>
            <a:r>
              <a:rPr lang="en-US" altLang="id-ID" sz="1400" dirty="0">
                <a:latin typeface="Sitka Small" panose="02000505000000020004" charset="0"/>
                <a:cs typeface="Sitka Small" panose="02000505000000020004" charset="0"/>
              </a:rPr>
              <a:t>/</a:t>
            </a:r>
            <a:r>
              <a:rPr lang="en-US" altLang="id-ID" sz="1400" dirty="0" err="1">
                <a:latin typeface="Sitka Small" panose="02000505000000020004" charset="0"/>
                <a:cs typeface="Sitka Small" panose="02000505000000020004" charset="0"/>
              </a:rPr>
              <a:t>nukleus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sitoskleton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organel</a:t>
            </a:r>
            <a:r>
              <a:rPr lang="en-US" altLang="id-ID" sz="1400" dirty="0">
                <a:latin typeface="Sitka Small" panose="02000505000000020004" charset="0"/>
                <a:cs typeface="Sitka Small" panose="02000505000000020004" charset="0"/>
              </a:rPr>
              <a:t> lain </a:t>
            </a:r>
            <a:r>
              <a:rPr lang="en-US" altLang="id-ID" sz="1400" dirty="0" err="1">
                <a:latin typeface="Sitka Small" panose="02000505000000020004" charset="0"/>
                <a:cs typeface="Sitka Small" panose="02000505000000020004" charset="0"/>
              </a:rPr>
              <a:t>seperti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mitokondria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kloroplas</a:t>
            </a:r>
            <a:r>
              <a:rPr lang="en-US" altLang="id-ID" sz="1400" dirty="0">
                <a:latin typeface="Sitka Small" panose="02000505000000020004" charset="0"/>
                <a:cs typeface="Sitka Small" panose="02000505000000020004" charset="0"/>
              </a:rPr>
              <a:t>.</a:t>
            </a:r>
          </a:p>
          <a:p>
            <a:pPr marL="438150" indent="-285750">
              <a:buFont typeface="Wingdings" panose="05000000000000000000" charset="0"/>
              <a:buChar char="Ø"/>
            </a:pPr>
            <a:r>
              <a:rPr lang="en-US" altLang="id-ID" sz="1400" dirty="0" err="1">
                <a:latin typeface="Sitka Small" panose="02000505000000020004" charset="0"/>
                <a:cs typeface="Sitka Small" panose="02000505000000020004" charset="0"/>
              </a:rPr>
              <a:t>Bakteri</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dapat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tumbuh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dengan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baik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pada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suhu</a:t>
            </a:r>
            <a:r>
              <a:rPr lang="en-US" altLang="id-ID" sz="1400" dirty="0">
                <a:latin typeface="Sitka Small" panose="02000505000000020004" charset="0"/>
                <a:cs typeface="Sitka Small" panose="02000505000000020004" charset="0"/>
              </a:rPr>
              <a:t> 15°C </a:t>
            </a:r>
            <a:r>
              <a:rPr lang="en-US" altLang="id-ID" sz="1400" dirty="0" err="1">
                <a:latin typeface="Sitka Small" panose="02000505000000020004" charset="0"/>
                <a:cs typeface="Sitka Small" panose="02000505000000020004" charset="0"/>
              </a:rPr>
              <a:t>sampai</a:t>
            </a:r>
            <a:r>
              <a:rPr lang="en-US" altLang="id-ID" sz="1400" dirty="0">
                <a:latin typeface="Sitka Small" panose="02000505000000020004" charset="0"/>
                <a:cs typeface="Sitka Small" panose="02000505000000020004" charset="0"/>
              </a:rPr>
              <a:t> 20°C </a:t>
            </a:r>
            <a:r>
              <a:rPr lang="en-US" altLang="id-ID" sz="1400" dirty="0" err="1">
                <a:latin typeface="Sitka Small" panose="02000505000000020004" charset="0"/>
                <a:cs typeface="Sitka Small" panose="02000505000000020004" charset="0"/>
              </a:rPr>
              <a:t>dengan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suhu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dimana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ia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dapat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bertahan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antara</a:t>
            </a:r>
            <a:r>
              <a:rPr lang="en-US" altLang="id-ID" sz="1400" dirty="0">
                <a:latin typeface="Sitka Small" panose="02000505000000020004" charset="0"/>
                <a:cs typeface="Sitka Small" panose="02000505000000020004" charset="0"/>
              </a:rPr>
              <a:t> -10°C </a:t>
            </a:r>
            <a:r>
              <a:rPr lang="en-US" altLang="id-ID" sz="1400" dirty="0" err="1">
                <a:latin typeface="Sitka Small" panose="02000505000000020004" charset="0"/>
                <a:cs typeface="Sitka Small" panose="02000505000000020004" charset="0"/>
              </a:rPr>
              <a:t>sampai</a:t>
            </a:r>
            <a:r>
              <a:rPr lang="en-US" altLang="id-ID" sz="1400" dirty="0">
                <a:latin typeface="Sitka Small" panose="02000505000000020004" charset="0"/>
                <a:cs typeface="Sitka Small" panose="02000505000000020004" charset="0"/>
              </a:rPr>
              <a:t> 40°C.</a:t>
            </a:r>
          </a:p>
          <a:p>
            <a:pPr marL="152400" indent="0">
              <a:buFont typeface="Wingdings" panose="05000000000000000000" charset="0"/>
              <a:buNone/>
            </a:pPr>
            <a:r>
              <a:rPr lang="en-US" altLang="id-ID" sz="1400" b="1" dirty="0" err="1">
                <a:latin typeface="Sitka Small" panose="02000505000000020004" charset="0"/>
                <a:cs typeface="Sitka Small" panose="02000505000000020004" charset="0"/>
              </a:rPr>
              <a:t>Contoh</a:t>
            </a:r>
            <a:r>
              <a:rPr lang="en-US" altLang="id-ID" sz="1400" b="1" dirty="0">
                <a:latin typeface="Sitka Small" panose="02000505000000020004" charset="0"/>
                <a:cs typeface="Sitka Small" panose="02000505000000020004" charset="0"/>
              </a:rPr>
              <a:t> </a:t>
            </a:r>
            <a:r>
              <a:rPr lang="en-US" altLang="id-ID" sz="1400" b="1" dirty="0" err="1">
                <a:latin typeface="Sitka Small" panose="02000505000000020004" charset="0"/>
                <a:cs typeface="Sitka Small" panose="02000505000000020004" charset="0"/>
              </a:rPr>
              <a:t>bakterinya</a:t>
            </a:r>
            <a:r>
              <a:rPr lang="en-US" altLang="id-ID" sz="1400" b="1"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adalah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Psychrobacter</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cryohalolentis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Psychrobacter</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immobilis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Psychrobacter</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articus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Ditemukan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tempat-tempat</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dingin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secara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permanen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seperti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daerah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kutub</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laut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dalam</a:t>
            </a:r>
            <a:r>
              <a:rPr lang="en-US" altLang="id-ID" sz="1400" dirty="0">
                <a:latin typeface="Sitka Small" panose="02000505000000020004" charset="0"/>
                <a:cs typeface="Sitka Small" panose="02000505000000020004" charset="0"/>
              </a:rPr>
              <a:t>.</a:t>
            </a:r>
          </a:p>
        </p:txBody>
      </p:sp>
      <p:sp>
        <p:nvSpPr>
          <p:cNvPr id="3" name="Judul 2"/>
          <p:cNvSpPr>
            <a:spLocks noGrp="1"/>
          </p:cNvSpPr>
          <p:nvPr>
            <p:ph type="title"/>
          </p:nvPr>
        </p:nvSpPr>
        <p:spPr>
          <a:xfrm>
            <a:off x="714348" y="214296"/>
            <a:ext cx="7717500" cy="541500"/>
          </a:xfrm>
        </p:spPr>
        <p:txBody>
          <a:bodyPr/>
          <a:lstStyle/>
          <a:p>
            <a:r>
              <a:rPr lang="en-US" altLang="id-ID" dirty="0" smtClean="0"/>
              <a:t>11. BAKTERI </a:t>
            </a:r>
            <a:r>
              <a:rPr lang="en-US" altLang="id-ID" dirty="0" smtClean="0"/>
              <a:t>PSIKROFILIK</a:t>
            </a:r>
            <a:endParaRPr lang="en-US" alt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p:txBody>
          <a:bodyPr/>
          <a:lstStyle/>
          <a:p>
            <a:pPr marL="152400" indent="0">
              <a:buNone/>
            </a:pPr>
            <a:r>
              <a:rPr lang="id-ID" altLang="en-US" sz="1400" b="1" dirty="0">
                <a:latin typeface="Sitka Small" panose="02000505000000020004" charset="0"/>
                <a:cs typeface="Sitka Small" panose="02000505000000020004" charset="0"/>
              </a:rPr>
              <a:t>Karakteristik</a:t>
            </a:r>
            <a:endParaRPr lang="en-US" altLang="id-ID" sz="1400" b="1" dirty="0">
              <a:latin typeface="Sitka Small" panose="02000505000000020004" charset="0"/>
              <a:cs typeface="Sitka Small" panose="02000505000000020004" charset="0"/>
            </a:endParaRPr>
          </a:p>
          <a:p>
            <a:pPr marL="152400" indent="0">
              <a:buFont typeface="Arial" panose="020B0604020202020204" pitchFamily="34" charset="0"/>
              <a:buNone/>
            </a:pP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Sanggup</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bertahan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tumbuh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tempat</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berkadar</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garam</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tinggi</a:t>
            </a:r>
            <a:r>
              <a:rPr lang="en-US" altLang="id-ID" sz="1400" dirty="0">
                <a:latin typeface="Sitka Small" panose="02000505000000020004" charset="0"/>
                <a:cs typeface="Sitka Small" panose="02000505000000020004" charset="0"/>
              </a:rPr>
              <a:t>.</a:t>
            </a:r>
          </a:p>
          <a:p>
            <a:pPr marL="438150" indent="-285750">
              <a:buFont typeface="Wingdings" panose="05000000000000000000" charset="0"/>
              <a:buChar char="Ø"/>
            </a:pPr>
            <a:r>
              <a:rPr lang="en-US" altLang="id-ID" sz="1400" dirty="0" err="1">
                <a:latin typeface="Sitka Small" panose="02000505000000020004" charset="0"/>
                <a:cs typeface="Sitka Small" panose="02000505000000020004" charset="0"/>
              </a:rPr>
              <a:t>Bakteri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halofilik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memiliki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daya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resistensi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toleransi</a:t>
            </a:r>
            <a:r>
              <a:rPr lang="en-US" altLang="id-ID" sz="1400" dirty="0">
                <a:latin typeface="Sitka Small" panose="02000505000000020004" charset="0"/>
                <a:cs typeface="Sitka Small" panose="02000505000000020004" charset="0"/>
              </a:rPr>
              <a:t>.</a:t>
            </a:r>
          </a:p>
          <a:p>
            <a:pPr marL="438150" indent="-285750">
              <a:buFont typeface="Wingdings" panose="05000000000000000000" charset="0"/>
              <a:buChar char="Ø"/>
            </a:pPr>
            <a:r>
              <a:rPr lang="en-US" altLang="id-ID" sz="1400" dirty="0" err="1">
                <a:latin typeface="Sitka Small" panose="02000505000000020004" charset="0"/>
                <a:cs typeface="Sitka Small" panose="02000505000000020004" charset="0"/>
              </a:rPr>
              <a:t>Halofilik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menghasilkan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makanan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dengan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dengan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bantuan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bakteriorhodopsin</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berfungsi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sama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dengan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klorofil</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tumbuhan</a:t>
            </a:r>
            <a:r>
              <a:rPr lang="en-US" altLang="id-ID" sz="1400" dirty="0">
                <a:latin typeface="Sitka Small" panose="02000505000000020004" charset="0"/>
                <a:cs typeface="Sitka Small" panose="02000505000000020004" charset="0"/>
              </a:rPr>
              <a:t>.</a:t>
            </a:r>
          </a:p>
          <a:p>
            <a:pPr marL="438150" indent="-285750">
              <a:buFont typeface="Wingdings" panose="05000000000000000000" charset="0"/>
              <a:buChar char="Ø"/>
            </a:pPr>
            <a:r>
              <a:rPr lang="en-US" altLang="id-ID" sz="1400" dirty="0" err="1">
                <a:latin typeface="Sitka Small" panose="02000505000000020004" charset="0"/>
                <a:cs typeface="Sitka Small" panose="02000505000000020004" charset="0"/>
              </a:rPr>
              <a:t>Tidak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dapat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hidup</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tanpa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oksigen</a:t>
            </a:r>
            <a:endParaRPr lang="en-US" altLang="id-ID" sz="1400" dirty="0">
              <a:latin typeface="Sitka Small" panose="02000505000000020004" charset="0"/>
              <a:cs typeface="Sitka Small" panose="02000505000000020004" charset="0"/>
            </a:endParaRPr>
          </a:p>
          <a:p>
            <a:pPr marL="438150" indent="-285750">
              <a:buFont typeface="Wingdings" panose="05000000000000000000" charset="0"/>
              <a:buChar char="Ø"/>
            </a:pPr>
            <a:r>
              <a:rPr lang="en-US" altLang="id-ID" sz="1400" dirty="0" err="1">
                <a:latin typeface="Sitka Small" panose="02000505000000020004" charset="0"/>
                <a:cs typeface="Sitka Small" panose="02000505000000020004" charset="0"/>
              </a:rPr>
              <a:t>terlihat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seperti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buih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berwarna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merah</a:t>
            </a:r>
            <a:r>
              <a:rPr lang="en-US" altLang="id-ID" sz="1400" dirty="0">
                <a:latin typeface="Sitka Small" panose="02000505000000020004" charset="0"/>
                <a:cs typeface="Sitka Small" panose="02000505000000020004" charset="0"/>
              </a:rPr>
              <a:t> - </a:t>
            </a:r>
            <a:r>
              <a:rPr lang="en-US" altLang="id-ID" sz="1400" dirty="0" err="1">
                <a:latin typeface="Sitka Small" panose="02000505000000020004" charset="0"/>
                <a:cs typeface="Sitka Small" panose="02000505000000020004" charset="0"/>
              </a:rPr>
              <a:t>ungu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tidak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memiliki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inti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sel</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ataj</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nukleus</a:t>
            </a:r>
            <a:r>
              <a:rPr lang="en-US" altLang="id-ID" sz="1400" dirty="0">
                <a:latin typeface="Sitka Small" panose="02000505000000020004" charset="0"/>
                <a:cs typeface="Sitka Small" panose="02000505000000020004" charset="0"/>
              </a:rPr>
              <a:t>.</a:t>
            </a:r>
          </a:p>
          <a:p>
            <a:pPr marL="438150" indent="-285750">
              <a:buFont typeface="Wingdings" panose="05000000000000000000" charset="0"/>
              <a:buChar char="Ø"/>
            </a:pPr>
            <a:r>
              <a:rPr lang="en-US" altLang="id-ID" sz="1400" dirty="0" err="1">
                <a:latin typeface="Sitka Small" panose="02000505000000020004" charset="0"/>
                <a:cs typeface="Sitka Small" panose="02000505000000020004" charset="0"/>
              </a:rPr>
              <a:t>Bakteri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halofilik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mampu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bertahan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suhu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hingga</a:t>
            </a:r>
            <a:r>
              <a:rPr lang="en-US" altLang="id-ID" sz="1400" dirty="0">
                <a:latin typeface="Sitka Small" panose="02000505000000020004" charset="0"/>
                <a:cs typeface="Sitka Small" panose="02000505000000020004" charset="0"/>
              </a:rPr>
              <a:t> 100°C</a:t>
            </a:r>
          </a:p>
          <a:p>
            <a:pPr marL="152400" indent="0">
              <a:buFont typeface="Wingdings" panose="05000000000000000000" charset="0"/>
              <a:buNone/>
            </a:pPr>
            <a:r>
              <a:rPr lang="en-US" altLang="id-ID" sz="1400" b="1" dirty="0" err="1">
                <a:latin typeface="Sitka Small" panose="02000505000000020004" charset="0"/>
                <a:cs typeface="Sitka Small" panose="02000505000000020004" charset="0"/>
              </a:rPr>
              <a:t>Contohnya</a:t>
            </a:r>
            <a:r>
              <a:rPr lang="en-US" altLang="id-ID" sz="1400" b="1" dirty="0">
                <a:latin typeface="Sitka Small" panose="02000505000000020004" charset="0"/>
                <a:cs typeface="Sitka Small" panose="02000505000000020004" charset="0"/>
              </a:rPr>
              <a:t> </a:t>
            </a:r>
            <a:r>
              <a:rPr lang="en-US" altLang="id-ID" sz="1400" b="1" dirty="0" err="1">
                <a:latin typeface="Sitka Small" panose="02000505000000020004" charset="0"/>
                <a:cs typeface="Sitka Small" panose="02000505000000020004" charset="0"/>
              </a:rPr>
              <a:t>adalah</a:t>
            </a:r>
            <a:r>
              <a:rPr lang="en-US" altLang="id-ID" sz="1400" b="1"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Halobacterium</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salinarum</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Haloferac</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volcanii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Ditemukan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di</a:t>
            </a:r>
            <a:r>
              <a:rPr lang="en-US" altLang="id-ID" sz="1400" dirty="0">
                <a:latin typeface="Sitka Small" panose="02000505000000020004" charset="0"/>
                <a:cs typeface="Sitka Small" panose="02000505000000020004" charset="0"/>
              </a:rPr>
              <a:t> Air </a:t>
            </a:r>
            <a:r>
              <a:rPr lang="en-US" altLang="id-ID" sz="1400" dirty="0" err="1">
                <a:latin typeface="Sitka Small" panose="02000505000000020004" charset="0"/>
                <a:cs typeface="Sitka Small" panose="02000505000000020004" charset="0"/>
              </a:rPr>
              <a:t>laut</a:t>
            </a:r>
            <a:r>
              <a:rPr lang="en-US" altLang="id-ID" sz="1400" dirty="0">
                <a:latin typeface="Sitka Small" panose="02000505000000020004" charset="0"/>
                <a:cs typeface="Sitka Small" panose="02000505000000020004" charset="0"/>
              </a:rPr>
              <a:t>, Air </a:t>
            </a:r>
            <a:r>
              <a:rPr lang="en-US" altLang="id-ID" sz="1400" dirty="0" err="1">
                <a:latin typeface="Sitka Small" panose="02000505000000020004" charset="0"/>
                <a:cs typeface="Sitka Small" panose="02000505000000020004" charset="0"/>
              </a:rPr>
              <a:t>limbah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atau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cairan</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mengandung</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kadar</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garam</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tinggi</a:t>
            </a:r>
            <a:r>
              <a:rPr lang="en-US" altLang="id-ID" sz="1400" dirty="0">
                <a:latin typeface="Sitka Small" panose="02000505000000020004" charset="0"/>
                <a:cs typeface="Sitka Small" panose="02000505000000020004" charset="0"/>
              </a:rPr>
              <a:t>.</a:t>
            </a:r>
          </a:p>
        </p:txBody>
      </p:sp>
      <p:sp>
        <p:nvSpPr>
          <p:cNvPr id="3" name="Judul 2"/>
          <p:cNvSpPr>
            <a:spLocks noGrp="1"/>
          </p:cNvSpPr>
          <p:nvPr>
            <p:ph type="title"/>
          </p:nvPr>
        </p:nvSpPr>
        <p:spPr>
          <a:xfrm>
            <a:off x="714348" y="214296"/>
            <a:ext cx="7717500" cy="541500"/>
          </a:xfrm>
        </p:spPr>
        <p:txBody>
          <a:bodyPr/>
          <a:lstStyle/>
          <a:p>
            <a:r>
              <a:rPr lang="en-US" altLang="id-ID" dirty="0" smtClean="0"/>
              <a:t>12. BAKTERI </a:t>
            </a:r>
            <a:r>
              <a:rPr lang="en-US" altLang="id-ID" dirty="0"/>
              <a:t>HALOFILIK</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p:txBody>
          <a:bodyPr/>
          <a:lstStyle/>
          <a:p>
            <a:pPr marL="152400" indent="0">
              <a:buNone/>
            </a:pPr>
            <a:r>
              <a:rPr lang="en-US" altLang="id-ID" sz="1400" dirty="0" err="1">
                <a:latin typeface="Sitka Small" panose="02000505000000020004" charset="0"/>
                <a:cs typeface="Sitka Small" panose="02000505000000020004" charset="0"/>
              </a:rPr>
              <a:t>Bakteri</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mampu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bertahan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tumbuh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pada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larutan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gula</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sangat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pekat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dengan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konsentrasi</a:t>
            </a:r>
            <a:r>
              <a:rPr lang="en-US" altLang="id-ID" sz="1400" dirty="0">
                <a:latin typeface="Sitka Small" panose="02000505000000020004" charset="0"/>
                <a:cs typeface="Sitka Small" panose="02000505000000020004" charset="0"/>
              </a:rPr>
              <a:t> 70% </a:t>
            </a:r>
            <a:r>
              <a:rPr lang="en-US" altLang="id-ID" sz="1400" dirty="0" err="1">
                <a:latin typeface="Sitka Small" panose="02000505000000020004" charset="0"/>
                <a:cs typeface="Sitka Small" panose="02000505000000020004" charset="0"/>
              </a:rPr>
              <a:t>serta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tekanan</a:t>
            </a:r>
            <a:r>
              <a:rPr lang="en-US" altLang="id-ID" sz="1400" dirty="0">
                <a:latin typeface="Sitka Small" panose="02000505000000020004" charset="0"/>
                <a:cs typeface="Sitka Small" panose="02000505000000020004" charset="0"/>
              </a:rPr>
              <a:t> osmotic yang </a:t>
            </a:r>
            <a:r>
              <a:rPr lang="en-US" altLang="id-ID" sz="1400" dirty="0" err="1">
                <a:latin typeface="Sitka Small" panose="02000505000000020004" charset="0"/>
                <a:cs typeface="Sitka Small" panose="02000505000000020004" charset="0"/>
              </a:rPr>
              <a:t>tinggi</a:t>
            </a:r>
            <a:endParaRPr lang="en-US" altLang="id-ID" sz="1400" dirty="0">
              <a:latin typeface="Sitka Small" panose="02000505000000020004" charset="0"/>
              <a:cs typeface="Sitka Small" panose="02000505000000020004" charset="0"/>
            </a:endParaRPr>
          </a:p>
          <a:p>
            <a:pPr marL="152400" indent="0">
              <a:buNone/>
            </a:pPr>
            <a:r>
              <a:rPr lang="en-US" altLang="id-ID" sz="1400" b="1" dirty="0" err="1">
                <a:latin typeface="Sitka Small" panose="02000505000000020004" charset="0"/>
                <a:cs typeface="Sitka Small" panose="02000505000000020004" charset="0"/>
              </a:rPr>
              <a:t>Karakteristik</a:t>
            </a:r>
            <a:r>
              <a:rPr lang="en-US" altLang="id-ID" sz="1400" b="1" dirty="0">
                <a:latin typeface="Sitka Small" panose="02000505000000020004" charset="0"/>
                <a:cs typeface="Sitka Small" panose="02000505000000020004" charset="0"/>
              </a:rPr>
              <a:t> :</a:t>
            </a:r>
          </a:p>
          <a:p>
            <a:pPr marL="152400" indent="0">
              <a:buNone/>
            </a:pP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Berwarna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putih</a:t>
            </a:r>
            <a:endParaRPr lang="en-US" altLang="id-ID" sz="1400" dirty="0">
              <a:latin typeface="Sitka Small" panose="02000505000000020004" charset="0"/>
              <a:cs typeface="Sitka Small" panose="02000505000000020004" charset="0"/>
            </a:endParaRPr>
          </a:p>
          <a:p>
            <a:pPr marL="152400" indent="0">
              <a:buNone/>
            </a:pP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Menonjol</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berbentuk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kokus</a:t>
            </a:r>
            <a:endParaRPr lang="en-US" altLang="id-ID" sz="1400" dirty="0">
              <a:latin typeface="Sitka Small" panose="02000505000000020004" charset="0"/>
              <a:cs typeface="Sitka Small" panose="02000505000000020004" charset="0"/>
            </a:endParaRPr>
          </a:p>
          <a:p>
            <a:pPr marL="152400" indent="0">
              <a:buNone/>
            </a:pP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Permukaan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mengkilap</a:t>
            </a:r>
            <a:endParaRPr lang="en-US" altLang="id-ID" sz="1400" dirty="0">
              <a:latin typeface="Sitka Small" panose="02000505000000020004" charset="0"/>
              <a:cs typeface="Sitka Small" panose="02000505000000020004" charset="0"/>
            </a:endParaRPr>
          </a:p>
          <a:p>
            <a:pPr marL="152400" indent="0">
              <a:buNone/>
            </a:pP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Halus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Licin</a:t>
            </a:r>
            <a:endParaRPr lang="en-US" altLang="id-ID" sz="1400" dirty="0">
              <a:latin typeface="Sitka Small" panose="02000505000000020004" charset="0"/>
              <a:cs typeface="Sitka Small" panose="02000505000000020004" charset="0"/>
            </a:endParaRPr>
          </a:p>
          <a:p>
            <a:pPr marL="152400" indent="0">
              <a:buNone/>
            </a:pPr>
            <a:r>
              <a:rPr lang="en-US" altLang="id-ID" sz="1400" b="1" dirty="0" err="1">
                <a:latin typeface="Sitka Small" panose="02000505000000020004" charset="0"/>
                <a:cs typeface="Sitka Small" panose="02000505000000020004" charset="0"/>
              </a:rPr>
              <a:t>Contoh</a:t>
            </a:r>
            <a:r>
              <a:rPr lang="en-US" altLang="id-ID" sz="1400" b="1" dirty="0">
                <a:latin typeface="Sitka Small" panose="02000505000000020004" charset="0"/>
                <a:cs typeface="Sitka Small" panose="02000505000000020004" charset="0"/>
              </a:rPr>
              <a:t> </a:t>
            </a:r>
            <a:r>
              <a:rPr lang="en-US" altLang="id-ID" sz="1400" b="1" dirty="0" smtClean="0">
                <a:latin typeface="Sitka Small" panose="02000505000000020004" charset="0"/>
                <a:cs typeface="Sitka Small" panose="02000505000000020004" charset="0"/>
              </a:rPr>
              <a:t>: </a:t>
            </a:r>
            <a:r>
              <a:rPr lang="en-US" altLang="id-ID" sz="1400" dirty="0" err="1" smtClean="0">
                <a:latin typeface="Sitka Small" panose="02000505000000020004" charset="0"/>
                <a:cs typeface="Sitka Small" panose="02000505000000020004" charset="0"/>
              </a:rPr>
              <a:t>Kecap</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Madu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Sirup</a:t>
            </a:r>
            <a:endParaRPr lang="en-US" altLang="id-ID" sz="1400" dirty="0">
              <a:latin typeface="Sitka Small" panose="02000505000000020004" charset="0"/>
              <a:cs typeface="Sitka Small" panose="02000505000000020004" charset="0"/>
            </a:endParaRPr>
          </a:p>
        </p:txBody>
      </p:sp>
      <p:sp>
        <p:nvSpPr>
          <p:cNvPr id="3" name="Judul 2"/>
          <p:cNvSpPr>
            <a:spLocks noGrp="1"/>
          </p:cNvSpPr>
          <p:nvPr>
            <p:ph type="title"/>
          </p:nvPr>
        </p:nvSpPr>
        <p:spPr>
          <a:xfrm>
            <a:off x="785786" y="142858"/>
            <a:ext cx="7717500" cy="541500"/>
          </a:xfrm>
        </p:spPr>
        <p:txBody>
          <a:bodyPr/>
          <a:lstStyle/>
          <a:p>
            <a:r>
              <a:rPr lang="en-US" altLang="id-ID" dirty="0" smtClean="0"/>
              <a:t>13. BAKTERI </a:t>
            </a:r>
            <a:r>
              <a:rPr lang="en-US" altLang="id-ID" dirty="0"/>
              <a:t>OSMOFILIK</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a:xfrm>
            <a:off x="357158" y="928676"/>
            <a:ext cx="8073592" cy="3416400"/>
          </a:xfrm>
        </p:spPr>
        <p:txBody>
          <a:bodyPr/>
          <a:lstStyle/>
          <a:p>
            <a:pPr marL="152400" indent="0">
              <a:buNone/>
            </a:pPr>
            <a:r>
              <a:rPr lang="en-US" altLang="id-ID" sz="1400" b="1" dirty="0" err="1">
                <a:latin typeface="Sitka Small" panose="02000505000000020004" charset="0"/>
                <a:cs typeface="Sitka Small" panose="02000505000000020004" charset="0"/>
              </a:rPr>
              <a:t>Pigmen</a:t>
            </a:r>
            <a:r>
              <a:rPr lang="en-US" altLang="id-ID" sz="1400" b="1"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merupakan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zat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pengganti</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memberi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warna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biasa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digunakan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dalam</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industri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farmasi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kosmetik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maupun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makanan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Pigmen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alami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bisa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didapat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tumbuhan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atau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hewan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dapat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juga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diperoleh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mikroorganisme</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seperti</a:t>
            </a:r>
            <a:r>
              <a:rPr lang="en-US" altLang="id-ID" sz="1400" dirty="0">
                <a:latin typeface="Sitka Small" panose="02000505000000020004" charset="0"/>
                <a:cs typeface="Sitka Small" panose="02000505000000020004" charset="0"/>
              </a:rPr>
              <a:t> alga, </a:t>
            </a:r>
            <a:r>
              <a:rPr lang="en-US" altLang="id-ID" sz="1400" dirty="0" err="1">
                <a:latin typeface="Sitka Small" panose="02000505000000020004" charset="0"/>
                <a:cs typeface="Sitka Small" panose="02000505000000020004" charset="0"/>
              </a:rPr>
              <a:t>jamur</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bakteri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Pigmen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dapat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berperan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penting</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sebagai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sumber</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antioksidan</a:t>
            </a:r>
            <a:r>
              <a:rPr lang="en-US" altLang="id-ID" sz="1400" dirty="0">
                <a:latin typeface="Sitka Small" panose="02000505000000020004" charset="0"/>
                <a:cs typeface="Sitka Small" panose="02000505000000020004" charset="0"/>
              </a:rPr>
              <a:t>.</a:t>
            </a:r>
          </a:p>
          <a:p>
            <a:pPr marL="438150" indent="-285750">
              <a:buFont typeface="Wingdings" panose="05000000000000000000" charset="0"/>
              <a:buChar char="Ø"/>
            </a:pPr>
            <a:r>
              <a:rPr lang="en-US" altLang="id-ID" sz="1400" dirty="0" err="1">
                <a:latin typeface="Sitka Small" panose="02000505000000020004" charset="0"/>
                <a:cs typeface="Sitka Small" panose="02000505000000020004" charset="0"/>
              </a:rPr>
              <a:t>Karotenoid</a:t>
            </a:r>
            <a:r>
              <a:rPr lang="en-US" altLang="id-ID" sz="1400" dirty="0">
                <a:latin typeface="Sitka Small" panose="02000505000000020004" charset="0"/>
                <a:cs typeface="Sitka Small" panose="02000505000000020004" charset="0"/>
              </a:rPr>
              <a:t> → </a:t>
            </a:r>
            <a:r>
              <a:rPr lang="en-US" altLang="id-ID" sz="1400" dirty="0" err="1">
                <a:latin typeface="Sitka Small" panose="02000505000000020004" charset="0"/>
                <a:cs typeface="Sitka Small" panose="02000505000000020004" charset="0"/>
              </a:rPr>
              <a:t>pigmen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merah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kuning</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orange. </a:t>
            </a:r>
            <a:r>
              <a:rPr lang="en-US" altLang="id-ID" sz="1400" dirty="0" err="1">
                <a:latin typeface="Sitka Small" panose="02000505000000020004" charset="0"/>
                <a:cs typeface="Sitka Small" panose="02000505000000020004" charset="0"/>
              </a:rPr>
              <a:t>Dapat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ditemukan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tanaman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hewan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bakteri</a:t>
            </a:r>
            <a:endParaRPr lang="en-US" altLang="id-ID" sz="1400" dirty="0">
              <a:latin typeface="Sitka Small" panose="02000505000000020004" charset="0"/>
              <a:cs typeface="Sitka Small" panose="02000505000000020004" charset="0"/>
            </a:endParaRPr>
          </a:p>
          <a:p>
            <a:pPr marL="438150" indent="-285750">
              <a:buFont typeface="Wingdings" panose="05000000000000000000" charset="0"/>
              <a:buChar char="Ø"/>
            </a:pPr>
            <a:r>
              <a:rPr lang="en-US" altLang="id-ID" sz="1400" dirty="0" err="1">
                <a:latin typeface="Sitka Small" panose="02000505000000020004" charset="0"/>
                <a:cs typeface="Sitka Small" panose="02000505000000020004" charset="0"/>
              </a:rPr>
              <a:t>Bakteri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Rhodococcus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Serratia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marcescens</a:t>
            </a:r>
            <a:r>
              <a:rPr lang="en-US" altLang="id-ID" sz="1400" dirty="0">
                <a:latin typeface="Sitka Small" panose="02000505000000020004" charset="0"/>
                <a:cs typeface="Sitka Small" panose="02000505000000020004" charset="0"/>
              </a:rPr>
              <a:t> → </a:t>
            </a:r>
            <a:r>
              <a:rPr lang="en-US" altLang="id-ID" sz="1400" dirty="0" err="1">
                <a:latin typeface="Sitka Small" panose="02000505000000020004" charset="0"/>
                <a:cs typeface="Sitka Small" panose="02000505000000020004" charset="0"/>
              </a:rPr>
              <a:t>salah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satu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bakteri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penghasil</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warna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merah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pekat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alami</a:t>
            </a:r>
            <a:endParaRPr lang="en-US" altLang="id-ID" sz="1400" dirty="0">
              <a:latin typeface="Sitka Small" panose="02000505000000020004" charset="0"/>
              <a:cs typeface="Sitka Small" panose="02000505000000020004" charset="0"/>
            </a:endParaRPr>
          </a:p>
          <a:p>
            <a:pPr marL="438150" indent="-285750">
              <a:buFont typeface="Wingdings" panose="05000000000000000000" charset="0"/>
              <a:buChar char="Ø"/>
            </a:pPr>
            <a:r>
              <a:rPr lang="en-US" altLang="id-ID" sz="1400" dirty="0" err="1">
                <a:latin typeface="Sitka Small" panose="02000505000000020004" charset="0"/>
                <a:cs typeface="Sitka Small" panose="02000505000000020004" charset="0"/>
              </a:rPr>
              <a:t>Mikroalga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Spirulina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plantesis</a:t>
            </a:r>
            <a:r>
              <a:rPr lang="en-US" altLang="id-ID" sz="1400" dirty="0">
                <a:latin typeface="Sitka Small" panose="02000505000000020004" charset="0"/>
                <a:cs typeface="Sitka Small" panose="02000505000000020004" charset="0"/>
              </a:rPr>
              <a:t> → </a:t>
            </a:r>
            <a:r>
              <a:rPr lang="en-US" altLang="id-ID" sz="1400" dirty="0" err="1">
                <a:latin typeface="Sitka Small" panose="02000505000000020004" charset="0"/>
                <a:cs typeface="Sitka Small" panose="02000505000000020004" charset="0"/>
              </a:rPr>
              <a:t>dengan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menggunakan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ekstrak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pelarut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asam</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asetat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ekstraknya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menghasilkan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ekstrak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zat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berwarna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biru</a:t>
            </a:r>
            <a:endParaRPr lang="en-US" altLang="id-ID" sz="1400" dirty="0">
              <a:latin typeface="Sitka Small" panose="02000505000000020004" charset="0"/>
              <a:cs typeface="Sitka Small" panose="02000505000000020004" charset="0"/>
            </a:endParaRPr>
          </a:p>
          <a:p>
            <a:pPr marL="152400" indent="0">
              <a:buNone/>
            </a:pPr>
            <a:r>
              <a:rPr lang="en-US" altLang="id-ID" sz="1400" b="1" dirty="0" err="1">
                <a:latin typeface="Sitka Small" panose="02000505000000020004" charset="0"/>
                <a:cs typeface="Sitka Small" panose="02000505000000020004" charset="0"/>
              </a:rPr>
              <a:t>Contoh</a:t>
            </a:r>
            <a:r>
              <a:rPr lang="en-US" altLang="id-ID" sz="1400" b="1" dirty="0">
                <a:latin typeface="Sitka Small" panose="02000505000000020004" charset="0"/>
                <a:cs typeface="Sitka Small" panose="02000505000000020004" charset="0"/>
              </a:rPr>
              <a:t> </a:t>
            </a:r>
            <a:r>
              <a:rPr lang="en-US" altLang="id-ID" sz="1400" b="1" dirty="0" smtClean="0">
                <a:latin typeface="Sitka Small" panose="02000505000000020004" charset="0"/>
                <a:cs typeface="Sitka Small" panose="02000505000000020004" charset="0"/>
              </a:rPr>
              <a:t>: </a:t>
            </a:r>
            <a:r>
              <a:rPr lang="en-US" altLang="id-ID" sz="1400" dirty="0" smtClean="0">
                <a:latin typeface="Sitka Small" panose="02000505000000020004" charset="0"/>
                <a:cs typeface="Sitka Small" panose="02000505000000020004" charset="0"/>
              </a:rPr>
              <a:t>bit </a:t>
            </a:r>
            <a:r>
              <a:rPr lang="en-US" altLang="id-ID" sz="1400" dirty="0" err="1">
                <a:latin typeface="Sitka Small" panose="02000505000000020004" charset="0"/>
                <a:cs typeface="Sitka Small" panose="02000505000000020004" charset="0"/>
              </a:rPr>
              <a:t>merah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ekstrak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kulit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anggur</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buah</a:t>
            </a:r>
            <a:r>
              <a:rPr lang="en-US" altLang="id-ID" sz="1400" dirty="0">
                <a:latin typeface="Sitka Small" panose="02000505000000020004" charset="0"/>
                <a:cs typeface="Sitka Small" panose="02000505000000020004" charset="0"/>
              </a:rPr>
              <a:t> &amp; jus </a:t>
            </a:r>
            <a:r>
              <a:rPr lang="en-US" altLang="id-ID" sz="1400" dirty="0" err="1">
                <a:latin typeface="Sitka Small" panose="02000505000000020004" charset="0"/>
                <a:cs typeface="Sitka Small" panose="02000505000000020004" charset="0"/>
              </a:rPr>
              <a:t>sayuran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serta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bahan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alami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lainnya</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dapat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menghasilkan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warna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Dalam</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industri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pigmen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warna</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sering</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digunakan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berupa</a:t>
            </a:r>
            <a:r>
              <a:rPr lang="en-US" altLang="id-ID" sz="1400" dirty="0">
                <a:latin typeface="Sitka Small" panose="02000505000000020004" charset="0"/>
                <a:cs typeface="Sitka Small" panose="02000505000000020004" charset="0"/>
              </a:rPr>
              <a:t> beta </a:t>
            </a:r>
            <a:r>
              <a:rPr lang="en-US" altLang="id-ID" sz="1400" dirty="0" err="1">
                <a:latin typeface="Sitka Small" panose="02000505000000020004" charset="0"/>
                <a:cs typeface="Sitka Small" panose="02000505000000020004" charset="0"/>
              </a:rPr>
              <a:t>karoten</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didapat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mikroalga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cyanobacteria</a:t>
            </a:r>
            <a:r>
              <a:rPr lang="en-US" altLang="id-ID" sz="1400" dirty="0">
                <a:latin typeface="Sitka Small" panose="02000505000000020004" charset="0"/>
                <a:cs typeface="Sitka Small" panose="02000505000000020004" charset="0"/>
              </a:rPr>
              <a:t> (alga </a:t>
            </a:r>
            <a:r>
              <a:rPr lang="en-US" altLang="id-ID" sz="1400" dirty="0" err="1">
                <a:latin typeface="Sitka Small" panose="02000505000000020004" charset="0"/>
                <a:cs typeface="Sitka Small" panose="02000505000000020004" charset="0"/>
              </a:rPr>
              <a:t>biru-hijau</a:t>
            </a:r>
            <a:r>
              <a:rPr lang="en-US" altLang="id-ID" sz="1400" dirty="0">
                <a:latin typeface="Sitka Small" panose="02000505000000020004" charset="0"/>
                <a:cs typeface="Sitka Small" panose="02000505000000020004" charset="0"/>
              </a:rPr>
              <a:t>).</a:t>
            </a:r>
          </a:p>
        </p:txBody>
      </p:sp>
      <p:sp>
        <p:nvSpPr>
          <p:cNvPr id="3" name="Judul 2"/>
          <p:cNvSpPr>
            <a:spLocks noGrp="1"/>
          </p:cNvSpPr>
          <p:nvPr>
            <p:ph type="title"/>
          </p:nvPr>
        </p:nvSpPr>
        <p:spPr>
          <a:xfrm>
            <a:off x="714348" y="214296"/>
            <a:ext cx="7717500" cy="541500"/>
          </a:xfrm>
        </p:spPr>
        <p:txBody>
          <a:bodyPr/>
          <a:lstStyle/>
          <a:p>
            <a:r>
              <a:rPr lang="en-US" altLang="id-ID" dirty="0" smtClean="0"/>
              <a:t>14. BAKTERI </a:t>
            </a:r>
            <a:r>
              <a:rPr lang="en-US" altLang="id-ID" dirty="0"/>
              <a:t>PENGHASIL PIGMEN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p:txBody>
          <a:bodyPr/>
          <a:lstStyle/>
          <a:p>
            <a:pPr marL="152400" indent="0">
              <a:buNone/>
            </a:pPr>
            <a:r>
              <a:rPr lang="en-US" altLang="id-ID" sz="1400" dirty="0" err="1">
                <a:latin typeface="Sitka Small" panose="02000505000000020004" charset="0"/>
                <a:cs typeface="Sitka Small" panose="02000505000000020004" charset="0"/>
              </a:rPr>
              <a:t>Biasanya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terdapat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pada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produk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daging</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ikan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sayur</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serta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produk-produk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berprotein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Terjadi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karena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adanya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pertumbuhan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mikroba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seperti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kamir</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bakteri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asam</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laktat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terutama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Lctobbacillus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Enterococcus</a:t>
            </a:r>
            <a:r>
              <a:rPr lang="en-US" altLang="id-ID" sz="1400" dirty="0">
                <a:latin typeface="Sitka Small" panose="02000505000000020004" charset="0"/>
                <a:cs typeface="Sitka Small" panose="02000505000000020004" charset="0"/>
              </a:rPr>
              <a:t>, Bacillus </a:t>
            </a:r>
            <a:r>
              <a:rPr lang="en-US" altLang="id-ID" sz="1400" dirty="0" err="1">
                <a:latin typeface="Sitka Small" panose="02000505000000020004" charset="0"/>
                <a:cs typeface="Sitka Small" panose="02000505000000020004" charset="0"/>
              </a:rPr>
              <a:t>thermosphacta</a:t>
            </a:r>
            <a:r>
              <a:rPr lang="en-US" altLang="id-ID" sz="1400" dirty="0">
                <a:latin typeface="Sitka Small" panose="02000505000000020004" charset="0"/>
                <a:cs typeface="Sitka Small" panose="02000505000000020004" charset="0"/>
              </a:rPr>
              <a:t>.</a:t>
            </a:r>
          </a:p>
          <a:p>
            <a:pPr marL="152400" indent="0">
              <a:buNone/>
            </a:pPr>
            <a:r>
              <a:rPr lang="en-US" altLang="id-ID" sz="1400" b="1" dirty="0" err="1">
                <a:latin typeface="Sitka Small" panose="02000505000000020004" charset="0"/>
                <a:cs typeface="Sitka Small" panose="02000505000000020004" charset="0"/>
              </a:rPr>
              <a:t>Karakteristik</a:t>
            </a:r>
            <a:r>
              <a:rPr lang="en-US" altLang="id-ID" sz="1400" b="1" dirty="0">
                <a:latin typeface="Sitka Small" panose="02000505000000020004" charset="0"/>
                <a:cs typeface="Sitka Small" panose="02000505000000020004" charset="0"/>
              </a:rPr>
              <a:t> :</a:t>
            </a:r>
          </a:p>
          <a:p>
            <a:pPr marL="152400" indent="0">
              <a:buNone/>
            </a:pP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Sebagian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tumbuh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pada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suhu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rendah</a:t>
            </a:r>
            <a:endParaRPr lang="en-US" altLang="id-ID" sz="1400" dirty="0">
              <a:latin typeface="Sitka Small" panose="02000505000000020004" charset="0"/>
              <a:cs typeface="Sitka Small" panose="02000505000000020004" charset="0"/>
            </a:endParaRPr>
          </a:p>
          <a:p>
            <a:pPr marL="152400" indent="0">
              <a:buNone/>
            </a:pP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Memproduksi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bakteri</a:t>
            </a:r>
            <a:r>
              <a:rPr lang="en-US" altLang="id-ID" sz="1400" dirty="0">
                <a:latin typeface="Sitka Small" panose="02000505000000020004" charset="0"/>
                <a:cs typeface="Sitka Small" panose="02000505000000020004" charset="0"/>
              </a:rPr>
              <a:t> yang </a:t>
            </a:r>
            <a:r>
              <a:rPr lang="en-US" altLang="id-ID" sz="1400" dirty="0" err="1">
                <a:latin typeface="Sitka Small" panose="02000505000000020004" charset="0"/>
                <a:cs typeface="Sitka Small" panose="02000505000000020004" charset="0"/>
              </a:rPr>
              <a:t>menyebabkan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bau</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busuk</a:t>
            </a:r>
            <a:endParaRPr lang="en-US" altLang="id-ID" sz="1400" dirty="0">
              <a:latin typeface="Sitka Small" panose="02000505000000020004" charset="0"/>
              <a:cs typeface="Sitka Small" panose="02000505000000020004" charset="0"/>
            </a:endParaRPr>
          </a:p>
          <a:p>
            <a:pPr marL="152400" indent="0">
              <a:buNone/>
            </a:pP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Pada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kondisi</a:t>
            </a:r>
            <a:r>
              <a:rPr lang="en-US" altLang="id-ID" sz="1400" dirty="0">
                <a:latin typeface="Sitka Small" panose="02000505000000020004" charset="0"/>
                <a:cs typeface="Sitka Small" panose="02000505000000020004" charset="0"/>
              </a:rPr>
              <a:t> aerobic </a:t>
            </a:r>
            <a:r>
              <a:rPr lang="en-US" altLang="id-ID" sz="1400" dirty="0" err="1">
                <a:latin typeface="Sitka Small" panose="02000505000000020004" charset="0"/>
                <a:cs typeface="Sitka Small" panose="02000505000000020004" charset="0"/>
              </a:rPr>
              <a:t>pertumbuhan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berjalan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cepat</a:t>
            </a:r>
            <a:endParaRPr lang="en-US" altLang="id-ID" sz="1400" dirty="0">
              <a:latin typeface="Sitka Small" panose="02000505000000020004" charset="0"/>
              <a:cs typeface="Sitka Small" panose="02000505000000020004" charset="0"/>
            </a:endParaRPr>
          </a:p>
          <a:p>
            <a:pPr marL="152400" indent="0">
              <a:buNone/>
            </a:pP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Sebagian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tidak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tahan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panas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keadaan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kering</a:t>
            </a:r>
            <a:endParaRPr lang="en-US" altLang="id-ID" sz="1400" dirty="0">
              <a:latin typeface="Sitka Small" panose="02000505000000020004" charset="0"/>
              <a:cs typeface="Sitka Small" panose="02000505000000020004" charset="0"/>
            </a:endParaRPr>
          </a:p>
          <a:p>
            <a:pPr marL="152400" indent="0">
              <a:buNone/>
            </a:pPr>
            <a:r>
              <a:rPr lang="en-US" altLang="id-ID" sz="1400" b="1" dirty="0" err="1">
                <a:latin typeface="Sitka Small" panose="02000505000000020004" charset="0"/>
                <a:cs typeface="Sitka Small" panose="02000505000000020004" charset="0"/>
              </a:rPr>
              <a:t>Contoh</a:t>
            </a:r>
            <a:r>
              <a:rPr lang="en-US" altLang="id-ID" sz="1400" b="1" dirty="0" smtClean="0">
                <a:latin typeface="Sitka Small" panose="02000505000000020004" charset="0"/>
                <a:cs typeface="Sitka Small" panose="02000505000000020004" charset="0"/>
              </a:rPr>
              <a:t>:</a:t>
            </a:r>
            <a:endParaRPr lang="en-US" altLang="id-ID" sz="1400" dirty="0">
              <a:latin typeface="Sitka Small" panose="02000505000000020004" charset="0"/>
              <a:cs typeface="Sitka Small" panose="02000505000000020004" charset="0"/>
            </a:endParaRPr>
          </a:p>
          <a:p>
            <a:pPr marL="152400" indent="0">
              <a:buNone/>
            </a:pP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Pada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sayuran</a:t>
            </a:r>
            <a:r>
              <a:rPr lang="en-US" altLang="id-ID" sz="1400" dirty="0">
                <a:latin typeface="Sitka Small" panose="02000505000000020004" charset="0"/>
                <a:cs typeface="Sitka Small" panose="02000505000000020004" charset="0"/>
              </a:rPr>
              <a:t> (P. </a:t>
            </a:r>
            <a:r>
              <a:rPr lang="en-US" altLang="id-ID" sz="1400" dirty="0" err="1">
                <a:latin typeface="Sitka Small" panose="02000505000000020004" charset="0"/>
                <a:cs typeface="Sitka Small" panose="02000505000000020004" charset="0"/>
              </a:rPr>
              <a:t>marjinalis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Rhizoctonia</a:t>
            </a:r>
            <a:r>
              <a:rPr lang="en-US" altLang="id-ID" sz="1400" dirty="0">
                <a:latin typeface="Sitka Small" panose="02000505000000020004" charset="0"/>
                <a:cs typeface="Sitka Small" panose="02000505000000020004" charset="0"/>
              </a:rPr>
              <a:t> sp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Rhizoctonia</a:t>
            </a:r>
            <a:r>
              <a:rPr lang="en-US" altLang="id-ID" sz="1400" dirty="0">
                <a:latin typeface="Sitka Small" panose="02000505000000020004" charset="0"/>
                <a:cs typeface="Sitka Small" panose="02000505000000020004" charset="0"/>
              </a:rPr>
              <a:t> sp)</a:t>
            </a:r>
          </a:p>
          <a:p>
            <a:pPr marL="152400" indent="0">
              <a:buNone/>
            </a:pPr>
            <a:r>
              <a:rPr lang="en-US" altLang="id-ID" sz="1400" dirty="0">
                <a:latin typeface="Sitka Small" panose="02000505000000020004" charset="0"/>
                <a:cs typeface="Sitka Small" panose="02000505000000020004" charset="0"/>
              </a:rPr>
              <a:t>▪ Bacillus sp </a:t>
            </a:r>
            <a:r>
              <a:rPr lang="en-US" altLang="id-ID" sz="1400" dirty="0" err="1">
                <a:latin typeface="Sitka Small" panose="02000505000000020004" charset="0"/>
                <a:cs typeface="Sitka Small" panose="02000505000000020004" charset="0"/>
              </a:rPr>
              <a:t>seperti</a:t>
            </a:r>
            <a:r>
              <a:rPr lang="en-US" altLang="id-ID" sz="1400" dirty="0">
                <a:latin typeface="Sitka Small" panose="02000505000000020004" charset="0"/>
                <a:cs typeface="Sitka Small" panose="02000505000000020004" charset="0"/>
              </a:rPr>
              <a:t>  B. cereus, </a:t>
            </a:r>
            <a:r>
              <a:rPr lang="en-US" altLang="id-ID" sz="1400" dirty="0" err="1">
                <a:latin typeface="Sitka Small" panose="02000505000000020004" charset="0"/>
                <a:cs typeface="Sitka Small" panose="02000505000000020004" charset="0"/>
              </a:rPr>
              <a:t>B.subtilis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dan</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B.licheniformis</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dapat</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mencemari</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susu</a:t>
            </a:r>
            <a:endParaRPr lang="en-US" altLang="id-ID" sz="1400" dirty="0">
              <a:latin typeface="Sitka Small" panose="02000505000000020004" charset="0"/>
              <a:cs typeface="Sitka Small" panose="02000505000000020004" charset="0"/>
            </a:endParaRPr>
          </a:p>
          <a:p>
            <a:pPr marL="152400" indent="0">
              <a:buNone/>
            </a:pP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Pada</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produk</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buah</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kaleng</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leuconosto</a:t>
            </a:r>
            <a:r>
              <a:rPr lang="en-US" altLang="id-ID" sz="1400" dirty="0">
                <a:latin typeface="Sitka Small" panose="02000505000000020004" charset="0"/>
                <a:cs typeface="Sitka Small" panose="02000505000000020004" charset="0"/>
              </a:rPr>
              <a:t> </a:t>
            </a:r>
            <a:r>
              <a:rPr lang="en-US" altLang="id-ID" sz="1400" dirty="0" err="1">
                <a:latin typeface="Sitka Small" panose="02000505000000020004" charset="0"/>
                <a:cs typeface="Sitka Small" panose="02000505000000020004" charset="0"/>
              </a:rPr>
              <a:t>mesenteroisdes</a:t>
            </a:r>
            <a:r>
              <a:rPr lang="en-US" altLang="id-ID" sz="1400" dirty="0">
                <a:latin typeface="Sitka Small" panose="02000505000000020004" charset="0"/>
                <a:cs typeface="Sitka Small" panose="02000505000000020004" charset="0"/>
              </a:rPr>
              <a:t>)</a:t>
            </a:r>
          </a:p>
        </p:txBody>
      </p:sp>
      <p:sp>
        <p:nvSpPr>
          <p:cNvPr id="3" name="Judul 2"/>
          <p:cNvSpPr>
            <a:spLocks noGrp="1"/>
          </p:cNvSpPr>
          <p:nvPr>
            <p:ph type="title"/>
          </p:nvPr>
        </p:nvSpPr>
        <p:spPr>
          <a:xfrm>
            <a:off x="755160" y="627165"/>
            <a:ext cx="7717500" cy="541500"/>
          </a:xfrm>
        </p:spPr>
        <p:txBody>
          <a:bodyPr/>
          <a:lstStyle/>
          <a:p>
            <a:r>
              <a:rPr lang="en-US" altLang="id-ID" dirty="0" smtClean="0"/>
              <a:t>15. BAKTERI </a:t>
            </a:r>
            <a:r>
              <a:rPr lang="en-US" altLang="id-ID" dirty="0"/>
              <a:t>PENGHASIL LENDIR DAN GUMPALAN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a:xfrm>
            <a:off x="500034" y="785800"/>
            <a:ext cx="7930716" cy="3416400"/>
          </a:xfrm>
        </p:spPr>
        <p:txBody>
          <a:bodyPr/>
          <a:lstStyle/>
          <a:p>
            <a:pPr marL="152400" indent="0">
              <a:buNone/>
            </a:pPr>
            <a:r>
              <a:rPr lang="id-ID" altLang="en-US" sz="1400" dirty="0">
                <a:latin typeface="Sitka Small" panose="02000505000000020004" charset="0"/>
                <a:cs typeface="Sitka Small" panose="02000505000000020004" charset="0"/>
              </a:rPr>
              <a:t>Dapat disebabkan oleh bakteri anaerob pembentuk gas. Clostridium merupakan bakteri yang dapat hidup pada ruang hampa tanpa oksigen , bertahan pada suhu tinggi serta tidak mati saat proses pemanasan (sterilisasi). Pembentukan gas CO2 pada umumnya disertai dengan pembentukan alkohol yang terjadi saat pembusukan kamir. Menyebabkan kemasan menjadi kembung.</a:t>
            </a:r>
          </a:p>
          <a:p>
            <a:pPr marL="152400" indent="0">
              <a:buNone/>
            </a:pPr>
            <a:r>
              <a:rPr lang="id-ID" altLang="en-US" sz="1400" b="1" dirty="0">
                <a:latin typeface="Sitka Small" panose="02000505000000020004" charset="0"/>
                <a:cs typeface="Sitka Small" panose="02000505000000020004" charset="0"/>
              </a:rPr>
              <a:t>Contoh:</a:t>
            </a:r>
            <a:r>
              <a:rPr lang="en-US" altLang="id-ID" sz="1400" b="1" dirty="0">
                <a:latin typeface="Sitka Small" panose="02000505000000020004" charset="0"/>
                <a:cs typeface="Sitka Small" panose="02000505000000020004" charset="0"/>
              </a:rPr>
              <a:t> </a:t>
            </a:r>
            <a:endParaRPr lang="id-ID" altLang="en-US" sz="1400" b="1" dirty="0">
              <a:latin typeface="Sitka Small" panose="02000505000000020004" charset="0"/>
              <a:cs typeface="Sitka Small" panose="02000505000000020004" charset="0"/>
            </a:endParaRPr>
          </a:p>
          <a:p>
            <a:pPr marL="152400" indent="0">
              <a:buNone/>
            </a:pPr>
            <a:r>
              <a:rPr lang="id-ID" altLang="en-US" sz="1400" dirty="0">
                <a:latin typeface="Sitka Small" panose="02000505000000020004" charset="0"/>
                <a:cs typeface="Sitka Small" panose="02000505000000020004" charset="0"/>
              </a:rPr>
              <a:t>▪ Thermofilik Anaerob (TA) termasuk mikroba penyebab kerusakan makanan dengan adanya pertumbuhan dan aktivitas Cloostridium thermosaccharolyticum. Bakteri tersebut memproduksi sejumlah gas CO2 dan asam. Akibatnya kemasan menggelembung yang selanjutnya dapat terbukanya kemasan karena adanya desakan gas yang diproduksi terus menerus</a:t>
            </a:r>
          </a:p>
          <a:p>
            <a:pPr marL="152400" indent="0">
              <a:buNone/>
            </a:pPr>
            <a:r>
              <a:rPr lang="id-ID" altLang="en-US" sz="1400" dirty="0">
                <a:latin typeface="Sitka Small" panose="02000505000000020004" charset="0"/>
                <a:cs typeface="Sitka Small" panose="02000505000000020004" charset="0"/>
              </a:rPr>
              <a:t>▪ Susu dan produk olahannya merupakan salah satu bahan pangan yang mudah rusak. Terbentuknya gas, disebabkan o/ pertumbuhan 2 kelompok mikroba</a:t>
            </a:r>
          </a:p>
          <a:p>
            <a:pPr marL="152400" indent="0">
              <a:buNone/>
            </a:pPr>
            <a:r>
              <a:rPr lang="id-ID" altLang="en-US" sz="1400" dirty="0">
                <a:latin typeface="Sitka Small" panose="02000505000000020004" charset="0"/>
                <a:cs typeface="Sitka Small" panose="02000505000000020004" charset="0"/>
              </a:rPr>
              <a:t>▪ Bau yang dihasilkan pada ikan dan produk olahannya yang mengalami kerusakan terjadi karena adanya gas amonia, sulfida atau senyawa busuk lainnya.</a:t>
            </a:r>
          </a:p>
        </p:txBody>
      </p:sp>
      <p:sp>
        <p:nvSpPr>
          <p:cNvPr id="3" name="Judul 2"/>
          <p:cNvSpPr>
            <a:spLocks noGrp="1"/>
          </p:cNvSpPr>
          <p:nvPr>
            <p:ph type="title"/>
          </p:nvPr>
        </p:nvSpPr>
        <p:spPr>
          <a:xfrm>
            <a:off x="714348" y="214296"/>
            <a:ext cx="7717500" cy="541500"/>
          </a:xfrm>
        </p:spPr>
        <p:txBody>
          <a:bodyPr/>
          <a:lstStyle/>
          <a:p>
            <a:r>
              <a:rPr lang="en-US" altLang="id-ID" dirty="0" smtClean="0"/>
              <a:t>16. BAKTERI </a:t>
            </a:r>
            <a:r>
              <a:rPr lang="en-US" altLang="id-ID" dirty="0"/>
              <a:t>PENGHASIL GAS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p:txBody>
          <a:bodyPr/>
          <a:lstStyle/>
          <a:p>
            <a:pPr marL="152400" indent="0">
              <a:buNone/>
            </a:pPr>
            <a:r>
              <a:rPr lang="id-ID" altLang="en-US" sz="1600" b="1" dirty="0">
                <a:latin typeface="Sitka Small" panose="02000505000000020004" charset="0"/>
                <a:cs typeface="Sitka Small" panose="02000505000000020004" charset="0"/>
              </a:rPr>
              <a:t>Coliform </a:t>
            </a:r>
            <a:r>
              <a:rPr lang="id-ID" altLang="en-US" sz="1600" dirty="0">
                <a:latin typeface="Sitka Small" panose="02000505000000020004" charset="0"/>
                <a:cs typeface="Sitka Small" panose="02000505000000020004" charset="0"/>
              </a:rPr>
              <a:t>merupakan mikroba yang paling sering ditemukan di badan air yang telah tercemar, limbah rumah tangga. Hal ini dikarenakan sekitar 90% bakteri coliform dikeluarkan dari dalam tubuh setiap hari dan bakteri yang paling dominan ditemukan adalah Escherichia coli</a:t>
            </a:r>
          </a:p>
          <a:p>
            <a:pPr marL="152400" indent="0">
              <a:buNone/>
            </a:pPr>
            <a:r>
              <a:rPr lang="id-ID" altLang="en-US" sz="1600" dirty="0">
                <a:latin typeface="Sitka Small" panose="02000505000000020004" charset="0"/>
                <a:cs typeface="Sitka Small" panose="02000505000000020004" charset="0"/>
              </a:rPr>
              <a:t>Bakteri coliform merupakan mikroorganisme yang sering digunakan sebagai indikator untuk menentukan suatu sumber air terkontaminasi patogen atau tidak. Bakteri coliform dapat tumbuh dan berkembang biak pada suhu penyimpanan 7°C hingga 60°C </a:t>
            </a:r>
            <a:r>
              <a:rPr lang="en-US" altLang="id-ID" sz="1600" dirty="0">
                <a:latin typeface="Sitka Small" panose="02000505000000020004" charset="0"/>
                <a:cs typeface="Sitka Small" panose="02000505000000020004" charset="0"/>
              </a:rPr>
              <a:t>.</a:t>
            </a:r>
          </a:p>
        </p:txBody>
      </p:sp>
      <p:sp>
        <p:nvSpPr>
          <p:cNvPr id="3" name="Judul 2"/>
          <p:cNvSpPr>
            <a:spLocks noGrp="1"/>
          </p:cNvSpPr>
          <p:nvPr>
            <p:ph type="title"/>
          </p:nvPr>
        </p:nvSpPr>
        <p:spPr>
          <a:xfrm>
            <a:off x="714348" y="285734"/>
            <a:ext cx="7717500" cy="541500"/>
          </a:xfrm>
        </p:spPr>
        <p:txBody>
          <a:bodyPr/>
          <a:lstStyle/>
          <a:p>
            <a:r>
              <a:rPr lang="en-US" altLang="id-ID" dirty="0" smtClean="0"/>
              <a:t>17. BAKTERI </a:t>
            </a:r>
            <a:r>
              <a:rPr lang="en-US" altLang="id-ID" dirty="0"/>
              <a:t>KOLIFORM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a:xfrm>
            <a:off x="285720" y="785800"/>
            <a:ext cx="8358246" cy="3642360"/>
          </a:xfrm>
        </p:spPr>
        <p:txBody>
          <a:bodyPr/>
          <a:lstStyle/>
          <a:p>
            <a:pPr marL="152400" indent="0">
              <a:buNone/>
            </a:pPr>
            <a:r>
              <a:rPr lang="id-ID" altLang="en-US" sz="1400" b="1" dirty="0">
                <a:latin typeface="Sitka Small" panose="02000505000000020004" charset="0"/>
                <a:cs typeface="Sitka Small" panose="02000505000000020004" charset="0"/>
              </a:rPr>
              <a:t>Bakteri coliform fekal merupakan </a:t>
            </a:r>
            <a:r>
              <a:rPr lang="id-ID" altLang="en-US" sz="1400" dirty="0">
                <a:latin typeface="Sitka Small" panose="02000505000000020004" charset="0"/>
                <a:cs typeface="Sitka Small" panose="02000505000000020004" charset="0"/>
              </a:rPr>
              <a:t>bakteri yang terdapat di dalam feses manusia. Bakteri e coli merupakan salah satu bakteri yang termasuk ke dalam bakteri coliform fekal. Kelompok bakteri koliform terdiri atas genus dan spesies bakteri, yaitu Enterobacter, Klebsiella, Aeromonas, dan Escherichia coli yang semuanya tergolong famili Enterobckteriaceae.</a:t>
            </a:r>
          </a:p>
          <a:p>
            <a:pPr marL="152400" indent="0">
              <a:buNone/>
            </a:pPr>
            <a:r>
              <a:rPr lang="id-ID" altLang="en-US" sz="1400" b="1" dirty="0">
                <a:latin typeface="Sitka Small" panose="02000505000000020004" charset="0"/>
                <a:cs typeface="Sitka Small" panose="02000505000000020004" charset="0"/>
              </a:rPr>
              <a:t>Karakteristik :</a:t>
            </a:r>
          </a:p>
          <a:p>
            <a:pPr marL="152400" indent="0">
              <a:buNone/>
            </a:pPr>
            <a:r>
              <a:rPr lang="id-ID" altLang="en-US" sz="1400" dirty="0">
                <a:latin typeface="Sitka Small" panose="02000505000000020004" charset="0"/>
                <a:cs typeface="Sitka Small" panose="02000505000000020004" charset="0"/>
              </a:rPr>
              <a:t>- kelompok bakteri gram negatif</a:t>
            </a:r>
          </a:p>
          <a:p>
            <a:pPr marL="152400" indent="0">
              <a:buNone/>
            </a:pPr>
            <a:r>
              <a:rPr lang="id-ID" altLang="en-US" sz="1400" dirty="0">
                <a:latin typeface="Sitka Small" panose="02000505000000020004" charset="0"/>
                <a:cs typeface="Sitka Small" panose="02000505000000020004" charset="0"/>
              </a:rPr>
              <a:t>- berbentuk batang</a:t>
            </a:r>
          </a:p>
          <a:p>
            <a:pPr marL="152400" indent="0">
              <a:buNone/>
            </a:pPr>
            <a:r>
              <a:rPr lang="id-ID" altLang="en-US" sz="1400" dirty="0">
                <a:latin typeface="Sitka Small" panose="02000505000000020004" charset="0"/>
                <a:cs typeface="Sitka Small" panose="02000505000000020004" charset="0"/>
              </a:rPr>
              <a:t>- oksidasi negatif</a:t>
            </a:r>
          </a:p>
          <a:p>
            <a:pPr marL="152400" indent="0">
              <a:buNone/>
            </a:pPr>
            <a:r>
              <a:rPr lang="id-ID" altLang="en-US" sz="1400" dirty="0">
                <a:latin typeface="Sitka Small" panose="02000505000000020004" charset="0"/>
                <a:cs typeface="Sitka Small" panose="02000505000000020004" charset="0"/>
              </a:rPr>
              <a:t>- aerob sampai anaerob fakultatif</a:t>
            </a:r>
          </a:p>
          <a:p>
            <a:pPr marL="152400" indent="0">
              <a:buNone/>
            </a:pPr>
            <a:r>
              <a:rPr lang="id-ID" altLang="en-US" sz="1400" dirty="0">
                <a:latin typeface="Sitka Small" panose="02000505000000020004" charset="0"/>
                <a:cs typeface="Sitka Small" panose="02000505000000020004" charset="0"/>
              </a:rPr>
              <a:t>- tidak membentuk spora</a:t>
            </a:r>
          </a:p>
          <a:p>
            <a:pPr marL="152400" indent="0">
              <a:buNone/>
            </a:pPr>
            <a:r>
              <a:rPr lang="id-ID" altLang="en-US" sz="1400" dirty="0">
                <a:latin typeface="Sitka Small" panose="02000505000000020004" charset="0"/>
                <a:cs typeface="Sitka Small" panose="02000505000000020004" charset="0"/>
              </a:rPr>
              <a:t>- mampu tumbuh secara aerobik pada media agar yang mengandung garam empedu</a:t>
            </a:r>
          </a:p>
          <a:p>
            <a:pPr marL="152400" indent="0">
              <a:buNone/>
            </a:pPr>
            <a:r>
              <a:rPr lang="id-ID" altLang="en-US" sz="1400" dirty="0">
                <a:latin typeface="Sitka Small" panose="02000505000000020004" charset="0"/>
                <a:cs typeface="Sitka Small" panose="02000505000000020004" charset="0"/>
              </a:rPr>
              <a:t>- mampu memfermentasikan laktosa dengan membentuk gas dan asam dalam waktu 48 jam pada suhu 37° C</a:t>
            </a:r>
          </a:p>
          <a:p>
            <a:pPr marL="152400" indent="0">
              <a:buNone/>
            </a:pPr>
            <a:r>
              <a:rPr lang="id-ID" altLang="en-US" sz="1400" dirty="0">
                <a:latin typeface="Sitka Small" panose="02000505000000020004" charset="0"/>
                <a:cs typeface="Sitka Small" panose="02000505000000020004" charset="0"/>
              </a:rPr>
              <a:t> </a:t>
            </a:r>
            <a:r>
              <a:rPr lang="id-ID" altLang="en-US" sz="1400" b="1" dirty="0">
                <a:latin typeface="Sitka Small" panose="02000505000000020004" charset="0"/>
                <a:cs typeface="Sitka Small" panose="02000505000000020004" charset="0"/>
              </a:rPr>
              <a:t>Terdapat di : </a:t>
            </a:r>
            <a:r>
              <a:rPr lang="id-ID" altLang="en-US" sz="1400" dirty="0">
                <a:latin typeface="Sitka Small" panose="02000505000000020004" charset="0"/>
                <a:cs typeface="Sitka Small" panose="02000505000000020004" charset="0"/>
              </a:rPr>
              <a:t>santan, air, feses </a:t>
            </a:r>
            <a:r>
              <a:rPr lang="en-US" altLang="id-ID" sz="1400" dirty="0">
                <a:latin typeface="Sitka Small" panose="02000505000000020004" charset="0"/>
                <a:cs typeface="Sitka Small" panose="02000505000000020004" charset="0"/>
              </a:rPr>
              <a:t>.</a:t>
            </a:r>
          </a:p>
        </p:txBody>
      </p:sp>
      <p:sp>
        <p:nvSpPr>
          <p:cNvPr id="3" name="Judul 2"/>
          <p:cNvSpPr>
            <a:spLocks noGrp="1"/>
          </p:cNvSpPr>
          <p:nvPr>
            <p:ph type="title"/>
          </p:nvPr>
        </p:nvSpPr>
        <p:spPr>
          <a:xfrm>
            <a:off x="714348" y="214296"/>
            <a:ext cx="7717500" cy="541500"/>
          </a:xfrm>
        </p:spPr>
        <p:txBody>
          <a:bodyPr/>
          <a:lstStyle/>
          <a:p>
            <a:r>
              <a:rPr lang="en-US" altLang="id-ID" dirty="0" smtClean="0"/>
              <a:t>18. BAKTERI </a:t>
            </a:r>
            <a:r>
              <a:rPr lang="en-US" altLang="id-ID" dirty="0"/>
              <a:t>COLI FORM FEKAL DAN E.COLI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25"/>
        <p:cNvGrpSpPr/>
        <p:nvPr/>
      </p:nvGrpSpPr>
      <p:grpSpPr>
        <a:xfrm>
          <a:off x="0" y="0"/>
          <a:ext cx="0" cy="0"/>
          <a:chOff x="0" y="0"/>
          <a:chExt cx="0" cy="0"/>
        </a:xfrm>
      </p:grpSpPr>
      <p:sp>
        <p:nvSpPr>
          <p:cNvPr id="1326" name="Google Shape;1326;p55"/>
          <p:cNvSpPr txBox="1">
            <a:spLocks noGrp="1"/>
          </p:cNvSpPr>
          <p:nvPr>
            <p:ph type="body" idx="1"/>
          </p:nvPr>
        </p:nvSpPr>
        <p:spPr>
          <a:xfrm>
            <a:off x="357158" y="785800"/>
            <a:ext cx="8286808" cy="4143403"/>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400" b="1" dirty="0" err="1">
                <a:solidFill>
                  <a:schemeClr val="bg1">
                    <a:lumMod val="10000"/>
                  </a:schemeClr>
                </a:solidFill>
                <a:latin typeface="Sitka Small" panose="02000505000000020004" charset="0"/>
                <a:cs typeface="Sitka Small" panose="02000505000000020004" charset="0"/>
              </a:rPr>
              <a:t>Bakteri</a:t>
            </a:r>
            <a:r>
              <a:rPr lang="en-GB" sz="1400" b="1" dirty="0">
                <a:solidFill>
                  <a:schemeClr val="bg1">
                    <a:lumMod val="10000"/>
                  </a:schemeClr>
                </a:solidFill>
                <a:latin typeface="Sitka Small" panose="02000505000000020004" charset="0"/>
                <a:cs typeface="Sitka Small" panose="02000505000000020004" charset="0"/>
              </a:rPr>
              <a:t> </a:t>
            </a:r>
            <a:r>
              <a:rPr lang="en-GB" sz="1400" b="1" dirty="0" err="1">
                <a:solidFill>
                  <a:schemeClr val="bg1">
                    <a:lumMod val="10000"/>
                  </a:schemeClr>
                </a:solidFill>
                <a:latin typeface="Sitka Small" panose="02000505000000020004" charset="0"/>
                <a:cs typeface="Sitka Small" panose="02000505000000020004" charset="0"/>
              </a:rPr>
              <a:t>asam</a:t>
            </a:r>
            <a:r>
              <a:rPr lang="en-GB" sz="1400" b="1" dirty="0">
                <a:solidFill>
                  <a:schemeClr val="bg1">
                    <a:lumMod val="10000"/>
                  </a:schemeClr>
                </a:solidFill>
                <a:latin typeface="Sitka Small" panose="02000505000000020004" charset="0"/>
                <a:cs typeface="Sitka Small" panose="02000505000000020004" charset="0"/>
              </a:rPr>
              <a:t> </a:t>
            </a:r>
            <a:r>
              <a:rPr lang="en-GB" sz="1400" b="1" dirty="0" err="1">
                <a:solidFill>
                  <a:schemeClr val="bg1">
                    <a:lumMod val="10000"/>
                  </a:schemeClr>
                </a:solidFill>
                <a:latin typeface="Sitka Small" panose="02000505000000020004" charset="0"/>
                <a:cs typeface="Sitka Small" panose="02000505000000020004" charset="0"/>
              </a:rPr>
              <a:t>laktat</a:t>
            </a:r>
            <a:r>
              <a:rPr lang="en-GB" sz="1400" b="1"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merupakan</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jenis</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senyawa</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utama</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hasil</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fermentasi</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karbohidrat</a:t>
            </a:r>
            <a:r>
              <a:rPr lang="en-GB" sz="1400" dirty="0">
                <a:solidFill>
                  <a:schemeClr val="bg1">
                    <a:lumMod val="10000"/>
                  </a:schemeClr>
                </a:solidFill>
                <a:latin typeface="Sitka Small" panose="02000505000000020004" charset="0"/>
                <a:cs typeface="Sitka Small" panose="02000505000000020004" charset="0"/>
              </a:rPr>
              <a:t> yang </a:t>
            </a:r>
            <a:r>
              <a:rPr lang="en-GB" sz="1400" dirty="0" err="1">
                <a:solidFill>
                  <a:schemeClr val="bg1">
                    <a:lumMod val="10000"/>
                  </a:schemeClr>
                </a:solidFill>
                <a:latin typeface="Sitka Small" panose="02000505000000020004" charset="0"/>
                <a:cs typeface="Sitka Small" panose="02000505000000020004" charset="0"/>
              </a:rPr>
              <a:t>mampu</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menghasilkan</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asam</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laktat</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hidrogen</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peroksida</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antimikroba</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dan</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hasil</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metabolisme</a:t>
            </a:r>
            <a:r>
              <a:rPr lang="en-GB" sz="1400" dirty="0">
                <a:solidFill>
                  <a:schemeClr val="bg1">
                    <a:lumMod val="10000"/>
                  </a:schemeClr>
                </a:solidFill>
                <a:latin typeface="Sitka Small" panose="02000505000000020004" charset="0"/>
                <a:cs typeface="Sitka Small" panose="02000505000000020004" charset="0"/>
              </a:rPr>
              <a:t> yang </a:t>
            </a:r>
            <a:r>
              <a:rPr lang="en-GB" sz="1400" dirty="0" err="1">
                <a:solidFill>
                  <a:schemeClr val="bg1">
                    <a:lumMod val="10000"/>
                  </a:schemeClr>
                </a:solidFill>
                <a:latin typeface="Sitka Small" panose="02000505000000020004" charset="0"/>
                <a:cs typeface="Sitka Small" panose="02000505000000020004" charset="0"/>
              </a:rPr>
              <a:t>dapat</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digunakan</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sebagai</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probiotik</a:t>
            </a:r>
            <a:r>
              <a:rPr lang="en-GB" sz="1400" dirty="0">
                <a:solidFill>
                  <a:schemeClr val="bg1">
                    <a:lumMod val="10000"/>
                  </a:schemeClr>
                </a:solidFill>
                <a:latin typeface="Sitka Small" panose="02000505000000020004" charset="0"/>
                <a:cs typeface="Sitka Small" panose="02000505000000020004" charset="0"/>
              </a:rPr>
              <a:t>.</a:t>
            </a:r>
          </a:p>
          <a:p>
            <a:pPr marL="0" lvl="0" indent="0" algn="l" rtl="0">
              <a:spcBef>
                <a:spcPts val="0"/>
              </a:spcBef>
              <a:spcAft>
                <a:spcPts val="0"/>
              </a:spcAft>
              <a:buNone/>
            </a:pPr>
            <a:r>
              <a:rPr lang="en-GB" sz="1400" dirty="0">
                <a:solidFill>
                  <a:schemeClr val="bg1">
                    <a:lumMod val="10000"/>
                  </a:schemeClr>
                </a:solidFill>
              </a:rPr>
              <a:t> </a:t>
            </a:r>
          </a:p>
          <a:p>
            <a:pPr marL="0" lvl="0" indent="0" algn="l" rtl="0">
              <a:spcBef>
                <a:spcPts val="0"/>
              </a:spcBef>
              <a:spcAft>
                <a:spcPts val="0"/>
              </a:spcAft>
              <a:buNone/>
            </a:pPr>
            <a:r>
              <a:rPr lang="en-GB" sz="1400" b="1" dirty="0" err="1">
                <a:solidFill>
                  <a:schemeClr val="bg1">
                    <a:lumMod val="10000"/>
                  </a:schemeClr>
                </a:solidFill>
                <a:latin typeface="Sitka Small" panose="02000505000000020004" charset="0"/>
                <a:cs typeface="Sitka Small" panose="02000505000000020004" charset="0"/>
              </a:rPr>
              <a:t>karakteristik</a:t>
            </a:r>
            <a:r>
              <a:rPr lang="en-GB" sz="1400" b="1" dirty="0">
                <a:solidFill>
                  <a:schemeClr val="bg1">
                    <a:lumMod val="10000"/>
                  </a:schemeClr>
                </a:solidFill>
                <a:latin typeface="Sitka Small" panose="02000505000000020004" charset="0"/>
                <a:cs typeface="Sitka Small" panose="02000505000000020004" charset="0"/>
              </a:rPr>
              <a:t> :</a:t>
            </a:r>
            <a:r>
              <a:rPr lang="en-GB" sz="1400" dirty="0">
                <a:solidFill>
                  <a:schemeClr val="bg1">
                    <a:lumMod val="10000"/>
                  </a:schemeClr>
                </a:solidFill>
                <a:latin typeface="Sitka Small" panose="02000505000000020004" charset="0"/>
                <a:cs typeface="Sitka Small" panose="02000505000000020004" charset="0"/>
              </a:rPr>
              <a:t>   </a:t>
            </a:r>
          </a:p>
          <a:p>
            <a:pPr marL="171450" lvl="0" indent="-171450" algn="l" rtl="0">
              <a:spcBef>
                <a:spcPts val="0"/>
              </a:spcBef>
              <a:spcAft>
                <a:spcPts val="0"/>
              </a:spcAft>
              <a:buFont typeface="Wingdings" panose="05000000000000000000" charset="0"/>
              <a:buChar char="Ø"/>
            </a:pPr>
            <a:r>
              <a:rPr lang="en-GB" sz="1400" dirty="0" err="1">
                <a:solidFill>
                  <a:schemeClr val="bg1">
                    <a:lumMod val="10000"/>
                  </a:schemeClr>
                </a:solidFill>
                <a:latin typeface="Sitka Small" panose="02000505000000020004" charset="0"/>
                <a:cs typeface="Sitka Small" panose="02000505000000020004" charset="0"/>
              </a:rPr>
              <a:t>berbentuk</a:t>
            </a:r>
            <a:r>
              <a:rPr lang="en-GB" sz="1400" dirty="0">
                <a:solidFill>
                  <a:schemeClr val="bg1">
                    <a:lumMod val="10000"/>
                  </a:schemeClr>
                </a:solidFill>
                <a:latin typeface="Sitka Small" panose="02000505000000020004" charset="0"/>
                <a:cs typeface="Sitka Small" panose="02000505000000020004" charset="0"/>
              </a:rPr>
              <a:t> basil </a:t>
            </a:r>
            <a:r>
              <a:rPr lang="en-GB" sz="1400" dirty="0" err="1">
                <a:solidFill>
                  <a:schemeClr val="bg1">
                    <a:lumMod val="10000"/>
                  </a:schemeClr>
                </a:solidFill>
                <a:latin typeface="Sitka Small" panose="02000505000000020004" charset="0"/>
                <a:cs typeface="Sitka Small" panose="02000505000000020004" charset="0"/>
              </a:rPr>
              <a:t>atau</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kokus</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berantai</a:t>
            </a:r>
            <a:r>
              <a:rPr lang="en-GB" sz="1400" dirty="0">
                <a:solidFill>
                  <a:schemeClr val="bg1">
                    <a:lumMod val="10000"/>
                  </a:schemeClr>
                </a:solidFill>
                <a:latin typeface="Sitka Small" panose="02000505000000020004" charset="0"/>
                <a:cs typeface="Sitka Small" panose="02000505000000020004" charset="0"/>
              </a:rPr>
              <a:t>) </a:t>
            </a:r>
          </a:p>
          <a:p>
            <a:pPr marL="171450" lvl="0" indent="-171450" algn="l" rtl="0">
              <a:spcBef>
                <a:spcPts val="0"/>
              </a:spcBef>
              <a:spcAft>
                <a:spcPts val="0"/>
              </a:spcAft>
              <a:buFont typeface="Wingdings" panose="05000000000000000000" charset="0"/>
              <a:buChar char="Ø"/>
            </a:pPr>
            <a:r>
              <a:rPr lang="en-GB" sz="1400" dirty="0">
                <a:solidFill>
                  <a:schemeClr val="bg1">
                    <a:lumMod val="10000"/>
                  </a:schemeClr>
                </a:solidFill>
                <a:latin typeface="Sitka Small" panose="02000505000000020004" charset="0"/>
                <a:cs typeface="Sitka Small" panose="02000505000000020004" charset="0"/>
              </a:rPr>
              <a:t>Gram </a:t>
            </a:r>
            <a:r>
              <a:rPr lang="en-GB" sz="1400" dirty="0" err="1">
                <a:solidFill>
                  <a:schemeClr val="bg1">
                    <a:lumMod val="10000"/>
                  </a:schemeClr>
                </a:solidFill>
                <a:latin typeface="Sitka Small" panose="02000505000000020004" charset="0"/>
                <a:cs typeface="Sitka Small" panose="02000505000000020004" charset="0"/>
              </a:rPr>
              <a:t>positif</a:t>
            </a:r>
            <a:endParaRPr lang="en-GB" sz="1400" dirty="0">
              <a:solidFill>
                <a:schemeClr val="bg1">
                  <a:lumMod val="10000"/>
                </a:schemeClr>
              </a:solidFill>
              <a:latin typeface="Sitka Small" panose="02000505000000020004" charset="0"/>
              <a:cs typeface="Sitka Small" panose="02000505000000020004" charset="0"/>
            </a:endParaRPr>
          </a:p>
          <a:p>
            <a:pPr marL="171450" lvl="0" indent="-171450" algn="l" rtl="0">
              <a:spcBef>
                <a:spcPts val="0"/>
              </a:spcBef>
              <a:spcAft>
                <a:spcPts val="0"/>
              </a:spcAft>
              <a:buFont typeface="Wingdings" panose="05000000000000000000" charset="0"/>
              <a:buChar char="Ø"/>
            </a:pPr>
            <a:r>
              <a:rPr lang="en-GB" sz="1400" dirty="0" err="1">
                <a:solidFill>
                  <a:schemeClr val="bg1">
                    <a:lumMod val="10000"/>
                  </a:schemeClr>
                </a:solidFill>
                <a:latin typeface="Sitka Small" panose="02000505000000020004" charset="0"/>
                <a:cs typeface="Sitka Small" panose="02000505000000020004" charset="0"/>
              </a:rPr>
              <a:t>katalase</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negatif</a:t>
            </a:r>
            <a:endParaRPr lang="en-GB" sz="1400" dirty="0">
              <a:solidFill>
                <a:schemeClr val="bg1">
                  <a:lumMod val="10000"/>
                </a:schemeClr>
              </a:solidFill>
              <a:latin typeface="Sitka Small" panose="02000505000000020004" charset="0"/>
              <a:cs typeface="Sitka Small" panose="02000505000000020004" charset="0"/>
            </a:endParaRPr>
          </a:p>
          <a:p>
            <a:pPr marL="171450" lvl="0" indent="-171450" algn="l" rtl="0">
              <a:spcBef>
                <a:spcPts val="0"/>
              </a:spcBef>
              <a:spcAft>
                <a:spcPts val="0"/>
              </a:spcAft>
              <a:buFont typeface="Wingdings" panose="05000000000000000000" charset="0"/>
              <a:buChar char="Ø"/>
            </a:pPr>
            <a:r>
              <a:rPr lang="en-GB" sz="1400" dirty="0" err="1">
                <a:solidFill>
                  <a:schemeClr val="bg1">
                    <a:lumMod val="10000"/>
                  </a:schemeClr>
                </a:solidFill>
                <a:latin typeface="Sitka Small" panose="02000505000000020004" charset="0"/>
                <a:cs typeface="Sitka Small" panose="02000505000000020004" charset="0"/>
              </a:rPr>
              <a:t>tidak</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membentuk</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spora</a:t>
            </a:r>
            <a:r>
              <a:rPr lang="en-GB" sz="1400" dirty="0">
                <a:solidFill>
                  <a:schemeClr val="bg1">
                    <a:lumMod val="10000"/>
                  </a:schemeClr>
                </a:solidFill>
                <a:latin typeface="Sitka Small" panose="02000505000000020004" charset="0"/>
                <a:cs typeface="Sitka Small" panose="02000505000000020004" charset="0"/>
              </a:rPr>
              <a:t>, </a:t>
            </a:r>
          </a:p>
          <a:p>
            <a:pPr marL="171450" lvl="0" indent="-171450" algn="l" rtl="0">
              <a:spcBef>
                <a:spcPts val="0"/>
              </a:spcBef>
              <a:spcAft>
                <a:spcPts val="0"/>
              </a:spcAft>
              <a:buFont typeface="Wingdings" panose="05000000000000000000" charset="0"/>
              <a:buChar char="Ø"/>
            </a:pPr>
            <a:r>
              <a:rPr lang="en-GB" sz="1400" dirty="0" err="1">
                <a:solidFill>
                  <a:schemeClr val="bg1">
                    <a:lumMod val="10000"/>
                  </a:schemeClr>
                </a:solidFill>
                <a:latin typeface="Sitka Small" panose="02000505000000020004" charset="0"/>
                <a:cs typeface="Sitka Small" panose="02000505000000020004" charset="0"/>
              </a:rPr>
              <a:t>tidak</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motil</a:t>
            </a:r>
            <a:endParaRPr lang="en-GB" sz="1400" dirty="0">
              <a:solidFill>
                <a:schemeClr val="bg1">
                  <a:lumMod val="10000"/>
                </a:schemeClr>
              </a:solidFill>
              <a:latin typeface="Sitka Small" panose="02000505000000020004" charset="0"/>
              <a:cs typeface="Sitka Small" panose="02000505000000020004" charset="0"/>
            </a:endParaRPr>
          </a:p>
          <a:p>
            <a:pPr marL="171450" lvl="0" indent="-171450" algn="l" rtl="0">
              <a:spcBef>
                <a:spcPts val="0"/>
              </a:spcBef>
              <a:spcAft>
                <a:spcPts val="0"/>
              </a:spcAft>
              <a:buFont typeface="Wingdings" panose="05000000000000000000" charset="0"/>
              <a:buChar char="Ø"/>
            </a:pPr>
            <a:r>
              <a:rPr lang="en-GB" sz="1400" dirty="0" err="1">
                <a:solidFill>
                  <a:schemeClr val="bg1">
                    <a:lumMod val="10000"/>
                  </a:schemeClr>
                </a:solidFill>
                <a:latin typeface="Sitka Small" panose="02000505000000020004" charset="0"/>
                <a:cs typeface="Sitka Small" panose="02000505000000020004" charset="0"/>
              </a:rPr>
              <a:t>memiliki</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tipe</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fermentasi</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heterofermentatif</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dan</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homofermentatif</a:t>
            </a:r>
            <a:r>
              <a:rPr lang="en-GB" sz="1400" dirty="0">
                <a:solidFill>
                  <a:schemeClr val="bg1">
                    <a:lumMod val="10000"/>
                  </a:schemeClr>
                </a:solidFill>
                <a:latin typeface="Sitka Small" panose="02000505000000020004" charset="0"/>
                <a:cs typeface="Sitka Small" panose="02000505000000020004" charset="0"/>
              </a:rPr>
              <a:t>.</a:t>
            </a:r>
          </a:p>
          <a:p>
            <a:pPr marL="171450" lvl="0" indent="-171450" algn="l" rtl="0">
              <a:spcBef>
                <a:spcPts val="0"/>
              </a:spcBef>
              <a:spcAft>
                <a:spcPts val="0"/>
              </a:spcAft>
              <a:buFont typeface="Wingdings" panose="05000000000000000000" charset="0"/>
              <a:buChar char="Ø"/>
            </a:pPr>
            <a:r>
              <a:rPr lang="en-US" altLang="en-GB" sz="1400" dirty="0" err="1">
                <a:solidFill>
                  <a:schemeClr val="bg1">
                    <a:lumMod val="10000"/>
                  </a:schemeClr>
                </a:solidFill>
                <a:latin typeface="Sitka Small" panose="02000505000000020004" charset="0"/>
                <a:cs typeface="Sitka Small" panose="02000505000000020004" charset="0"/>
              </a:rPr>
              <a:t>Tumbuh</a:t>
            </a:r>
            <a:r>
              <a:rPr lang="en-US" altLang="en-GB" sz="1400" dirty="0">
                <a:solidFill>
                  <a:schemeClr val="bg1">
                    <a:lumMod val="10000"/>
                  </a:schemeClr>
                </a:solidFill>
                <a:latin typeface="Sitka Small" panose="02000505000000020004" charset="0"/>
                <a:cs typeface="Sitka Small" panose="02000505000000020004" charset="0"/>
              </a:rPr>
              <a:t> </a:t>
            </a:r>
            <a:r>
              <a:rPr lang="en-US" altLang="en-GB" sz="1400" dirty="0" err="1">
                <a:solidFill>
                  <a:schemeClr val="bg1">
                    <a:lumMod val="10000"/>
                  </a:schemeClr>
                </a:solidFill>
                <a:latin typeface="Sitka Small" panose="02000505000000020004" charset="0"/>
                <a:cs typeface="Sitka Small" panose="02000505000000020004" charset="0"/>
              </a:rPr>
              <a:t>pada</a:t>
            </a:r>
            <a:r>
              <a:rPr lang="en-US" altLang="en-GB" sz="1400" dirty="0">
                <a:solidFill>
                  <a:schemeClr val="bg1">
                    <a:lumMod val="10000"/>
                  </a:schemeClr>
                </a:solidFill>
                <a:latin typeface="Sitka Small" panose="02000505000000020004" charset="0"/>
                <a:cs typeface="Sitka Small" panose="02000505000000020004" charset="0"/>
              </a:rPr>
              <a:t> pH 3,5 - 10 </a:t>
            </a:r>
            <a:endParaRPr lang="en-GB" sz="1400" dirty="0">
              <a:solidFill>
                <a:schemeClr val="bg1">
                  <a:lumMod val="10000"/>
                </a:schemeClr>
              </a:solidFill>
              <a:latin typeface="Sitka Small" panose="02000505000000020004" charset="0"/>
              <a:cs typeface="Sitka Small" panose="02000505000000020004" charset="0"/>
            </a:endParaRPr>
          </a:p>
          <a:p>
            <a:pPr marL="0" lvl="0" indent="0" algn="l" rtl="0">
              <a:spcBef>
                <a:spcPts val="0"/>
              </a:spcBef>
              <a:spcAft>
                <a:spcPts val="0"/>
              </a:spcAft>
              <a:buNone/>
            </a:pPr>
            <a:endParaRPr lang="en-GB" sz="1400" dirty="0">
              <a:solidFill>
                <a:schemeClr val="bg1">
                  <a:lumMod val="10000"/>
                </a:schemeClr>
              </a:solidFill>
              <a:latin typeface="Sitka Small" panose="02000505000000020004" charset="0"/>
              <a:cs typeface="Sitka Small" panose="02000505000000020004" charset="0"/>
            </a:endParaRPr>
          </a:p>
          <a:p>
            <a:pPr marL="0" lvl="0" indent="0" algn="l" rtl="0">
              <a:spcBef>
                <a:spcPts val="0"/>
              </a:spcBef>
              <a:spcAft>
                <a:spcPts val="0"/>
              </a:spcAft>
              <a:buNone/>
            </a:pPr>
            <a:r>
              <a:rPr lang="en-GB" sz="1400" b="1" dirty="0" err="1">
                <a:solidFill>
                  <a:schemeClr val="bg1">
                    <a:lumMod val="10000"/>
                  </a:schemeClr>
                </a:solidFill>
                <a:latin typeface="Sitka Small" panose="02000505000000020004" charset="0"/>
                <a:cs typeface="Sitka Small" panose="02000505000000020004" charset="0"/>
              </a:rPr>
              <a:t>Contoh</a:t>
            </a:r>
            <a:r>
              <a:rPr lang="en-GB" sz="1400" b="1"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bakteri</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penghasil</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asam</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laktat</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adalah</a:t>
            </a:r>
            <a:r>
              <a:rPr lang="en-GB" sz="1400" dirty="0">
                <a:solidFill>
                  <a:schemeClr val="bg1">
                    <a:lumMod val="10000"/>
                  </a:schemeClr>
                </a:solidFill>
                <a:latin typeface="Sitka Small" panose="02000505000000020004" charset="0"/>
                <a:cs typeface="Sitka Small" panose="02000505000000020004" charset="0"/>
              </a:rPr>
              <a:t> Streptococcus </a:t>
            </a:r>
            <a:r>
              <a:rPr lang="en-GB" sz="1400" dirty="0" err="1">
                <a:solidFill>
                  <a:schemeClr val="bg1">
                    <a:lumMod val="10000"/>
                  </a:schemeClr>
                </a:solidFill>
                <a:latin typeface="Sitka Small" panose="02000505000000020004" charset="0"/>
                <a:cs typeface="Sitka Small" panose="02000505000000020004" charset="0"/>
              </a:rPr>
              <a:t>thermophilus</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Sterptococcus</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lactis</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dan</a:t>
            </a:r>
            <a:r>
              <a:rPr lang="en-GB" sz="1400" dirty="0">
                <a:solidFill>
                  <a:schemeClr val="bg1">
                    <a:lumMod val="10000"/>
                  </a:schemeClr>
                </a:solidFill>
                <a:latin typeface="Sitka Small" panose="02000505000000020004" charset="0"/>
                <a:cs typeface="Sitka Small" panose="02000505000000020004" charset="0"/>
              </a:rPr>
              <a:t> Streptococcus </a:t>
            </a:r>
            <a:r>
              <a:rPr lang="en-GB" sz="1400" dirty="0" err="1">
                <a:solidFill>
                  <a:schemeClr val="bg1">
                    <a:lumMod val="10000"/>
                  </a:schemeClr>
                </a:solidFill>
                <a:latin typeface="Sitka Small" panose="02000505000000020004" charset="0"/>
                <a:cs typeface="Sitka Small" panose="02000505000000020004" charset="0"/>
              </a:rPr>
              <a:t>cremoris</a:t>
            </a:r>
            <a:r>
              <a:rPr lang="en-GB" sz="1400" dirty="0">
                <a:solidFill>
                  <a:schemeClr val="bg1">
                    <a:lumMod val="10000"/>
                  </a:schemeClr>
                </a:solidFill>
                <a:latin typeface="Sitka Small" panose="02000505000000020004" charset="0"/>
                <a:cs typeface="Sitka Small" panose="02000505000000020004" charset="0"/>
              </a:rPr>
              <a:t>, Lactobacillus </a:t>
            </a:r>
            <a:r>
              <a:rPr lang="en-GB" sz="1400" dirty="0" err="1">
                <a:solidFill>
                  <a:schemeClr val="bg1">
                    <a:lumMod val="10000"/>
                  </a:schemeClr>
                </a:solidFill>
                <a:latin typeface="Sitka Small" panose="02000505000000020004" charset="0"/>
                <a:cs typeface="Sitka Small" panose="02000505000000020004" charset="0"/>
              </a:rPr>
              <a:t>lactis</a:t>
            </a:r>
            <a:r>
              <a:rPr lang="en-GB" sz="1400" dirty="0">
                <a:solidFill>
                  <a:schemeClr val="bg1">
                    <a:lumMod val="10000"/>
                  </a:schemeClr>
                </a:solidFill>
                <a:latin typeface="Sitka Small" panose="02000505000000020004" charset="0"/>
                <a:cs typeface="Sitka Small" panose="02000505000000020004" charset="0"/>
              </a:rPr>
              <a:t>, Lactobacillus acidophilus, Lactobacillus </a:t>
            </a:r>
            <a:r>
              <a:rPr lang="en-GB" sz="1400" dirty="0" err="1">
                <a:solidFill>
                  <a:schemeClr val="bg1">
                    <a:lumMod val="10000"/>
                  </a:schemeClr>
                </a:solidFill>
                <a:latin typeface="Sitka Small" panose="02000505000000020004" charset="0"/>
                <a:cs typeface="Sitka Small" panose="02000505000000020004" charset="0"/>
              </a:rPr>
              <a:t>bulgaricus</a:t>
            </a:r>
            <a:r>
              <a:rPr lang="en-GB" sz="1400" dirty="0">
                <a:solidFill>
                  <a:schemeClr val="bg1">
                    <a:lumMod val="10000"/>
                  </a:schemeClr>
                </a:solidFill>
                <a:latin typeface="Sitka Small" panose="02000505000000020004" charset="0"/>
                <a:cs typeface="Sitka Small" panose="02000505000000020004" charset="0"/>
              </a:rPr>
              <a:t>, Lactobacillus </a:t>
            </a:r>
            <a:r>
              <a:rPr lang="en-GB" sz="1400" dirty="0" err="1">
                <a:solidFill>
                  <a:schemeClr val="bg1">
                    <a:lumMod val="10000"/>
                  </a:schemeClr>
                </a:solidFill>
                <a:latin typeface="Sitka Small" panose="02000505000000020004" charset="0"/>
                <a:cs typeface="Sitka Small" panose="02000505000000020004" charset="0"/>
              </a:rPr>
              <a:t>plantarum</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Bakteri</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ini</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biasa</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ditemukan</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pada</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susu</a:t>
            </a:r>
            <a:r>
              <a:rPr lang="en-GB" sz="1400" dirty="0">
                <a:solidFill>
                  <a:schemeClr val="bg1">
                    <a:lumMod val="10000"/>
                  </a:schemeClr>
                </a:solidFill>
                <a:latin typeface="Sitka Small" panose="02000505000000020004" charset="0"/>
                <a:cs typeface="Sitka Small" panose="02000505000000020004" charset="0"/>
              </a:rPr>
              <a:t>, yogurt, wine, </a:t>
            </a:r>
            <a:r>
              <a:rPr lang="en-GB" sz="1400" dirty="0" err="1">
                <a:solidFill>
                  <a:schemeClr val="bg1">
                    <a:lumMod val="10000"/>
                  </a:schemeClr>
                </a:solidFill>
                <a:latin typeface="Sitka Small" panose="02000505000000020004" charset="0"/>
                <a:cs typeface="Sitka Small" panose="02000505000000020004" charset="0"/>
              </a:rPr>
              <a:t>dan</a:t>
            </a:r>
            <a:r>
              <a:rPr lang="en-GB" sz="1400" dirty="0">
                <a:solidFill>
                  <a:schemeClr val="bg1">
                    <a:lumMod val="10000"/>
                  </a:schemeClr>
                </a:solidFill>
                <a:latin typeface="Sitka Small" panose="02000505000000020004" charset="0"/>
                <a:cs typeface="Sitka Small" panose="02000505000000020004" charset="0"/>
              </a:rPr>
              <a:t> </a:t>
            </a:r>
            <a:r>
              <a:rPr lang="en-GB" sz="1400" dirty="0" err="1">
                <a:solidFill>
                  <a:schemeClr val="bg1">
                    <a:lumMod val="10000"/>
                  </a:schemeClr>
                </a:solidFill>
                <a:latin typeface="Sitka Small" panose="02000505000000020004" charset="0"/>
                <a:cs typeface="Sitka Small" panose="02000505000000020004" charset="0"/>
              </a:rPr>
              <a:t>keju</a:t>
            </a:r>
            <a:endParaRPr lang="en-GB" sz="1400" dirty="0">
              <a:solidFill>
                <a:schemeClr val="bg1">
                  <a:lumMod val="10000"/>
                </a:schemeClr>
              </a:solidFill>
              <a:latin typeface="Sitka Small" panose="02000505000000020004" charset="0"/>
              <a:cs typeface="Sitka Small" panose="02000505000000020004" charset="0"/>
            </a:endParaRPr>
          </a:p>
        </p:txBody>
      </p:sp>
      <p:sp>
        <p:nvSpPr>
          <p:cNvPr id="1327" name="Google Shape;1327;p55"/>
          <p:cNvSpPr txBox="1">
            <a:spLocks noGrp="1"/>
          </p:cNvSpPr>
          <p:nvPr>
            <p:ph type="title"/>
          </p:nvPr>
        </p:nvSpPr>
        <p:spPr>
          <a:xfrm>
            <a:off x="714348" y="142858"/>
            <a:ext cx="7717500" cy="541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altLang="en-GB" dirty="0" smtClean="0"/>
              <a:t>1. BAKTERI </a:t>
            </a:r>
            <a:r>
              <a:rPr lang="en-US" altLang="en-GB" dirty="0"/>
              <a:t>ASAM LAKTAT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p:txBody>
          <a:bodyPr/>
          <a:lstStyle/>
          <a:p>
            <a:pPr>
              <a:buNone/>
            </a:pPr>
            <a:r>
              <a:rPr lang="en-US" altLang="en-US" sz="1800" dirty="0" smtClean="0"/>
              <a:t>-	</a:t>
            </a:r>
            <a:r>
              <a:rPr lang="en-US" altLang="en-US" sz="1800" dirty="0" err="1" smtClean="0"/>
              <a:t>Psikrofilik</a:t>
            </a:r>
            <a:r>
              <a:rPr lang="en-US" altLang="en-US" sz="1800" dirty="0" smtClean="0"/>
              <a:t> </a:t>
            </a:r>
            <a:r>
              <a:rPr lang="en-US" altLang="en-US" sz="1800" dirty="0" err="1" smtClean="0"/>
              <a:t>mampu</a:t>
            </a:r>
            <a:r>
              <a:rPr lang="en-US" altLang="en-US" sz="1800" dirty="0" smtClean="0"/>
              <a:t> </a:t>
            </a:r>
            <a:r>
              <a:rPr lang="en-US" altLang="en-US" sz="1800" dirty="0" err="1" smtClean="0"/>
              <a:t>bertahan</a:t>
            </a:r>
            <a:r>
              <a:rPr lang="en-US" altLang="en-US" sz="1800" dirty="0" smtClean="0"/>
              <a:t> </a:t>
            </a:r>
            <a:r>
              <a:rPr lang="en-US" altLang="en-US" sz="1800" dirty="0" err="1" smtClean="0"/>
              <a:t>di</a:t>
            </a:r>
            <a:r>
              <a:rPr lang="en-US" altLang="en-US" sz="1800" dirty="0" smtClean="0"/>
              <a:t> </a:t>
            </a:r>
            <a:r>
              <a:rPr lang="en-US" altLang="en-US" sz="1800" dirty="0" err="1" smtClean="0"/>
              <a:t>suhu</a:t>
            </a:r>
            <a:r>
              <a:rPr lang="en-US" altLang="en-US" sz="1800" dirty="0" smtClean="0"/>
              <a:t> </a:t>
            </a:r>
            <a:r>
              <a:rPr lang="en-US" altLang="en-US" sz="1800" dirty="0" err="1" smtClean="0"/>
              <a:t>rendah</a:t>
            </a:r>
            <a:r>
              <a:rPr lang="en-US" altLang="en-US" sz="1800" dirty="0" smtClean="0"/>
              <a:t> </a:t>
            </a:r>
            <a:r>
              <a:rPr lang="en-US" altLang="en-US" sz="1800" dirty="0" err="1" smtClean="0"/>
              <a:t>bahkan</a:t>
            </a:r>
            <a:r>
              <a:rPr lang="en-US" altLang="en-US" sz="1800" dirty="0" smtClean="0"/>
              <a:t> </a:t>
            </a:r>
            <a:r>
              <a:rPr lang="en-US" altLang="en-US" sz="1800" dirty="0" err="1" smtClean="0"/>
              <a:t>bakteri</a:t>
            </a:r>
            <a:r>
              <a:rPr lang="en-US" altLang="en-US" sz="1800" dirty="0" smtClean="0"/>
              <a:t> </a:t>
            </a:r>
            <a:r>
              <a:rPr lang="en-US" altLang="en-US" sz="1800" dirty="0" err="1" smtClean="0"/>
              <a:t>ini</a:t>
            </a:r>
            <a:r>
              <a:rPr lang="en-US" altLang="en-US" sz="1800" dirty="0" smtClean="0"/>
              <a:t> </a:t>
            </a:r>
            <a:r>
              <a:rPr lang="en-US" altLang="en-US" sz="1800" dirty="0" err="1" smtClean="0"/>
              <a:t>akan</a:t>
            </a:r>
            <a:r>
              <a:rPr lang="en-US" altLang="en-US" sz="1800" dirty="0" smtClean="0"/>
              <a:t> </a:t>
            </a:r>
            <a:r>
              <a:rPr lang="en-US" altLang="en-US" sz="1800" dirty="0" err="1" smtClean="0"/>
              <a:t>berkembang</a:t>
            </a:r>
            <a:r>
              <a:rPr lang="en-US" altLang="en-US" sz="1800" dirty="0" smtClean="0"/>
              <a:t> </a:t>
            </a:r>
            <a:r>
              <a:rPr lang="en-US" altLang="en-US" sz="1800" dirty="0" err="1" smtClean="0"/>
              <a:t>lebih</a:t>
            </a:r>
            <a:r>
              <a:rPr lang="en-US" altLang="en-US" sz="1800" dirty="0" smtClean="0"/>
              <a:t> </a:t>
            </a:r>
            <a:r>
              <a:rPr lang="en-US" altLang="en-US" sz="1800" dirty="0" err="1" smtClean="0"/>
              <a:t>cepat</a:t>
            </a:r>
            <a:r>
              <a:rPr lang="en-US" altLang="en-US" sz="1800" dirty="0" smtClean="0"/>
              <a:t> </a:t>
            </a:r>
            <a:r>
              <a:rPr lang="en-US" altLang="en-US" sz="1800" dirty="0" err="1" smtClean="0"/>
              <a:t>lagi</a:t>
            </a:r>
            <a:r>
              <a:rPr lang="en-US" altLang="en-US" sz="1800" dirty="0" smtClean="0"/>
              <a:t> </a:t>
            </a:r>
            <a:r>
              <a:rPr lang="en-US" altLang="en-US" sz="1800" dirty="0" err="1" smtClean="0"/>
              <a:t>jika</a:t>
            </a:r>
            <a:r>
              <a:rPr lang="en-US" altLang="en-US" sz="1800" dirty="0" smtClean="0"/>
              <a:t> </a:t>
            </a:r>
            <a:r>
              <a:rPr lang="en-US" altLang="en-US" sz="1800" dirty="0" err="1" smtClean="0"/>
              <a:t>suhunya</a:t>
            </a:r>
            <a:r>
              <a:rPr lang="en-US" altLang="en-US" sz="1800" dirty="0" smtClean="0"/>
              <a:t> </a:t>
            </a:r>
            <a:r>
              <a:rPr lang="en-US" altLang="en-US" sz="1800" dirty="0" err="1" smtClean="0"/>
              <a:t>meningkat</a:t>
            </a:r>
            <a:r>
              <a:rPr lang="en-US" altLang="en-US" sz="1800" dirty="0" smtClean="0"/>
              <a:t> </a:t>
            </a:r>
            <a:r>
              <a:rPr lang="en-US" altLang="en-US" sz="1800" dirty="0" err="1" smtClean="0"/>
              <a:t>kembali</a:t>
            </a:r>
            <a:r>
              <a:rPr lang="en-US" altLang="en-US" sz="1800" dirty="0" smtClean="0"/>
              <a:t>.</a:t>
            </a:r>
          </a:p>
          <a:p>
            <a:pPr>
              <a:buNone/>
            </a:pPr>
            <a:r>
              <a:rPr lang="en-US" altLang="en-US" sz="1800" dirty="0" smtClean="0"/>
              <a:t> </a:t>
            </a:r>
          </a:p>
          <a:p>
            <a:pPr algn="ctr">
              <a:buNone/>
            </a:pPr>
            <a:r>
              <a:rPr lang="en-US" altLang="en-US" sz="1800" dirty="0" err="1" smtClean="0"/>
              <a:t>Sedangkan</a:t>
            </a:r>
            <a:endParaRPr lang="en-US" altLang="en-US" sz="1800" dirty="0" smtClean="0"/>
          </a:p>
          <a:p>
            <a:pPr algn="ctr">
              <a:buNone/>
            </a:pPr>
            <a:endParaRPr lang="en-US" altLang="en-US" sz="1800" dirty="0" smtClean="0"/>
          </a:p>
          <a:p>
            <a:pPr>
              <a:buNone/>
            </a:pPr>
            <a:r>
              <a:rPr lang="en-US" altLang="en-US" sz="1800" dirty="0" smtClean="0"/>
              <a:t>- 	</a:t>
            </a:r>
            <a:r>
              <a:rPr lang="en-US" altLang="en-US" sz="1800" dirty="0" err="1" smtClean="0"/>
              <a:t>Bakteri</a:t>
            </a:r>
            <a:r>
              <a:rPr lang="en-US" altLang="en-US" sz="1800" dirty="0" smtClean="0"/>
              <a:t> </a:t>
            </a:r>
            <a:r>
              <a:rPr lang="en-US" altLang="en-US" sz="1800" dirty="0" err="1" smtClean="0"/>
              <a:t>Thermodurik</a:t>
            </a:r>
            <a:r>
              <a:rPr lang="en-US" altLang="en-US" sz="1800" dirty="0" smtClean="0"/>
              <a:t> </a:t>
            </a:r>
            <a:r>
              <a:rPr lang="en-US" altLang="en-US" sz="1800" dirty="0" err="1" smtClean="0"/>
              <a:t>akan</a:t>
            </a:r>
            <a:r>
              <a:rPr lang="en-US" altLang="en-US" sz="1800" dirty="0" smtClean="0"/>
              <a:t> </a:t>
            </a:r>
            <a:r>
              <a:rPr lang="en-US" altLang="en-US" sz="1800" dirty="0" err="1" smtClean="0"/>
              <a:t>melemah</a:t>
            </a:r>
            <a:r>
              <a:rPr lang="en-US" altLang="en-US" sz="1800" dirty="0" smtClean="0"/>
              <a:t> </a:t>
            </a:r>
            <a:r>
              <a:rPr lang="en-US" altLang="en-US" sz="1800" dirty="0" err="1" smtClean="0"/>
              <a:t>bahkan</a:t>
            </a:r>
            <a:r>
              <a:rPr lang="en-US" altLang="en-US" sz="1800" dirty="0" smtClean="0"/>
              <a:t> </a:t>
            </a:r>
            <a:r>
              <a:rPr lang="en-US" altLang="en-US" sz="1800" dirty="0" err="1" smtClean="0"/>
              <a:t>mungkin</a:t>
            </a:r>
            <a:r>
              <a:rPr lang="en-US" altLang="en-US" sz="1800" dirty="0" smtClean="0"/>
              <a:t> </a:t>
            </a:r>
            <a:r>
              <a:rPr lang="en-US" altLang="en-US" sz="1800" dirty="0" err="1" smtClean="0"/>
              <a:t>bisa</a:t>
            </a:r>
            <a:r>
              <a:rPr lang="en-US" altLang="en-US" sz="1800" dirty="0" smtClean="0"/>
              <a:t> </a:t>
            </a:r>
            <a:r>
              <a:rPr lang="en-US" altLang="en-US" sz="1800" dirty="0" err="1" smtClean="0"/>
              <a:t>saja</a:t>
            </a:r>
            <a:r>
              <a:rPr lang="en-US" altLang="en-US" sz="1800" dirty="0" smtClean="0"/>
              <a:t> </a:t>
            </a:r>
            <a:r>
              <a:rPr lang="en-US" altLang="en-US" sz="1800" dirty="0" err="1" smtClean="0"/>
              <a:t>mati</a:t>
            </a:r>
            <a:r>
              <a:rPr lang="en-US" altLang="en-US" sz="1800" dirty="0" smtClean="0"/>
              <a:t> </a:t>
            </a:r>
            <a:r>
              <a:rPr lang="en-US" altLang="en-US" sz="1800" dirty="0" err="1" smtClean="0"/>
              <a:t>jika</a:t>
            </a:r>
            <a:r>
              <a:rPr lang="en-US" altLang="en-US" sz="1800" dirty="0" smtClean="0"/>
              <a:t> </a:t>
            </a:r>
            <a:r>
              <a:rPr lang="en-US" altLang="en-US" sz="1800" dirty="0" err="1" smtClean="0"/>
              <a:t>berada</a:t>
            </a:r>
            <a:r>
              <a:rPr lang="en-US" altLang="en-US" sz="1800" dirty="0" smtClean="0"/>
              <a:t> </a:t>
            </a:r>
            <a:r>
              <a:rPr lang="en-US" altLang="en-US" sz="1800" dirty="0" err="1" smtClean="0"/>
              <a:t>pada</a:t>
            </a:r>
            <a:r>
              <a:rPr lang="en-US" altLang="en-US" sz="1800" dirty="0" smtClean="0"/>
              <a:t> </a:t>
            </a:r>
            <a:r>
              <a:rPr lang="en-US" altLang="en-US" sz="1800" dirty="0" err="1" smtClean="0"/>
              <a:t>suhu</a:t>
            </a:r>
            <a:r>
              <a:rPr lang="en-US" altLang="en-US" sz="1800" dirty="0" smtClean="0"/>
              <a:t> </a:t>
            </a:r>
            <a:r>
              <a:rPr lang="en-US" altLang="en-US" sz="1800" dirty="0" err="1" smtClean="0"/>
              <a:t>rendah</a:t>
            </a:r>
            <a:r>
              <a:rPr lang="en-US" altLang="en-US" sz="1800" dirty="0" smtClean="0"/>
              <a:t> </a:t>
            </a:r>
            <a:r>
              <a:rPr lang="en-US" altLang="en-US" sz="1800" dirty="0" err="1" smtClean="0"/>
              <a:t>meskipun</a:t>
            </a:r>
            <a:r>
              <a:rPr lang="en-US" altLang="en-US" sz="1800" dirty="0" smtClean="0"/>
              <a:t> </a:t>
            </a:r>
            <a:r>
              <a:rPr lang="en-US" altLang="en-US" sz="1800" dirty="0" err="1" smtClean="0"/>
              <a:t>bakteri</a:t>
            </a:r>
            <a:r>
              <a:rPr lang="en-US" altLang="en-US" sz="1800" dirty="0" smtClean="0"/>
              <a:t> </a:t>
            </a:r>
            <a:r>
              <a:rPr lang="en-US" altLang="en-US" sz="1800" dirty="0" err="1" smtClean="0"/>
              <a:t>ini</a:t>
            </a:r>
            <a:r>
              <a:rPr lang="en-US" altLang="en-US" sz="1800" dirty="0" smtClean="0"/>
              <a:t> </a:t>
            </a:r>
            <a:r>
              <a:rPr lang="en-US" altLang="en-US" sz="1800" dirty="0" err="1" smtClean="0"/>
              <a:t>dapat</a:t>
            </a:r>
            <a:r>
              <a:rPr lang="en-US" altLang="en-US" sz="1800" dirty="0" smtClean="0"/>
              <a:t> </a:t>
            </a:r>
            <a:r>
              <a:rPr lang="en-US" altLang="en-US" sz="1800" dirty="0" err="1" smtClean="0"/>
              <a:t>bertahan</a:t>
            </a:r>
            <a:r>
              <a:rPr lang="en-US" altLang="en-US" sz="1800" dirty="0" smtClean="0"/>
              <a:t> </a:t>
            </a:r>
            <a:r>
              <a:rPr lang="en-US" altLang="en-US" sz="1800" dirty="0" err="1" smtClean="0"/>
              <a:t>di</a:t>
            </a:r>
            <a:r>
              <a:rPr lang="en-US" altLang="en-US" sz="1800" dirty="0" smtClean="0"/>
              <a:t> </a:t>
            </a:r>
            <a:r>
              <a:rPr lang="en-US" altLang="en-US" sz="1800" dirty="0" err="1" smtClean="0"/>
              <a:t>suhu</a:t>
            </a:r>
            <a:r>
              <a:rPr lang="en-US" altLang="en-US" sz="1800" dirty="0" smtClean="0"/>
              <a:t> </a:t>
            </a:r>
            <a:r>
              <a:rPr lang="en-US" altLang="en-US" sz="1800" dirty="0" err="1" smtClean="0"/>
              <a:t>tinggi</a:t>
            </a:r>
            <a:r>
              <a:rPr lang="en-US" altLang="en-US" sz="1800" dirty="0" smtClean="0"/>
              <a:t>.</a:t>
            </a:r>
            <a:endParaRPr lang="id-ID" altLang="en-US" sz="1800" dirty="0"/>
          </a:p>
        </p:txBody>
      </p:sp>
      <p:sp>
        <p:nvSpPr>
          <p:cNvPr id="3" name="Judul 2"/>
          <p:cNvSpPr>
            <a:spLocks noGrp="1"/>
          </p:cNvSpPr>
          <p:nvPr>
            <p:ph type="title"/>
          </p:nvPr>
        </p:nvSpPr>
        <p:spPr/>
        <p:txBody>
          <a:bodyPr/>
          <a:lstStyle/>
          <a:p>
            <a:r>
              <a:rPr lang="en-US" altLang="en-US" dirty="0" err="1" smtClean="0"/>
              <a:t>Perbedaan</a:t>
            </a:r>
            <a:r>
              <a:rPr lang="en-US" altLang="en-US" dirty="0" smtClean="0"/>
              <a:t> </a:t>
            </a:r>
            <a:r>
              <a:rPr lang="en-US" altLang="id-ID" dirty="0" smtClean="0"/>
              <a:t>THERMODURIK </a:t>
            </a:r>
            <a:r>
              <a:rPr lang="en-US" altLang="id-ID" dirty="0" err="1" smtClean="0"/>
              <a:t>dan</a:t>
            </a:r>
            <a:r>
              <a:rPr lang="en-US" altLang="id-ID" dirty="0" smtClean="0"/>
              <a:t> PSIKOFILIK </a:t>
            </a:r>
            <a:endParaRPr lang="id-ID"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a:xfrm>
            <a:off x="713250" y="987374"/>
            <a:ext cx="7717500" cy="3656077"/>
          </a:xfrm>
        </p:spPr>
        <p:txBody>
          <a:bodyPr/>
          <a:lstStyle/>
          <a:p>
            <a:pPr>
              <a:buNone/>
            </a:pPr>
            <a:r>
              <a:rPr lang="id-ID" dirty="0" smtClean="0">
                <a:solidFill>
                  <a:schemeClr val="bg1">
                    <a:lumMod val="10000"/>
                  </a:schemeClr>
                </a:solidFill>
              </a:rPr>
              <a:t>Abubakar, Y., Widayat, H.P., Muzaifa, dan Mega, F.A. 2020. Isolasi dan Identifikasi Bakteri Asam Asetat dari Fermentasi Kakao Aceh. Universitas Syah Kuala. Banda Aceh</a:t>
            </a:r>
            <a:endParaRPr lang="en-US" dirty="0" smtClean="0">
              <a:solidFill>
                <a:schemeClr val="bg1">
                  <a:lumMod val="10000"/>
                </a:schemeClr>
              </a:solidFill>
            </a:endParaRPr>
          </a:p>
          <a:p>
            <a:pPr>
              <a:buNone/>
            </a:pPr>
            <a:r>
              <a:rPr lang="id-ID" dirty="0" smtClean="0">
                <a:solidFill>
                  <a:schemeClr val="bg1">
                    <a:lumMod val="10000"/>
                  </a:schemeClr>
                </a:solidFill>
              </a:rPr>
              <a:t>Agustien, A. 2010. Protease Bakteri Termofilik. UNPAD PRESS. Bandung. </a:t>
            </a:r>
            <a:endParaRPr lang="en-US" dirty="0" smtClean="0">
              <a:solidFill>
                <a:schemeClr val="bg1">
                  <a:lumMod val="10000"/>
                </a:schemeClr>
              </a:solidFill>
            </a:endParaRPr>
          </a:p>
          <a:p>
            <a:pPr>
              <a:buNone/>
            </a:pPr>
            <a:r>
              <a:rPr lang="id-ID" dirty="0" smtClean="0">
                <a:solidFill>
                  <a:schemeClr val="bg1">
                    <a:lumMod val="10000"/>
                  </a:schemeClr>
                </a:solidFill>
              </a:rPr>
              <a:t>Alonso, J.L., A. Soriano, O. Carbajo, I. Amoros, &amp; H. Garelick. 1999. Comparison and recovery of Escherechia coli and thermotolerant coliform in water with a chromogenic mediu incubated at 41 and 44,5°C. Appl. Microbiol. Environ 65(8): 3746-3749. </a:t>
            </a:r>
            <a:endParaRPr lang="en-US" dirty="0" smtClean="0">
              <a:solidFill>
                <a:schemeClr val="bg1">
                  <a:lumMod val="10000"/>
                </a:schemeClr>
              </a:solidFill>
            </a:endParaRPr>
          </a:p>
          <a:p>
            <a:pPr>
              <a:buNone/>
            </a:pPr>
            <a:r>
              <a:rPr lang="id-ID" dirty="0" smtClean="0">
                <a:solidFill>
                  <a:schemeClr val="bg1">
                    <a:lumMod val="10000"/>
                  </a:schemeClr>
                </a:solidFill>
              </a:rPr>
              <a:t>Bachrudin, Z., Astuti, dan Dewi, Y. S. 2000. Isolasi dan seleksi mikroba penghasil laktat dan aplikasinya pada fermentasi. Limbah Industri Tahu. Prosiding Seminar Nasional Industri Enzim dan Bioteknologi. Mikrobiologi Enzim dan Bioteknologi.</a:t>
            </a:r>
            <a:endParaRPr lang="en-US" dirty="0" smtClean="0">
              <a:solidFill>
                <a:schemeClr val="bg1">
                  <a:lumMod val="10000"/>
                </a:schemeClr>
              </a:solidFill>
            </a:endParaRPr>
          </a:p>
          <a:p>
            <a:pPr>
              <a:buNone/>
            </a:pPr>
            <a:r>
              <a:rPr lang="id-ID" dirty="0" smtClean="0">
                <a:solidFill>
                  <a:schemeClr val="bg1">
                    <a:lumMod val="10000"/>
                  </a:schemeClr>
                </a:solidFill>
              </a:rPr>
              <a:t>Berhimpon, S. 1993. Mikrobiologi Perikanan Ikani. Bagian 1. Ekologi dan Pertumbuhan Mikroba Serta Pertumbuhan Biokimia Pangan. Laboratorium Pengolahan dan Pembinaan Mutu Hasil Perikanan. Fakultas Perikanan dan Ilmu Kelautan. Universitas Sam Ratulangi. Manado.</a:t>
            </a:r>
            <a:endParaRPr lang="en-US" dirty="0" smtClean="0">
              <a:solidFill>
                <a:schemeClr val="bg1">
                  <a:lumMod val="10000"/>
                </a:schemeClr>
              </a:solidFill>
            </a:endParaRPr>
          </a:p>
          <a:p>
            <a:pPr>
              <a:buNone/>
            </a:pPr>
            <a:r>
              <a:rPr lang="id-ID" dirty="0" smtClean="0">
                <a:solidFill>
                  <a:schemeClr val="bg1">
                    <a:lumMod val="10000"/>
                  </a:schemeClr>
                </a:solidFill>
              </a:rPr>
              <a:t>Cahyaningtyas, A. A., W. Pudjiastuti &amp; I. Ramdhan. 2016. Pengaruh suhu penyimpanan terhadap organoleptik dan pertumbuhan bakteri koliform pada susu pasteurisasi. Jurnal Riset Teknologi Industri. 10(1):13-23. Cirebon</a:t>
            </a:r>
            <a:r>
              <a:rPr lang="en-US" dirty="0" smtClean="0">
                <a:solidFill>
                  <a:schemeClr val="bg1">
                    <a:lumMod val="10000"/>
                  </a:schemeClr>
                </a:solidFill>
              </a:rPr>
              <a:t>. </a:t>
            </a:r>
            <a:r>
              <a:rPr lang="id-ID" dirty="0" smtClean="0">
                <a:solidFill>
                  <a:schemeClr val="bg1">
                    <a:lumMod val="10000"/>
                  </a:schemeClr>
                </a:solidFill>
              </a:rPr>
              <a:t>Dengan Metode MPN Tahun 2016. Akademi Farmasi Muhammadiyah Di Wilayah Kerja Puskemas Kalitanjung, Kejaksan, Sunyaragi </a:t>
            </a:r>
            <a:endParaRPr lang="en-US" dirty="0" smtClean="0">
              <a:solidFill>
                <a:schemeClr val="bg1">
                  <a:lumMod val="10000"/>
                </a:schemeClr>
              </a:solidFill>
            </a:endParaRPr>
          </a:p>
          <a:p>
            <a:pPr>
              <a:buNone/>
            </a:pPr>
            <a:r>
              <a:rPr lang="id-ID" dirty="0" smtClean="0">
                <a:solidFill>
                  <a:schemeClr val="bg1">
                    <a:lumMod val="10000"/>
                  </a:schemeClr>
                </a:solidFill>
              </a:rPr>
              <a:t>Facciotti, M., 2013. High-Resolution Phylogenomics of Halophilic Archaea . The proceedings from Halophilics. The International Congress on Halophilic Microorganism. Publised in Frontiers in Miceobiology University Connectcut Storrs, CT, USA.</a:t>
            </a:r>
            <a:endParaRPr lang="en-US" dirty="0" smtClean="0">
              <a:solidFill>
                <a:schemeClr val="bg1">
                  <a:lumMod val="10000"/>
                </a:schemeClr>
              </a:solidFill>
            </a:endParaRPr>
          </a:p>
          <a:p>
            <a:pPr>
              <a:buNone/>
            </a:pPr>
            <a:endParaRPr lang="en-US" dirty="0" smtClean="0"/>
          </a:p>
          <a:p>
            <a:pPr marL="152400" indent="0" algn="l">
              <a:lnSpc>
                <a:spcPct val="115000"/>
              </a:lnSpc>
              <a:buClr>
                <a:schemeClr val="accent1"/>
              </a:buClr>
              <a:buSzPts val="1800"/>
              <a:buNone/>
            </a:pPr>
            <a:endParaRPr lang="id-ID" altLang="en-US" dirty="0"/>
          </a:p>
        </p:txBody>
      </p:sp>
      <p:sp>
        <p:nvSpPr>
          <p:cNvPr id="3" name="Judul 2"/>
          <p:cNvSpPr>
            <a:spLocks noGrp="1"/>
          </p:cNvSpPr>
          <p:nvPr>
            <p:ph type="title"/>
          </p:nvPr>
        </p:nvSpPr>
        <p:spPr/>
        <p:txBody>
          <a:bodyPr/>
          <a:lstStyle/>
          <a:p>
            <a:r>
              <a:rPr lang="en-US" altLang="id-ID"/>
              <a:t>DAFTAR PUSTAKA</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a:xfrm>
            <a:off x="713250" y="1152474"/>
            <a:ext cx="7717500" cy="3705291"/>
          </a:xfrm>
        </p:spPr>
        <p:txBody>
          <a:bodyPr/>
          <a:lstStyle/>
          <a:p>
            <a:pPr>
              <a:buNone/>
            </a:pPr>
            <a:r>
              <a:rPr lang="id-ID" dirty="0" smtClean="0"/>
              <a:t>Fitri, Lindia. 2015. Analisa Bakteri Coliform dan Identifikasi Escherichia coli </a:t>
            </a:r>
            <a:endParaRPr lang="en-US" dirty="0" smtClean="0"/>
          </a:p>
          <a:p>
            <a:pPr>
              <a:buNone/>
            </a:pPr>
            <a:r>
              <a:rPr lang="id-ID" dirty="0" smtClean="0"/>
              <a:t>Idris,R. Riniatsih,I. Pringgenies,D. 2014. Identifikasi pigmen karotenoid pada bakteri simbion karang Picillopora damicornis. Journal of Marine Research. 3(3): 244-253.</a:t>
            </a:r>
            <a:endParaRPr lang="en-US" dirty="0" smtClean="0"/>
          </a:p>
          <a:p>
            <a:pPr>
              <a:buNone/>
            </a:pPr>
            <a:r>
              <a:rPr lang="id-ID" dirty="0" smtClean="0"/>
              <a:t>Kuswanto, K.R.,Sudarmadji. 1998. Proses-Proses Mikrobiologi Pangan. Pusat Antar Universitas Pangan dan Gizi. Yogyakarta. Lingkungan Sekitar Universitas Sumatera Utara. Fakultas Kedokteran </a:t>
            </a:r>
            <a:endParaRPr lang="en-US" dirty="0" smtClean="0"/>
          </a:p>
          <a:p>
            <a:pPr>
              <a:buNone/>
            </a:pPr>
            <a:r>
              <a:rPr lang="id-ID" dirty="0" smtClean="0"/>
              <a:t>Liviawaty, E. dan Afrianto, E. 2010. Penanganan Ikan Segar: Proses Penurunan dan Cara Mempertahankan Kesegaran Ikan. Penerbit Widya Padjadjaran. Bandung.</a:t>
            </a:r>
            <a:endParaRPr lang="en-US" dirty="0" smtClean="0"/>
          </a:p>
          <a:p>
            <a:pPr>
              <a:buNone/>
            </a:pPr>
            <a:r>
              <a:rPr lang="id-ID" dirty="0" smtClean="0"/>
              <a:t>Marihati, Nani H., Muryati, Nilawati, Syarifudin , E., dan Danny, W. K. H., 2013. Arthemia Sakina sebagai Bahan Utama Media Bakteri Halofilik dalam Pembuatan Garam NaCl Kemurnian Tinggi untuk Industri Garam Beryodium. Media Gizi Mikro Indonesia. Magelang. Jawa Tengah. 4(2): 86-93.</a:t>
            </a:r>
            <a:endParaRPr lang="en-US" dirty="0" smtClean="0"/>
          </a:p>
          <a:p>
            <a:pPr>
              <a:buNone/>
            </a:pPr>
            <a:r>
              <a:rPr lang="id-ID" dirty="0" smtClean="0"/>
              <a:t>Mutaqqin, Luthfi Syaeful., dkk. 2016. Uji Bakteri Coliform Air Minum Isi Ulang pada Es Batu yang Digunakan Pedagang Minuman Kaki Lima </a:t>
            </a:r>
            <a:endParaRPr lang="en-US" dirty="0" smtClean="0"/>
          </a:p>
          <a:p>
            <a:pPr>
              <a:buNone/>
            </a:pPr>
            <a:r>
              <a:rPr lang="id-ID" dirty="0" smtClean="0"/>
              <a:t>Pujilestari,T. 2015. Review: sumber dan pemanfaatan zat warna alam untuk keperluan industri. Jurnal Dinamika Kerajinan dan Batik. 32(2): 93-106. </a:t>
            </a:r>
            <a:endParaRPr lang="en-US" dirty="0" smtClean="0"/>
          </a:p>
          <a:p>
            <a:pPr>
              <a:buNone/>
            </a:pPr>
            <a:r>
              <a:rPr lang="id-ID" dirty="0" smtClean="0"/>
              <a:t>Puspita,D. Nadia,E. Immanuela,E. Titania,MC. 2020. Isolasi, identifikasi dan uji produksi yeast yang diisolasi dari nira kelapa. BIOSFER, Jurnal Biologi dan Pendidikan Biologi. 5(1): 1-5.</a:t>
            </a:r>
            <a:endParaRPr lang="en-US" dirty="0" smtClean="0"/>
          </a:p>
          <a:p>
            <a:pPr>
              <a:buNone/>
            </a:pPr>
            <a:r>
              <a:rPr lang="id-ID" dirty="0" smtClean="0"/>
              <a:t>Rorong,J.A., Wilar,W.F. 2020. Keracunan makanan oleh mikroba. Techno Science Journal. 2(2): 47-60.</a:t>
            </a:r>
            <a:endParaRPr lang="en-US" dirty="0" smtClean="0"/>
          </a:p>
          <a:p>
            <a:pPr>
              <a:buNone/>
            </a:pPr>
            <a:r>
              <a:rPr lang="id-ID" dirty="0" smtClean="0"/>
              <a:t>Salman, A. M. A., Eltaf, &amp; M. Hagar. 2013. Some bacterial and physical quality of pasteurized milk in Khartoum. Journal Apllied and Industrial Scienc. 1(2):30-37.</a:t>
            </a:r>
            <a:endParaRPr lang="en-US" dirty="0" smtClean="0"/>
          </a:p>
          <a:p>
            <a:pPr>
              <a:buNone/>
            </a:pPr>
            <a:endParaRPr lang="en-US" dirty="0" smtClean="0"/>
          </a:p>
          <a:p>
            <a:pPr marL="152400" indent="0">
              <a:buNone/>
            </a:pPr>
            <a:endParaRPr lang="id-ID" altLang="en-US" dirty="0"/>
          </a:p>
          <a:p>
            <a:pPr marL="152400" indent="0">
              <a:buNone/>
            </a:pPr>
            <a:endParaRPr lang="id-ID" altLang="en-US" dirty="0"/>
          </a:p>
        </p:txBody>
      </p:sp>
      <p:sp>
        <p:nvSpPr>
          <p:cNvPr id="3" name="Judul 2"/>
          <p:cNvSpPr>
            <a:spLocks noGrp="1"/>
          </p:cNvSpPr>
          <p:nvPr>
            <p:ph type="title"/>
          </p:nvPr>
        </p:nvSpPr>
        <p:spPr/>
        <p:txBody>
          <a:bodyPr/>
          <a:lstStyle/>
          <a:p>
            <a:r>
              <a:rPr lang="en-US" altLang="id-ID"/>
              <a:t>DAFTAR PUSTAKA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p:txBody>
          <a:bodyPr/>
          <a:lstStyle/>
          <a:p>
            <a:pPr>
              <a:buNone/>
            </a:pPr>
            <a:r>
              <a:rPr lang="id-ID" dirty="0" smtClean="0"/>
              <a:t>Suwito,W. 2010. Bakteri yang sering mencemari susu: deteksi, patogenesis, epidemiologi dan cara penendaliannya. Jurnal Litbang Pertanian. 29(3): 96-100.</a:t>
            </a:r>
            <a:endParaRPr lang="en-US" dirty="0" smtClean="0"/>
          </a:p>
          <a:p>
            <a:pPr>
              <a:buNone/>
            </a:pPr>
            <a:r>
              <a:rPr lang="id-ID" dirty="0" smtClean="0"/>
              <a:t>Suyadi. Nurwantoro. Mulyani,S. 2012. Total yeast, ph, cita rasa asam dan cita rasa alkohol pada es krim dengan penambahan starter Saccharomyces cerevisiae pada lama pemeraman yang berbeda. Animal Agriculture Journal. 1(2): 246-257</a:t>
            </a:r>
            <a:endParaRPr lang="en-US" dirty="0" smtClean="0"/>
          </a:p>
          <a:p>
            <a:pPr>
              <a:buNone/>
            </a:pPr>
            <a:r>
              <a:rPr lang="en-US" dirty="0" err="1" smtClean="0"/>
              <a:t>Syahputri</a:t>
            </a:r>
            <a:r>
              <a:rPr lang="en-US" dirty="0" smtClean="0"/>
              <a:t>, R. (2021). BAKTERI PROTEOLITIK LAHAN GAMBUT DALAM MENGHAMBAT Salmonella </a:t>
            </a:r>
            <a:r>
              <a:rPr lang="en-US" dirty="0" err="1" smtClean="0"/>
              <a:t>typhi</a:t>
            </a:r>
            <a:r>
              <a:rPr lang="en-US" dirty="0" smtClean="0"/>
              <a:t> </a:t>
            </a:r>
            <a:r>
              <a:rPr lang="en-US" dirty="0" err="1" smtClean="0"/>
              <a:t>dan</a:t>
            </a:r>
            <a:r>
              <a:rPr lang="en-US" dirty="0" smtClean="0"/>
              <a:t> Escherichia coli SKRIPSI OLEH : PROGRAM STUDI BIOLOGI FAKULTAS SAINS DAN TEKNOLOGI UNIVERSITAS MEDAN AREA MEDAN BAKTERI PROTEOLITIK LAHAN GAMBUT DALAM MENGHAMBAT Salmonella </a:t>
            </a:r>
            <a:r>
              <a:rPr lang="en-US" dirty="0" err="1" smtClean="0"/>
              <a:t>typhi</a:t>
            </a:r>
            <a:r>
              <a:rPr lang="en-US" dirty="0" smtClean="0"/>
              <a:t> </a:t>
            </a:r>
            <a:r>
              <a:rPr lang="en-US" dirty="0" err="1" smtClean="0"/>
              <a:t>dan</a:t>
            </a:r>
            <a:r>
              <a:rPr lang="en-US" dirty="0" smtClean="0"/>
              <a:t> E. </a:t>
            </a:r>
            <a:r>
              <a:rPr lang="id-ID" dirty="0" smtClean="0"/>
              <a:t>Universitas Sumatera Utara Medan. </a:t>
            </a:r>
            <a:endParaRPr lang="en-US" dirty="0" smtClean="0"/>
          </a:p>
          <a:p>
            <a:pPr>
              <a:buNone/>
            </a:pPr>
            <a:r>
              <a:rPr lang="id-ID" dirty="0" smtClean="0"/>
              <a:t>Wahyuna, D. 2012. isolasi dan karakteristik bakteri termoproteolitik dari sumber air panas sungan Medang. Skiripsi. Universitas Andalas. Padang.</a:t>
            </a:r>
            <a:endParaRPr lang="en-US" dirty="0" smtClean="0"/>
          </a:p>
          <a:p>
            <a:pPr>
              <a:buNone/>
            </a:pPr>
            <a:r>
              <a:rPr lang="en-US" dirty="0" err="1" smtClean="0"/>
              <a:t>Widowati</a:t>
            </a:r>
            <a:r>
              <a:rPr lang="en-US" dirty="0" smtClean="0"/>
              <a:t>, E., </a:t>
            </a:r>
            <a:r>
              <a:rPr lang="en-US" dirty="0" err="1" smtClean="0"/>
              <a:t>Utami</a:t>
            </a:r>
            <a:r>
              <a:rPr lang="en-US" dirty="0" smtClean="0"/>
              <a:t>, R., &amp; </a:t>
            </a:r>
            <a:r>
              <a:rPr lang="en-US" dirty="0" err="1" smtClean="0"/>
              <a:t>Nurhartadi</a:t>
            </a:r>
            <a:r>
              <a:rPr lang="en-US" dirty="0" smtClean="0"/>
              <a:t>, E. (2020). APLIKASINYA UNTUK PENJERNIHAN SARI BUAH JERUK PONTIANAK Characterization of </a:t>
            </a:r>
            <a:r>
              <a:rPr lang="en-US" dirty="0" err="1" smtClean="0"/>
              <a:t>Pectinolytic</a:t>
            </a:r>
            <a:r>
              <a:rPr lang="en-US" dirty="0" smtClean="0"/>
              <a:t> Bacteria from Citrus Peel Waste , Characterization of </a:t>
            </a:r>
            <a:r>
              <a:rPr lang="en-US" dirty="0" err="1" smtClean="0"/>
              <a:t>Pectinase</a:t>
            </a:r>
            <a:r>
              <a:rPr lang="en-US" dirty="0" smtClean="0"/>
              <a:t> Produced and Its Application for Pontianak Citrus Juice Clarification Process. </a:t>
            </a:r>
            <a:r>
              <a:rPr lang="en-US" i="1" dirty="0" smtClean="0"/>
              <a:t>Journal of Tropical </a:t>
            </a:r>
            <a:r>
              <a:rPr lang="en-US" i="1" dirty="0" err="1" smtClean="0"/>
              <a:t>AgriFood</a:t>
            </a:r>
            <a:r>
              <a:rPr lang="en-US" dirty="0" smtClean="0"/>
              <a:t>, </a:t>
            </a:r>
            <a:r>
              <a:rPr lang="en-US" i="1" dirty="0" smtClean="0"/>
              <a:t>2</a:t>
            </a:r>
            <a:r>
              <a:rPr lang="en-US" dirty="0" smtClean="0"/>
              <a:t>(1), 34–44. </a:t>
            </a:r>
          </a:p>
          <a:p>
            <a:pPr>
              <a:buNone/>
            </a:pPr>
            <a:r>
              <a:rPr lang="id-ID" dirty="0" smtClean="0"/>
              <a:t>Zulfikar,M.F., Kusdiantini,E. Nurjannah,S. 2017. Identifikasi jenis pigmen dan uji potensi antioksidan ekstrak pigmen bakteri Rhodococcus sp hasil isolasi dari sedimen sumber air panas Gedong Songo. Jurnal Biologi. 6(4): 106-114. </a:t>
            </a:r>
            <a:endParaRPr lang="en-US" dirty="0" smtClean="0"/>
          </a:p>
          <a:p>
            <a:endParaRPr lang="id-ID" altLang="en-US" dirty="0"/>
          </a:p>
        </p:txBody>
      </p:sp>
      <p:sp>
        <p:nvSpPr>
          <p:cNvPr id="3" name="Judul 2"/>
          <p:cNvSpPr>
            <a:spLocks noGrp="1"/>
          </p:cNvSpPr>
          <p:nvPr>
            <p:ph type="title"/>
          </p:nvPr>
        </p:nvSpPr>
        <p:spPr/>
        <p:txBody>
          <a:bodyPr/>
          <a:lstStyle/>
          <a:p>
            <a:r>
              <a:rPr lang="en-US" altLang="id-ID"/>
              <a:t>DAFTAR PUSTAKA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557"/>
        <p:cNvGrpSpPr/>
        <p:nvPr/>
      </p:nvGrpSpPr>
      <p:grpSpPr>
        <a:xfrm>
          <a:off x="0" y="0"/>
          <a:ext cx="0" cy="0"/>
          <a:chOff x="0" y="0"/>
          <a:chExt cx="0" cy="0"/>
        </a:xfrm>
      </p:grpSpPr>
      <p:sp>
        <p:nvSpPr>
          <p:cNvPr id="2558" name="Google Shape;2558;p123"/>
          <p:cNvSpPr txBox="1">
            <a:spLocks noGrp="1"/>
          </p:cNvSpPr>
          <p:nvPr>
            <p:ph type="title"/>
          </p:nvPr>
        </p:nvSpPr>
        <p:spPr>
          <a:xfrm>
            <a:off x="2572050" y="539888"/>
            <a:ext cx="3999900" cy="1065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Thanks</a:t>
            </a:r>
          </a:p>
        </p:txBody>
      </p:sp>
      <p:sp>
        <p:nvSpPr>
          <p:cNvPr id="2" name="Subjudul 0"/>
          <p:cNvSpPr>
            <a:spLocks noGrp="1"/>
          </p:cNvSpPr>
          <p:nvPr>
            <p:ph type="subTitle" idx="1"/>
          </p:nvPr>
        </p:nvSpPr>
        <p:spPr>
          <a:xfrm>
            <a:off x="2643174" y="2214560"/>
            <a:ext cx="3999900" cy="838800"/>
          </a:xfrm>
        </p:spPr>
        <p:txBody>
          <a:bodyPr/>
          <a:lstStyle/>
          <a:p>
            <a:pPr>
              <a:buNone/>
            </a:pPr>
            <a:r>
              <a:rPr lang="en-US" altLang="en-US" dirty="0" smtClean="0"/>
              <a:t>KELOMPOK 5</a:t>
            </a:r>
            <a:endParaRPr lang="id-ID"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a:xfrm>
            <a:off x="214282" y="928676"/>
            <a:ext cx="8216468" cy="3640199"/>
          </a:xfrm>
        </p:spPr>
        <p:txBody>
          <a:bodyPr/>
          <a:lstStyle/>
          <a:p>
            <a:pPr marL="152400" indent="0">
              <a:buNone/>
            </a:pPr>
            <a:r>
              <a:rPr lang="id-ID" altLang="en-US" sz="1400" b="1" dirty="0">
                <a:solidFill>
                  <a:schemeClr val="bg1">
                    <a:lumMod val="10000"/>
                  </a:schemeClr>
                </a:solidFill>
                <a:latin typeface="Sitka Small" panose="02000505000000020004" charset="0"/>
                <a:cs typeface="Sitka Small" panose="02000505000000020004" charset="0"/>
              </a:rPr>
              <a:t>Bakteri asam asetat </a:t>
            </a:r>
            <a:r>
              <a:rPr lang="id-ID" altLang="en-US" sz="1400" dirty="0">
                <a:solidFill>
                  <a:schemeClr val="bg1">
                    <a:lumMod val="10000"/>
                  </a:schemeClr>
                </a:solidFill>
                <a:latin typeface="Sitka Small" panose="02000505000000020004" charset="0"/>
                <a:cs typeface="Sitka Small" panose="02000505000000020004" charset="0"/>
              </a:rPr>
              <a:t>adalah bakteri penghasil asam asetat yang merupakan salah satu kelompok bakteri yang memperoleh energi  proses oksidasi etanol. </a:t>
            </a:r>
          </a:p>
          <a:p>
            <a:pPr marL="152400" indent="0">
              <a:buNone/>
            </a:pPr>
            <a:r>
              <a:rPr lang="id-ID" altLang="en-US" sz="1400" dirty="0">
                <a:solidFill>
                  <a:schemeClr val="bg1">
                    <a:lumMod val="10000"/>
                  </a:schemeClr>
                </a:solidFill>
                <a:latin typeface="Sitka Small" panose="02000505000000020004" charset="0"/>
                <a:cs typeface="Sitka Small" panose="02000505000000020004" charset="0"/>
              </a:rPr>
              <a:t> </a:t>
            </a:r>
          </a:p>
          <a:p>
            <a:pPr marL="152400" indent="0">
              <a:buNone/>
            </a:pPr>
            <a:r>
              <a:rPr lang="id-ID" altLang="en-US" sz="1400" b="1" dirty="0">
                <a:solidFill>
                  <a:schemeClr val="bg1">
                    <a:lumMod val="10000"/>
                  </a:schemeClr>
                </a:solidFill>
                <a:latin typeface="Sitka Small" panose="02000505000000020004" charset="0"/>
                <a:cs typeface="Sitka Small" panose="02000505000000020004" charset="0"/>
              </a:rPr>
              <a:t>karakteristik :</a:t>
            </a:r>
            <a:r>
              <a:rPr lang="id-ID" altLang="en-US" sz="1400" dirty="0">
                <a:solidFill>
                  <a:schemeClr val="bg1">
                    <a:lumMod val="10000"/>
                  </a:schemeClr>
                </a:solidFill>
                <a:latin typeface="Sitka Small" panose="02000505000000020004" charset="0"/>
                <a:cs typeface="Sitka Small" panose="02000505000000020004" charset="0"/>
              </a:rPr>
              <a:t> </a:t>
            </a:r>
          </a:p>
          <a:p>
            <a:pPr marL="323850" indent="-171450">
              <a:buFont typeface="Wingdings" panose="05000000000000000000" charset="0"/>
              <a:buChar char="Ø"/>
            </a:pPr>
            <a:r>
              <a:rPr lang="id-ID" altLang="en-US" sz="1400" dirty="0">
                <a:solidFill>
                  <a:schemeClr val="bg1">
                    <a:lumMod val="10000"/>
                  </a:schemeClr>
                </a:solidFill>
                <a:latin typeface="Sitka Small" panose="02000505000000020004" charset="0"/>
                <a:cs typeface="Sitka Small" panose="02000505000000020004" charset="0"/>
              </a:rPr>
              <a:t>  tumbuh pH dibawah 5,0</a:t>
            </a:r>
          </a:p>
          <a:p>
            <a:pPr marL="323850" indent="-171450">
              <a:buFont typeface="Wingdings" panose="05000000000000000000" charset="0"/>
              <a:buChar char="Ø"/>
            </a:pPr>
            <a:r>
              <a:rPr lang="id-ID" altLang="en-US" sz="1400" dirty="0">
                <a:solidFill>
                  <a:schemeClr val="bg1">
                    <a:lumMod val="10000"/>
                  </a:schemeClr>
                </a:solidFill>
                <a:latin typeface="Sitka Small" panose="02000505000000020004" charset="0"/>
                <a:cs typeface="Sitka Small" panose="02000505000000020004" charset="0"/>
              </a:rPr>
              <a:t>  Gram negatif</a:t>
            </a:r>
          </a:p>
          <a:p>
            <a:pPr marL="323850" indent="-171450">
              <a:buFont typeface="Wingdings" panose="05000000000000000000" charset="0"/>
              <a:buChar char="Ø"/>
            </a:pPr>
            <a:r>
              <a:rPr lang="id-ID" altLang="en-US" sz="1400" dirty="0">
                <a:solidFill>
                  <a:schemeClr val="bg1">
                    <a:lumMod val="10000"/>
                  </a:schemeClr>
                </a:solidFill>
                <a:latin typeface="Sitka Small" panose="02000505000000020004" charset="0"/>
                <a:cs typeface="Sitka Small" panose="02000505000000020004" charset="0"/>
              </a:rPr>
              <a:t>asam toleran</a:t>
            </a:r>
          </a:p>
          <a:p>
            <a:pPr marL="323850" indent="-171450">
              <a:buFont typeface="Wingdings" panose="05000000000000000000" charset="0"/>
              <a:buChar char="Ø"/>
            </a:pPr>
            <a:r>
              <a:rPr lang="id-ID" altLang="en-US" sz="1400" dirty="0">
                <a:solidFill>
                  <a:schemeClr val="bg1">
                    <a:lumMod val="10000"/>
                  </a:schemeClr>
                </a:solidFill>
                <a:latin typeface="Sitka Small" panose="02000505000000020004" charset="0"/>
                <a:cs typeface="Sitka Small" panose="02000505000000020004" charset="0"/>
              </a:rPr>
              <a:t>aerob obligat </a:t>
            </a:r>
          </a:p>
          <a:p>
            <a:pPr marL="323850" indent="-171450">
              <a:buFont typeface="Wingdings" panose="05000000000000000000" charset="0"/>
              <a:buChar char="Ø"/>
            </a:pPr>
            <a:r>
              <a:rPr lang="id-ID" altLang="en-US" sz="1400" dirty="0">
                <a:solidFill>
                  <a:schemeClr val="bg1">
                    <a:lumMod val="10000"/>
                  </a:schemeClr>
                </a:solidFill>
                <a:latin typeface="Sitka Small" panose="02000505000000020004" charset="0"/>
                <a:cs typeface="Sitka Small" panose="02000505000000020004" charset="0"/>
              </a:rPr>
              <a:t>berbentuk batang</a:t>
            </a:r>
          </a:p>
          <a:p>
            <a:pPr marL="323850" indent="-171450">
              <a:buFont typeface="Wingdings" panose="05000000000000000000" charset="0"/>
              <a:buChar char="Ø"/>
            </a:pPr>
            <a:r>
              <a:rPr lang="id-ID" altLang="en-US" sz="1400" dirty="0">
                <a:solidFill>
                  <a:schemeClr val="bg1">
                    <a:lumMod val="10000"/>
                  </a:schemeClr>
                </a:solidFill>
                <a:latin typeface="Sitka Small" panose="02000505000000020004" charset="0"/>
                <a:cs typeface="Sitka Small" panose="02000505000000020004" charset="0"/>
              </a:rPr>
              <a:t> motil</a:t>
            </a:r>
          </a:p>
          <a:p>
            <a:pPr marL="152400" indent="0">
              <a:buNone/>
            </a:pPr>
            <a:r>
              <a:rPr lang="id-ID" altLang="en-US" sz="1400" dirty="0">
                <a:solidFill>
                  <a:schemeClr val="bg1">
                    <a:lumMod val="10000"/>
                  </a:schemeClr>
                </a:solidFill>
                <a:latin typeface="Sitka Small" panose="02000505000000020004" charset="0"/>
                <a:cs typeface="Sitka Small" panose="02000505000000020004" charset="0"/>
              </a:rPr>
              <a:t> </a:t>
            </a:r>
          </a:p>
          <a:p>
            <a:pPr marL="152400" indent="0">
              <a:buNone/>
            </a:pPr>
            <a:r>
              <a:rPr lang="id-ID" altLang="en-US" sz="1400" dirty="0">
                <a:solidFill>
                  <a:schemeClr val="bg1">
                    <a:lumMod val="10000"/>
                  </a:schemeClr>
                </a:solidFill>
                <a:latin typeface="Sitka Small" panose="02000505000000020004" charset="0"/>
                <a:cs typeface="Sitka Small" panose="02000505000000020004" charset="0"/>
              </a:rPr>
              <a:t>Bakteri asam asetat yang sering digunakan untuk fermentasi secara komersial adalah genus Acetobacter, yaitu spesies Acetobacter aceti, Acetobacter pasteurinus, dan Acetobacter acetigenum, biasanya ditemukan pada asam cuka</a:t>
            </a:r>
            <a:r>
              <a:rPr lang="id-ID" altLang="en-US" sz="1400" dirty="0">
                <a:solidFill>
                  <a:schemeClr val="bg1">
                    <a:lumMod val="10000"/>
                  </a:schemeClr>
                </a:solidFill>
              </a:rPr>
              <a:t>.</a:t>
            </a:r>
          </a:p>
        </p:txBody>
      </p:sp>
      <p:sp>
        <p:nvSpPr>
          <p:cNvPr id="3" name="Judul 2"/>
          <p:cNvSpPr>
            <a:spLocks noGrp="1"/>
          </p:cNvSpPr>
          <p:nvPr>
            <p:ph type="title"/>
          </p:nvPr>
        </p:nvSpPr>
        <p:spPr>
          <a:xfrm>
            <a:off x="714348" y="285734"/>
            <a:ext cx="7717500" cy="541500"/>
          </a:xfrm>
        </p:spPr>
        <p:txBody>
          <a:bodyPr/>
          <a:lstStyle/>
          <a:p>
            <a:r>
              <a:rPr lang="en-US" altLang="id-ID" dirty="0" smtClean="0"/>
              <a:t>2. BAKTERI </a:t>
            </a:r>
            <a:r>
              <a:rPr lang="en-US" altLang="id-ID" dirty="0"/>
              <a:t>ASAM ASETAT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a:xfrm>
            <a:off x="285720" y="857239"/>
            <a:ext cx="8572560" cy="3500462"/>
          </a:xfrm>
        </p:spPr>
        <p:txBody>
          <a:bodyPr/>
          <a:lstStyle/>
          <a:p>
            <a:pPr marL="152400" indent="0">
              <a:buNone/>
            </a:pPr>
            <a:r>
              <a:rPr lang="id-ID" altLang="en-US" sz="1600" b="1" dirty="0">
                <a:latin typeface="Sitka Small" panose="02000505000000020004" charset="0"/>
                <a:cs typeface="Sitka Small" panose="02000505000000020004" charset="0"/>
              </a:rPr>
              <a:t>Asam butirat</a:t>
            </a:r>
            <a:r>
              <a:rPr lang="id-ID" altLang="en-US" sz="1600" dirty="0">
                <a:latin typeface="Sitka Small" panose="02000505000000020004" charset="0"/>
                <a:cs typeface="Sitka Small" panose="02000505000000020004" charset="0"/>
              </a:rPr>
              <a:t> diproduksi sebagai hasil akhir fermentasi bakteri anaerobik. Teh kombucha hasil fermentasi mengandung asam butirat sebagai hasil dari fermentasi. </a:t>
            </a:r>
          </a:p>
          <a:p>
            <a:pPr marL="152400" indent="0">
              <a:buNone/>
            </a:pPr>
            <a:r>
              <a:rPr lang="id-ID" altLang="en-US" sz="1600" dirty="0"/>
              <a:t> </a:t>
            </a:r>
          </a:p>
          <a:p>
            <a:pPr marL="152400" indent="0">
              <a:buNone/>
            </a:pPr>
            <a:r>
              <a:rPr lang="id-ID" altLang="en-US" sz="1600" b="1" dirty="0">
                <a:latin typeface="Sitka Small" panose="02000505000000020004" charset="0"/>
                <a:cs typeface="Sitka Small" panose="02000505000000020004" charset="0"/>
              </a:rPr>
              <a:t>karakteristik :</a:t>
            </a:r>
            <a:r>
              <a:rPr lang="id-ID" altLang="en-US" sz="1600" dirty="0">
                <a:latin typeface="Sitka Small" panose="02000505000000020004" charset="0"/>
                <a:cs typeface="Sitka Small" panose="02000505000000020004" charset="0"/>
              </a:rPr>
              <a:t> </a:t>
            </a:r>
          </a:p>
          <a:p>
            <a:pPr>
              <a:buFont typeface="Wingdings" panose="05000000000000000000" charset="0"/>
              <a:buChar char="Ø"/>
            </a:pPr>
            <a:r>
              <a:rPr lang="id-ID" altLang="en-US" sz="1600" dirty="0">
                <a:latin typeface="Sitka Small" panose="02000505000000020004" charset="0"/>
                <a:cs typeface="Sitka Small" panose="02000505000000020004" charset="0"/>
              </a:rPr>
              <a:t> gram positif</a:t>
            </a:r>
          </a:p>
          <a:p>
            <a:pPr>
              <a:buFont typeface="Wingdings" panose="05000000000000000000" charset="0"/>
              <a:buChar char="Ø"/>
            </a:pPr>
            <a:r>
              <a:rPr lang="id-ID" altLang="en-US" sz="1600" dirty="0">
                <a:latin typeface="Sitka Small" panose="02000505000000020004" charset="0"/>
                <a:cs typeface="Sitka Small" panose="02000505000000020004" charset="0"/>
              </a:rPr>
              <a:t>anaerob</a:t>
            </a:r>
          </a:p>
          <a:p>
            <a:pPr>
              <a:buFont typeface="Wingdings" panose="05000000000000000000" charset="0"/>
              <a:buChar char="Ø"/>
            </a:pPr>
            <a:r>
              <a:rPr lang="id-ID" altLang="en-US" sz="1600" dirty="0">
                <a:latin typeface="Sitka Small" panose="02000505000000020004" charset="0"/>
                <a:cs typeface="Sitka Small" panose="02000505000000020004" charset="0"/>
              </a:rPr>
              <a:t>katalase negatif</a:t>
            </a:r>
          </a:p>
          <a:p>
            <a:pPr>
              <a:buFont typeface="Wingdings" panose="05000000000000000000" charset="0"/>
              <a:buChar char="Ø"/>
            </a:pPr>
            <a:r>
              <a:rPr lang="id-ID" altLang="en-US" sz="1600" dirty="0">
                <a:latin typeface="Sitka Small" panose="02000505000000020004" charset="0"/>
                <a:cs typeface="Sitka Small" panose="02000505000000020004" charset="0"/>
              </a:rPr>
              <a:t>tidak membentuk spora, </a:t>
            </a:r>
          </a:p>
          <a:p>
            <a:pPr>
              <a:buFont typeface="Wingdings" panose="05000000000000000000" charset="0"/>
              <a:buChar char="Ø"/>
            </a:pPr>
            <a:r>
              <a:rPr lang="id-ID" altLang="en-US" sz="1600" dirty="0">
                <a:latin typeface="Sitka Small" panose="02000505000000020004" charset="0"/>
                <a:cs typeface="Sitka Small" panose="02000505000000020004" charset="0"/>
              </a:rPr>
              <a:t>motil</a:t>
            </a:r>
          </a:p>
          <a:p>
            <a:pPr marL="152400" indent="0">
              <a:buNone/>
            </a:pPr>
            <a:r>
              <a:rPr lang="id-ID" altLang="en-US" sz="1600" b="1" dirty="0">
                <a:latin typeface="Sitka Small" panose="02000505000000020004" charset="0"/>
                <a:cs typeface="Sitka Small" panose="02000505000000020004" charset="0"/>
              </a:rPr>
              <a:t>Contoh </a:t>
            </a:r>
            <a:r>
              <a:rPr lang="id-ID" altLang="en-US" sz="1600" dirty="0">
                <a:latin typeface="Sitka Small" panose="02000505000000020004" charset="0"/>
                <a:cs typeface="Sitka Small" panose="02000505000000020004" charset="0"/>
              </a:rPr>
              <a:t>spesies bakteri penghasil butirat adalah Clostridium butyricum, Clostridium kluyveri, Clostridium pasteurianum yang ditemukan pada susu kambing, domba, bison, mentega, dan keju parmesan.</a:t>
            </a:r>
          </a:p>
        </p:txBody>
      </p:sp>
      <p:sp>
        <p:nvSpPr>
          <p:cNvPr id="3" name="Judul 2"/>
          <p:cNvSpPr>
            <a:spLocks noGrp="1"/>
          </p:cNvSpPr>
          <p:nvPr>
            <p:ph type="title"/>
          </p:nvPr>
        </p:nvSpPr>
        <p:spPr>
          <a:xfrm>
            <a:off x="714348" y="142858"/>
            <a:ext cx="7717500" cy="541500"/>
          </a:xfrm>
        </p:spPr>
        <p:txBody>
          <a:bodyPr/>
          <a:lstStyle/>
          <a:p>
            <a:r>
              <a:rPr lang="en-US" altLang="id-ID" dirty="0" smtClean="0"/>
              <a:t>3. BAKTERI </a:t>
            </a:r>
            <a:r>
              <a:rPr lang="en-US" altLang="id-ID" dirty="0"/>
              <a:t>ASAM BUTIRAT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a:xfrm>
            <a:off x="357158" y="1152475"/>
            <a:ext cx="7929618" cy="2419407"/>
          </a:xfrm>
        </p:spPr>
        <p:txBody>
          <a:bodyPr/>
          <a:lstStyle/>
          <a:p>
            <a:pPr marL="152400" indent="0">
              <a:buNone/>
            </a:pPr>
            <a:r>
              <a:rPr lang="id-ID" altLang="en-US" sz="1600" b="1" dirty="0">
                <a:latin typeface="Sitka Small" panose="02000505000000020004" charset="0"/>
                <a:cs typeface="Sitka Small" panose="02000505000000020004" charset="0"/>
              </a:rPr>
              <a:t>Asam propionat </a:t>
            </a:r>
            <a:r>
              <a:rPr lang="id-ID" altLang="en-US" sz="1600" dirty="0">
                <a:latin typeface="Sitka Small" panose="02000505000000020004" charset="0"/>
                <a:cs typeface="Sitka Small" panose="02000505000000020004" charset="0"/>
              </a:rPr>
              <a:t>dapat diproduksi oleh bakteri gram positif yang tumbuh dengan lambat  contoh nya Propionibacterium, dan beberapa anaerob gram negatif seperti Selenomonas ruminantium sering Asam propionat digunakan untuk pengawet makanan dengan mencegah munculnya kapang dan khamir yang merusak makanan. Produk makanan yang menggunakan asam propionat diantaranya adalah produk-produk yang mudah rusak oleh kapang dan kamir seperti roti, keju, susu .</a:t>
            </a:r>
          </a:p>
        </p:txBody>
      </p:sp>
      <p:sp>
        <p:nvSpPr>
          <p:cNvPr id="3" name="Judul 2"/>
          <p:cNvSpPr>
            <a:spLocks noGrp="1"/>
          </p:cNvSpPr>
          <p:nvPr>
            <p:ph type="title"/>
          </p:nvPr>
        </p:nvSpPr>
        <p:spPr>
          <a:xfrm>
            <a:off x="714348" y="285734"/>
            <a:ext cx="7717500" cy="541500"/>
          </a:xfrm>
        </p:spPr>
        <p:txBody>
          <a:bodyPr/>
          <a:lstStyle/>
          <a:p>
            <a:r>
              <a:rPr lang="en-US" altLang="id-ID" dirty="0" smtClean="0"/>
              <a:t>4. BAKTERI </a:t>
            </a:r>
            <a:r>
              <a:rPr lang="en-US" altLang="id-ID" dirty="0"/>
              <a:t>ASAM PROPINOAT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a:xfrm>
            <a:off x="214282" y="857238"/>
            <a:ext cx="8429684" cy="3568761"/>
          </a:xfrm>
        </p:spPr>
        <p:txBody>
          <a:bodyPr/>
          <a:lstStyle/>
          <a:p>
            <a:pPr marL="0" lvl="0" indent="0">
              <a:buNone/>
            </a:pPr>
            <a:r>
              <a:rPr lang="en-US" b="1" dirty="0" err="1" smtClean="0">
                <a:solidFill>
                  <a:schemeClr val="bg1">
                    <a:lumMod val="10000"/>
                  </a:schemeClr>
                </a:solidFill>
                <a:latin typeface="Sitka Small" panose="02000505000000020004" charset="0"/>
                <a:cs typeface="Sitka Small" panose="02000505000000020004" charset="0"/>
                <a:sym typeface="+mn-ea"/>
              </a:rPr>
              <a:t>Bakteri</a:t>
            </a:r>
            <a:r>
              <a:rPr lang="en-US" b="1" dirty="0" smtClean="0">
                <a:solidFill>
                  <a:schemeClr val="bg1">
                    <a:lumMod val="10000"/>
                  </a:schemeClr>
                </a:solidFill>
                <a:latin typeface="Sitka Small" panose="02000505000000020004" charset="0"/>
                <a:cs typeface="Sitka Small" panose="02000505000000020004" charset="0"/>
                <a:sym typeface="+mn-ea"/>
              </a:rPr>
              <a:t> </a:t>
            </a:r>
            <a:r>
              <a:rPr lang="en-US" b="1" dirty="0" err="1" smtClean="0">
                <a:solidFill>
                  <a:schemeClr val="bg1">
                    <a:lumMod val="10000"/>
                  </a:schemeClr>
                </a:solidFill>
                <a:latin typeface="Sitka Small" panose="02000505000000020004" charset="0"/>
                <a:cs typeface="Sitka Small" panose="02000505000000020004" charset="0"/>
                <a:sym typeface="+mn-ea"/>
              </a:rPr>
              <a:t>Proteolitik</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adalah</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bakteri</a:t>
            </a:r>
            <a:r>
              <a:rPr lang="en-US" dirty="0" smtClean="0">
                <a:solidFill>
                  <a:schemeClr val="bg1">
                    <a:lumMod val="10000"/>
                  </a:schemeClr>
                </a:solidFill>
                <a:latin typeface="Sitka Small" panose="02000505000000020004" charset="0"/>
                <a:cs typeface="Sitka Small" panose="02000505000000020004" charset="0"/>
                <a:sym typeface="+mn-ea"/>
              </a:rPr>
              <a:t> yang </a:t>
            </a:r>
            <a:r>
              <a:rPr lang="en-US" dirty="0" err="1" smtClean="0">
                <a:solidFill>
                  <a:schemeClr val="bg1">
                    <a:lumMod val="10000"/>
                  </a:schemeClr>
                </a:solidFill>
                <a:latin typeface="Sitka Small" panose="02000505000000020004" charset="0"/>
                <a:cs typeface="Sitka Small" panose="02000505000000020004" charset="0"/>
                <a:sym typeface="+mn-ea"/>
              </a:rPr>
              <a:t>mampu</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memproduksi</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enzim</a:t>
            </a:r>
            <a:r>
              <a:rPr lang="en-US" dirty="0" smtClean="0">
                <a:solidFill>
                  <a:schemeClr val="bg1">
                    <a:lumMod val="10000"/>
                  </a:schemeClr>
                </a:solidFill>
                <a:latin typeface="Sitka Small" panose="02000505000000020004" charset="0"/>
                <a:cs typeface="Sitka Small" panose="02000505000000020004" charset="0"/>
                <a:sym typeface="+mn-ea"/>
              </a:rPr>
              <a:t> protease </a:t>
            </a:r>
            <a:r>
              <a:rPr lang="en-US" dirty="0" err="1" smtClean="0">
                <a:solidFill>
                  <a:schemeClr val="bg1">
                    <a:lumMod val="10000"/>
                  </a:schemeClr>
                </a:solidFill>
                <a:latin typeface="Sitka Small" panose="02000505000000020004" charset="0"/>
                <a:cs typeface="Sitka Small" panose="02000505000000020004" charset="0"/>
                <a:sym typeface="+mn-ea"/>
              </a:rPr>
              <a:t>ekstraseluler</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yaitu</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enzim</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pemecah</a:t>
            </a:r>
            <a:r>
              <a:rPr lang="en-US" dirty="0" smtClean="0">
                <a:solidFill>
                  <a:schemeClr val="bg1">
                    <a:lumMod val="10000"/>
                  </a:schemeClr>
                </a:solidFill>
                <a:latin typeface="Sitka Small" panose="02000505000000020004" charset="0"/>
                <a:cs typeface="Sitka Small" panose="02000505000000020004" charset="0"/>
                <a:sym typeface="+mn-ea"/>
              </a:rPr>
              <a:t> protein yang </a:t>
            </a:r>
            <a:r>
              <a:rPr lang="en-US" dirty="0" err="1" smtClean="0">
                <a:solidFill>
                  <a:schemeClr val="bg1">
                    <a:lumMod val="10000"/>
                  </a:schemeClr>
                </a:solidFill>
                <a:latin typeface="Sitka Small" panose="02000505000000020004" charset="0"/>
                <a:cs typeface="Sitka Small" panose="02000505000000020004" charset="0"/>
                <a:sym typeface="+mn-ea"/>
              </a:rPr>
              <a:t>diproduksi</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di</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dalam</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sel</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kemudian</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dilepaskan</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keluar</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dari</a:t>
            </a:r>
            <a:r>
              <a:rPr lang="en-US" dirty="0" smtClean="0">
                <a:solidFill>
                  <a:schemeClr val="bg1">
                    <a:lumMod val="10000"/>
                  </a:schemeClr>
                </a:solidFill>
                <a:latin typeface="Sitka Small" panose="02000505000000020004" charset="0"/>
                <a:cs typeface="Sitka Small" panose="02000505000000020004" charset="0"/>
                <a:sym typeface="+mn-ea"/>
              </a:rPr>
              <a:t> sel. </a:t>
            </a:r>
            <a:r>
              <a:rPr lang="en-US" dirty="0" err="1" smtClean="0">
                <a:solidFill>
                  <a:schemeClr val="bg1">
                    <a:lumMod val="10000"/>
                  </a:schemeClr>
                </a:solidFill>
                <a:latin typeface="Sitka Small" panose="02000505000000020004" charset="0"/>
                <a:cs typeface="Sitka Small" panose="02000505000000020004" charset="0"/>
                <a:sym typeface="+mn-ea"/>
              </a:rPr>
              <a:t>Pada</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umumnya</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bakteri</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proteolitik</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adalah</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bakteri</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dari</a:t>
            </a:r>
            <a:r>
              <a:rPr lang="en-US" dirty="0" smtClean="0">
                <a:solidFill>
                  <a:schemeClr val="bg1">
                    <a:lumMod val="10000"/>
                  </a:schemeClr>
                </a:solidFill>
                <a:latin typeface="Sitka Small" panose="02000505000000020004" charset="0"/>
                <a:cs typeface="Sitka Small" panose="02000505000000020004" charset="0"/>
                <a:sym typeface="+mn-ea"/>
              </a:rPr>
              <a:t> genus Bacillus, Pseudomonas, Proteus </a:t>
            </a:r>
            <a:r>
              <a:rPr lang="en-US" dirty="0" err="1" smtClean="0">
                <a:solidFill>
                  <a:schemeClr val="bg1">
                    <a:lumMod val="10000"/>
                  </a:schemeClr>
                </a:solidFill>
                <a:latin typeface="Sitka Small" panose="02000505000000020004" charset="0"/>
                <a:cs typeface="Sitka Small" panose="02000505000000020004" charset="0"/>
                <a:sym typeface="+mn-ea"/>
              </a:rPr>
              <a:t>Streptobacillus</a:t>
            </a:r>
            <a:r>
              <a:rPr lang="en-US" dirty="0" smtClean="0">
                <a:solidFill>
                  <a:schemeClr val="bg1">
                    <a:lumMod val="10000"/>
                  </a:schemeClr>
                </a:solidFill>
                <a:latin typeface="Sitka Small" panose="02000505000000020004" charset="0"/>
                <a:cs typeface="Sitka Small" panose="02000505000000020004" charset="0"/>
                <a:sym typeface="+mn-ea"/>
              </a:rPr>
              <a:t>, Staphylococcus, Streptococcus (</a:t>
            </a:r>
            <a:r>
              <a:rPr lang="en-US" dirty="0" err="1" smtClean="0">
                <a:solidFill>
                  <a:schemeClr val="bg1">
                    <a:lumMod val="10000"/>
                  </a:schemeClr>
                </a:solidFill>
                <a:latin typeface="Sitka Small" panose="02000505000000020004" charset="0"/>
                <a:cs typeface="Sitka Small" panose="02000505000000020004" charset="0"/>
                <a:sym typeface="+mn-ea"/>
              </a:rPr>
              <a:t>Puspita</a:t>
            </a:r>
            <a:r>
              <a:rPr lang="en-US" dirty="0" smtClean="0">
                <a:solidFill>
                  <a:schemeClr val="bg1">
                    <a:lumMod val="10000"/>
                  </a:schemeClr>
                </a:solidFill>
                <a:latin typeface="Sitka Small" panose="02000505000000020004" charset="0"/>
                <a:cs typeface="Sitka Small" panose="02000505000000020004" charset="0"/>
                <a:sym typeface="+mn-ea"/>
              </a:rPr>
              <a:t>, 2012).</a:t>
            </a:r>
            <a:endParaRPr lang="en-US" dirty="0" smtClean="0">
              <a:solidFill>
                <a:schemeClr val="bg1">
                  <a:lumMod val="10000"/>
                </a:schemeClr>
              </a:solidFill>
              <a:latin typeface="Sitka Small" panose="02000505000000020004" charset="0"/>
              <a:cs typeface="Sitka Small" panose="02000505000000020004" charset="0"/>
            </a:endParaRPr>
          </a:p>
          <a:p>
            <a:pPr marL="0" lvl="0" indent="0">
              <a:buNone/>
            </a:pPr>
            <a:endParaRPr lang="en-US" b="1" dirty="0" smtClean="0">
              <a:solidFill>
                <a:schemeClr val="bg1">
                  <a:lumMod val="10000"/>
                </a:schemeClr>
              </a:solidFill>
              <a:latin typeface="Sitka Small" panose="02000505000000020004" charset="0"/>
              <a:cs typeface="Sitka Small" panose="02000505000000020004" charset="0"/>
            </a:endParaRPr>
          </a:p>
          <a:p>
            <a:pPr marL="0" lvl="0" indent="0">
              <a:buNone/>
            </a:pPr>
            <a:r>
              <a:rPr lang="en-US" b="1" dirty="0" err="1" smtClean="0">
                <a:solidFill>
                  <a:schemeClr val="bg1">
                    <a:lumMod val="10000"/>
                  </a:schemeClr>
                </a:solidFill>
                <a:latin typeface="Sitka Small" panose="02000505000000020004" charset="0"/>
                <a:cs typeface="Sitka Small" panose="02000505000000020004" charset="0"/>
                <a:sym typeface="+mn-ea"/>
              </a:rPr>
              <a:t>Karakteristik</a:t>
            </a:r>
            <a:r>
              <a:rPr lang="en-US" b="1" dirty="0" smtClean="0">
                <a:solidFill>
                  <a:schemeClr val="bg1">
                    <a:lumMod val="10000"/>
                  </a:schemeClr>
                </a:solidFill>
                <a:latin typeface="Sitka Small" panose="02000505000000020004" charset="0"/>
                <a:cs typeface="Sitka Small" panose="02000505000000020004" charset="0"/>
                <a:sym typeface="+mn-ea"/>
              </a:rPr>
              <a:t>:</a:t>
            </a:r>
            <a:endParaRPr lang="en-US" b="1" dirty="0" smtClean="0">
              <a:solidFill>
                <a:schemeClr val="bg1">
                  <a:lumMod val="10000"/>
                </a:schemeClr>
              </a:solidFill>
              <a:latin typeface="Sitka Small" panose="02000505000000020004" charset="0"/>
              <a:cs typeface="Sitka Small" panose="02000505000000020004" charset="0"/>
            </a:endParaRPr>
          </a:p>
          <a:p>
            <a:pPr marL="0" lvl="0" indent="0">
              <a:buNone/>
            </a:pPr>
            <a:r>
              <a:rPr lang="en-US" dirty="0" smtClean="0">
                <a:solidFill>
                  <a:schemeClr val="bg1">
                    <a:lumMod val="10000"/>
                  </a:schemeClr>
                </a:solidFill>
                <a:latin typeface="Sitka Small" panose="02000505000000020004" charset="0"/>
                <a:cs typeface="Sitka Small" panose="02000505000000020004" charset="0"/>
                <a:sym typeface="+mn-ea"/>
              </a:rPr>
              <a:t>-</a:t>
            </a:r>
            <a:r>
              <a:rPr lang="en-US" dirty="0" err="1" smtClean="0">
                <a:solidFill>
                  <a:schemeClr val="bg1">
                    <a:lumMod val="10000"/>
                  </a:schemeClr>
                </a:solidFill>
                <a:latin typeface="Sitka Small" panose="02000505000000020004" charset="0"/>
                <a:cs typeface="Sitka Small" panose="02000505000000020004" charset="0"/>
                <a:sym typeface="+mn-ea"/>
              </a:rPr>
              <a:t>Memiliki</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bentuk</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bulat</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bulat</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tak</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beraturan</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dan</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berombak</a:t>
            </a:r>
            <a:endParaRPr lang="en-US" dirty="0" smtClean="0">
              <a:solidFill>
                <a:schemeClr val="bg1">
                  <a:lumMod val="10000"/>
                </a:schemeClr>
              </a:solidFill>
              <a:latin typeface="Sitka Small" panose="02000505000000020004" charset="0"/>
              <a:cs typeface="Sitka Small" panose="02000505000000020004" charset="0"/>
            </a:endParaRPr>
          </a:p>
          <a:p>
            <a:pPr marL="0" lvl="0" indent="0">
              <a:buNone/>
            </a:pPr>
            <a:r>
              <a:rPr lang="en-US" dirty="0" smtClean="0">
                <a:solidFill>
                  <a:schemeClr val="bg1">
                    <a:lumMod val="10000"/>
                  </a:schemeClr>
                </a:solidFill>
                <a:latin typeface="Sitka Small" panose="02000505000000020004" charset="0"/>
                <a:cs typeface="Sitka Small" panose="02000505000000020004" charset="0"/>
                <a:sym typeface="+mn-ea"/>
              </a:rPr>
              <a:t>-</a:t>
            </a:r>
            <a:r>
              <a:rPr lang="en-US" dirty="0" err="1" smtClean="0">
                <a:solidFill>
                  <a:schemeClr val="bg1">
                    <a:lumMod val="10000"/>
                  </a:schemeClr>
                </a:solidFill>
                <a:latin typeface="Sitka Small" panose="02000505000000020004" charset="0"/>
                <a:cs typeface="Sitka Small" panose="02000505000000020004" charset="0"/>
                <a:sym typeface="+mn-ea"/>
              </a:rPr>
              <a:t>Warna</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koloni</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berupa</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putih</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dan</a:t>
            </a:r>
            <a:r>
              <a:rPr lang="en-US" dirty="0" smtClean="0">
                <a:solidFill>
                  <a:schemeClr val="bg1">
                    <a:lumMod val="10000"/>
                  </a:schemeClr>
                </a:solidFill>
                <a:latin typeface="Sitka Small" panose="02000505000000020004" charset="0"/>
                <a:cs typeface="Sitka Small" panose="02000505000000020004" charset="0"/>
                <a:sym typeface="+mn-ea"/>
              </a:rPr>
              <a:t> cream</a:t>
            </a:r>
            <a:endParaRPr lang="en-US" dirty="0" smtClean="0">
              <a:solidFill>
                <a:schemeClr val="bg1">
                  <a:lumMod val="10000"/>
                </a:schemeClr>
              </a:solidFill>
              <a:latin typeface="Sitka Small" panose="02000505000000020004" charset="0"/>
              <a:cs typeface="Sitka Small" panose="02000505000000020004" charset="0"/>
            </a:endParaRPr>
          </a:p>
          <a:p>
            <a:pPr marL="0" lvl="0" indent="0">
              <a:buNone/>
            </a:pPr>
            <a:r>
              <a:rPr lang="en-US" dirty="0" smtClean="0">
                <a:solidFill>
                  <a:schemeClr val="bg1">
                    <a:lumMod val="10000"/>
                  </a:schemeClr>
                </a:solidFill>
                <a:latin typeface="Sitka Small" panose="02000505000000020004" charset="0"/>
                <a:cs typeface="Sitka Small" panose="02000505000000020004" charset="0"/>
                <a:sym typeface="+mn-ea"/>
              </a:rPr>
              <a:t>-</a:t>
            </a:r>
            <a:r>
              <a:rPr lang="en-US" dirty="0" err="1" smtClean="0">
                <a:solidFill>
                  <a:schemeClr val="bg1">
                    <a:lumMod val="10000"/>
                  </a:schemeClr>
                </a:solidFill>
                <a:latin typeface="Sitka Small" panose="02000505000000020004" charset="0"/>
                <a:cs typeface="Sitka Small" panose="02000505000000020004" charset="0"/>
                <a:sym typeface="+mn-ea"/>
              </a:rPr>
              <a:t>Biasa</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ditemukan</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di</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tempat</a:t>
            </a:r>
            <a:r>
              <a:rPr lang="en-US" dirty="0" smtClean="0">
                <a:solidFill>
                  <a:schemeClr val="bg1">
                    <a:lumMod val="10000"/>
                  </a:schemeClr>
                </a:solidFill>
                <a:latin typeface="Sitka Small" panose="02000505000000020004" charset="0"/>
                <a:cs typeface="Sitka Small" panose="02000505000000020004" charset="0"/>
                <a:sym typeface="+mn-ea"/>
              </a:rPr>
              <a:t> yang </a:t>
            </a:r>
            <a:r>
              <a:rPr lang="en-US" dirty="0" err="1" smtClean="0">
                <a:solidFill>
                  <a:schemeClr val="bg1">
                    <a:lumMod val="10000"/>
                  </a:schemeClr>
                </a:solidFill>
                <a:latin typeface="Sitka Small" panose="02000505000000020004" charset="0"/>
                <a:cs typeface="Sitka Small" panose="02000505000000020004" charset="0"/>
                <a:sym typeface="+mn-ea"/>
              </a:rPr>
              <a:t>memiliki</a:t>
            </a:r>
            <a:r>
              <a:rPr lang="en-US" dirty="0" smtClean="0">
                <a:solidFill>
                  <a:schemeClr val="bg1">
                    <a:lumMod val="10000"/>
                  </a:schemeClr>
                </a:solidFill>
                <a:latin typeface="Sitka Small" panose="02000505000000020004" charset="0"/>
                <a:cs typeface="Sitka Small" panose="02000505000000020004" charset="0"/>
                <a:sym typeface="+mn-ea"/>
              </a:rPr>
              <a:t> protein </a:t>
            </a:r>
            <a:r>
              <a:rPr lang="en-US" dirty="0" err="1" smtClean="0">
                <a:solidFill>
                  <a:schemeClr val="bg1">
                    <a:lumMod val="10000"/>
                  </a:schemeClr>
                </a:solidFill>
                <a:latin typeface="Sitka Small" panose="02000505000000020004" charset="0"/>
                <a:cs typeface="Sitka Small" panose="02000505000000020004" charset="0"/>
                <a:sym typeface="+mn-ea"/>
              </a:rPr>
              <a:t>tinggi</a:t>
            </a:r>
            <a:endParaRPr lang="en-US" dirty="0" smtClean="0">
              <a:solidFill>
                <a:schemeClr val="bg1">
                  <a:lumMod val="10000"/>
                </a:schemeClr>
              </a:solidFill>
              <a:latin typeface="Sitka Small" panose="02000505000000020004" charset="0"/>
              <a:cs typeface="Sitka Small" panose="02000505000000020004" charset="0"/>
            </a:endParaRPr>
          </a:p>
          <a:p>
            <a:pPr marL="0" lvl="0" indent="0">
              <a:buNone/>
            </a:pPr>
            <a:endParaRPr lang="en-US" dirty="0" smtClean="0">
              <a:solidFill>
                <a:schemeClr val="bg1">
                  <a:lumMod val="10000"/>
                </a:schemeClr>
              </a:solidFill>
              <a:latin typeface="Sitka Small" panose="02000505000000020004" charset="0"/>
              <a:cs typeface="Sitka Small" panose="02000505000000020004" charset="0"/>
            </a:endParaRPr>
          </a:p>
          <a:p>
            <a:pPr marL="0" indent="0">
              <a:buNone/>
            </a:pPr>
            <a:r>
              <a:rPr lang="en-US" b="1" dirty="0" err="1" smtClean="0">
                <a:solidFill>
                  <a:schemeClr val="bg1">
                    <a:lumMod val="10000"/>
                  </a:schemeClr>
                </a:solidFill>
                <a:latin typeface="Sitka Small" panose="02000505000000020004" charset="0"/>
                <a:cs typeface="Sitka Small" panose="02000505000000020004" charset="0"/>
                <a:sym typeface="+mn-ea"/>
              </a:rPr>
              <a:t>Contoh</a:t>
            </a:r>
            <a:r>
              <a:rPr lang="en-US" b="1" dirty="0" smtClean="0">
                <a:solidFill>
                  <a:schemeClr val="bg1">
                    <a:lumMod val="10000"/>
                  </a:schemeClr>
                </a:solidFill>
                <a:latin typeface="Sitka Small" panose="02000505000000020004" charset="0"/>
                <a:cs typeface="Sitka Small" panose="02000505000000020004" charset="0"/>
                <a:sym typeface="+mn-ea"/>
              </a:rPr>
              <a:t>:</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Pada</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umumnya</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bakteri</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proteolitik</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adalah</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bakteri</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dari</a:t>
            </a:r>
            <a:r>
              <a:rPr lang="en-US" dirty="0" smtClean="0">
                <a:solidFill>
                  <a:schemeClr val="bg1">
                    <a:lumMod val="10000"/>
                  </a:schemeClr>
                </a:solidFill>
                <a:latin typeface="Sitka Small" panose="02000505000000020004" charset="0"/>
                <a:cs typeface="Sitka Small" panose="02000505000000020004" charset="0"/>
                <a:sym typeface="+mn-ea"/>
              </a:rPr>
              <a:t> genus Bacillus, Pseudomonas, Proteus </a:t>
            </a:r>
            <a:r>
              <a:rPr lang="en-US" dirty="0" err="1" smtClean="0">
                <a:solidFill>
                  <a:schemeClr val="bg1">
                    <a:lumMod val="10000"/>
                  </a:schemeClr>
                </a:solidFill>
                <a:latin typeface="Sitka Small" panose="02000505000000020004" charset="0"/>
                <a:cs typeface="Sitka Small" panose="02000505000000020004" charset="0"/>
                <a:sym typeface="+mn-ea"/>
              </a:rPr>
              <a:t>Streptobacillus</a:t>
            </a:r>
            <a:r>
              <a:rPr lang="en-US" dirty="0" smtClean="0">
                <a:solidFill>
                  <a:schemeClr val="bg1">
                    <a:lumMod val="10000"/>
                  </a:schemeClr>
                </a:solidFill>
                <a:latin typeface="Sitka Small" panose="02000505000000020004" charset="0"/>
                <a:cs typeface="Sitka Small" panose="02000505000000020004" charset="0"/>
                <a:sym typeface="+mn-ea"/>
              </a:rPr>
              <a:t>, Staphylococcus, Streptococcus (</a:t>
            </a:r>
            <a:r>
              <a:rPr lang="en-US" dirty="0" err="1" smtClean="0">
                <a:solidFill>
                  <a:schemeClr val="bg1">
                    <a:lumMod val="10000"/>
                  </a:schemeClr>
                </a:solidFill>
                <a:latin typeface="Sitka Small" panose="02000505000000020004" charset="0"/>
                <a:cs typeface="Sitka Small" panose="02000505000000020004" charset="0"/>
                <a:sym typeface="+mn-ea"/>
              </a:rPr>
              <a:t>Puspita</a:t>
            </a:r>
            <a:r>
              <a:rPr lang="en-US" dirty="0" smtClean="0">
                <a:solidFill>
                  <a:schemeClr val="bg1">
                    <a:lumMod val="10000"/>
                  </a:schemeClr>
                </a:solidFill>
                <a:latin typeface="Sitka Small" panose="02000505000000020004" charset="0"/>
                <a:cs typeface="Sitka Small" panose="02000505000000020004" charset="0"/>
                <a:sym typeface="+mn-ea"/>
              </a:rPr>
              <a:t>, 2012). </a:t>
            </a:r>
            <a:r>
              <a:rPr lang="en-US" dirty="0" err="1" smtClean="0">
                <a:solidFill>
                  <a:schemeClr val="bg1">
                    <a:lumMod val="10000"/>
                  </a:schemeClr>
                </a:solidFill>
                <a:latin typeface="Sitka Small" panose="02000505000000020004" charset="0"/>
                <a:cs typeface="Sitka Small" panose="02000505000000020004" charset="0"/>
                <a:sym typeface="+mn-ea"/>
              </a:rPr>
              <a:t>Misalnya</a:t>
            </a:r>
            <a:r>
              <a:rPr lang="en-US" dirty="0" smtClean="0">
                <a:solidFill>
                  <a:schemeClr val="bg1">
                    <a:lumMod val="10000"/>
                  </a:schemeClr>
                </a:solidFill>
                <a:latin typeface="Sitka Small" panose="02000505000000020004" charset="0"/>
                <a:cs typeface="Sitka Small" panose="02000505000000020004" charset="0"/>
                <a:sym typeface="+mn-ea"/>
              </a:rPr>
              <a:t> streptococcus </a:t>
            </a:r>
            <a:r>
              <a:rPr lang="en-US" dirty="0" err="1" smtClean="0">
                <a:solidFill>
                  <a:schemeClr val="bg1">
                    <a:lumMod val="10000"/>
                  </a:schemeClr>
                </a:solidFill>
                <a:latin typeface="Sitka Small" panose="02000505000000020004" charset="0"/>
                <a:cs typeface="Sitka Small" panose="02000505000000020004" charset="0"/>
                <a:sym typeface="+mn-ea"/>
              </a:rPr>
              <a:t>faocalin</a:t>
            </a:r>
            <a:r>
              <a:rPr lang="en-US" dirty="0" smtClean="0">
                <a:solidFill>
                  <a:schemeClr val="bg1">
                    <a:lumMod val="10000"/>
                  </a:schemeClr>
                </a:solidFill>
                <a:latin typeface="Sitka Small" panose="02000505000000020004" charset="0"/>
                <a:cs typeface="Sitka Small" panose="02000505000000020004" charset="0"/>
                <a:sym typeface="+mn-ea"/>
              </a:rPr>
              <a:t>.</a:t>
            </a:r>
            <a:endParaRPr lang="en-US" dirty="0" smtClean="0">
              <a:solidFill>
                <a:schemeClr val="bg1">
                  <a:lumMod val="10000"/>
                </a:schemeClr>
              </a:solidFill>
              <a:latin typeface="Sitka Small" panose="02000505000000020004" charset="0"/>
              <a:cs typeface="Sitka Small" panose="02000505000000020004" charset="0"/>
            </a:endParaRPr>
          </a:p>
          <a:p>
            <a:pPr marL="0" indent="0">
              <a:buNone/>
            </a:pPr>
            <a:endParaRPr lang="en-US" dirty="0" smtClean="0">
              <a:solidFill>
                <a:schemeClr val="bg1">
                  <a:lumMod val="10000"/>
                </a:schemeClr>
              </a:solidFill>
              <a:latin typeface="Sitka Small" panose="02000505000000020004" charset="0"/>
              <a:cs typeface="Sitka Small" panose="02000505000000020004" charset="0"/>
            </a:endParaRPr>
          </a:p>
          <a:p>
            <a:pPr marL="0" indent="0">
              <a:buNone/>
            </a:pPr>
            <a:r>
              <a:rPr lang="en-US" b="1" dirty="0" err="1" smtClean="0">
                <a:solidFill>
                  <a:schemeClr val="bg1">
                    <a:lumMod val="10000"/>
                  </a:schemeClr>
                </a:solidFill>
                <a:latin typeface="Sitka Small" panose="02000505000000020004" charset="0"/>
                <a:cs typeface="Sitka Small" panose="02000505000000020004" charset="0"/>
                <a:sym typeface="+mn-ea"/>
              </a:rPr>
              <a:t>Ditemukan</a:t>
            </a:r>
            <a:r>
              <a:rPr lang="en-US" b="1" dirty="0" smtClean="0">
                <a:solidFill>
                  <a:schemeClr val="bg1">
                    <a:lumMod val="10000"/>
                  </a:schemeClr>
                </a:solidFill>
                <a:latin typeface="Sitka Small" panose="02000505000000020004" charset="0"/>
                <a:cs typeface="Sitka Small" panose="02000505000000020004" charset="0"/>
                <a:sym typeface="+mn-ea"/>
              </a:rPr>
              <a:t> </a:t>
            </a:r>
            <a:r>
              <a:rPr lang="en-US" b="1" dirty="0" err="1" smtClean="0">
                <a:solidFill>
                  <a:schemeClr val="bg1">
                    <a:lumMod val="10000"/>
                  </a:schemeClr>
                </a:solidFill>
                <a:latin typeface="Sitka Small" panose="02000505000000020004" charset="0"/>
                <a:cs typeface="Sitka Small" panose="02000505000000020004" charset="0"/>
                <a:sym typeface="+mn-ea"/>
              </a:rPr>
              <a:t>di</a:t>
            </a:r>
            <a:r>
              <a:rPr lang="en-US" b="1" dirty="0" smtClean="0">
                <a:solidFill>
                  <a:schemeClr val="bg1">
                    <a:lumMod val="10000"/>
                  </a:schemeClr>
                </a:solidFill>
                <a:latin typeface="Sitka Small" panose="02000505000000020004" charset="0"/>
                <a:cs typeface="Sitka Small" panose="02000505000000020004" charset="0"/>
                <a:sym typeface="+mn-ea"/>
              </a:rPr>
              <a:t>:</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Pada</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umumnya</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bakteri</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proteolitik</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dapat</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ditemukan</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dari</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berbagai</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sumber</a:t>
            </a:r>
            <a:r>
              <a:rPr lang="en-US" dirty="0" smtClean="0">
                <a:solidFill>
                  <a:schemeClr val="bg1">
                    <a:lumMod val="10000"/>
                  </a:schemeClr>
                </a:solidFill>
                <a:latin typeface="Sitka Small" panose="02000505000000020004" charset="0"/>
                <a:cs typeface="Sitka Small" panose="02000505000000020004" charset="0"/>
                <a:sym typeface="+mn-ea"/>
              </a:rPr>
              <a:t> yang </a:t>
            </a:r>
            <a:r>
              <a:rPr lang="en-US" dirty="0" err="1" smtClean="0">
                <a:solidFill>
                  <a:schemeClr val="bg1">
                    <a:lumMod val="10000"/>
                  </a:schemeClr>
                </a:solidFill>
                <a:latin typeface="Sitka Small" panose="02000505000000020004" charset="0"/>
                <a:cs typeface="Sitka Small" panose="02000505000000020004" charset="0"/>
                <a:sym typeface="+mn-ea"/>
              </a:rPr>
              <a:t>mengandung</a:t>
            </a:r>
            <a:r>
              <a:rPr lang="en-US" dirty="0" smtClean="0">
                <a:solidFill>
                  <a:schemeClr val="bg1">
                    <a:lumMod val="10000"/>
                  </a:schemeClr>
                </a:solidFill>
                <a:latin typeface="Sitka Small" panose="02000505000000020004" charset="0"/>
                <a:cs typeface="Sitka Small" panose="02000505000000020004" charset="0"/>
                <a:sym typeface="+mn-ea"/>
              </a:rPr>
              <a:t> protein </a:t>
            </a:r>
            <a:r>
              <a:rPr lang="en-US" dirty="0" err="1" smtClean="0">
                <a:solidFill>
                  <a:schemeClr val="bg1">
                    <a:lumMod val="10000"/>
                  </a:schemeClr>
                </a:solidFill>
                <a:latin typeface="Sitka Small" panose="02000505000000020004" charset="0"/>
                <a:cs typeface="Sitka Small" panose="02000505000000020004" charset="0"/>
                <a:sym typeface="+mn-ea"/>
              </a:rPr>
              <a:t>tinggi</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diantaranya</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limbah</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cair</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pengolahan</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bandeng</a:t>
            </a:r>
            <a:r>
              <a:rPr lang="en-US" dirty="0" smtClean="0">
                <a:solidFill>
                  <a:schemeClr val="bg1">
                    <a:lumMod val="10000"/>
                  </a:schemeClr>
                </a:solidFill>
                <a:latin typeface="Sitka Small" panose="02000505000000020004" charset="0"/>
                <a:cs typeface="Sitka Small" panose="02000505000000020004" charset="0"/>
                <a:sym typeface="+mn-ea"/>
              </a:rPr>
              <a:t> presto (</a:t>
            </a:r>
            <a:r>
              <a:rPr lang="en-US" dirty="0" err="1" smtClean="0">
                <a:solidFill>
                  <a:schemeClr val="bg1">
                    <a:lumMod val="10000"/>
                  </a:schemeClr>
                </a:solidFill>
                <a:latin typeface="Sitka Small" panose="02000505000000020004" charset="0"/>
                <a:cs typeface="Sitka Small" panose="02000505000000020004" charset="0"/>
                <a:sym typeface="+mn-ea"/>
              </a:rPr>
              <a:t>Paskandani</a:t>
            </a:r>
            <a:r>
              <a:rPr lang="en-US" dirty="0" smtClean="0">
                <a:solidFill>
                  <a:schemeClr val="bg1">
                    <a:lumMod val="10000"/>
                  </a:schemeClr>
                </a:solidFill>
                <a:latin typeface="Sitka Small" panose="02000505000000020004" charset="0"/>
                <a:cs typeface="Sitka Small" panose="02000505000000020004" charset="0"/>
                <a:sym typeface="+mn-ea"/>
              </a:rPr>
              <a:t> et al. 2014), </a:t>
            </a:r>
            <a:r>
              <a:rPr lang="en-US" dirty="0" err="1" smtClean="0">
                <a:solidFill>
                  <a:schemeClr val="bg1">
                    <a:lumMod val="10000"/>
                  </a:schemeClr>
                </a:solidFill>
                <a:latin typeface="Sitka Small" panose="02000505000000020004" charset="0"/>
                <a:cs typeface="Sitka Small" panose="02000505000000020004" charset="0"/>
                <a:sym typeface="+mn-ea"/>
              </a:rPr>
              <a:t>limbah</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cucian</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ayam</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potong</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dan</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cucian</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ikan</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Andika</a:t>
            </a:r>
            <a:r>
              <a:rPr lang="en-US" dirty="0" smtClean="0">
                <a:solidFill>
                  <a:schemeClr val="bg1">
                    <a:lumMod val="10000"/>
                  </a:schemeClr>
                </a:solidFill>
                <a:latin typeface="Sitka Small" panose="02000505000000020004" charset="0"/>
                <a:cs typeface="Sitka Small" panose="02000505000000020004" charset="0"/>
                <a:sym typeface="+mn-ea"/>
              </a:rPr>
              <a:t> &amp; </a:t>
            </a:r>
            <a:r>
              <a:rPr lang="en-US" dirty="0" err="1" smtClean="0">
                <a:solidFill>
                  <a:schemeClr val="bg1">
                    <a:lumMod val="10000"/>
                  </a:schemeClr>
                </a:solidFill>
                <a:latin typeface="Sitka Small" panose="02000505000000020004" charset="0"/>
                <a:cs typeface="Sitka Small" panose="02000505000000020004" charset="0"/>
                <a:sym typeface="+mn-ea"/>
              </a:rPr>
              <a:t>Sulistyarsi</a:t>
            </a:r>
            <a:r>
              <a:rPr lang="en-US" dirty="0" smtClean="0">
                <a:solidFill>
                  <a:schemeClr val="bg1">
                    <a:lumMod val="10000"/>
                  </a:schemeClr>
                </a:solidFill>
                <a:latin typeface="Sitka Small" panose="02000505000000020004" charset="0"/>
                <a:cs typeface="Sitka Small" panose="02000505000000020004" charset="0"/>
                <a:sym typeface="+mn-ea"/>
              </a:rPr>
              <a:t>, 2017), </a:t>
            </a:r>
            <a:r>
              <a:rPr lang="en-US" dirty="0" err="1" smtClean="0">
                <a:solidFill>
                  <a:schemeClr val="bg1">
                    <a:lumMod val="10000"/>
                  </a:schemeClr>
                </a:solidFill>
                <a:latin typeface="Sitka Small" panose="02000505000000020004" charset="0"/>
                <a:cs typeface="Sitka Small" panose="02000505000000020004" charset="0"/>
                <a:sym typeface="+mn-ea"/>
              </a:rPr>
              <a:t>limbah</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bulu</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Pertiwiningrum</a:t>
            </a:r>
            <a:r>
              <a:rPr lang="en-US" dirty="0" smtClean="0">
                <a:solidFill>
                  <a:schemeClr val="bg1">
                    <a:lumMod val="10000"/>
                  </a:schemeClr>
                </a:solidFill>
                <a:latin typeface="Sitka Small" panose="02000505000000020004" charset="0"/>
                <a:cs typeface="Sitka Small" panose="02000505000000020004" charset="0"/>
                <a:sym typeface="+mn-ea"/>
              </a:rPr>
              <a:t> et al. 2017) </a:t>
            </a:r>
            <a:r>
              <a:rPr lang="en-US" dirty="0" err="1" smtClean="0">
                <a:solidFill>
                  <a:schemeClr val="bg1">
                    <a:lumMod val="10000"/>
                  </a:schemeClr>
                </a:solidFill>
                <a:latin typeface="Sitka Small" panose="02000505000000020004" charset="0"/>
                <a:cs typeface="Sitka Small" panose="02000505000000020004" charset="0"/>
                <a:sym typeface="+mn-ea"/>
              </a:rPr>
              <a:t>bahkan</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dapat</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ditemukan</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berasosiasi</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dengan</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lamun</a:t>
            </a:r>
            <a:r>
              <a:rPr lang="en-US" dirty="0" smtClean="0">
                <a:solidFill>
                  <a:schemeClr val="bg1">
                    <a:lumMod val="10000"/>
                  </a:schemeClr>
                </a:solidFill>
                <a:latin typeface="Sitka Small" panose="02000505000000020004" charset="0"/>
                <a:cs typeface="Sitka Small" panose="02000505000000020004" charset="0"/>
                <a:sym typeface="+mn-ea"/>
              </a:rPr>
              <a:t> (</a:t>
            </a:r>
            <a:r>
              <a:rPr lang="en-US" dirty="0" err="1" smtClean="0">
                <a:solidFill>
                  <a:schemeClr val="bg1">
                    <a:lumMod val="10000"/>
                  </a:schemeClr>
                </a:solidFill>
                <a:latin typeface="Sitka Small" panose="02000505000000020004" charset="0"/>
                <a:cs typeface="Sitka Small" panose="02000505000000020004" charset="0"/>
                <a:sym typeface="+mn-ea"/>
              </a:rPr>
              <a:t>Rizaldi</a:t>
            </a:r>
            <a:r>
              <a:rPr lang="en-US" dirty="0" smtClean="0">
                <a:solidFill>
                  <a:schemeClr val="bg1">
                    <a:lumMod val="10000"/>
                  </a:schemeClr>
                </a:solidFill>
                <a:latin typeface="Sitka Small" panose="02000505000000020004" charset="0"/>
                <a:cs typeface="Sitka Small" panose="02000505000000020004" charset="0"/>
                <a:sym typeface="+mn-ea"/>
              </a:rPr>
              <a:t> et al. 2018).</a:t>
            </a:r>
            <a:endParaRPr lang="en-US" dirty="0" smtClean="0">
              <a:solidFill>
                <a:schemeClr val="bg1">
                  <a:lumMod val="10000"/>
                </a:schemeClr>
              </a:solidFill>
              <a:latin typeface="Sitka Small" panose="02000505000000020004" charset="0"/>
              <a:cs typeface="Sitka Small" panose="02000505000000020004" charset="0"/>
            </a:endParaRPr>
          </a:p>
          <a:p>
            <a:pPr marL="0" indent="0">
              <a:buNone/>
            </a:pPr>
            <a:endParaRPr lang="en-US" dirty="0" smtClean="0"/>
          </a:p>
          <a:p>
            <a:pPr marL="0" lvl="0" indent="0">
              <a:buNone/>
            </a:pPr>
            <a:endParaRPr lang="en-US" dirty="0" smtClean="0"/>
          </a:p>
          <a:p>
            <a:pPr marL="152400" indent="0">
              <a:buNone/>
            </a:pPr>
            <a:endParaRPr lang="id-ID" altLang="en-US" dirty="0"/>
          </a:p>
        </p:txBody>
      </p:sp>
      <p:sp>
        <p:nvSpPr>
          <p:cNvPr id="3" name="Judul 2"/>
          <p:cNvSpPr>
            <a:spLocks noGrp="1"/>
          </p:cNvSpPr>
          <p:nvPr>
            <p:ph type="title"/>
          </p:nvPr>
        </p:nvSpPr>
        <p:spPr>
          <a:xfrm>
            <a:off x="714348" y="142858"/>
            <a:ext cx="7717500" cy="541500"/>
          </a:xfrm>
        </p:spPr>
        <p:txBody>
          <a:bodyPr/>
          <a:lstStyle/>
          <a:p>
            <a:r>
              <a:rPr lang="en-US" altLang="id-ID" dirty="0" smtClean="0"/>
              <a:t>5. BAKTERI </a:t>
            </a:r>
            <a:r>
              <a:rPr lang="en-US" altLang="id-ID" dirty="0"/>
              <a:t>PROTEOLITIK</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a:xfrm>
            <a:off x="285720" y="714362"/>
            <a:ext cx="8429684" cy="3714776"/>
          </a:xfrm>
        </p:spPr>
        <p:txBody>
          <a:bodyPr/>
          <a:lstStyle/>
          <a:p>
            <a:pPr marL="0" indent="0">
              <a:buNone/>
            </a:pPr>
            <a:r>
              <a:rPr lang="en-US" sz="1400" b="1" dirty="0" err="1" smtClean="0">
                <a:solidFill>
                  <a:schemeClr val="bg1">
                    <a:lumMod val="10000"/>
                  </a:schemeClr>
                </a:solidFill>
                <a:latin typeface="Sitka Small" panose="02000505000000020004" charset="0"/>
                <a:cs typeface="Sitka Small" panose="02000505000000020004" charset="0"/>
                <a:sym typeface="+mn-ea"/>
              </a:rPr>
              <a:t>Bakteri</a:t>
            </a:r>
            <a:r>
              <a:rPr lang="en-US" sz="1400" b="1" dirty="0" smtClean="0">
                <a:solidFill>
                  <a:schemeClr val="bg1">
                    <a:lumMod val="10000"/>
                  </a:schemeClr>
                </a:solidFill>
                <a:latin typeface="Sitka Small" panose="02000505000000020004" charset="0"/>
                <a:cs typeface="Sitka Small" panose="02000505000000020004" charset="0"/>
                <a:sym typeface="+mn-ea"/>
              </a:rPr>
              <a:t> </a:t>
            </a:r>
            <a:r>
              <a:rPr lang="en-US" sz="1400" b="1" dirty="0" err="1" smtClean="0">
                <a:solidFill>
                  <a:schemeClr val="bg1">
                    <a:lumMod val="10000"/>
                  </a:schemeClr>
                </a:solidFill>
                <a:latin typeface="Sitka Small" panose="02000505000000020004" charset="0"/>
                <a:cs typeface="Sitka Small" panose="02000505000000020004" charset="0"/>
                <a:sym typeface="+mn-ea"/>
              </a:rPr>
              <a:t>Lipolitik</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adalah</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bakteri</a:t>
            </a:r>
            <a:r>
              <a:rPr lang="en-US" sz="1400" dirty="0" smtClean="0">
                <a:solidFill>
                  <a:schemeClr val="bg1">
                    <a:lumMod val="10000"/>
                  </a:schemeClr>
                </a:solidFill>
                <a:latin typeface="Sitka Small" panose="02000505000000020004" charset="0"/>
                <a:cs typeface="Sitka Small" panose="02000505000000020004" charset="0"/>
                <a:sym typeface="+mn-ea"/>
              </a:rPr>
              <a:t> yang </a:t>
            </a:r>
            <a:r>
              <a:rPr lang="en-US" sz="1400" dirty="0" err="1" smtClean="0">
                <a:solidFill>
                  <a:schemeClr val="bg1">
                    <a:lumMod val="10000"/>
                  </a:schemeClr>
                </a:solidFill>
                <a:latin typeface="Sitka Small" panose="02000505000000020004" charset="0"/>
                <a:cs typeface="Sitka Small" panose="02000505000000020004" charset="0"/>
                <a:sym typeface="+mn-ea"/>
              </a:rPr>
              <a:t>dapat</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memecah</a:t>
            </a:r>
            <a:r>
              <a:rPr lang="en-US" sz="1400" dirty="0" smtClean="0">
                <a:solidFill>
                  <a:schemeClr val="bg1">
                    <a:lumMod val="10000"/>
                  </a:schemeClr>
                </a:solidFill>
                <a:latin typeface="Sitka Small" panose="02000505000000020004" charset="0"/>
                <a:cs typeface="Sitka Small" panose="02000505000000020004" charset="0"/>
                <a:sym typeface="+mn-ea"/>
              </a:rPr>
              <a:t> lipid. </a:t>
            </a:r>
            <a:r>
              <a:rPr lang="en-US" sz="1400" dirty="0" err="1" smtClean="0">
                <a:solidFill>
                  <a:schemeClr val="bg1">
                    <a:lumMod val="10000"/>
                  </a:schemeClr>
                </a:solidFill>
                <a:latin typeface="Sitka Small" panose="02000505000000020004" charset="0"/>
                <a:cs typeface="Sitka Small" panose="02000505000000020004" charset="0"/>
                <a:sym typeface="+mn-ea"/>
              </a:rPr>
              <a:t>Bakteri</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ini</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menghasilkan</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enzim</a:t>
            </a:r>
            <a:r>
              <a:rPr lang="en-US" sz="1400" dirty="0" smtClean="0">
                <a:solidFill>
                  <a:schemeClr val="bg1">
                    <a:lumMod val="10000"/>
                  </a:schemeClr>
                </a:solidFill>
                <a:latin typeface="Sitka Small" panose="02000505000000020004" charset="0"/>
                <a:cs typeface="Sitka Small" panose="02000505000000020004" charset="0"/>
                <a:sym typeface="+mn-ea"/>
              </a:rPr>
              <a:t> lipase, yang </a:t>
            </a:r>
            <a:r>
              <a:rPr lang="en-US" sz="1400" dirty="0" err="1" smtClean="0">
                <a:solidFill>
                  <a:schemeClr val="bg1">
                    <a:lumMod val="10000"/>
                  </a:schemeClr>
                </a:solidFill>
                <a:latin typeface="Sitka Small" panose="02000505000000020004" charset="0"/>
                <a:cs typeface="Sitka Small" panose="02000505000000020004" charset="0"/>
                <a:sym typeface="+mn-ea"/>
              </a:rPr>
              <a:t>merupakan</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produk</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metabolisme</a:t>
            </a:r>
            <a:r>
              <a:rPr lang="en-US" sz="1400" dirty="0" smtClean="0">
                <a:solidFill>
                  <a:schemeClr val="bg1">
                    <a:lumMod val="10000"/>
                  </a:schemeClr>
                </a:solidFill>
                <a:latin typeface="Sitka Small" panose="02000505000000020004" charset="0"/>
                <a:cs typeface="Sitka Small" panose="02000505000000020004" charset="0"/>
                <a:sym typeface="+mn-ea"/>
              </a:rPr>
              <a:t> primer </a:t>
            </a:r>
            <a:r>
              <a:rPr lang="en-US" sz="1400" dirty="0" err="1" smtClean="0">
                <a:solidFill>
                  <a:schemeClr val="bg1">
                    <a:lumMod val="10000"/>
                  </a:schemeClr>
                </a:solidFill>
                <a:latin typeface="Sitka Small" panose="02000505000000020004" charset="0"/>
                <a:cs typeface="Sitka Small" panose="02000505000000020004" charset="0"/>
                <a:sym typeface="+mn-ea"/>
              </a:rPr>
              <a:t>dari</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bakteri</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tersebut</a:t>
            </a:r>
            <a:r>
              <a:rPr lang="en-US" sz="1400" dirty="0" smtClean="0">
                <a:solidFill>
                  <a:schemeClr val="bg1">
                    <a:lumMod val="10000"/>
                  </a:schemeClr>
                </a:solidFill>
                <a:latin typeface="Sitka Small" panose="02000505000000020004" charset="0"/>
                <a:cs typeface="Sitka Small" panose="02000505000000020004" charset="0"/>
                <a:sym typeface="+mn-ea"/>
              </a:rPr>
              <a:t>, yang </a:t>
            </a:r>
            <a:r>
              <a:rPr lang="en-US" sz="1400" dirty="0" err="1" smtClean="0">
                <a:solidFill>
                  <a:schemeClr val="bg1">
                    <a:lumMod val="10000"/>
                  </a:schemeClr>
                </a:solidFill>
                <a:latin typeface="Sitka Small" panose="02000505000000020004" charset="0"/>
                <a:cs typeface="Sitka Small" panose="02000505000000020004" charset="0"/>
                <a:sym typeface="+mn-ea"/>
              </a:rPr>
              <a:t>digunakan</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untuk</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memecah</a:t>
            </a:r>
            <a:r>
              <a:rPr lang="en-US" sz="1400" dirty="0" smtClean="0">
                <a:solidFill>
                  <a:schemeClr val="bg1">
                    <a:lumMod val="10000"/>
                  </a:schemeClr>
                </a:solidFill>
                <a:latin typeface="Sitka Small" panose="02000505000000020004" charset="0"/>
                <a:cs typeface="Sitka Small" panose="02000505000000020004" charset="0"/>
                <a:sym typeface="+mn-ea"/>
              </a:rPr>
              <a:t> lipid. </a:t>
            </a: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r>
              <a:rPr lang="en-US" sz="1400" b="1" dirty="0" err="1" smtClean="0">
                <a:solidFill>
                  <a:schemeClr val="bg1">
                    <a:lumMod val="10000"/>
                  </a:schemeClr>
                </a:solidFill>
                <a:latin typeface="Sitka Small" panose="02000505000000020004" charset="0"/>
                <a:cs typeface="Sitka Small" panose="02000505000000020004" charset="0"/>
                <a:sym typeface="+mn-ea"/>
              </a:rPr>
              <a:t>Karakteristik</a:t>
            </a:r>
            <a:r>
              <a:rPr lang="en-US" sz="1400" b="1" dirty="0" smtClean="0">
                <a:solidFill>
                  <a:schemeClr val="bg1">
                    <a:lumMod val="10000"/>
                  </a:schemeClr>
                </a:solidFill>
                <a:latin typeface="Sitka Small" panose="02000505000000020004" charset="0"/>
                <a:cs typeface="Sitka Small" panose="02000505000000020004" charset="0"/>
                <a:sym typeface="+mn-ea"/>
              </a:rPr>
              <a:t>:</a:t>
            </a:r>
            <a:r>
              <a:rPr lang="en-US" sz="1400" dirty="0" smtClean="0">
                <a:solidFill>
                  <a:schemeClr val="bg1">
                    <a:lumMod val="10000"/>
                  </a:schemeClr>
                </a:solidFill>
                <a:latin typeface="Sitka Small" panose="02000505000000020004" charset="0"/>
                <a:cs typeface="Sitka Small" panose="02000505000000020004" charset="0"/>
                <a:sym typeface="+mn-ea"/>
              </a:rPr>
              <a:t> </a:t>
            </a: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r>
              <a:rPr lang="en-US" sz="1400" dirty="0" smtClean="0">
                <a:solidFill>
                  <a:schemeClr val="bg1">
                    <a:lumMod val="10000"/>
                  </a:schemeClr>
                </a:solidFill>
                <a:latin typeface="Sitka Small" panose="02000505000000020004" charset="0"/>
                <a:cs typeface="Sitka Small" panose="02000505000000020004" charset="0"/>
                <a:sym typeface="+mn-ea"/>
              </a:rPr>
              <a:t>-</a:t>
            </a:r>
            <a:r>
              <a:rPr lang="en-US" sz="1400" dirty="0" err="1" smtClean="0">
                <a:solidFill>
                  <a:schemeClr val="bg1">
                    <a:lumMod val="10000"/>
                  </a:schemeClr>
                </a:solidFill>
                <a:latin typeface="Sitka Small" panose="02000505000000020004" charset="0"/>
                <a:cs typeface="Sitka Small" panose="02000505000000020004" charset="0"/>
                <a:sym typeface="+mn-ea"/>
              </a:rPr>
              <a:t>Memiliki</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bentuk</a:t>
            </a:r>
            <a:r>
              <a:rPr lang="en-US" sz="1400" dirty="0" smtClean="0">
                <a:solidFill>
                  <a:schemeClr val="bg1">
                    <a:lumMod val="10000"/>
                  </a:schemeClr>
                </a:solidFill>
                <a:latin typeface="Sitka Small" panose="02000505000000020004" charset="0"/>
                <a:cs typeface="Sitka Small" panose="02000505000000020004" charset="0"/>
                <a:sym typeface="+mn-ea"/>
              </a:rPr>
              <a:t> streptococcus</a:t>
            </a: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r>
              <a:rPr lang="en-US" sz="1400" dirty="0" smtClean="0">
                <a:solidFill>
                  <a:schemeClr val="bg1">
                    <a:lumMod val="10000"/>
                  </a:schemeClr>
                </a:solidFill>
                <a:latin typeface="Sitka Small" panose="02000505000000020004" charset="0"/>
                <a:cs typeface="Sitka Small" panose="02000505000000020004" charset="0"/>
                <a:sym typeface="+mn-ea"/>
              </a:rPr>
              <a:t>-</a:t>
            </a:r>
            <a:r>
              <a:rPr lang="en-US" sz="1400" dirty="0" err="1" smtClean="0">
                <a:solidFill>
                  <a:schemeClr val="bg1">
                    <a:lumMod val="10000"/>
                  </a:schemeClr>
                </a:solidFill>
                <a:latin typeface="Sitka Small" panose="02000505000000020004" charset="0"/>
                <a:cs typeface="Sitka Small" panose="02000505000000020004" charset="0"/>
                <a:sym typeface="+mn-ea"/>
              </a:rPr>
              <a:t>Memiliki</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warna</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koloni</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kekuning-kuningan</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atau</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putih</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pucat</a:t>
            </a: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r>
              <a:rPr lang="en-US" sz="1400" dirty="0" smtClean="0">
                <a:solidFill>
                  <a:schemeClr val="bg1">
                    <a:lumMod val="10000"/>
                  </a:schemeClr>
                </a:solidFill>
                <a:latin typeface="Sitka Small" panose="02000505000000020004" charset="0"/>
                <a:cs typeface="Sitka Small" panose="02000505000000020004" charset="0"/>
                <a:sym typeface="+mn-ea"/>
              </a:rPr>
              <a:t>-</a:t>
            </a:r>
            <a:r>
              <a:rPr lang="en-US" sz="1400" dirty="0" err="1" smtClean="0">
                <a:solidFill>
                  <a:schemeClr val="bg1">
                    <a:lumMod val="10000"/>
                  </a:schemeClr>
                </a:solidFill>
                <a:latin typeface="Sitka Small" panose="02000505000000020004" charset="0"/>
                <a:cs typeface="Sitka Small" panose="02000505000000020004" charset="0"/>
                <a:sym typeface="+mn-ea"/>
              </a:rPr>
              <a:t>Permukaan</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koloni</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berombak</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berbenang</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keriting</a:t>
            </a: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r>
              <a:rPr lang="en-US" sz="1400" dirty="0" smtClean="0">
                <a:solidFill>
                  <a:schemeClr val="bg1">
                    <a:lumMod val="10000"/>
                  </a:schemeClr>
                </a:solidFill>
                <a:latin typeface="Sitka Small" panose="02000505000000020004" charset="0"/>
                <a:cs typeface="Sitka Small" panose="02000505000000020004" charset="0"/>
                <a:sym typeface="+mn-ea"/>
              </a:rPr>
              <a:t>-</a:t>
            </a:r>
            <a:r>
              <a:rPr lang="en-US" sz="1400" dirty="0" err="1" smtClean="0">
                <a:solidFill>
                  <a:schemeClr val="bg1">
                    <a:lumMod val="10000"/>
                  </a:schemeClr>
                </a:solidFill>
                <a:latin typeface="Sitka Small" panose="02000505000000020004" charset="0"/>
                <a:cs typeface="Sitka Small" panose="02000505000000020004" charset="0"/>
                <a:sym typeface="+mn-ea"/>
              </a:rPr>
              <a:t>Mengandung</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minyak</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dan</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lemak</a:t>
            </a:r>
            <a:r>
              <a:rPr lang="en-US" sz="1400" dirty="0" smtClean="0">
                <a:solidFill>
                  <a:schemeClr val="bg1">
                    <a:lumMod val="10000"/>
                  </a:schemeClr>
                </a:solidFill>
                <a:latin typeface="Sitka Small" panose="02000505000000020004" charset="0"/>
                <a:cs typeface="Sitka Small" panose="02000505000000020004" charset="0"/>
                <a:sym typeface="+mn-ea"/>
              </a:rPr>
              <a:t>.</a:t>
            </a: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r>
              <a:rPr lang="en-US" sz="1400" dirty="0" smtClean="0">
                <a:solidFill>
                  <a:schemeClr val="bg1">
                    <a:lumMod val="10000"/>
                  </a:schemeClr>
                </a:solidFill>
                <a:latin typeface="Sitka Small" panose="02000505000000020004" charset="0"/>
                <a:cs typeface="Sitka Small" panose="02000505000000020004" charset="0"/>
                <a:sym typeface="+mn-ea"/>
              </a:rPr>
              <a:t>-</a:t>
            </a:r>
            <a:r>
              <a:rPr lang="en-US" sz="1400" dirty="0" err="1" smtClean="0">
                <a:solidFill>
                  <a:schemeClr val="bg1">
                    <a:lumMod val="10000"/>
                  </a:schemeClr>
                </a:solidFill>
                <a:latin typeface="Sitka Small" panose="02000505000000020004" charset="0"/>
                <a:cs typeface="Sitka Small" panose="02000505000000020004" charset="0"/>
                <a:sym typeface="+mn-ea"/>
              </a:rPr>
              <a:t>Hidup</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di</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suhu</a:t>
            </a:r>
            <a:r>
              <a:rPr lang="en-US" sz="1400" dirty="0" smtClean="0">
                <a:solidFill>
                  <a:schemeClr val="bg1">
                    <a:lumMod val="10000"/>
                  </a:schemeClr>
                </a:solidFill>
                <a:latin typeface="Sitka Small" panose="02000505000000020004" charset="0"/>
                <a:cs typeface="Sitka Small" panose="02000505000000020004" charset="0"/>
                <a:sym typeface="+mn-ea"/>
              </a:rPr>
              <a:t> 35 </a:t>
            </a:r>
            <a:r>
              <a:rPr lang="en-US" sz="1400" dirty="0" err="1" smtClean="0">
                <a:solidFill>
                  <a:schemeClr val="bg1">
                    <a:lumMod val="10000"/>
                  </a:schemeClr>
                </a:solidFill>
                <a:latin typeface="Sitka Small" panose="02000505000000020004" charset="0"/>
                <a:cs typeface="Sitka Small" panose="02000505000000020004" charset="0"/>
                <a:sym typeface="+mn-ea"/>
              </a:rPr>
              <a:t>derajat</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celcius</a:t>
            </a: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r>
              <a:rPr lang="en-US" sz="1400" b="1" dirty="0" err="1" smtClean="0">
                <a:solidFill>
                  <a:schemeClr val="bg1">
                    <a:lumMod val="10000"/>
                  </a:schemeClr>
                </a:solidFill>
                <a:latin typeface="Sitka Small" panose="02000505000000020004" charset="0"/>
                <a:cs typeface="Sitka Small" panose="02000505000000020004" charset="0"/>
                <a:sym typeface="+mn-ea"/>
              </a:rPr>
              <a:t>Contoh</a:t>
            </a:r>
            <a:r>
              <a:rPr lang="en-US" sz="1400" b="1"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Bukholderia</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Chromobacterium</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viscosum</a:t>
            </a:r>
            <a:r>
              <a:rPr lang="en-US" sz="1400" dirty="0" smtClean="0">
                <a:solidFill>
                  <a:schemeClr val="bg1">
                    <a:lumMod val="10000"/>
                  </a:schemeClr>
                </a:solidFill>
                <a:latin typeface="Sitka Small" panose="02000505000000020004" charset="0"/>
                <a:cs typeface="Sitka Small" panose="02000505000000020004" charset="0"/>
                <a:sym typeface="+mn-ea"/>
              </a:rPr>
              <a:t>, Pseudomonas </a:t>
            </a:r>
            <a:r>
              <a:rPr lang="en-US" sz="1400" dirty="0" err="1" smtClean="0">
                <a:solidFill>
                  <a:schemeClr val="bg1">
                    <a:lumMod val="10000"/>
                  </a:schemeClr>
                </a:solidFill>
                <a:latin typeface="Sitka Small" panose="02000505000000020004" charset="0"/>
                <a:cs typeface="Sitka Small" panose="02000505000000020004" charset="0"/>
                <a:sym typeface="+mn-ea"/>
              </a:rPr>
              <a:t>cepacia</a:t>
            </a:r>
            <a:r>
              <a:rPr lang="en-US" sz="1400" dirty="0" smtClean="0">
                <a:solidFill>
                  <a:schemeClr val="bg1">
                    <a:lumMod val="10000"/>
                  </a:schemeClr>
                </a:solidFill>
                <a:latin typeface="Sitka Small" panose="02000505000000020004" charset="0"/>
                <a:cs typeface="Sitka Small" panose="02000505000000020004" charset="0"/>
                <a:sym typeface="+mn-ea"/>
              </a:rPr>
              <a:t>, Pseudomonas </a:t>
            </a:r>
            <a:r>
              <a:rPr lang="en-US" sz="1400" dirty="0" err="1" smtClean="0">
                <a:solidFill>
                  <a:schemeClr val="bg1">
                    <a:lumMod val="10000"/>
                  </a:schemeClr>
                </a:solidFill>
                <a:latin typeface="Sitka Small" panose="02000505000000020004" charset="0"/>
                <a:cs typeface="Sitka Small" panose="02000505000000020004" charset="0"/>
                <a:sym typeface="+mn-ea"/>
              </a:rPr>
              <a:t>aeruginosa</a:t>
            </a:r>
            <a:r>
              <a:rPr lang="en-US" sz="1400" dirty="0" smtClean="0">
                <a:solidFill>
                  <a:schemeClr val="bg1">
                    <a:lumMod val="10000"/>
                  </a:schemeClr>
                </a:solidFill>
                <a:latin typeface="Sitka Small" panose="02000505000000020004" charset="0"/>
                <a:cs typeface="Sitka Small" panose="02000505000000020004" charset="0"/>
                <a:sym typeface="+mn-ea"/>
              </a:rPr>
              <a:t>, Pseudomonas </a:t>
            </a:r>
            <a:r>
              <a:rPr lang="en-US" sz="1400" dirty="0" err="1" smtClean="0">
                <a:solidFill>
                  <a:schemeClr val="bg1">
                    <a:lumMod val="10000"/>
                  </a:schemeClr>
                </a:solidFill>
                <a:latin typeface="Sitka Small" panose="02000505000000020004" charset="0"/>
                <a:cs typeface="Sitka Small" panose="02000505000000020004" charset="0"/>
                <a:sym typeface="+mn-ea"/>
              </a:rPr>
              <a:t>fluorescens</a:t>
            </a:r>
            <a:r>
              <a:rPr lang="en-US" sz="1400" dirty="0" smtClean="0">
                <a:solidFill>
                  <a:schemeClr val="bg1">
                    <a:lumMod val="10000"/>
                  </a:schemeClr>
                </a:solidFill>
                <a:latin typeface="Sitka Small" panose="02000505000000020004" charset="0"/>
                <a:cs typeface="Sitka Small" panose="02000505000000020004" charset="0"/>
                <a:sym typeface="+mn-ea"/>
              </a:rPr>
              <a:t>, Pseudomonas </a:t>
            </a:r>
            <a:r>
              <a:rPr lang="en-US" sz="1400" dirty="0" err="1" smtClean="0">
                <a:solidFill>
                  <a:schemeClr val="bg1">
                    <a:lumMod val="10000"/>
                  </a:schemeClr>
                </a:solidFill>
                <a:latin typeface="Sitka Small" panose="02000505000000020004" charset="0"/>
                <a:cs typeface="Sitka Small" panose="02000505000000020004" charset="0"/>
                <a:sym typeface="+mn-ea"/>
              </a:rPr>
              <a:t>fragi</a:t>
            </a:r>
            <a:r>
              <a:rPr lang="en-US" sz="1400" dirty="0" smtClean="0">
                <a:solidFill>
                  <a:schemeClr val="bg1">
                    <a:lumMod val="10000"/>
                  </a:schemeClr>
                </a:solidFill>
                <a:latin typeface="Sitka Small" panose="02000505000000020004" charset="0"/>
                <a:cs typeface="Sitka Small" panose="02000505000000020004" charset="0"/>
                <a:sym typeface="+mn-ea"/>
              </a:rPr>
              <a:t>, Bacillus </a:t>
            </a:r>
            <a:r>
              <a:rPr lang="en-US" sz="1400" dirty="0" err="1" smtClean="0">
                <a:solidFill>
                  <a:schemeClr val="bg1">
                    <a:lumMod val="10000"/>
                  </a:schemeClr>
                </a:solidFill>
                <a:latin typeface="Sitka Small" panose="02000505000000020004" charset="0"/>
                <a:cs typeface="Sitka Small" panose="02000505000000020004" charset="0"/>
                <a:sym typeface="+mn-ea"/>
              </a:rPr>
              <a:t>thermocatenulatus</a:t>
            </a:r>
            <a:r>
              <a:rPr lang="en-US" sz="1400" dirty="0" smtClean="0">
                <a:solidFill>
                  <a:schemeClr val="bg1">
                    <a:lumMod val="10000"/>
                  </a:schemeClr>
                </a:solidFill>
                <a:latin typeface="Sitka Small" panose="02000505000000020004" charset="0"/>
                <a:cs typeface="Sitka Small" panose="02000505000000020004" charset="0"/>
                <a:sym typeface="+mn-ea"/>
              </a:rPr>
              <a:t>, Staphylococcus </a:t>
            </a:r>
            <a:r>
              <a:rPr lang="en-US" sz="1400" dirty="0" err="1" smtClean="0">
                <a:solidFill>
                  <a:schemeClr val="bg1">
                    <a:lumMod val="10000"/>
                  </a:schemeClr>
                </a:solidFill>
                <a:latin typeface="Sitka Small" panose="02000505000000020004" charset="0"/>
                <a:cs typeface="Sitka Small" panose="02000505000000020004" charset="0"/>
                <a:sym typeface="+mn-ea"/>
              </a:rPr>
              <a:t>hyicus</a:t>
            </a:r>
            <a:r>
              <a:rPr lang="en-US" sz="1400" dirty="0" smtClean="0">
                <a:solidFill>
                  <a:schemeClr val="bg1">
                    <a:lumMod val="10000"/>
                  </a:schemeClr>
                </a:solidFill>
                <a:latin typeface="Sitka Small" panose="02000505000000020004" charset="0"/>
                <a:cs typeface="Sitka Small" panose="02000505000000020004" charset="0"/>
                <a:sym typeface="+mn-ea"/>
              </a:rPr>
              <a:t>, Staphylococcus </a:t>
            </a:r>
            <a:r>
              <a:rPr lang="en-US" sz="1400" dirty="0" err="1" smtClean="0">
                <a:solidFill>
                  <a:schemeClr val="bg1">
                    <a:lumMod val="10000"/>
                  </a:schemeClr>
                </a:solidFill>
                <a:latin typeface="Sitka Small" panose="02000505000000020004" charset="0"/>
                <a:cs typeface="Sitka Small" panose="02000505000000020004" charset="0"/>
                <a:sym typeface="+mn-ea"/>
              </a:rPr>
              <a:t>aereus</a:t>
            </a:r>
            <a:r>
              <a:rPr lang="en-US" sz="1400" dirty="0" smtClean="0">
                <a:solidFill>
                  <a:schemeClr val="bg1">
                    <a:lumMod val="10000"/>
                  </a:schemeClr>
                </a:solidFill>
                <a:latin typeface="Sitka Small" panose="02000505000000020004" charset="0"/>
                <a:cs typeface="Sitka Small" panose="02000505000000020004" charset="0"/>
                <a:sym typeface="+mn-ea"/>
              </a:rPr>
              <a:t>, Staphylococcus </a:t>
            </a:r>
            <a:r>
              <a:rPr lang="en-US" sz="1400" dirty="0" err="1" smtClean="0">
                <a:solidFill>
                  <a:schemeClr val="bg1">
                    <a:lumMod val="10000"/>
                  </a:schemeClr>
                </a:solidFill>
                <a:latin typeface="Sitka Small" panose="02000505000000020004" charset="0"/>
                <a:cs typeface="Sitka Small" panose="02000505000000020004" charset="0"/>
                <a:sym typeface="+mn-ea"/>
              </a:rPr>
              <a:t>epidermides</a:t>
            </a:r>
            <a:r>
              <a:rPr lang="en-US" sz="1400" dirty="0" smtClean="0">
                <a:solidFill>
                  <a:schemeClr val="bg1">
                    <a:lumMod val="10000"/>
                  </a:schemeClr>
                </a:solidFill>
                <a:latin typeface="Sitka Small" panose="02000505000000020004" charset="0"/>
                <a:cs typeface="Sitka Small" panose="02000505000000020004" charset="0"/>
                <a:sym typeface="+mn-ea"/>
              </a:rPr>
              <a:t>.</a:t>
            </a: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r>
              <a:rPr lang="en-US" sz="1400" b="1" dirty="0" err="1" smtClean="0">
                <a:solidFill>
                  <a:schemeClr val="bg1">
                    <a:lumMod val="10000"/>
                  </a:schemeClr>
                </a:solidFill>
                <a:latin typeface="Sitka Small" panose="02000505000000020004" charset="0"/>
                <a:cs typeface="Sitka Small" panose="02000505000000020004" charset="0"/>
                <a:sym typeface="+mn-ea"/>
              </a:rPr>
              <a:t>Ditemukan</a:t>
            </a:r>
            <a:r>
              <a:rPr lang="en-US" sz="1400" b="1" dirty="0" smtClean="0">
                <a:solidFill>
                  <a:schemeClr val="bg1">
                    <a:lumMod val="10000"/>
                  </a:schemeClr>
                </a:solidFill>
                <a:latin typeface="Sitka Small" panose="02000505000000020004" charset="0"/>
                <a:cs typeface="Sitka Small" panose="02000505000000020004" charset="0"/>
                <a:sym typeface="+mn-ea"/>
              </a:rPr>
              <a:t> </a:t>
            </a:r>
            <a:r>
              <a:rPr lang="en-US" sz="1400" b="1" dirty="0" err="1" smtClean="0">
                <a:solidFill>
                  <a:schemeClr val="bg1">
                    <a:lumMod val="10000"/>
                  </a:schemeClr>
                </a:solidFill>
                <a:latin typeface="Sitka Small" panose="02000505000000020004" charset="0"/>
                <a:cs typeface="Sitka Small" panose="02000505000000020004" charset="0"/>
                <a:sym typeface="+mn-ea"/>
              </a:rPr>
              <a:t>di</a:t>
            </a:r>
            <a:r>
              <a:rPr lang="en-US" sz="1400" b="1"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limbah</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cair</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kelapa</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sawit</a:t>
            </a:r>
            <a:r>
              <a:rPr lang="en-US" sz="1400" dirty="0" smtClean="0">
                <a:solidFill>
                  <a:schemeClr val="bg1">
                    <a:lumMod val="10000"/>
                  </a:schemeClr>
                </a:solidFill>
                <a:latin typeface="Sitka Small" panose="02000505000000020004" charset="0"/>
                <a:cs typeface="Sitka Small" panose="02000505000000020004" charset="0"/>
                <a:sym typeface="+mn-ea"/>
              </a:rPr>
              <a:t> yang </a:t>
            </a:r>
            <a:r>
              <a:rPr lang="en-US" sz="1400" dirty="0" err="1" smtClean="0">
                <a:solidFill>
                  <a:schemeClr val="bg1">
                    <a:lumMod val="10000"/>
                  </a:schemeClr>
                </a:solidFill>
                <a:latin typeface="Sitka Small" panose="02000505000000020004" charset="0"/>
                <a:cs typeface="Sitka Small" panose="02000505000000020004" charset="0"/>
                <a:sym typeface="+mn-ea"/>
              </a:rPr>
              <a:t>mengandung</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minyak</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dan</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lemak</a:t>
            </a: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endParaRPr lang="en-US" dirty="0" smtClean="0">
              <a:solidFill>
                <a:schemeClr val="bg1">
                  <a:lumMod val="10000"/>
                </a:schemeClr>
              </a:solidFill>
            </a:endParaRPr>
          </a:p>
          <a:p>
            <a:endParaRPr lang="id-ID" altLang="en-US" dirty="0"/>
          </a:p>
        </p:txBody>
      </p:sp>
      <p:sp>
        <p:nvSpPr>
          <p:cNvPr id="3" name="Judul 2"/>
          <p:cNvSpPr>
            <a:spLocks noGrp="1"/>
          </p:cNvSpPr>
          <p:nvPr>
            <p:ph type="title"/>
          </p:nvPr>
        </p:nvSpPr>
        <p:spPr>
          <a:xfrm>
            <a:off x="714348" y="142858"/>
            <a:ext cx="7717500" cy="541500"/>
          </a:xfrm>
        </p:spPr>
        <p:txBody>
          <a:bodyPr/>
          <a:lstStyle/>
          <a:p>
            <a:r>
              <a:rPr lang="en-US" altLang="id-ID" dirty="0" smtClean="0"/>
              <a:t>6. BAKTERI </a:t>
            </a:r>
            <a:r>
              <a:rPr lang="en-US" altLang="id-ID" dirty="0"/>
              <a:t>LIPOLITIK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a:xfrm>
            <a:off x="285720" y="857238"/>
            <a:ext cx="8358246" cy="3643338"/>
          </a:xfrm>
        </p:spPr>
        <p:txBody>
          <a:bodyPr/>
          <a:lstStyle/>
          <a:p>
            <a:pPr marL="152400" indent="0">
              <a:buClr>
                <a:schemeClr val="accent1"/>
              </a:buClr>
              <a:buSzPts val="1800"/>
              <a:buNone/>
            </a:pPr>
            <a:r>
              <a:rPr lang="en-US" sz="1400" b="1" dirty="0" err="1" smtClean="0">
                <a:latin typeface="Sitka Small" panose="02000505000000020004" charset="0"/>
                <a:cs typeface="Sitka Small" panose="02000505000000020004" charset="0"/>
                <a:sym typeface="+mn-ea"/>
              </a:rPr>
              <a:t>Bakteri</a:t>
            </a:r>
            <a:r>
              <a:rPr lang="en-US" sz="1400" b="1" dirty="0" smtClean="0">
                <a:latin typeface="Sitka Small" panose="02000505000000020004" charset="0"/>
                <a:cs typeface="Sitka Small" panose="02000505000000020004" charset="0"/>
                <a:sym typeface="+mn-ea"/>
              </a:rPr>
              <a:t> </a:t>
            </a:r>
            <a:r>
              <a:rPr lang="en-US" sz="1400" b="1" dirty="0" err="1" smtClean="0">
                <a:latin typeface="Sitka Small" panose="02000505000000020004" charset="0"/>
                <a:cs typeface="Sitka Small" panose="02000505000000020004" charset="0"/>
                <a:sym typeface="+mn-ea"/>
              </a:rPr>
              <a:t>amilolitik</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adalah</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bakteri</a:t>
            </a:r>
            <a:r>
              <a:rPr lang="en-US" sz="1400" dirty="0" smtClean="0">
                <a:latin typeface="Sitka Small" panose="02000505000000020004" charset="0"/>
                <a:cs typeface="Sitka Small" panose="02000505000000020004" charset="0"/>
                <a:sym typeface="+mn-ea"/>
              </a:rPr>
              <a:t> yang </a:t>
            </a:r>
            <a:r>
              <a:rPr lang="en-US" sz="1400" dirty="0" err="1" smtClean="0">
                <a:latin typeface="Sitka Small" panose="02000505000000020004" charset="0"/>
                <a:cs typeface="Sitka Small" panose="02000505000000020004" charset="0"/>
                <a:sym typeface="+mn-ea"/>
              </a:rPr>
              <a:t>dapat</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memecah</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amilum</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menjadi</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glukosa</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Budiyanto</a:t>
            </a:r>
            <a:r>
              <a:rPr lang="en-US" sz="1400" dirty="0" smtClean="0">
                <a:latin typeface="Sitka Small" panose="02000505000000020004" charset="0"/>
                <a:cs typeface="Sitka Small" panose="02000505000000020004" charset="0"/>
                <a:sym typeface="+mn-ea"/>
              </a:rPr>
              <a:t>, 2002). </a:t>
            </a:r>
            <a:r>
              <a:rPr lang="en-US" sz="1400" dirty="0" err="1" smtClean="0">
                <a:latin typeface="Sitka Small" panose="02000505000000020004" charset="0"/>
                <a:cs typeface="Sitka Small" panose="02000505000000020004" charset="0"/>
                <a:sym typeface="+mn-ea"/>
              </a:rPr>
              <a:t>Bakteri</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ini</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menghasilkan</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enzim</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amilase</a:t>
            </a:r>
            <a:r>
              <a:rPr lang="en-US" sz="1400" dirty="0" smtClean="0">
                <a:latin typeface="Sitka Small" panose="02000505000000020004" charset="0"/>
                <a:cs typeface="Sitka Small" panose="02000505000000020004" charset="0"/>
                <a:sym typeface="+mn-ea"/>
              </a:rPr>
              <a:t>, yang </a:t>
            </a:r>
            <a:r>
              <a:rPr lang="en-US" sz="1400" dirty="0" err="1" smtClean="0">
                <a:latin typeface="Sitka Small" panose="02000505000000020004" charset="0"/>
                <a:cs typeface="Sitka Small" panose="02000505000000020004" charset="0"/>
                <a:sym typeface="+mn-ea"/>
              </a:rPr>
              <a:t>merupakan</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produk</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metabolisme</a:t>
            </a:r>
            <a:r>
              <a:rPr lang="en-US" sz="1400" dirty="0" smtClean="0">
                <a:latin typeface="Sitka Small" panose="02000505000000020004" charset="0"/>
                <a:cs typeface="Sitka Small" panose="02000505000000020004" charset="0"/>
                <a:sym typeface="+mn-ea"/>
              </a:rPr>
              <a:t> primer </a:t>
            </a:r>
            <a:r>
              <a:rPr lang="en-US" sz="1400" dirty="0" err="1" smtClean="0">
                <a:latin typeface="Sitka Small" panose="02000505000000020004" charset="0"/>
                <a:cs typeface="Sitka Small" panose="02000505000000020004" charset="0"/>
                <a:sym typeface="+mn-ea"/>
              </a:rPr>
              <a:t>dari</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bakteri</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tersebut</a:t>
            </a:r>
            <a:r>
              <a:rPr lang="en-US" sz="1400" dirty="0" smtClean="0">
                <a:latin typeface="Sitka Small" panose="02000505000000020004" charset="0"/>
                <a:cs typeface="Sitka Small" panose="02000505000000020004" charset="0"/>
                <a:sym typeface="+mn-ea"/>
              </a:rPr>
              <a:t>, yang </a:t>
            </a:r>
            <a:r>
              <a:rPr lang="en-US" sz="1400" dirty="0" err="1" smtClean="0">
                <a:latin typeface="Sitka Small" panose="02000505000000020004" charset="0"/>
                <a:cs typeface="Sitka Small" panose="02000505000000020004" charset="0"/>
                <a:sym typeface="+mn-ea"/>
              </a:rPr>
              <a:t>digunakan</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untuk</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memecah</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amilum</a:t>
            </a:r>
            <a:r>
              <a:rPr lang="en-US" sz="1400" dirty="0" smtClean="0">
                <a:latin typeface="Sitka Small" panose="02000505000000020004" charset="0"/>
                <a:cs typeface="Sitka Small" panose="02000505000000020004" charset="0"/>
                <a:sym typeface="+mn-ea"/>
              </a:rPr>
              <a:t>.</a:t>
            </a:r>
            <a:endParaRPr lang="en-US" sz="1400" dirty="0" smtClean="0">
              <a:latin typeface="Sitka Small" panose="02000505000000020004" charset="0"/>
              <a:cs typeface="Sitka Small" panose="02000505000000020004" charset="0"/>
            </a:endParaRPr>
          </a:p>
          <a:p>
            <a:pPr marL="0" marR="0" lvl="0" indent="0" algn="l" defTabSz="914400" rtl="0" eaLnBrk="1" fontAlgn="auto" latinLnBrk="0" hangingPunct="1">
              <a:lnSpc>
                <a:spcPct val="100000"/>
              </a:lnSpc>
              <a:spcBef>
                <a:spcPts val="0"/>
              </a:spcBef>
              <a:spcAft>
                <a:spcPts val="0"/>
              </a:spcAft>
              <a:buClr>
                <a:schemeClr val="accent1"/>
              </a:buClr>
              <a:buSzPts val="1800"/>
              <a:buNone/>
              <a:defRPr/>
            </a:pPr>
            <a:endParaRPr kumimoji="0" lang="en-US" sz="1400" b="0" i="0" u="none" strike="noStrike" kern="0" cap="none" spc="0" normalizeH="0" baseline="0" noProof="0" dirty="0" smtClean="0">
              <a:ln>
                <a:noFill/>
              </a:ln>
              <a:solidFill>
                <a:schemeClr val="accent2"/>
              </a:solidFill>
              <a:effectLst/>
              <a:uLnTx/>
              <a:uFillTx/>
              <a:latin typeface="Sitka Small" panose="02000505000000020004" charset="0"/>
              <a:ea typeface="Manjari"/>
              <a:cs typeface="Sitka Small" panose="02000505000000020004" charset="0"/>
              <a:sym typeface="Manjari"/>
            </a:endParaRPr>
          </a:p>
          <a:p>
            <a:pPr marL="152400" indent="0">
              <a:buNone/>
            </a:pPr>
            <a:r>
              <a:rPr lang="en-US" sz="1400" b="1" dirty="0" err="1" smtClean="0">
                <a:latin typeface="Sitka Small" panose="02000505000000020004" charset="0"/>
                <a:cs typeface="Sitka Small" panose="02000505000000020004" charset="0"/>
                <a:sym typeface="+mn-ea"/>
              </a:rPr>
              <a:t>Karakteristik</a:t>
            </a:r>
            <a:r>
              <a:rPr lang="en-US" sz="1400" b="1" dirty="0" smtClean="0">
                <a:latin typeface="Sitka Small" panose="02000505000000020004" charset="0"/>
                <a:cs typeface="Sitka Small" panose="02000505000000020004" charset="0"/>
                <a:sym typeface="+mn-ea"/>
              </a:rPr>
              <a:t>:</a:t>
            </a:r>
            <a:endParaRPr lang="en-US" sz="1400" b="1" dirty="0" smtClean="0">
              <a:latin typeface="Sitka Small" panose="02000505000000020004" charset="0"/>
              <a:cs typeface="Sitka Small" panose="02000505000000020004" charset="0"/>
            </a:endParaRPr>
          </a:p>
          <a:p>
            <a:pPr marL="152400" indent="0">
              <a:buNone/>
            </a:pPr>
            <a:r>
              <a:rPr lang="en-US" sz="1400" dirty="0" smtClean="0">
                <a:latin typeface="Sitka Small" panose="02000505000000020004" charset="0"/>
                <a:cs typeface="Sitka Small" panose="02000505000000020004" charset="0"/>
                <a:sym typeface="+mn-ea"/>
              </a:rPr>
              <a:t>-</a:t>
            </a:r>
            <a:r>
              <a:rPr lang="en-US" sz="1400" dirty="0" err="1" smtClean="0">
                <a:latin typeface="Sitka Small" panose="02000505000000020004" charset="0"/>
                <a:cs typeface="Sitka Small" panose="02000505000000020004" charset="0"/>
                <a:sym typeface="+mn-ea"/>
              </a:rPr>
              <a:t>Memiliki</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bentuk</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bulat</a:t>
            </a:r>
            <a:endParaRPr lang="en-US" sz="1400" dirty="0" smtClean="0">
              <a:latin typeface="Sitka Small" panose="02000505000000020004" charset="0"/>
              <a:cs typeface="Sitka Small" panose="02000505000000020004" charset="0"/>
            </a:endParaRPr>
          </a:p>
          <a:p>
            <a:pPr marL="152400" indent="0">
              <a:buNone/>
            </a:pPr>
            <a:r>
              <a:rPr lang="en-US" sz="1400" dirty="0" smtClean="0">
                <a:latin typeface="Sitka Small" panose="02000505000000020004" charset="0"/>
                <a:cs typeface="Sitka Small" panose="02000505000000020004" charset="0"/>
                <a:sym typeface="+mn-ea"/>
              </a:rPr>
              <a:t>-</a:t>
            </a:r>
            <a:r>
              <a:rPr lang="en-US" sz="1400" dirty="0" err="1" smtClean="0">
                <a:latin typeface="Sitka Small" panose="02000505000000020004" charset="0"/>
                <a:cs typeface="Sitka Small" panose="02000505000000020004" charset="0"/>
                <a:sym typeface="+mn-ea"/>
              </a:rPr>
              <a:t>Permukaannya</a:t>
            </a:r>
            <a:r>
              <a:rPr lang="en-US" sz="1400" dirty="0" smtClean="0">
                <a:latin typeface="Sitka Small" panose="02000505000000020004" charset="0"/>
                <a:cs typeface="Sitka Small" panose="02000505000000020004" charset="0"/>
                <a:sym typeface="+mn-ea"/>
              </a:rPr>
              <a:t> rata</a:t>
            </a:r>
            <a:endParaRPr lang="en-US" sz="1400" dirty="0" smtClean="0">
              <a:latin typeface="Sitka Small" panose="02000505000000020004" charset="0"/>
              <a:cs typeface="Sitka Small" panose="02000505000000020004" charset="0"/>
            </a:endParaRPr>
          </a:p>
          <a:p>
            <a:pPr marL="152400" indent="0">
              <a:buNone/>
            </a:pPr>
            <a:r>
              <a:rPr lang="en-US" sz="1400" dirty="0" smtClean="0">
                <a:latin typeface="Sitka Small" panose="02000505000000020004" charset="0"/>
                <a:cs typeface="Sitka Small" panose="02000505000000020004" charset="0"/>
                <a:sym typeface="+mn-ea"/>
              </a:rPr>
              <a:t>-</a:t>
            </a:r>
            <a:r>
              <a:rPr lang="en-US" sz="1400" dirty="0" err="1" smtClean="0">
                <a:latin typeface="Sitka Small" panose="02000505000000020004" charset="0"/>
                <a:cs typeface="Sitka Small" panose="02000505000000020004" charset="0"/>
                <a:sym typeface="+mn-ea"/>
              </a:rPr>
              <a:t>Memiliki</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tepi</a:t>
            </a:r>
            <a:r>
              <a:rPr lang="en-US" sz="1400" dirty="0" smtClean="0">
                <a:latin typeface="Sitka Small" panose="02000505000000020004" charset="0"/>
                <a:cs typeface="Sitka Small" panose="02000505000000020004" charset="0"/>
                <a:sym typeface="+mn-ea"/>
              </a:rPr>
              <a:t> yang </a:t>
            </a:r>
            <a:r>
              <a:rPr lang="en-US" sz="1400" dirty="0" err="1" smtClean="0">
                <a:latin typeface="Sitka Small" panose="02000505000000020004" charset="0"/>
                <a:cs typeface="Sitka Small" panose="02000505000000020004" charset="0"/>
                <a:sym typeface="+mn-ea"/>
              </a:rPr>
              <a:t>berigi</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berombak</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dan</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utuh</a:t>
            </a:r>
            <a:endParaRPr lang="en-US" sz="1400" dirty="0" smtClean="0">
              <a:latin typeface="Sitka Small" panose="02000505000000020004" charset="0"/>
              <a:cs typeface="Sitka Small" panose="02000505000000020004" charset="0"/>
            </a:endParaRPr>
          </a:p>
          <a:p>
            <a:pPr marL="152400" indent="0">
              <a:buNone/>
            </a:pPr>
            <a:r>
              <a:rPr lang="en-US" sz="1400" dirty="0" smtClean="0">
                <a:latin typeface="Sitka Small" panose="02000505000000020004" charset="0"/>
                <a:cs typeface="Sitka Small" panose="02000505000000020004" charset="0"/>
                <a:sym typeface="+mn-ea"/>
              </a:rPr>
              <a:t>-</a:t>
            </a:r>
            <a:r>
              <a:rPr lang="en-US" sz="1400" dirty="0" err="1" smtClean="0">
                <a:latin typeface="Sitka Small" panose="02000505000000020004" charset="0"/>
                <a:cs typeface="Sitka Small" panose="02000505000000020004" charset="0"/>
                <a:sym typeface="+mn-ea"/>
              </a:rPr>
              <a:t>Memiliki</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warna</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putih</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krem</a:t>
            </a:r>
            <a:endParaRPr lang="en-US" sz="1400" dirty="0" smtClean="0">
              <a:latin typeface="Sitka Small" panose="02000505000000020004" charset="0"/>
              <a:cs typeface="Sitka Small" panose="02000505000000020004" charset="0"/>
            </a:endParaRPr>
          </a:p>
          <a:p>
            <a:pPr marL="152400" indent="0">
              <a:buNone/>
            </a:pPr>
            <a:endParaRPr lang="en-US" sz="1400" dirty="0" smtClean="0">
              <a:latin typeface="Sitka Small" panose="02000505000000020004" charset="0"/>
              <a:cs typeface="Sitka Small" panose="02000505000000020004" charset="0"/>
            </a:endParaRPr>
          </a:p>
          <a:p>
            <a:pPr marL="152400" indent="0">
              <a:buNone/>
            </a:pPr>
            <a:r>
              <a:rPr lang="en-US" sz="1400" b="1" dirty="0" err="1" smtClean="0">
                <a:latin typeface="Sitka Small" panose="02000505000000020004" charset="0"/>
                <a:cs typeface="Sitka Small" panose="02000505000000020004" charset="0"/>
                <a:sym typeface="+mn-ea"/>
              </a:rPr>
              <a:t>Contoh</a:t>
            </a:r>
            <a:r>
              <a:rPr lang="en-US" sz="1400" b="1" dirty="0" smtClean="0">
                <a:latin typeface="Sitka Small" panose="02000505000000020004" charset="0"/>
                <a:cs typeface="Sitka Small" panose="02000505000000020004" charset="0"/>
                <a:sym typeface="+mn-ea"/>
              </a:rPr>
              <a:t>:</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Contoh-contoh</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bakteri</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amilolitik</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adalah</a:t>
            </a:r>
            <a:r>
              <a:rPr lang="en-US" sz="1400" dirty="0" smtClean="0">
                <a:latin typeface="Sitka Small" panose="02000505000000020004" charset="0"/>
                <a:cs typeface="Sitka Small" panose="02000505000000020004" charset="0"/>
                <a:sym typeface="+mn-ea"/>
              </a:rPr>
              <a:t> Bacillus </a:t>
            </a:r>
            <a:r>
              <a:rPr lang="en-US" sz="1400" dirty="0" err="1" smtClean="0">
                <a:latin typeface="Sitka Small" panose="02000505000000020004" charset="0"/>
                <a:cs typeface="Sitka Small" panose="02000505000000020004" charset="0"/>
                <a:sym typeface="+mn-ea"/>
              </a:rPr>
              <a:t>coagulans</a:t>
            </a:r>
            <a:r>
              <a:rPr lang="en-US" sz="1400" dirty="0" smtClean="0">
                <a:latin typeface="Sitka Small" panose="02000505000000020004" charset="0"/>
                <a:cs typeface="Sitka Small" panose="02000505000000020004" charset="0"/>
                <a:sym typeface="+mn-ea"/>
              </a:rPr>
              <a:t>, Bacillus </a:t>
            </a:r>
            <a:r>
              <a:rPr lang="en-US" sz="1400" dirty="0" err="1" smtClean="0">
                <a:latin typeface="Sitka Small" panose="02000505000000020004" charset="0"/>
                <a:cs typeface="Sitka Small" panose="02000505000000020004" charset="0"/>
                <a:sym typeface="+mn-ea"/>
              </a:rPr>
              <a:t>licheniformis</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Arthrobacter</a:t>
            </a:r>
            <a:r>
              <a:rPr lang="en-US" sz="1400" dirty="0" smtClean="0">
                <a:latin typeface="Sitka Small" panose="02000505000000020004" charset="0"/>
                <a:cs typeface="Sitka Small" panose="02000505000000020004" charset="0"/>
                <a:sym typeface="+mn-ea"/>
              </a:rPr>
              <a:t> sp., Lactobacillus </a:t>
            </a:r>
            <a:r>
              <a:rPr lang="en-US" sz="1400" dirty="0" err="1" smtClean="0">
                <a:latin typeface="Sitka Small" panose="02000505000000020004" charset="0"/>
                <a:cs typeface="Sitka Small" panose="02000505000000020004" charset="0"/>
                <a:sym typeface="+mn-ea"/>
              </a:rPr>
              <a:t>sporogenes</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Chromobacterium</a:t>
            </a:r>
            <a:r>
              <a:rPr lang="en-US" sz="1400" dirty="0" smtClean="0">
                <a:latin typeface="Sitka Small" panose="02000505000000020004" charset="0"/>
                <a:cs typeface="Sitka Small" panose="02000505000000020004" charset="0"/>
                <a:sym typeface="+mn-ea"/>
              </a:rPr>
              <a:t> sp., Micrococcus </a:t>
            </a:r>
            <a:r>
              <a:rPr lang="en-US" sz="1400" dirty="0" err="1" smtClean="0">
                <a:latin typeface="Sitka Small" panose="02000505000000020004" charset="0"/>
                <a:cs typeface="Sitka Small" panose="02000505000000020004" charset="0"/>
                <a:sym typeface="+mn-ea"/>
              </a:rPr>
              <a:t>roseus</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dan</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Pichia</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anomala</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Naiola</a:t>
            </a:r>
            <a:r>
              <a:rPr lang="en-US" sz="1400" dirty="0" smtClean="0">
                <a:latin typeface="Sitka Small" panose="02000505000000020004" charset="0"/>
                <a:cs typeface="Sitka Small" panose="02000505000000020004" charset="0"/>
                <a:sym typeface="+mn-ea"/>
              </a:rPr>
              <a:t>, 2008).</a:t>
            </a:r>
            <a:endParaRPr lang="en-US" sz="1400" dirty="0" smtClean="0">
              <a:latin typeface="Sitka Small" panose="02000505000000020004" charset="0"/>
              <a:cs typeface="Sitka Small" panose="02000505000000020004" charset="0"/>
            </a:endParaRPr>
          </a:p>
          <a:p>
            <a:pPr marL="152400" indent="0">
              <a:buNone/>
            </a:pPr>
            <a:endParaRPr lang="en-US" sz="1400" dirty="0" smtClean="0">
              <a:latin typeface="Sitka Small" panose="02000505000000020004" charset="0"/>
              <a:cs typeface="Sitka Small" panose="02000505000000020004" charset="0"/>
            </a:endParaRPr>
          </a:p>
          <a:p>
            <a:pPr marL="152400" indent="0">
              <a:buNone/>
            </a:pPr>
            <a:r>
              <a:rPr lang="en-US" sz="1400" b="1" dirty="0" err="1" smtClean="0">
                <a:latin typeface="Sitka Small" panose="02000505000000020004" charset="0"/>
                <a:cs typeface="Sitka Small" panose="02000505000000020004" charset="0"/>
                <a:sym typeface="+mn-ea"/>
              </a:rPr>
              <a:t>Ditemukan</a:t>
            </a:r>
            <a:r>
              <a:rPr lang="en-US" sz="1400" b="1" dirty="0" smtClean="0">
                <a:latin typeface="Sitka Small" panose="02000505000000020004" charset="0"/>
                <a:cs typeface="Sitka Small" panose="02000505000000020004" charset="0"/>
                <a:sym typeface="+mn-ea"/>
              </a:rPr>
              <a:t> </a:t>
            </a:r>
            <a:r>
              <a:rPr lang="en-US" sz="1400" b="1" dirty="0" err="1" smtClean="0">
                <a:latin typeface="Sitka Small" panose="02000505000000020004" charset="0"/>
                <a:cs typeface="Sitka Small" panose="02000505000000020004" charset="0"/>
                <a:sym typeface="+mn-ea"/>
              </a:rPr>
              <a:t>di</a:t>
            </a:r>
            <a:r>
              <a:rPr lang="en-US" sz="1400" b="1"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Bakteri</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amilolitik</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hidup</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pada</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tempat</a:t>
            </a:r>
            <a:r>
              <a:rPr lang="en-US" sz="1400" dirty="0" smtClean="0">
                <a:latin typeface="Sitka Small" panose="02000505000000020004" charset="0"/>
                <a:cs typeface="Sitka Small" panose="02000505000000020004" charset="0"/>
                <a:sym typeface="+mn-ea"/>
              </a:rPr>
              <a:t> yang </a:t>
            </a:r>
            <a:r>
              <a:rPr lang="en-US" sz="1400" dirty="0" err="1" smtClean="0">
                <a:latin typeface="Sitka Small" panose="02000505000000020004" charset="0"/>
                <a:cs typeface="Sitka Small" panose="02000505000000020004" charset="0"/>
                <a:sym typeface="+mn-ea"/>
              </a:rPr>
              <a:t>memiliki</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kadar</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amilum</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tinggi</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misalnya</a:t>
            </a:r>
            <a:r>
              <a:rPr lang="en-US" sz="1400" dirty="0" smtClean="0">
                <a:latin typeface="Sitka Small" panose="02000505000000020004" charset="0"/>
                <a:cs typeface="Sitka Small" panose="02000505000000020004" charset="0"/>
                <a:sym typeface="+mn-ea"/>
              </a:rPr>
              <a:t> </a:t>
            </a:r>
            <a:r>
              <a:rPr lang="en-US" sz="1400" dirty="0" err="1" smtClean="0">
                <a:latin typeface="Sitka Small" panose="02000505000000020004" charset="0"/>
                <a:cs typeface="Sitka Small" panose="02000505000000020004" charset="0"/>
                <a:sym typeface="+mn-ea"/>
              </a:rPr>
              <a:t>pada</a:t>
            </a:r>
            <a:r>
              <a:rPr lang="en-US" sz="1400" dirty="0" smtClean="0">
                <a:latin typeface="Sitka Small" panose="02000505000000020004" charset="0"/>
                <a:cs typeface="Sitka Small" panose="02000505000000020004" charset="0"/>
                <a:sym typeface="+mn-ea"/>
              </a:rPr>
              <a:t> tape.</a:t>
            </a:r>
            <a:endParaRPr lang="en-US" sz="1400" dirty="0" smtClean="0">
              <a:latin typeface="Sitka Small" panose="02000505000000020004" charset="0"/>
              <a:cs typeface="Sitka Small" panose="02000505000000020004" charset="0"/>
            </a:endParaRPr>
          </a:p>
          <a:p>
            <a:pPr marL="152400" indent="0">
              <a:buNone/>
            </a:pPr>
            <a:endParaRPr lang="id-ID" altLang="en-US" sz="1400" dirty="0"/>
          </a:p>
        </p:txBody>
      </p:sp>
      <p:sp>
        <p:nvSpPr>
          <p:cNvPr id="3" name="Judul 2"/>
          <p:cNvSpPr>
            <a:spLocks noGrp="1"/>
          </p:cNvSpPr>
          <p:nvPr>
            <p:ph type="title"/>
          </p:nvPr>
        </p:nvSpPr>
        <p:spPr>
          <a:xfrm>
            <a:off x="714348" y="214296"/>
            <a:ext cx="7717500" cy="541500"/>
          </a:xfrm>
        </p:spPr>
        <p:txBody>
          <a:bodyPr/>
          <a:lstStyle/>
          <a:p>
            <a:r>
              <a:rPr lang="en-US" altLang="id-ID" dirty="0" smtClean="0"/>
              <a:t>7. BAKTERI </a:t>
            </a:r>
            <a:r>
              <a:rPr lang="en-US" altLang="id-ID" dirty="0"/>
              <a:t>AMINOLITIK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Teks 1"/>
          <p:cNvSpPr>
            <a:spLocks noGrp="1"/>
          </p:cNvSpPr>
          <p:nvPr>
            <p:ph type="body" idx="1"/>
          </p:nvPr>
        </p:nvSpPr>
        <p:spPr/>
        <p:txBody>
          <a:bodyPr/>
          <a:lstStyle/>
          <a:p>
            <a:pPr marL="0" indent="0">
              <a:buNone/>
            </a:pPr>
            <a:r>
              <a:rPr lang="en-US" sz="1400" b="1" dirty="0" err="1" smtClean="0">
                <a:solidFill>
                  <a:schemeClr val="bg1">
                    <a:lumMod val="10000"/>
                  </a:schemeClr>
                </a:solidFill>
                <a:latin typeface="Sitka Small" panose="02000505000000020004" charset="0"/>
                <a:cs typeface="Sitka Small" panose="02000505000000020004" charset="0"/>
                <a:sym typeface="+mn-ea"/>
              </a:rPr>
              <a:t>Bakteri</a:t>
            </a:r>
            <a:r>
              <a:rPr lang="en-US" sz="1400" b="1" dirty="0" smtClean="0">
                <a:solidFill>
                  <a:schemeClr val="bg1">
                    <a:lumMod val="10000"/>
                  </a:schemeClr>
                </a:solidFill>
                <a:latin typeface="Sitka Small" panose="02000505000000020004" charset="0"/>
                <a:cs typeface="Sitka Small" panose="02000505000000020004" charset="0"/>
                <a:sym typeface="+mn-ea"/>
              </a:rPr>
              <a:t> </a:t>
            </a:r>
            <a:r>
              <a:rPr lang="en-US" sz="1400" b="1" dirty="0" err="1" smtClean="0">
                <a:solidFill>
                  <a:schemeClr val="bg1">
                    <a:lumMod val="10000"/>
                  </a:schemeClr>
                </a:solidFill>
                <a:latin typeface="Sitka Small" panose="02000505000000020004" charset="0"/>
                <a:cs typeface="Sitka Small" panose="02000505000000020004" charset="0"/>
                <a:sym typeface="+mn-ea"/>
              </a:rPr>
              <a:t>Pektinolitik</a:t>
            </a:r>
            <a:r>
              <a:rPr lang="en-US" sz="1400" b="1"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adalah</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bakteri</a:t>
            </a:r>
            <a:r>
              <a:rPr lang="en-US" sz="1400" dirty="0" smtClean="0">
                <a:solidFill>
                  <a:schemeClr val="bg1">
                    <a:lumMod val="10000"/>
                  </a:schemeClr>
                </a:solidFill>
                <a:latin typeface="Sitka Small" panose="02000505000000020004" charset="0"/>
                <a:cs typeface="Sitka Small" panose="02000505000000020004" charset="0"/>
                <a:sym typeface="+mn-ea"/>
              </a:rPr>
              <a:t> yang </a:t>
            </a:r>
            <a:r>
              <a:rPr lang="en-US" sz="1400" dirty="0" err="1" smtClean="0">
                <a:solidFill>
                  <a:schemeClr val="bg1">
                    <a:lumMod val="10000"/>
                  </a:schemeClr>
                </a:solidFill>
                <a:latin typeface="Sitka Small" panose="02000505000000020004" charset="0"/>
                <a:cs typeface="Sitka Small" panose="02000505000000020004" charset="0"/>
                <a:sym typeface="+mn-ea"/>
              </a:rPr>
              <a:t>mempunyai</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kemampuan</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mendegradasi</a:t>
            </a:r>
            <a:r>
              <a:rPr lang="en-US" sz="1400" dirty="0" smtClean="0">
                <a:solidFill>
                  <a:schemeClr val="bg1">
                    <a:lumMod val="10000"/>
                  </a:schemeClr>
                </a:solidFill>
                <a:latin typeface="Sitka Small" panose="02000505000000020004" charset="0"/>
                <a:cs typeface="Sitka Small" panose="02000505000000020004" charset="0"/>
                <a:sym typeface="+mn-ea"/>
              </a:rPr>
              <a:t> protein, </a:t>
            </a:r>
            <a:r>
              <a:rPr lang="en-US" sz="1400" dirty="0" err="1" smtClean="0">
                <a:solidFill>
                  <a:schemeClr val="bg1">
                    <a:lumMod val="10000"/>
                  </a:schemeClr>
                </a:solidFill>
                <a:latin typeface="Sitka Small" panose="02000505000000020004" charset="0"/>
                <a:cs typeface="Sitka Small" panose="02000505000000020004" charset="0"/>
                <a:sym typeface="+mn-ea"/>
              </a:rPr>
              <a:t>bakteri</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ini</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juga</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dapat</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menghasilkan</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enzim</a:t>
            </a:r>
            <a:r>
              <a:rPr lang="en-US" sz="1400" dirty="0" smtClean="0">
                <a:solidFill>
                  <a:schemeClr val="bg1">
                    <a:lumMod val="10000"/>
                  </a:schemeClr>
                </a:solidFill>
                <a:latin typeface="Sitka Small" panose="02000505000000020004" charset="0"/>
                <a:cs typeface="Sitka Small" panose="02000505000000020004" charset="0"/>
                <a:sym typeface="+mn-ea"/>
              </a:rPr>
              <a:t> protease yang </a:t>
            </a:r>
            <a:r>
              <a:rPr lang="en-US" sz="1400" dirty="0" err="1" smtClean="0">
                <a:solidFill>
                  <a:schemeClr val="bg1">
                    <a:lumMod val="10000"/>
                  </a:schemeClr>
                </a:solidFill>
                <a:latin typeface="Sitka Small" panose="02000505000000020004" charset="0"/>
                <a:cs typeface="Sitka Small" panose="02000505000000020004" charset="0"/>
                <a:sym typeface="+mn-ea"/>
              </a:rPr>
              <a:t>tahan</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panas</a:t>
            </a:r>
            <a:r>
              <a:rPr lang="en-US" sz="1400" dirty="0" smtClean="0">
                <a:solidFill>
                  <a:schemeClr val="bg1">
                    <a:lumMod val="10000"/>
                  </a:schemeClr>
                </a:solidFill>
                <a:latin typeface="Sitka Small" panose="02000505000000020004" charset="0"/>
                <a:cs typeface="Sitka Small" panose="02000505000000020004" charset="0"/>
                <a:sym typeface="+mn-ea"/>
              </a:rPr>
              <a:t>.</a:t>
            </a: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r>
              <a:rPr lang="en-US" sz="1400" b="1" dirty="0" err="1" smtClean="0">
                <a:solidFill>
                  <a:schemeClr val="bg1">
                    <a:lumMod val="10000"/>
                  </a:schemeClr>
                </a:solidFill>
                <a:latin typeface="Sitka Small" panose="02000505000000020004" charset="0"/>
                <a:cs typeface="Sitka Small" panose="02000505000000020004" charset="0"/>
                <a:sym typeface="+mn-ea"/>
              </a:rPr>
              <a:t>Karakteristik</a:t>
            </a:r>
            <a:r>
              <a:rPr lang="en-US" sz="1400" b="1" dirty="0" smtClean="0">
                <a:solidFill>
                  <a:schemeClr val="bg1">
                    <a:lumMod val="10000"/>
                  </a:schemeClr>
                </a:solidFill>
                <a:latin typeface="Sitka Small" panose="02000505000000020004" charset="0"/>
                <a:cs typeface="Sitka Small" panose="02000505000000020004" charset="0"/>
                <a:sym typeface="+mn-ea"/>
              </a:rPr>
              <a:t>: </a:t>
            </a:r>
            <a:endParaRPr lang="en-US" sz="1400" b="1" dirty="0" smtClean="0">
              <a:solidFill>
                <a:schemeClr val="bg1">
                  <a:lumMod val="10000"/>
                </a:schemeClr>
              </a:solidFill>
              <a:latin typeface="Sitka Small" panose="02000505000000020004" charset="0"/>
              <a:cs typeface="Sitka Small" panose="02000505000000020004" charset="0"/>
            </a:endParaRPr>
          </a:p>
          <a:p>
            <a:pPr marL="0" indent="0">
              <a:buNone/>
            </a:pPr>
            <a:r>
              <a:rPr lang="en-US" sz="1400" dirty="0" smtClean="0">
                <a:solidFill>
                  <a:schemeClr val="bg1">
                    <a:lumMod val="10000"/>
                  </a:schemeClr>
                </a:solidFill>
                <a:latin typeface="Sitka Small" panose="02000505000000020004" charset="0"/>
                <a:cs typeface="Sitka Small" panose="02000505000000020004" charset="0"/>
                <a:sym typeface="+mn-ea"/>
              </a:rPr>
              <a:t>-</a:t>
            </a:r>
            <a:r>
              <a:rPr lang="en-US" sz="1400" dirty="0" err="1" smtClean="0">
                <a:solidFill>
                  <a:schemeClr val="bg1">
                    <a:lumMod val="10000"/>
                  </a:schemeClr>
                </a:solidFill>
                <a:latin typeface="Sitka Small" panose="02000505000000020004" charset="0"/>
                <a:cs typeface="Sitka Small" panose="02000505000000020004" charset="0"/>
                <a:sym typeface="+mn-ea"/>
              </a:rPr>
              <a:t>Koloninya</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memiliki</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warna</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krem</a:t>
            </a: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r>
              <a:rPr lang="en-US" sz="1400" dirty="0" smtClean="0">
                <a:solidFill>
                  <a:schemeClr val="bg1">
                    <a:lumMod val="10000"/>
                  </a:schemeClr>
                </a:solidFill>
                <a:latin typeface="Sitka Small" panose="02000505000000020004" charset="0"/>
                <a:cs typeface="Sitka Small" panose="02000505000000020004" charset="0"/>
                <a:sym typeface="+mn-ea"/>
              </a:rPr>
              <a:t>-</a:t>
            </a:r>
            <a:r>
              <a:rPr lang="en-US" sz="1400" dirty="0" err="1" smtClean="0">
                <a:solidFill>
                  <a:schemeClr val="bg1">
                    <a:lumMod val="10000"/>
                  </a:schemeClr>
                </a:solidFill>
                <a:latin typeface="Sitka Small" panose="02000505000000020004" charset="0"/>
                <a:cs typeface="Sitka Small" panose="02000505000000020004" charset="0"/>
                <a:sym typeface="+mn-ea"/>
              </a:rPr>
              <a:t>Bentuknya</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bulat</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dan</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batang</a:t>
            </a: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r>
              <a:rPr lang="en-US" sz="1400" b="1" dirty="0" err="1" smtClean="0">
                <a:solidFill>
                  <a:schemeClr val="bg1">
                    <a:lumMod val="10000"/>
                  </a:schemeClr>
                </a:solidFill>
                <a:latin typeface="Sitka Small" panose="02000505000000020004" charset="0"/>
                <a:cs typeface="Sitka Small" panose="02000505000000020004" charset="0"/>
                <a:sym typeface="+mn-ea"/>
              </a:rPr>
              <a:t>Contoh</a:t>
            </a:r>
            <a:r>
              <a:rPr lang="en-US" sz="1400" b="1" dirty="0" smtClean="0">
                <a:solidFill>
                  <a:schemeClr val="bg1">
                    <a:lumMod val="10000"/>
                  </a:schemeClr>
                </a:solidFill>
                <a:latin typeface="Sitka Small" panose="02000505000000020004" charset="0"/>
                <a:cs typeface="Sitka Small" panose="02000505000000020004" charset="0"/>
                <a:sym typeface="+mn-ea"/>
              </a:rPr>
              <a:t>:</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Aspergillus</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niger</a:t>
            </a: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endParaRPr lang="en-US" sz="1400" dirty="0" smtClean="0">
              <a:solidFill>
                <a:schemeClr val="bg1">
                  <a:lumMod val="10000"/>
                </a:schemeClr>
              </a:solidFill>
              <a:latin typeface="Sitka Small" panose="02000505000000020004" charset="0"/>
              <a:cs typeface="Sitka Small" panose="02000505000000020004" charset="0"/>
            </a:endParaRPr>
          </a:p>
          <a:p>
            <a:pPr marL="0" indent="0">
              <a:buNone/>
            </a:pPr>
            <a:r>
              <a:rPr lang="en-US" sz="1400" b="1" dirty="0" err="1" smtClean="0">
                <a:solidFill>
                  <a:schemeClr val="bg1">
                    <a:lumMod val="10000"/>
                  </a:schemeClr>
                </a:solidFill>
                <a:latin typeface="Sitka Small" panose="02000505000000020004" charset="0"/>
                <a:cs typeface="Sitka Small" panose="02000505000000020004" charset="0"/>
                <a:sym typeface="+mn-ea"/>
              </a:rPr>
              <a:t>Ditemukan</a:t>
            </a:r>
            <a:r>
              <a:rPr lang="en-US" sz="1400" b="1" dirty="0" smtClean="0">
                <a:solidFill>
                  <a:schemeClr val="bg1">
                    <a:lumMod val="10000"/>
                  </a:schemeClr>
                </a:solidFill>
                <a:latin typeface="Sitka Small" panose="02000505000000020004" charset="0"/>
                <a:cs typeface="Sitka Small" panose="02000505000000020004" charset="0"/>
                <a:sym typeface="+mn-ea"/>
              </a:rPr>
              <a:t> </a:t>
            </a:r>
            <a:r>
              <a:rPr lang="en-US" sz="1400" b="1" dirty="0" err="1" smtClean="0">
                <a:solidFill>
                  <a:schemeClr val="bg1">
                    <a:lumMod val="10000"/>
                  </a:schemeClr>
                </a:solidFill>
                <a:latin typeface="Sitka Small" panose="02000505000000020004" charset="0"/>
                <a:cs typeface="Sitka Small" panose="02000505000000020004" charset="0"/>
                <a:sym typeface="+mn-ea"/>
              </a:rPr>
              <a:t>di</a:t>
            </a:r>
            <a:r>
              <a:rPr lang="en-US" sz="1400" b="1"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Limbah</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kulit</a:t>
            </a:r>
            <a:r>
              <a:rPr lang="en-US" sz="1400" dirty="0" smtClean="0">
                <a:solidFill>
                  <a:schemeClr val="bg1">
                    <a:lumMod val="10000"/>
                  </a:schemeClr>
                </a:solidFill>
                <a:latin typeface="Sitka Small" panose="02000505000000020004" charset="0"/>
                <a:cs typeface="Sitka Small" panose="02000505000000020004" charset="0"/>
                <a:sym typeface="+mn-ea"/>
              </a:rPr>
              <a:t> </a:t>
            </a:r>
            <a:r>
              <a:rPr lang="en-US" sz="1400" dirty="0" err="1" smtClean="0">
                <a:solidFill>
                  <a:schemeClr val="bg1">
                    <a:lumMod val="10000"/>
                  </a:schemeClr>
                </a:solidFill>
                <a:latin typeface="Sitka Small" panose="02000505000000020004" charset="0"/>
                <a:cs typeface="Sitka Small" panose="02000505000000020004" charset="0"/>
                <a:sym typeface="+mn-ea"/>
              </a:rPr>
              <a:t>jeruk</a:t>
            </a:r>
            <a:r>
              <a:rPr lang="en-US" sz="1400" dirty="0" smtClean="0">
                <a:solidFill>
                  <a:schemeClr val="bg1">
                    <a:lumMod val="10000"/>
                  </a:schemeClr>
                </a:solidFill>
                <a:latin typeface="Sitka Small" panose="02000505000000020004" charset="0"/>
                <a:cs typeface="Sitka Small" panose="02000505000000020004" charset="0"/>
                <a:sym typeface="+mn-ea"/>
              </a:rPr>
              <a:t> </a:t>
            </a:r>
            <a:endParaRPr lang="id-ID" altLang="en-US" sz="1400"/>
          </a:p>
        </p:txBody>
      </p:sp>
      <p:sp>
        <p:nvSpPr>
          <p:cNvPr id="3" name="Judul 2"/>
          <p:cNvSpPr>
            <a:spLocks noGrp="1"/>
          </p:cNvSpPr>
          <p:nvPr>
            <p:ph type="title"/>
          </p:nvPr>
        </p:nvSpPr>
        <p:spPr>
          <a:xfrm>
            <a:off x="714348" y="142858"/>
            <a:ext cx="7717500" cy="541500"/>
          </a:xfrm>
        </p:spPr>
        <p:txBody>
          <a:bodyPr/>
          <a:lstStyle/>
          <a:p>
            <a:r>
              <a:rPr lang="en-US" altLang="id-ID" dirty="0" smtClean="0"/>
              <a:t>8. BAKTERI </a:t>
            </a:r>
            <a:r>
              <a:rPr lang="en-US" altLang="id-ID" dirty="0"/>
              <a:t>PEKTINOLITIK</a:t>
            </a:r>
          </a:p>
        </p:txBody>
      </p:sp>
    </p:spTree>
  </p:cSld>
  <p:clrMapOvr>
    <a:masterClrMapping/>
  </p:clrMapOvr>
</p:sld>
</file>

<file path=ppt/theme/theme1.xml><?xml version="1.0" encoding="utf-8"?>
<a:theme xmlns:a="http://schemas.openxmlformats.org/drawingml/2006/main" name="Elegant Education Pack for Students by Slidesgo">
  <a:themeElements>
    <a:clrScheme name="Simple Light">
      <a:dk1>
        <a:srgbClr val="FFFFFF"/>
      </a:dk1>
      <a:lt1>
        <a:srgbClr val="EDECDF"/>
      </a:lt1>
      <a:dk2>
        <a:srgbClr val="C8A591"/>
      </a:dk2>
      <a:lt2>
        <a:srgbClr val="FFFFFF"/>
      </a:lt2>
      <a:accent1>
        <a:srgbClr val="A0A299"/>
      </a:accent1>
      <a:accent2>
        <a:srgbClr val="40474B"/>
      </a:accent2>
      <a:accent3>
        <a:srgbClr val="C8A591"/>
      </a:accent3>
      <a:accent4>
        <a:srgbClr val="EDECDF"/>
      </a:accent4>
      <a:accent5>
        <a:srgbClr val="A0A299"/>
      </a:accent5>
      <a:accent6>
        <a:srgbClr val="FFFFFF"/>
      </a:accent6>
      <a:hlink>
        <a:srgbClr val="40474B"/>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2584</Words>
  <Application>WPS Presentation</Application>
  <PresentationFormat>On-screen Show (16:9)</PresentationFormat>
  <Paragraphs>203</Paragraphs>
  <Slides>24</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vt:i4>
      </vt:variant>
    </vt:vector>
  </HeadingPairs>
  <TitlesOfParts>
    <vt:vector size="34" baseType="lpstr">
      <vt:lpstr>Arial</vt:lpstr>
      <vt:lpstr>Hammersmith One</vt:lpstr>
      <vt:lpstr>Sitka Small</vt:lpstr>
      <vt:lpstr>Manjari</vt:lpstr>
      <vt:lpstr>Wingdings</vt:lpstr>
      <vt:lpstr>Anaheim</vt:lpstr>
      <vt:lpstr>Roboto Condensed Light</vt:lpstr>
      <vt:lpstr>Nunito</vt:lpstr>
      <vt:lpstr>Ubuntu</vt:lpstr>
      <vt:lpstr>Elegant Education Pack for Students by Slidesgo</vt:lpstr>
      <vt:lpstr> 17 BAKTERI BERDASARKAN PERAN PENGOLAHAN</vt:lpstr>
      <vt:lpstr>1. BAKTERI ASAM LAKTAT </vt:lpstr>
      <vt:lpstr>2. BAKTERI ASAM ASETAT</vt:lpstr>
      <vt:lpstr>3. BAKTERI ASAM BUTIRAT</vt:lpstr>
      <vt:lpstr>4. BAKTERI ASAM PROPINOAT</vt:lpstr>
      <vt:lpstr>5. BAKTERI PROTEOLITIK</vt:lpstr>
      <vt:lpstr>6. BAKTERI LIPOLITIK</vt:lpstr>
      <vt:lpstr>7. BAKTERI AMINOLITIK</vt:lpstr>
      <vt:lpstr>8. BAKTERI PEKTINOLITIK</vt:lpstr>
      <vt:lpstr>9. BAKTERI THERMOFILIK</vt:lpstr>
      <vt:lpstr>10. BAKTERI THERMODURIK</vt:lpstr>
      <vt:lpstr>11. BAKTERI PSIKROFILIK</vt:lpstr>
      <vt:lpstr>12. BAKTERI HALOFILIK</vt:lpstr>
      <vt:lpstr>13. BAKTERI OSMOFILIK</vt:lpstr>
      <vt:lpstr>14. BAKTERI PENGHASIL PIGMEN</vt:lpstr>
      <vt:lpstr>15. BAKTERI PENGHASIL LENDIR DAN GUMPALAN</vt:lpstr>
      <vt:lpstr>16. BAKTERI PENGHASIL GAS </vt:lpstr>
      <vt:lpstr>17. BAKTERI KOLIFORM</vt:lpstr>
      <vt:lpstr>18. BAKTERI COLI FORM FEKAL DAN E.COLI</vt:lpstr>
      <vt:lpstr>Perbedaan THERMODURIK dan PSIKOFILIK </vt:lpstr>
      <vt:lpstr>DAFTAR PUSTAKA</vt:lpstr>
      <vt:lpstr>DAFTAR PUSTAKA</vt:lpstr>
      <vt:lpstr>DAFTAR PUSTAKA </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BAKTERI BERDASARKAN PERAN PENGOLAHAN</dc:title>
  <dc:creator/>
  <cp:lastModifiedBy>DELL</cp:lastModifiedBy>
  <cp:revision>8</cp:revision>
  <dcterms:created xsi:type="dcterms:W3CDTF">2022-03-10T15:37:37Z</dcterms:created>
  <dcterms:modified xsi:type="dcterms:W3CDTF">2022-03-12T13:41:34Z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0CF3B25D3541481BBC21EB645BE863F3</vt:lpwstr>
  </property>
  <property fmtid="{D5CDD505-2E9C-101B-9397-08002B2CF9AE}" pid="3" name="KSOProductBuildVer">
    <vt:lpwstr>1057-11.2.0.10463</vt:lpwstr>
  </property>
</Properties>
</file>