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8" r:id="rId5"/>
    <p:sldId id="259" r:id="rId6"/>
    <p:sldId id="267" r:id="rId7"/>
    <p:sldId id="260" r:id="rId8"/>
    <p:sldId id="273" r:id="rId9"/>
    <p:sldId id="257" r:id="rId10"/>
    <p:sldId id="314" r:id="rId11"/>
    <p:sldId id="268" r:id="rId12"/>
    <p:sldId id="265" r:id="rId13"/>
    <p:sldId id="278" r:id="rId14"/>
  </p:sldIdLst>
  <p:sldSz cx="9144000" cy="5143500"/>
  <p:notesSz cx="6858000" cy="9144000"/>
  <p:embeddedFontLst>
    <p:embeddedFont>
      <p:font typeface="Montserrat"/>
      <p:italic r:id="rId18"/>
      <p:boldItalic r:id="rId19"/>
    </p:embeddedFont>
    <p:embeddedFont>
      <p:font typeface="Bebas Neue" panose="020B0606020202050201"/>
      <p:regular r:id="rId20"/>
    </p:embeddedFont>
    <p:embeddedFont>
      <p:font typeface="Glegoo"/>
      <p:regular r:id="rId21"/>
    </p:embeddedFont>
    <p:embeddedFont>
      <p:font typeface="Montserrat SemiBold"/>
      <p:italic r:id="rId22"/>
      <p:boldItalic r:id="rId23"/>
    </p:embeddedFont>
    <p:embeddedFont>
      <p:font typeface="Patrick Hand" panose="00000500000000000000"/>
      <p:regular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DF78205-142E-4667-8517-8E670CC2D2B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4" Type="http://schemas.openxmlformats.org/officeDocument/2006/relationships/font" Target="fonts/font7.fntdata"/><Relationship Id="rId23" Type="http://schemas.openxmlformats.org/officeDocument/2006/relationships/font" Target="fonts/font6.fntdata"/><Relationship Id="rId22" Type="http://schemas.openxmlformats.org/officeDocument/2006/relationships/font" Target="fonts/font5.fntdata"/><Relationship Id="rId21" Type="http://schemas.openxmlformats.org/officeDocument/2006/relationships/font" Target="fonts/font4.fntdata"/><Relationship Id="rId20" Type="http://schemas.openxmlformats.org/officeDocument/2006/relationships/font" Target="fonts/font3.fntdata"/><Relationship Id="rId2" Type="http://schemas.openxmlformats.org/officeDocument/2006/relationships/theme" Target="theme/theme1.xml"/><Relationship Id="rId19" Type="http://schemas.openxmlformats.org/officeDocument/2006/relationships/font" Target="fonts/font2.fntdata"/><Relationship Id="rId18" Type="http://schemas.openxmlformats.org/officeDocument/2006/relationships/font" Target="fonts/font1.fntdata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ge0c5281974_0_48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3" name="Google Shape;493;ge0c5281974_0_48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40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ge00a853624_0_81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2" name="Google Shape;942;ge00a853624_0_8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e00a853624_0_8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e00a853624_0_8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55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ge00a853624_0_31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7" name="Google Shape;557;ge00a853624_0_3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10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ge068f13075_0_637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2" name="Google Shape;712;ge068f13075_0_63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73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ge00a853624_0_73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5" name="Google Shape;575;ge00a853624_0_7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12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ge068f13075_0_44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4" name="Google Shape;814;ge068f13075_0_4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ge00a853624_0_3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3" name="Google Shape;523;ge00a853624_0_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30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ge0c5281974_0_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2" name="Google Shape;732;ge0c5281974_0_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82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ge068f1306f_0_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4" name="Google Shape;684;ge068f1306f_0_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4" Type="http://schemas.openxmlformats.org/officeDocument/2006/relationships/hyperlink" Target="http://bit.ly/2TtBDfr" TargetMode="External"/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type="ctrTitle"/>
          </p:nvPr>
        </p:nvSpPr>
        <p:spPr>
          <a:xfrm>
            <a:off x="2181100" y="886350"/>
            <a:ext cx="4782000" cy="187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000">
                <a:solidFill>
                  <a:srgbClr val="191919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type="subTitle" idx="1"/>
          </p:nvPr>
        </p:nvSpPr>
        <p:spPr>
          <a:xfrm>
            <a:off x="1802025" y="3650700"/>
            <a:ext cx="5540100" cy="5007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1" name="Google Shape;11;p2"/>
          <p:cNvSpPr txBox="1"/>
          <p:nvPr>
            <p:ph type="ctrTitle" idx="2"/>
          </p:nvPr>
        </p:nvSpPr>
        <p:spPr>
          <a:xfrm>
            <a:off x="870200" y="2763450"/>
            <a:ext cx="7403700" cy="5793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2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/>
        </p:txBody>
      </p:sp>
      <p:grpSp>
        <p:nvGrpSpPr>
          <p:cNvPr id="12" name="Google Shape;12;p2"/>
          <p:cNvGrpSpPr/>
          <p:nvPr/>
        </p:nvGrpSpPr>
        <p:grpSpPr>
          <a:xfrm>
            <a:off x="248270" y="164228"/>
            <a:ext cx="8635431" cy="4743033"/>
            <a:chOff x="248270" y="164228"/>
            <a:chExt cx="8635431" cy="4743033"/>
          </a:xfrm>
        </p:grpSpPr>
        <p:grpSp>
          <p:nvGrpSpPr>
            <p:cNvPr id="13" name="Google Shape;13;p2"/>
            <p:cNvGrpSpPr/>
            <p:nvPr/>
          </p:nvGrpSpPr>
          <p:grpSpPr>
            <a:xfrm>
              <a:off x="7974092" y="3900240"/>
              <a:ext cx="909609" cy="1007021"/>
              <a:chOff x="4302200" y="1018850"/>
              <a:chExt cx="684225" cy="757500"/>
            </a:xfrm>
          </p:grpSpPr>
          <p:sp>
            <p:nvSpPr>
              <p:cNvPr id="14" name="Google Shape;14;p2"/>
              <p:cNvSpPr/>
              <p:nvPr/>
            </p:nvSpPr>
            <p:spPr>
              <a:xfrm>
                <a:off x="4302200" y="1018850"/>
                <a:ext cx="562575" cy="519550"/>
              </a:xfrm>
              <a:custGeom>
                <a:avLst/>
                <a:gdLst/>
                <a:ahLst/>
                <a:cxnLst/>
                <a:rect l="l" t="t" r="r" b="b"/>
                <a:pathLst>
                  <a:path w="22503" h="20782" extrusionOk="0">
                    <a:moveTo>
                      <a:pt x="12708" y="18400"/>
                    </a:moveTo>
                    <a:lnTo>
                      <a:pt x="12708" y="18400"/>
                    </a:lnTo>
                    <a:cubicBezTo>
                      <a:pt x="12215" y="18530"/>
                      <a:pt x="11709" y="18598"/>
                      <a:pt x="11204" y="18598"/>
                    </a:cubicBezTo>
                    <a:cubicBezTo>
                      <a:pt x="11033" y="18598"/>
                      <a:pt x="10862" y="18590"/>
                      <a:pt x="10692" y="18574"/>
                    </a:cubicBezTo>
                    <a:cubicBezTo>
                      <a:pt x="10580" y="18562"/>
                      <a:pt x="10468" y="18549"/>
                      <a:pt x="10368" y="18537"/>
                    </a:cubicBezTo>
                    <a:cubicBezTo>
                      <a:pt x="10380" y="18512"/>
                      <a:pt x="10405" y="18499"/>
                      <a:pt x="10430" y="18475"/>
                    </a:cubicBezTo>
                    <a:cubicBezTo>
                      <a:pt x="10731" y="18509"/>
                      <a:pt x="11032" y="18528"/>
                      <a:pt x="11333" y="18528"/>
                    </a:cubicBezTo>
                    <a:cubicBezTo>
                      <a:pt x="11580" y="18528"/>
                      <a:pt x="11826" y="18515"/>
                      <a:pt x="12073" y="18487"/>
                    </a:cubicBezTo>
                    <a:cubicBezTo>
                      <a:pt x="12285" y="18475"/>
                      <a:pt x="12496" y="18437"/>
                      <a:pt x="12708" y="18400"/>
                    </a:cubicBezTo>
                    <a:close/>
                    <a:moveTo>
                      <a:pt x="11250" y="0"/>
                    </a:moveTo>
                    <a:cubicBezTo>
                      <a:pt x="8027" y="0"/>
                      <a:pt x="4829" y="1364"/>
                      <a:pt x="2826" y="3951"/>
                    </a:cubicBezTo>
                    <a:cubicBezTo>
                      <a:pt x="611" y="6776"/>
                      <a:pt x="1" y="10783"/>
                      <a:pt x="1619" y="14044"/>
                    </a:cubicBezTo>
                    <a:cubicBezTo>
                      <a:pt x="1917" y="14641"/>
                      <a:pt x="2291" y="15201"/>
                      <a:pt x="2714" y="15712"/>
                    </a:cubicBezTo>
                    <a:cubicBezTo>
                      <a:pt x="4295" y="18176"/>
                      <a:pt x="6809" y="20105"/>
                      <a:pt x="9696" y="20640"/>
                    </a:cubicBezTo>
                    <a:cubicBezTo>
                      <a:pt x="10209" y="20736"/>
                      <a:pt x="10711" y="20782"/>
                      <a:pt x="11201" y="20782"/>
                    </a:cubicBezTo>
                    <a:cubicBezTo>
                      <a:pt x="14404" y="20782"/>
                      <a:pt x="17119" y="18840"/>
                      <a:pt x="19105" y="16272"/>
                    </a:cubicBezTo>
                    <a:cubicBezTo>
                      <a:pt x="21395" y="13310"/>
                      <a:pt x="22502" y="9476"/>
                      <a:pt x="20885" y="5929"/>
                    </a:cubicBezTo>
                    <a:cubicBezTo>
                      <a:pt x="19428" y="2731"/>
                      <a:pt x="16143" y="541"/>
                      <a:pt x="12695" y="93"/>
                    </a:cubicBezTo>
                    <a:cubicBezTo>
                      <a:pt x="12216" y="31"/>
                      <a:pt x="11732" y="0"/>
                      <a:pt x="1125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4650075" y="1539425"/>
                <a:ext cx="264800" cy="236925"/>
              </a:xfrm>
              <a:custGeom>
                <a:avLst/>
                <a:gdLst/>
                <a:ahLst/>
                <a:cxnLst/>
                <a:rect l="l" t="t" r="r" b="b"/>
                <a:pathLst>
                  <a:path w="10592" h="9477" extrusionOk="0">
                    <a:moveTo>
                      <a:pt x="4087" y="0"/>
                    </a:moveTo>
                    <a:cubicBezTo>
                      <a:pt x="1792" y="0"/>
                      <a:pt x="0" y="3712"/>
                      <a:pt x="411" y="5915"/>
                    </a:cubicBezTo>
                    <a:cubicBezTo>
                      <a:pt x="813" y="8111"/>
                      <a:pt x="2912" y="9476"/>
                      <a:pt x="5005" y="9476"/>
                    </a:cubicBezTo>
                    <a:cubicBezTo>
                      <a:pt x="5891" y="9476"/>
                      <a:pt x="6775" y="9232"/>
                      <a:pt x="7530" y="8703"/>
                    </a:cubicBezTo>
                    <a:cubicBezTo>
                      <a:pt x="10019" y="6961"/>
                      <a:pt x="10591" y="2331"/>
                      <a:pt x="7691" y="638"/>
                    </a:cubicBezTo>
                    <a:cubicBezTo>
                      <a:pt x="7191" y="321"/>
                      <a:pt x="6612" y="155"/>
                      <a:pt x="6026" y="155"/>
                    </a:cubicBezTo>
                    <a:cubicBezTo>
                      <a:pt x="5738" y="155"/>
                      <a:pt x="5448" y="196"/>
                      <a:pt x="5165" y="278"/>
                    </a:cubicBezTo>
                    <a:cubicBezTo>
                      <a:pt x="4798" y="87"/>
                      <a:pt x="4436" y="0"/>
                      <a:pt x="408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4860150" y="1437525"/>
                <a:ext cx="44450" cy="40400"/>
              </a:xfrm>
              <a:custGeom>
                <a:avLst/>
                <a:gdLst/>
                <a:ahLst/>
                <a:cxnLst/>
                <a:rect l="l" t="t" r="r" b="b"/>
                <a:pathLst>
                  <a:path w="1778" h="1616" extrusionOk="0">
                    <a:moveTo>
                      <a:pt x="856" y="0"/>
                    </a:moveTo>
                    <a:cubicBezTo>
                      <a:pt x="413" y="0"/>
                      <a:pt x="1" y="391"/>
                      <a:pt x="97" y="919"/>
                    </a:cubicBezTo>
                    <a:cubicBezTo>
                      <a:pt x="147" y="1317"/>
                      <a:pt x="496" y="1616"/>
                      <a:pt x="906" y="1616"/>
                    </a:cubicBezTo>
                    <a:cubicBezTo>
                      <a:pt x="1267" y="1616"/>
                      <a:pt x="1591" y="1367"/>
                      <a:pt x="1703" y="1018"/>
                    </a:cubicBezTo>
                    <a:cubicBezTo>
                      <a:pt x="1777" y="732"/>
                      <a:pt x="1678" y="421"/>
                      <a:pt x="1441" y="247"/>
                    </a:cubicBezTo>
                    <a:lnTo>
                      <a:pt x="1392" y="222"/>
                    </a:lnTo>
                    <a:cubicBezTo>
                      <a:pt x="1231" y="68"/>
                      <a:pt x="1041" y="0"/>
                      <a:pt x="85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4513775" y="1594125"/>
                <a:ext cx="95850" cy="88225"/>
              </a:xfrm>
              <a:custGeom>
                <a:avLst/>
                <a:gdLst/>
                <a:ahLst/>
                <a:cxnLst/>
                <a:rect l="l" t="t" r="r" b="b"/>
                <a:pathLst>
                  <a:path w="3834" h="3529" extrusionOk="0">
                    <a:moveTo>
                      <a:pt x="2115" y="0"/>
                    </a:moveTo>
                    <a:cubicBezTo>
                      <a:pt x="2071" y="0"/>
                      <a:pt x="2025" y="2"/>
                      <a:pt x="1980" y="6"/>
                    </a:cubicBezTo>
                    <a:cubicBezTo>
                      <a:pt x="1507" y="31"/>
                      <a:pt x="1059" y="243"/>
                      <a:pt x="735" y="591"/>
                    </a:cubicBezTo>
                    <a:cubicBezTo>
                      <a:pt x="548" y="790"/>
                      <a:pt x="399" y="1039"/>
                      <a:pt x="324" y="1301"/>
                    </a:cubicBezTo>
                    <a:cubicBezTo>
                      <a:pt x="63" y="1637"/>
                      <a:pt x="1" y="2097"/>
                      <a:pt x="175" y="2483"/>
                    </a:cubicBezTo>
                    <a:cubicBezTo>
                      <a:pt x="312" y="2819"/>
                      <a:pt x="598" y="3055"/>
                      <a:pt x="947" y="3142"/>
                    </a:cubicBezTo>
                    <a:cubicBezTo>
                      <a:pt x="1258" y="3379"/>
                      <a:pt x="1644" y="3516"/>
                      <a:pt x="2042" y="3528"/>
                    </a:cubicBezTo>
                    <a:cubicBezTo>
                      <a:pt x="2050" y="3528"/>
                      <a:pt x="2057" y="3528"/>
                      <a:pt x="2065" y="3528"/>
                    </a:cubicBezTo>
                    <a:cubicBezTo>
                      <a:pt x="3038" y="3528"/>
                      <a:pt x="3834" y="2737"/>
                      <a:pt x="3822" y="1761"/>
                    </a:cubicBezTo>
                    <a:cubicBezTo>
                      <a:pt x="3798" y="847"/>
                      <a:pt x="3049" y="0"/>
                      <a:pt x="211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4421525" y="1549850"/>
                <a:ext cx="46700" cy="40775"/>
              </a:xfrm>
              <a:custGeom>
                <a:avLst/>
                <a:gdLst/>
                <a:ahLst/>
                <a:cxnLst/>
                <a:rect l="l" t="t" r="r" b="b"/>
                <a:pathLst>
                  <a:path w="1868" h="1631" extrusionOk="0">
                    <a:moveTo>
                      <a:pt x="934" y="1"/>
                    </a:moveTo>
                    <a:cubicBezTo>
                      <a:pt x="467" y="1"/>
                      <a:pt x="1" y="327"/>
                      <a:pt x="156" y="981"/>
                    </a:cubicBezTo>
                    <a:lnTo>
                      <a:pt x="181" y="1080"/>
                    </a:lnTo>
                    <a:cubicBezTo>
                      <a:pt x="293" y="1447"/>
                      <a:pt x="614" y="1631"/>
                      <a:pt x="934" y="1631"/>
                    </a:cubicBezTo>
                    <a:cubicBezTo>
                      <a:pt x="1255" y="1631"/>
                      <a:pt x="1575" y="1447"/>
                      <a:pt x="1687" y="1080"/>
                    </a:cubicBezTo>
                    <a:lnTo>
                      <a:pt x="1712" y="981"/>
                    </a:lnTo>
                    <a:cubicBezTo>
                      <a:pt x="1868" y="327"/>
                      <a:pt x="1401" y="1"/>
                      <a:pt x="93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4446900" y="1740500"/>
                <a:ext cx="45450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818" h="1407" extrusionOk="0">
                    <a:moveTo>
                      <a:pt x="909" y="1"/>
                    </a:moveTo>
                    <a:cubicBezTo>
                      <a:pt x="0" y="1"/>
                      <a:pt x="0" y="1407"/>
                      <a:pt x="909" y="1407"/>
                    </a:cubicBezTo>
                    <a:cubicBezTo>
                      <a:pt x="1817" y="1407"/>
                      <a:pt x="1817" y="1"/>
                      <a:pt x="90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4888625" y="1264275"/>
                <a:ext cx="97800" cy="98300"/>
              </a:xfrm>
              <a:custGeom>
                <a:avLst/>
                <a:gdLst/>
                <a:ahLst/>
                <a:cxnLst/>
                <a:rect l="l" t="t" r="r" b="b"/>
                <a:pathLst>
                  <a:path w="3912" h="3932" extrusionOk="0">
                    <a:moveTo>
                      <a:pt x="1905" y="0"/>
                    </a:moveTo>
                    <a:cubicBezTo>
                      <a:pt x="1706" y="0"/>
                      <a:pt x="1505" y="34"/>
                      <a:pt x="1311" y="107"/>
                    </a:cubicBezTo>
                    <a:cubicBezTo>
                      <a:pt x="526" y="406"/>
                      <a:pt x="16" y="1165"/>
                      <a:pt x="16" y="1999"/>
                    </a:cubicBezTo>
                    <a:cubicBezTo>
                      <a:pt x="1" y="3177"/>
                      <a:pt x="1029" y="3931"/>
                      <a:pt x="2033" y="3931"/>
                    </a:cubicBezTo>
                    <a:cubicBezTo>
                      <a:pt x="2652" y="3931"/>
                      <a:pt x="3262" y="3645"/>
                      <a:pt x="3613" y="2995"/>
                    </a:cubicBezTo>
                    <a:cubicBezTo>
                      <a:pt x="3862" y="2522"/>
                      <a:pt x="3912" y="1962"/>
                      <a:pt x="3725" y="1452"/>
                    </a:cubicBezTo>
                    <a:cubicBezTo>
                      <a:pt x="3675" y="1240"/>
                      <a:pt x="3588" y="1041"/>
                      <a:pt x="3464" y="854"/>
                    </a:cubicBezTo>
                    <a:cubicBezTo>
                      <a:pt x="3116" y="328"/>
                      <a:pt x="2519" y="0"/>
                      <a:pt x="190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21" name="Google Shape;21;p2"/>
            <p:cNvGrpSpPr/>
            <p:nvPr/>
          </p:nvGrpSpPr>
          <p:grpSpPr>
            <a:xfrm rot="-323156" flipH="1">
              <a:off x="259530" y="187412"/>
              <a:ext cx="506402" cy="263748"/>
              <a:chOff x="4211975" y="3407700"/>
              <a:chExt cx="312100" cy="162550"/>
            </a:xfrm>
          </p:grpSpPr>
          <p:sp>
            <p:nvSpPr>
              <p:cNvPr id="22" name="Google Shape;22;p2"/>
              <p:cNvSpPr/>
              <p:nvPr/>
            </p:nvSpPr>
            <p:spPr>
              <a:xfrm>
                <a:off x="4211975" y="3407700"/>
                <a:ext cx="142850" cy="130200"/>
              </a:xfrm>
              <a:custGeom>
                <a:avLst/>
                <a:gdLst/>
                <a:ahLst/>
                <a:cxnLst/>
                <a:rect l="l" t="t" r="r" b="b"/>
                <a:pathLst>
                  <a:path w="5714" h="5208" extrusionOk="0">
                    <a:moveTo>
                      <a:pt x="3124" y="0"/>
                    </a:moveTo>
                    <a:cubicBezTo>
                      <a:pt x="2891" y="0"/>
                      <a:pt x="2658" y="28"/>
                      <a:pt x="2428" y="83"/>
                    </a:cubicBezTo>
                    <a:cubicBezTo>
                      <a:pt x="2141" y="170"/>
                      <a:pt x="1868" y="282"/>
                      <a:pt x="1619" y="419"/>
                    </a:cubicBezTo>
                    <a:cubicBezTo>
                      <a:pt x="1183" y="668"/>
                      <a:pt x="822" y="1041"/>
                      <a:pt x="611" y="1489"/>
                    </a:cubicBezTo>
                    <a:cubicBezTo>
                      <a:pt x="486" y="1651"/>
                      <a:pt x="386" y="1813"/>
                      <a:pt x="299" y="1999"/>
                    </a:cubicBezTo>
                    <a:cubicBezTo>
                      <a:pt x="113" y="2323"/>
                      <a:pt x="13" y="2671"/>
                      <a:pt x="13" y="3045"/>
                    </a:cubicBezTo>
                    <a:cubicBezTo>
                      <a:pt x="1" y="3319"/>
                      <a:pt x="63" y="3592"/>
                      <a:pt x="200" y="3841"/>
                    </a:cubicBezTo>
                    <a:cubicBezTo>
                      <a:pt x="436" y="4426"/>
                      <a:pt x="922" y="4862"/>
                      <a:pt x="1531" y="5036"/>
                    </a:cubicBezTo>
                    <a:cubicBezTo>
                      <a:pt x="1868" y="5123"/>
                      <a:pt x="2204" y="5161"/>
                      <a:pt x="2540" y="5161"/>
                    </a:cubicBezTo>
                    <a:lnTo>
                      <a:pt x="2577" y="5161"/>
                    </a:lnTo>
                    <a:cubicBezTo>
                      <a:pt x="2689" y="5192"/>
                      <a:pt x="2804" y="5207"/>
                      <a:pt x="2919" y="5207"/>
                    </a:cubicBezTo>
                    <a:cubicBezTo>
                      <a:pt x="3034" y="5207"/>
                      <a:pt x="3149" y="5192"/>
                      <a:pt x="3261" y="5161"/>
                    </a:cubicBezTo>
                    <a:cubicBezTo>
                      <a:pt x="3610" y="5148"/>
                      <a:pt x="3933" y="5036"/>
                      <a:pt x="4220" y="4849"/>
                    </a:cubicBezTo>
                    <a:cubicBezTo>
                      <a:pt x="5116" y="4401"/>
                      <a:pt x="5676" y="3493"/>
                      <a:pt x="5701" y="2497"/>
                    </a:cubicBezTo>
                    <a:cubicBezTo>
                      <a:pt x="5713" y="2174"/>
                      <a:pt x="5639" y="1838"/>
                      <a:pt x="5477" y="1551"/>
                    </a:cubicBezTo>
                    <a:cubicBezTo>
                      <a:pt x="5190" y="830"/>
                      <a:pt x="4593" y="294"/>
                      <a:pt x="3859" y="95"/>
                    </a:cubicBezTo>
                    <a:cubicBezTo>
                      <a:pt x="3616" y="31"/>
                      <a:pt x="3370" y="0"/>
                      <a:pt x="312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4402075" y="3448100"/>
                <a:ext cx="122000" cy="122150"/>
              </a:xfrm>
              <a:custGeom>
                <a:avLst/>
                <a:gdLst/>
                <a:ahLst/>
                <a:cxnLst/>
                <a:rect l="l" t="t" r="r" b="b"/>
                <a:pathLst>
                  <a:path w="4880" h="4886" extrusionOk="0">
                    <a:moveTo>
                      <a:pt x="2440" y="1"/>
                    </a:moveTo>
                    <a:cubicBezTo>
                      <a:pt x="1815" y="1"/>
                      <a:pt x="1189" y="240"/>
                      <a:pt x="710" y="719"/>
                    </a:cubicBezTo>
                    <a:cubicBezTo>
                      <a:pt x="275" y="1192"/>
                      <a:pt x="26" y="1802"/>
                      <a:pt x="1" y="2449"/>
                    </a:cubicBezTo>
                    <a:cubicBezTo>
                      <a:pt x="26" y="3072"/>
                      <a:pt x="237" y="3731"/>
                      <a:pt x="710" y="4167"/>
                    </a:cubicBezTo>
                    <a:cubicBezTo>
                      <a:pt x="1189" y="4646"/>
                      <a:pt x="1815" y="4886"/>
                      <a:pt x="2440" y="4886"/>
                    </a:cubicBezTo>
                    <a:cubicBezTo>
                      <a:pt x="3066" y="4886"/>
                      <a:pt x="3691" y="4646"/>
                      <a:pt x="4170" y="4167"/>
                    </a:cubicBezTo>
                    <a:cubicBezTo>
                      <a:pt x="4606" y="3694"/>
                      <a:pt x="4855" y="3084"/>
                      <a:pt x="4880" y="2449"/>
                    </a:cubicBezTo>
                    <a:cubicBezTo>
                      <a:pt x="4855" y="1815"/>
                      <a:pt x="4643" y="1155"/>
                      <a:pt x="4170" y="719"/>
                    </a:cubicBezTo>
                    <a:cubicBezTo>
                      <a:pt x="3691" y="240"/>
                      <a:pt x="3066" y="1"/>
                      <a:pt x="244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1"/>
          <p:cNvSpPr txBox="1"/>
          <p:nvPr>
            <p:ph type="title" hasCustomPrompt="1"/>
          </p:nvPr>
        </p:nvSpPr>
        <p:spPr>
          <a:xfrm>
            <a:off x="1064025" y="1605825"/>
            <a:ext cx="7016100" cy="151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80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35" name="Google Shape;135;p11"/>
          <p:cNvSpPr txBox="1"/>
          <p:nvPr>
            <p:ph type="subTitle" idx="1"/>
          </p:nvPr>
        </p:nvSpPr>
        <p:spPr>
          <a:xfrm>
            <a:off x="2335275" y="3116975"/>
            <a:ext cx="4473600" cy="7134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grpSp>
        <p:nvGrpSpPr>
          <p:cNvPr id="136" name="Google Shape;136;p11"/>
          <p:cNvGrpSpPr/>
          <p:nvPr/>
        </p:nvGrpSpPr>
        <p:grpSpPr>
          <a:xfrm>
            <a:off x="203147" y="279995"/>
            <a:ext cx="8567866" cy="904184"/>
            <a:chOff x="203147" y="279995"/>
            <a:chExt cx="8567866" cy="904184"/>
          </a:xfrm>
        </p:grpSpPr>
        <p:sp>
          <p:nvSpPr>
            <p:cNvPr id="137" name="Google Shape;137;p11"/>
            <p:cNvSpPr/>
            <p:nvPr/>
          </p:nvSpPr>
          <p:spPr>
            <a:xfrm>
              <a:off x="203147" y="279995"/>
              <a:ext cx="1339397" cy="904184"/>
            </a:xfrm>
            <a:custGeom>
              <a:avLst/>
              <a:gdLst/>
              <a:ahLst/>
              <a:cxnLst/>
              <a:rect l="l" t="t" r="r" b="b"/>
              <a:pathLst>
                <a:path w="20361" h="14403" extrusionOk="0">
                  <a:moveTo>
                    <a:pt x="18848" y="0"/>
                  </a:moveTo>
                  <a:cubicBezTo>
                    <a:pt x="18268" y="0"/>
                    <a:pt x="17729" y="367"/>
                    <a:pt x="17810" y="1106"/>
                  </a:cubicBezTo>
                  <a:cubicBezTo>
                    <a:pt x="17959" y="2351"/>
                    <a:pt x="17984" y="3608"/>
                    <a:pt x="17897" y="4840"/>
                  </a:cubicBezTo>
                  <a:cubicBezTo>
                    <a:pt x="16391" y="3931"/>
                    <a:pt x="14873" y="3023"/>
                    <a:pt x="13342" y="2152"/>
                  </a:cubicBezTo>
                  <a:cubicBezTo>
                    <a:pt x="13158" y="2048"/>
                    <a:pt x="12964" y="2001"/>
                    <a:pt x="12775" y="2001"/>
                  </a:cubicBezTo>
                  <a:cubicBezTo>
                    <a:pt x="12168" y="2001"/>
                    <a:pt x="11609" y="2486"/>
                    <a:pt x="11599" y="3160"/>
                  </a:cubicBezTo>
                  <a:lnTo>
                    <a:pt x="11550" y="6147"/>
                  </a:lnTo>
                  <a:cubicBezTo>
                    <a:pt x="11550" y="6346"/>
                    <a:pt x="11599" y="7105"/>
                    <a:pt x="11599" y="7702"/>
                  </a:cubicBezTo>
                  <a:cubicBezTo>
                    <a:pt x="10280" y="6868"/>
                    <a:pt x="8911" y="6134"/>
                    <a:pt x="7492" y="5474"/>
                  </a:cubicBezTo>
                  <a:cubicBezTo>
                    <a:pt x="7291" y="5383"/>
                    <a:pt x="7091" y="5339"/>
                    <a:pt x="6903" y="5339"/>
                  </a:cubicBezTo>
                  <a:cubicBezTo>
                    <a:pt x="6302" y="5339"/>
                    <a:pt x="5816" y="5781"/>
                    <a:pt x="5750" y="6483"/>
                  </a:cubicBezTo>
                  <a:cubicBezTo>
                    <a:pt x="5625" y="7565"/>
                    <a:pt x="5476" y="8648"/>
                    <a:pt x="5289" y="9718"/>
                  </a:cubicBezTo>
                  <a:lnTo>
                    <a:pt x="1742" y="7665"/>
                  </a:lnTo>
                  <a:cubicBezTo>
                    <a:pt x="1563" y="7565"/>
                    <a:pt x="1373" y="7519"/>
                    <a:pt x="1187" y="7519"/>
                  </a:cubicBezTo>
                  <a:cubicBezTo>
                    <a:pt x="588" y="7519"/>
                    <a:pt x="34" y="7995"/>
                    <a:pt x="25" y="8661"/>
                  </a:cubicBezTo>
                  <a:cubicBezTo>
                    <a:pt x="0" y="10403"/>
                    <a:pt x="75" y="12158"/>
                    <a:pt x="386" y="13875"/>
                  </a:cubicBezTo>
                  <a:cubicBezTo>
                    <a:pt x="454" y="14228"/>
                    <a:pt x="775" y="14403"/>
                    <a:pt x="1099" y="14403"/>
                  </a:cubicBezTo>
                  <a:cubicBezTo>
                    <a:pt x="1425" y="14403"/>
                    <a:pt x="1755" y="14225"/>
                    <a:pt x="1830" y="13875"/>
                  </a:cubicBezTo>
                  <a:cubicBezTo>
                    <a:pt x="2041" y="12792"/>
                    <a:pt x="2178" y="11710"/>
                    <a:pt x="2240" y="10614"/>
                  </a:cubicBezTo>
                  <a:lnTo>
                    <a:pt x="5538" y="12531"/>
                  </a:lnTo>
                  <a:cubicBezTo>
                    <a:pt x="5711" y="12633"/>
                    <a:pt x="5910" y="12682"/>
                    <a:pt x="6110" y="12682"/>
                  </a:cubicBezTo>
                  <a:cubicBezTo>
                    <a:pt x="6614" y="12682"/>
                    <a:pt x="7124" y="12373"/>
                    <a:pt x="7231" y="11847"/>
                  </a:cubicBezTo>
                  <a:cubicBezTo>
                    <a:pt x="7480" y="10639"/>
                    <a:pt x="7679" y="9445"/>
                    <a:pt x="7853" y="8225"/>
                  </a:cubicBezTo>
                  <a:cubicBezTo>
                    <a:pt x="9135" y="8897"/>
                    <a:pt x="10367" y="9631"/>
                    <a:pt x="11562" y="10428"/>
                  </a:cubicBezTo>
                  <a:cubicBezTo>
                    <a:pt x="11742" y="10540"/>
                    <a:pt x="11945" y="10596"/>
                    <a:pt x="12147" y="10596"/>
                  </a:cubicBezTo>
                  <a:cubicBezTo>
                    <a:pt x="12349" y="10596"/>
                    <a:pt x="12551" y="10540"/>
                    <a:pt x="12732" y="10428"/>
                  </a:cubicBezTo>
                  <a:cubicBezTo>
                    <a:pt x="13653" y="9793"/>
                    <a:pt x="13827" y="8959"/>
                    <a:pt x="13852" y="7889"/>
                  </a:cubicBezTo>
                  <a:cubicBezTo>
                    <a:pt x="13877" y="6980"/>
                    <a:pt x="13889" y="6072"/>
                    <a:pt x="13902" y="5163"/>
                  </a:cubicBezTo>
                  <a:cubicBezTo>
                    <a:pt x="15358" y="6022"/>
                    <a:pt x="16802" y="6881"/>
                    <a:pt x="18233" y="7777"/>
                  </a:cubicBezTo>
                  <a:cubicBezTo>
                    <a:pt x="18400" y="7878"/>
                    <a:pt x="18597" y="7925"/>
                    <a:pt x="18797" y="7925"/>
                  </a:cubicBezTo>
                  <a:cubicBezTo>
                    <a:pt x="19313" y="7925"/>
                    <a:pt x="19852" y="7609"/>
                    <a:pt x="19950" y="7080"/>
                  </a:cubicBezTo>
                  <a:cubicBezTo>
                    <a:pt x="20286" y="5114"/>
                    <a:pt x="20361" y="3097"/>
                    <a:pt x="20137" y="1106"/>
                  </a:cubicBezTo>
                  <a:cubicBezTo>
                    <a:pt x="20056" y="370"/>
                    <a:pt x="19431" y="0"/>
                    <a:pt x="1884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138" name="Google Shape;138;p11"/>
            <p:cNvGrpSpPr/>
            <p:nvPr/>
          </p:nvGrpSpPr>
          <p:grpSpPr>
            <a:xfrm flipH="1">
              <a:off x="8086788" y="280000"/>
              <a:ext cx="684225" cy="757500"/>
              <a:chOff x="4302200" y="1018850"/>
              <a:chExt cx="684225" cy="757500"/>
            </a:xfrm>
          </p:grpSpPr>
          <p:sp>
            <p:nvSpPr>
              <p:cNvPr id="139" name="Google Shape;139;p11"/>
              <p:cNvSpPr/>
              <p:nvPr/>
            </p:nvSpPr>
            <p:spPr>
              <a:xfrm>
                <a:off x="4302200" y="1018850"/>
                <a:ext cx="562575" cy="519550"/>
              </a:xfrm>
              <a:custGeom>
                <a:avLst/>
                <a:gdLst/>
                <a:ahLst/>
                <a:cxnLst/>
                <a:rect l="l" t="t" r="r" b="b"/>
                <a:pathLst>
                  <a:path w="22503" h="20782" extrusionOk="0">
                    <a:moveTo>
                      <a:pt x="12708" y="18400"/>
                    </a:moveTo>
                    <a:lnTo>
                      <a:pt x="12708" y="18400"/>
                    </a:lnTo>
                    <a:cubicBezTo>
                      <a:pt x="12215" y="18530"/>
                      <a:pt x="11709" y="18598"/>
                      <a:pt x="11204" y="18598"/>
                    </a:cubicBezTo>
                    <a:cubicBezTo>
                      <a:pt x="11033" y="18598"/>
                      <a:pt x="10862" y="18590"/>
                      <a:pt x="10692" y="18574"/>
                    </a:cubicBezTo>
                    <a:cubicBezTo>
                      <a:pt x="10580" y="18562"/>
                      <a:pt x="10468" y="18549"/>
                      <a:pt x="10368" y="18537"/>
                    </a:cubicBezTo>
                    <a:cubicBezTo>
                      <a:pt x="10380" y="18512"/>
                      <a:pt x="10405" y="18499"/>
                      <a:pt x="10430" y="18475"/>
                    </a:cubicBezTo>
                    <a:cubicBezTo>
                      <a:pt x="10731" y="18509"/>
                      <a:pt x="11032" y="18528"/>
                      <a:pt x="11333" y="18528"/>
                    </a:cubicBezTo>
                    <a:cubicBezTo>
                      <a:pt x="11580" y="18528"/>
                      <a:pt x="11826" y="18515"/>
                      <a:pt x="12073" y="18487"/>
                    </a:cubicBezTo>
                    <a:cubicBezTo>
                      <a:pt x="12285" y="18475"/>
                      <a:pt x="12496" y="18437"/>
                      <a:pt x="12708" y="18400"/>
                    </a:cubicBezTo>
                    <a:close/>
                    <a:moveTo>
                      <a:pt x="11250" y="0"/>
                    </a:moveTo>
                    <a:cubicBezTo>
                      <a:pt x="8027" y="0"/>
                      <a:pt x="4829" y="1364"/>
                      <a:pt x="2826" y="3951"/>
                    </a:cubicBezTo>
                    <a:cubicBezTo>
                      <a:pt x="611" y="6776"/>
                      <a:pt x="1" y="10783"/>
                      <a:pt x="1619" y="14044"/>
                    </a:cubicBezTo>
                    <a:cubicBezTo>
                      <a:pt x="1917" y="14641"/>
                      <a:pt x="2291" y="15201"/>
                      <a:pt x="2714" y="15712"/>
                    </a:cubicBezTo>
                    <a:cubicBezTo>
                      <a:pt x="4295" y="18176"/>
                      <a:pt x="6809" y="20105"/>
                      <a:pt x="9696" y="20640"/>
                    </a:cubicBezTo>
                    <a:cubicBezTo>
                      <a:pt x="10209" y="20736"/>
                      <a:pt x="10711" y="20782"/>
                      <a:pt x="11201" y="20782"/>
                    </a:cubicBezTo>
                    <a:cubicBezTo>
                      <a:pt x="14404" y="20782"/>
                      <a:pt x="17119" y="18840"/>
                      <a:pt x="19105" y="16272"/>
                    </a:cubicBezTo>
                    <a:cubicBezTo>
                      <a:pt x="21395" y="13310"/>
                      <a:pt x="22502" y="9476"/>
                      <a:pt x="20885" y="5929"/>
                    </a:cubicBezTo>
                    <a:cubicBezTo>
                      <a:pt x="19428" y="2731"/>
                      <a:pt x="16143" y="541"/>
                      <a:pt x="12695" y="93"/>
                    </a:cubicBezTo>
                    <a:cubicBezTo>
                      <a:pt x="12216" y="31"/>
                      <a:pt x="11732" y="0"/>
                      <a:pt x="1125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40" name="Google Shape;140;p11"/>
              <p:cNvSpPr/>
              <p:nvPr/>
            </p:nvSpPr>
            <p:spPr>
              <a:xfrm>
                <a:off x="4650075" y="1539425"/>
                <a:ext cx="264800" cy="236925"/>
              </a:xfrm>
              <a:custGeom>
                <a:avLst/>
                <a:gdLst/>
                <a:ahLst/>
                <a:cxnLst/>
                <a:rect l="l" t="t" r="r" b="b"/>
                <a:pathLst>
                  <a:path w="10592" h="9477" extrusionOk="0">
                    <a:moveTo>
                      <a:pt x="4087" y="0"/>
                    </a:moveTo>
                    <a:cubicBezTo>
                      <a:pt x="1792" y="0"/>
                      <a:pt x="0" y="3712"/>
                      <a:pt x="411" y="5915"/>
                    </a:cubicBezTo>
                    <a:cubicBezTo>
                      <a:pt x="813" y="8111"/>
                      <a:pt x="2912" y="9476"/>
                      <a:pt x="5005" y="9476"/>
                    </a:cubicBezTo>
                    <a:cubicBezTo>
                      <a:pt x="5891" y="9476"/>
                      <a:pt x="6775" y="9232"/>
                      <a:pt x="7530" y="8703"/>
                    </a:cubicBezTo>
                    <a:cubicBezTo>
                      <a:pt x="10019" y="6961"/>
                      <a:pt x="10591" y="2331"/>
                      <a:pt x="7691" y="638"/>
                    </a:cubicBezTo>
                    <a:cubicBezTo>
                      <a:pt x="7191" y="321"/>
                      <a:pt x="6612" y="155"/>
                      <a:pt x="6026" y="155"/>
                    </a:cubicBezTo>
                    <a:cubicBezTo>
                      <a:pt x="5738" y="155"/>
                      <a:pt x="5448" y="196"/>
                      <a:pt x="5165" y="278"/>
                    </a:cubicBezTo>
                    <a:cubicBezTo>
                      <a:pt x="4798" y="87"/>
                      <a:pt x="4436" y="0"/>
                      <a:pt x="408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41" name="Google Shape;141;p11"/>
              <p:cNvSpPr/>
              <p:nvPr/>
            </p:nvSpPr>
            <p:spPr>
              <a:xfrm>
                <a:off x="4860150" y="1437525"/>
                <a:ext cx="44450" cy="40400"/>
              </a:xfrm>
              <a:custGeom>
                <a:avLst/>
                <a:gdLst/>
                <a:ahLst/>
                <a:cxnLst/>
                <a:rect l="l" t="t" r="r" b="b"/>
                <a:pathLst>
                  <a:path w="1778" h="1616" extrusionOk="0">
                    <a:moveTo>
                      <a:pt x="856" y="0"/>
                    </a:moveTo>
                    <a:cubicBezTo>
                      <a:pt x="413" y="0"/>
                      <a:pt x="1" y="391"/>
                      <a:pt x="97" y="919"/>
                    </a:cubicBezTo>
                    <a:cubicBezTo>
                      <a:pt x="147" y="1317"/>
                      <a:pt x="496" y="1616"/>
                      <a:pt x="906" y="1616"/>
                    </a:cubicBezTo>
                    <a:cubicBezTo>
                      <a:pt x="1267" y="1616"/>
                      <a:pt x="1591" y="1367"/>
                      <a:pt x="1703" y="1018"/>
                    </a:cubicBezTo>
                    <a:cubicBezTo>
                      <a:pt x="1777" y="732"/>
                      <a:pt x="1678" y="421"/>
                      <a:pt x="1441" y="247"/>
                    </a:cubicBezTo>
                    <a:lnTo>
                      <a:pt x="1392" y="222"/>
                    </a:lnTo>
                    <a:cubicBezTo>
                      <a:pt x="1231" y="68"/>
                      <a:pt x="1041" y="0"/>
                      <a:pt x="85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42" name="Google Shape;142;p11"/>
              <p:cNvSpPr/>
              <p:nvPr/>
            </p:nvSpPr>
            <p:spPr>
              <a:xfrm>
                <a:off x="4513775" y="1594125"/>
                <a:ext cx="95850" cy="88225"/>
              </a:xfrm>
              <a:custGeom>
                <a:avLst/>
                <a:gdLst/>
                <a:ahLst/>
                <a:cxnLst/>
                <a:rect l="l" t="t" r="r" b="b"/>
                <a:pathLst>
                  <a:path w="3834" h="3529" extrusionOk="0">
                    <a:moveTo>
                      <a:pt x="2115" y="0"/>
                    </a:moveTo>
                    <a:cubicBezTo>
                      <a:pt x="2071" y="0"/>
                      <a:pt x="2025" y="2"/>
                      <a:pt x="1980" y="6"/>
                    </a:cubicBezTo>
                    <a:cubicBezTo>
                      <a:pt x="1507" y="31"/>
                      <a:pt x="1059" y="243"/>
                      <a:pt x="735" y="591"/>
                    </a:cubicBezTo>
                    <a:cubicBezTo>
                      <a:pt x="548" y="790"/>
                      <a:pt x="399" y="1039"/>
                      <a:pt x="324" y="1301"/>
                    </a:cubicBezTo>
                    <a:cubicBezTo>
                      <a:pt x="63" y="1637"/>
                      <a:pt x="1" y="2097"/>
                      <a:pt x="175" y="2483"/>
                    </a:cubicBezTo>
                    <a:cubicBezTo>
                      <a:pt x="312" y="2819"/>
                      <a:pt x="598" y="3055"/>
                      <a:pt x="947" y="3142"/>
                    </a:cubicBezTo>
                    <a:cubicBezTo>
                      <a:pt x="1258" y="3379"/>
                      <a:pt x="1644" y="3516"/>
                      <a:pt x="2042" y="3528"/>
                    </a:cubicBezTo>
                    <a:cubicBezTo>
                      <a:pt x="2050" y="3528"/>
                      <a:pt x="2057" y="3528"/>
                      <a:pt x="2065" y="3528"/>
                    </a:cubicBezTo>
                    <a:cubicBezTo>
                      <a:pt x="3038" y="3528"/>
                      <a:pt x="3834" y="2737"/>
                      <a:pt x="3822" y="1761"/>
                    </a:cubicBezTo>
                    <a:cubicBezTo>
                      <a:pt x="3798" y="847"/>
                      <a:pt x="3049" y="0"/>
                      <a:pt x="211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43" name="Google Shape;143;p11"/>
              <p:cNvSpPr/>
              <p:nvPr/>
            </p:nvSpPr>
            <p:spPr>
              <a:xfrm>
                <a:off x="4421525" y="1549850"/>
                <a:ext cx="46700" cy="40775"/>
              </a:xfrm>
              <a:custGeom>
                <a:avLst/>
                <a:gdLst/>
                <a:ahLst/>
                <a:cxnLst/>
                <a:rect l="l" t="t" r="r" b="b"/>
                <a:pathLst>
                  <a:path w="1868" h="1631" extrusionOk="0">
                    <a:moveTo>
                      <a:pt x="934" y="1"/>
                    </a:moveTo>
                    <a:cubicBezTo>
                      <a:pt x="467" y="1"/>
                      <a:pt x="1" y="327"/>
                      <a:pt x="156" y="981"/>
                    </a:cubicBezTo>
                    <a:lnTo>
                      <a:pt x="181" y="1080"/>
                    </a:lnTo>
                    <a:cubicBezTo>
                      <a:pt x="293" y="1447"/>
                      <a:pt x="614" y="1631"/>
                      <a:pt x="934" y="1631"/>
                    </a:cubicBezTo>
                    <a:cubicBezTo>
                      <a:pt x="1255" y="1631"/>
                      <a:pt x="1575" y="1447"/>
                      <a:pt x="1687" y="1080"/>
                    </a:cubicBezTo>
                    <a:lnTo>
                      <a:pt x="1712" y="981"/>
                    </a:lnTo>
                    <a:cubicBezTo>
                      <a:pt x="1868" y="327"/>
                      <a:pt x="1401" y="1"/>
                      <a:pt x="93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44" name="Google Shape;144;p11"/>
              <p:cNvSpPr/>
              <p:nvPr/>
            </p:nvSpPr>
            <p:spPr>
              <a:xfrm>
                <a:off x="4446900" y="1740500"/>
                <a:ext cx="45450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818" h="1407" extrusionOk="0">
                    <a:moveTo>
                      <a:pt x="909" y="1"/>
                    </a:moveTo>
                    <a:cubicBezTo>
                      <a:pt x="0" y="1"/>
                      <a:pt x="0" y="1407"/>
                      <a:pt x="909" y="1407"/>
                    </a:cubicBezTo>
                    <a:cubicBezTo>
                      <a:pt x="1817" y="1407"/>
                      <a:pt x="1817" y="1"/>
                      <a:pt x="90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>
                <a:off x="4888625" y="1264275"/>
                <a:ext cx="97800" cy="98300"/>
              </a:xfrm>
              <a:custGeom>
                <a:avLst/>
                <a:gdLst/>
                <a:ahLst/>
                <a:cxnLst/>
                <a:rect l="l" t="t" r="r" b="b"/>
                <a:pathLst>
                  <a:path w="3912" h="3932" extrusionOk="0">
                    <a:moveTo>
                      <a:pt x="1905" y="0"/>
                    </a:moveTo>
                    <a:cubicBezTo>
                      <a:pt x="1706" y="0"/>
                      <a:pt x="1505" y="34"/>
                      <a:pt x="1311" y="107"/>
                    </a:cubicBezTo>
                    <a:cubicBezTo>
                      <a:pt x="526" y="406"/>
                      <a:pt x="16" y="1165"/>
                      <a:pt x="16" y="1999"/>
                    </a:cubicBezTo>
                    <a:cubicBezTo>
                      <a:pt x="1" y="3177"/>
                      <a:pt x="1029" y="3931"/>
                      <a:pt x="2033" y="3931"/>
                    </a:cubicBezTo>
                    <a:cubicBezTo>
                      <a:pt x="2652" y="3931"/>
                      <a:pt x="3262" y="3645"/>
                      <a:pt x="3613" y="2995"/>
                    </a:cubicBezTo>
                    <a:cubicBezTo>
                      <a:pt x="3862" y="2522"/>
                      <a:pt x="3912" y="1962"/>
                      <a:pt x="3725" y="1452"/>
                    </a:cubicBezTo>
                    <a:cubicBezTo>
                      <a:pt x="3675" y="1240"/>
                      <a:pt x="3588" y="1041"/>
                      <a:pt x="3464" y="854"/>
                    </a:cubicBezTo>
                    <a:cubicBezTo>
                      <a:pt x="3116" y="328"/>
                      <a:pt x="2519" y="0"/>
                      <a:pt x="190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bg>
      <p:bgPr>
        <a:solidFill>
          <a:schemeClr val="accent6"/>
        </a:solidFill>
        <a:effectLst/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3"/>
          <p:cNvSpPr txBox="1"/>
          <p:nvPr>
            <p:ph type="title"/>
          </p:nvPr>
        </p:nvSpPr>
        <p:spPr>
          <a:xfrm>
            <a:off x="715100" y="1810396"/>
            <a:ext cx="33411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49" name="Google Shape;149;p13"/>
          <p:cNvSpPr txBox="1"/>
          <p:nvPr>
            <p:ph type="title" idx="2" hasCustomPrompt="1"/>
          </p:nvPr>
        </p:nvSpPr>
        <p:spPr>
          <a:xfrm>
            <a:off x="1749375" y="1353433"/>
            <a:ext cx="1180800" cy="37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50" name="Google Shape;150;p13"/>
          <p:cNvSpPr txBox="1"/>
          <p:nvPr>
            <p:ph type="subTitle" idx="1"/>
          </p:nvPr>
        </p:nvSpPr>
        <p:spPr>
          <a:xfrm>
            <a:off x="1154150" y="2289363"/>
            <a:ext cx="2463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13"/>
          <p:cNvSpPr txBox="1"/>
          <p:nvPr>
            <p:ph type="title" idx="3"/>
          </p:nvPr>
        </p:nvSpPr>
        <p:spPr>
          <a:xfrm>
            <a:off x="2473225" y="3644721"/>
            <a:ext cx="2463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52" name="Google Shape;152;p13"/>
          <p:cNvSpPr txBox="1"/>
          <p:nvPr>
            <p:ph type="title" idx="4" hasCustomPrompt="1"/>
          </p:nvPr>
        </p:nvSpPr>
        <p:spPr>
          <a:xfrm>
            <a:off x="3114350" y="3187721"/>
            <a:ext cx="1180800" cy="37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53" name="Google Shape;153;p13"/>
          <p:cNvSpPr txBox="1"/>
          <p:nvPr>
            <p:ph type="subTitle" idx="5"/>
          </p:nvPr>
        </p:nvSpPr>
        <p:spPr>
          <a:xfrm>
            <a:off x="2473225" y="4123700"/>
            <a:ext cx="2463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13"/>
          <p:cNvSpPr txBox="1"/>
          <p:nvPr>
            <p:ph type="title" idx="6"/>
          </p:nvPr>
        </p:nvSpPr>
        <p:spPr>
          <a:xfrm>
            <a:off x="3914525" y="1810396"/>
            <a:ext cx="3434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55" name="Google Shape;155;p13"/>
          <p:cNvSpPr txBox="1"/>
          <p:nvPr>
            <p:ph type="title" idx="7" hasCustomPrompt="1"/>
          </p:nvPr>
        </p:nvSpPr>
        <p:spPr>
          <a:xfrm>
            <a:off x="5040625" y="1353433"/>
            <a:ext cx="1180800" cy="37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56" name="Google Shape;156;p13"/>
          <p:cNvSpPr txBox="1"/>
          <p:nvPr>
            <p:ph type="subTitle" idx="8"/>
          </p:nvPr>
        </p:nvSpPr>
        <p:spPr>
          <a:xfrm>
            <a:off x="4399525" y="2289363"/>
            <a:ext cx="2463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13"/>
          <p:cNvSpPr txBox="1"/>
          <p:nvPr>
            <p:ph type="title" idx="9"/>
          </p:nvPr>
        </p:nvSpPr>
        <p:spPr>
          <a:xfrm>
            <a:off x="5087850" y="3644721"/>
            <a:ext cx="33411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58" name="Google Shape;158;p13"/>
          <p:cNvSpPr txBox="1"/>
          <p:nvPr>
            <p:ph type="title" idx="13" hasCustomPrompt="1"/>
          </p:nvPr>
        </p:nvSpPr>
        <p:spPr>
          <a:xfrm>
            <a:off x="6213875" y="3187721"/>
            <a:ext cx="1180800" cy="37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59" name="Google Shape;159;p13"/>
          <p:cNvSpPr txBox="1"/>
          <p:nvPr>
            <p:ph type="subTitle" idx="14"/>
          </p:nvPr>
        </p:nvSpPr>
        <p:spPr>
          <a:xfrm>
            <a:off x="5572775" y="4123700"/>
            <a:ext cx="2463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13"/>
          <p:cNvSpPr txBox="1"/>
          <p:nvPr>
            <p:ph type="title" idx="15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>
                <a:solidFill>
                  <a:schemeClr val="dk1"/>
                </a:solidFill>
                <a:latin typeface="Patrick Hand" panose="00000500000000000000"/>
                <a:ea typeface="Patrick Hand" panose="00000500000000000000"/>
                <a:cs typeface="Patrick Hand" panose="00000500000000000000"/>
                <a:sym typeface="Patrick Hand" panose="000005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grpSp>
        <p:nvGrpSpPr>
          <p:cNvPr id="161" name="Google Shape;161;p13"/>
          <p:cNvGrpSpPr/>
          <p:nvPr/>
        </p:nvGrpSpPr>
        <p:grpSpPr>
          <a:xfrm>
            <a:off x="310627" y="308409"/>
            <a:ext cx="1045586" cy="4550640"/>
            <a:chOff x="310627" y="308409"/>
            <a:chExt cx="1045586" cy="4550640"/>
          </a:xfrm>
        </p:grpSpPr>
        <p:grpSp>
          <p:nvGrpSpPr>
            <p:cNvPr id="162" name="Google Shape;162;p13"/>
            <p:cNvGrpSpPr/>
            <p:nvPr/>
          </p:nvGrpSpPr>
          <p:grpSpPr>
            <a:xfrm rot="10800000" flipH="1">
              <a:off x="376540" y="3774461"/>
              <a:ext cx="979673" cy="1084589"/>
              <a:chOff x="4302200" y="1018850"/>
              <a:chExt cx="684225" cy="757500"/>
            </a:xfrm>
          </p:grpSpPr>
          <p:sp>
            <p:nvSpPr>
              <p:cNvPr id="163" name="Google Shape;163;p13"/>
              <p:cNvSpPr/>
              <p:nvPr/>
            </p:nvSpPr>
            <p:spPr>
              <a:xfrm>
                <a:off x="4302200" y="1018850"/>
                <a:ext cx="562575" cy="519550"/>
              </a:xfrm>
              <a:custGeom>
                <a:avLst/>
                <a:gdLst/>
                <a:ahLst/>
                <a:cxnLst/>
                <a:rect l="l" t="t" r="r" b="b"/>
                <a:pathLst>
                  <a:path w="22503" h="20782" extrusionOk="0">
                    <a:moveTo>
                      <a:pt x="12708" y="18400"/>
                    </a:moveTo>
                    <a:lnTo>
                      <a:pt x="12708" y="18400"/>
                    </a:lnTo>
                    <a:cubicBezTo>
                      <a:pt x="12215" y="18530"/>
                      <a:pt x="11709" y="18598"/>
                      <a:pt x="11204" y="18598"/>
                    </a:cubicBezTo>
                    <a:cubicBezTo>
                      <a:pt x="11033" y="18598"/>
                      <a:pt x="10862" y="18590"/>
                      <a:pt x="10692" y="18574"/>
                    </a:cubicBezTo>
                    <a:cubicBezTo>
                      <a:pt x="10580" y="18562"/>
                      <a:pt x="10468" y="18549"/>
                      <a:pt x="10368" y="18537"/>
                    </a:cubicBezTo>
                    <a:cubicBezTo>
                      <a:pt x="10380" y="18512"/>
                      <a:pt x="10405" y="18499"/>
                      <a:pt x="10430" y="18475"/>
                    </a:cubicBezTo>
                    <a:cubicBezTo>
                      <a:pt x="10731" y="18509"/>
                      <a:pt x="11032" y="18528"/>
                      <a:pt x="11333" y="18528"/>
                    </a:cubicBezTo>
                    <a:cubicBezTo>
                      <a:pt x="11580" y="18528"/>
                      <a:pt x="11826" y="18515"/>
                      <a:pt x="12073" y="18487"/>
                    </a:cubicBezTo>
                    <a:cubicBezTo>
                      <a:pt x="12285" y="18475"/>
                      <a:pt x="12496" y="18437"/>
                      <a:pt x="12708" y="18400"/>
                    </a:cubicBezTo>
                    <a:close/>
                    <a:moveTo>
                      <a:pt x="11250" y="0"/>
                    </a:moveTo>
                    <a:cubicBezTo>
                      <a:pt x="8027" y="0"/>
                      <a:pt x="4829" y="1364"/>
                      <a:pt x="2826" y="3951"/>
                    </a:cubicBezTo>
                    <a:cubicBezTo>
                      <a:pt x="611" y="6776"/>
                      <a:pt x="1" y="10783"/>
                      <a:pt x="1619" y="14044"/>
                    </a:cubicBezTo>
                    <a:cubicBezTo>
                      <a:pt x="1917" y="14641"/>
                      <a:pt x="2291" y="15201"/>
                      <a:pt x="2714" y="15712"/>
                    </a:cubicBezTo>
                    <a:cubicBezTo>
                      <a:pt x="4295" y="18176"/>
                      <a:pt x="6809" y="20105"/>
                      <a:pt x="9696" y="20640"/>
                    </a:cubicBezTo>
                    <a:cubicBezTo>
                      <a:pt x="10209" y="20736"/>
                      <a:pt x="10711" y="20782"/>
                      <a:pt x="11201" y="20782"/>
                    </a:cubicBezTo>
                    <a:cubicBezTo>
                      <a:pt x="14404" y="20782"/>
                      <a:pt x="17119" y="18840"/>
                      <a:pt x="19105" y="16272"/>
                    </a:cubicBezTo>
                    <a:cubicBezTo>
                      <a:pt x="21395" y="13310"/>
                      <a:pt x="22502" y="9476"/>
                      <a:pt x="20885" y="5929"/>
                    </a:cubicBezTo>
                    <a:cubicBezTo>
                      <a:pt x="19428" y="2731"/>
                      <a:pt x="16143" y="541"/>
                      <a:pt x="12695" y="93"/>
                    </a:cubicBezTo>
                    <a:cubicBezTo>
                      <a:pt x="12216" y="31"/>
                      <a:pt x="11732" y="0"/>
                      <a:pt x="1125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64" name="Google Shape;164;p13"/>
              <p:cNvSpPr/>
              <p:nvPr/>
            </p:nvSpPr>
            <p:spPr>
              <a:xfrm>
                <a:off x="4650075" y="1539425"/>
                <a:ext cx="264800" cy="236925"/>
              </a:xfrm>
              <a:custGeom>
                <a:avLst/>
                <a:gdLst/>
                <a:ahLst/>
                <a:cxnLst/>
                <a:rect l="l" t="t" r="r" b="b"/>
                <a:pathLst>
                  <a:path w="10592" h="9477" extrusionOk="0">
                    <a:moveTo>
                      <a:pt x="4087" y="0"/>
                    </a:moveTo>
                    <a:cubicBezTo>
                      <a:pt x="1792" y="0"/>
                      <a:pt x="0" y="3712"/>
                      <a:pt x="411" y="5915"/>
                    </a:cubicBezTo>
                    <a:cubicBezTo>
                      <a:pt x="813" y="8111"/>
                      <a:pt x="2912" y="9476"/>
                      <a:pt x="5005" y="9476"/>
                    </a:cubicBezTo>
                    <a:cubicBezTo>
                      <a:pt x="5891" y="9476"/>
                      <a:pt x="6775" y="9232"/>
                      <a:pt x="7530" y="8703"/>
                    </a:cubicBezTo>
                    <a:cubicBezTo>
                      <a:pt x="10019" y="6961"/>
                      <a:pt x="10591" y="2331"/>
                      <a:pt x="7691" y="638"/>
                    </a:cubicBezTo>
                    <a:cubicBezTo>
                      <a:pt x="7191" y="321"/>
                      <a:pt x="6612" y="155"/>
                      <a:pt x="6026" y="155"/>
                    </a:cubicBezTo>
                    <a:cubicBezTo>
                      <a:pt x="5738" y="155"/>
                      <a:pt x="5448" y="196"/>
                      <a:pt x="5165" y="278"/>
                    </a:cubicBezTo>
                    <a:cubicBezTo>
                      <a:pt x="4798" y="87"/>
                      <a:pt x="4436" y="0"/>
                      <a:pt x="40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65" name="Google Shape;165;p13"/>
              <p:cNvSpPr/>
              <p:nvPr/>
            </p:nvSpPr>
            <p:spPr>
              <a:xfrm>
                <a:off x="4860150" y="1437525"/>
                <a:ext cx="44450" cy="40400"/>
              </a:xfrm>
              <a:custGeom>
                <a:avLst/>
                <a:gdLst/>
                <a:ahLst/>
                <a:cxnLst/>
                <a:rect l="l" t="t" r="r" b="b"/>
                <a:pathLst>
                  <a:path w="1778" h="1616" extrusionOk="0">
                    <a:moveTo>
                      <a:pt x="856" y="0"/>
                    </a:moveTo>
                    <a:cubicBezTo>
                      <a:pt x="413" y="0"/>
                      <a:pt x="1" y="391"/>
                      <a:pt x="97" y="919"/>
                    </a:cubicBezTo>
                    <a:cubicBezTo>
                      <a:pt x="147" y="1317"/>
                      <a:pt x="496" y="1616"/>
                      <a:pt x="906" y="1616"/>
                    </a:cubicBezTo>
                    <a:cubicBezTo>
                      <a:pt x="1267" y="1616"/>
                      <a:pt x="1591" y="1367"/>
                      <a:pt x="1703" y="1018"/>
                    </a:cubicBezTo>
                    <a:cubicBezTo>
                      <a:pt x="1777" y="732"/>
                      <a:pt x="1678" y="421"/>
                      <a:pt x="1441" y="247"/>
                    </a:cubicBezTo>
                    <a:lnTo>
                      <a:pt x="1392" y="222"/>
                    </a:lnTo>
                    <a:cubicBezTo>
                      <a:pt x="1231" y="68"/>
                      <a:pt x="1041" y="0"/>
                      <a:pt x="85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66" name="Google Shape;166;p13"/>
              <p:cNvSpPr/>
              <p:nvPr/>
            </p:nvSpPr>
            <p:spPr>
              <a:xfrm>
                <a:off x="4513775" y="1594125"/>
                <a:ext cx="95850" cy="88225"/>
              </a:xfrm>
              <a:custGeom>
                <a:avLst/>
                <a:gdLst/>
                <a:ahLst/>
                <a:cxnLst/>
                <a:rect l="l" t="t" r="r" b="b"/>
                <a:pathLst>
                  <a:path w="3834" h="3529" extrusionOk="0">
                    <a:moveTo>
                      <a:pt x="2115" y="0"/>
                    </a:moveTo>
                    <a:cubicBezTo>
                      <a:pt x="2071" y="0"/>
                      <a:pt x="2025" y="2"/>
                      <a:pt x="1980" y="6"/>
                    </a:cubicBezTo>
                    <a:cubicBezTo>
                      <a:pt x="1507" y="31"/>
                      <a:pt x="1059" y="243"/>
                      <a:pt x="735" y="591"/>
                    </a:cubicBezTo>
                    <a:cubicBezTo>
                      <a:pt x="548" y="790"/>
                      <a:pt x="399" y="1039"/>
                      <a:pt x="324" y="1301"/>
                    </a:cubicBezTo>
                    <a:cubicBezTo>
                      <a:pt x="63" y="1637"/>
                      <a:pt x="1" y="2097"/>
                      <a:pt x="175" y="2483"/>
                    </a:cubicBezTo>
                    <a:cubicBezTo>
                      <a:pt x="312" y="2819"/>
                      <a:pt x="598" y="3055"/>
                      <a:pt x="947" y="3142"/>
                    </a:cubicBezTo>
                    <a:cubicBezTo>
                      <a:pt x="1258" y="3379"/>
                      <a:pt x="1644" y="3516"/>
                      <a:pt x="2042" y="3528"/>
                    </a:cubicBezTo>
                    <a:cubicBezTo>
                      <a:pt x="2050" y="3528"/>
                      <a:pt x="2057" y="3528"/>
                      <a:pt x="2065" y="3528"/>
                    </a:cubicBezTo>
                    <a:cubicBezTo>
                      <a:pt x="3038" y="3528"/>
                      <a:pt x="3834" y="2737"/>
                      <a:pt x="3822" y="1761"/>
                    </a:cubicBezTo>
                    <a:cubicBezTo>
                      <a:pt x="3798" y="847"/>
                      <a:pt x="3049" y="0"/>
                      <a:pt x="211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67" name="Google Shape;167;p13"/>
              <p:cNvSpPr/>
              <p:nvPr/>
            </p:nvSpPr>
            <p:spPr>
              <a:xfrm>
                <a:off x="4421525" y="1549850"/>
                <a:ext cx="46700" cy="40775"/>
              </a:xfrm>
              <a:custGeom>
                <a:avLst/>
                <a:gdLst/>
                <a:ahLst/>
                <a:cxnLst/>
                <a:rect l="l" t="t" r="r" b="b"/>
                <a:pathLst>
                  <a:path w="1868" h="1631" extrusionOk="0">
                    <a:moveTo>
                      <a:pt x="934" y="1"/>
                    </a:moveTo>
                    <a:cubicBezTo>
                      <a:pt x="467" y="1"/>
                      <a:pt x="1" y="327"/>
                      <a:pt x="156" y="981"/>
                    </a:cubicBezTo>
                    <a:lnTo>
                      <a:pt x="181" y="1080"/>
                    </a:lnTo>
                    <a:cubicBezTo>
                      <a:pt x="293" y="1447"/>
                      <a:pt x="614" y="1631"/>
                      <a:pt x="934" y="1631"/>
                    </a:cubicBezTo>
                    <a:cubicBezTo>
                      <a:pt x="1255" y="1631"/>
                      <a:pt x="1575" y="1447"/>
                      <a:pt x="1687" y="1080"/>
                    </a:cubicBezTo>
                    <a:lnTo>
                      <a:pt x="1712" y="981"/>
                    </a:lnTo>
                    <a:cubicBezTo>
                      <a:pt x="1868" y="327"/>
                      <a:pt x="1401" y="1"/>
                      <a:pt x="93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68" name="Google Shape;168;p13"/>
              <p:cNvSpPr/>
              <p:nvPr/>
            </p:nvSpPr>
            <p:spPr>
              <a:xfrm>
                <a:off x="4446900" y="1740500"/>
                <a:ext cx="45450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818" h="1407" extrusionOk="0">
                    <a:moveTo>
                      <a:pt x="909" y="1"/>
                    </a:moveTo>
                    <a:cubicBezTo>
                      <a:pt x="0" y="1"/>
                      <a:pt x="0" y="1407"/>
                      <a:pt x="909" y="1407"/>
                    </a:cubicBezTo>
                    <a:cubicBezTo>
                      <a:pt x="1817" y="1407"/>
                      <a:pt x="1817" y="1"/>
                      <a:pt x="90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69" name="Google Shape;169;p13"/>
              <p:cNvSpPr/>
              <p:nvPr/>
            </p:nvSpPr>
            <p:spPr>
              <a:xfrm>
                <a:off x="4888625" y="1264275"/>
                <a:ext cx="97800" cy="98300"/>
              </a:xfrm>
              <a:custGeom>
                <a:avLst/>
                <a:gdLst/>
                <a:ahLst/>
                <a:cxnLst/>
                <a:rect l="l" t="t" r="r" b="b"/>
                <a:pathLst>
                  <a:path w="3912" h="3932" extrusionOk="0">
                    <a:moveTo>
                      <a:pt x="1905" y="0"/>
                    </a:moveTo>
                    <a:cubicBezTo>
                      <a:pt x="1706" y="0"/>
                      <a:pt x="1505" y="34"/>
                      <a:pt x="1311" y="107"/>
                    </a:cubicBezTo>
                    <a:cubicBezTo>
                      <a:pt x="526" y="406"/>
                      <a:pt x="16" y="1165"/>
                      <a:pt x="16" y="1999"/>
                    </a:cubicBezTo>
                    <a:cubicBezTo>
                      <a:pt x="1" y="3177"/>
                      <a:pt x="1029" y="3931"/>
                      <a:pt x="2033" y="3931"/>
                    </a:cubicBezTo>
                    <a:cubicBezTo>
                      <a:pt x="2652" y="3931"/>
                      <a:pt x="3262" y="3645"/>
                      <a:pt x="3613" y="2995"/>
                    </a:cubicBezTo>
                    <a:cubicBezTo>
                      <a:pt x="3862" y="2522"/>
                      <a:pt x="3912" y="1962"/>
                      <a:pt x="3725" y="1452"/>
                    </a:cubicBezTo>
                    <a:cubicBezTo>
                      <a:pt x="3675" y="1240"/>
                      <a:pt x="3588" y="1041"/>
                      <a:pt x="3464" y="854"/>
                    </a:cubicBezTo>
                    <a:cubicBezTo>
                      <a:pt x="3116" y="328"/>
                      <a:pt x="2519" y="0"/>
                      <a:pt x="19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170" name="Google Shape;170;p13"/>
            <p:cNvGrpSpPr/>
            <p:nvPr/>
          </p:nvGrpSpPr>
          <p:grpSpPr>
            <a:xfrm>
              <a:off x="310627" y="308409"/>
              <a:ext cx="467032" cy="631935"/>
              <a:chOff x="310627" y="308409"/>
              <a:chExt cx="467032" cy="631935"/>
            </a:xfrm>
          </p:grpSpPr>
          <p:sp>
            <p:nvSpPr>
              <p:cNvPr id="171" name="Google Shape;171;p13"/>
              <p:cNvSpPr/>
              <p:nvPr/>
            </p:nvSpPr>
            <p:spPr>
              <a:xfrm rot="1147657" flipH="1">
                <a:off x="371721" y="698980"/>
                <a:ext cx="117858" cy="106018"/>
              </a:xfrm>
              <a:custGeom>
                <a:avLst/>
                <a:gdLst/>
                <a:ahLst/>
                <a:cxnLst/>
                <a:rect l="l" t="t" r="r" b="b"/>
                <a:pathLst>
                  <a:path w="7356" h="6617" extrusionOk="0">
                    <a:moveTo>
                      <a:pt x="3610" y="1"/>
                    </a:moveTo>
                    <a:cubicBezTo>
                      <a:pt x="2999" y="1"/>
                      <a:pt x="2391" y="164"/>
                      <a:pt x="1855" y="488"/>
                    </a:cubicBezTo>
                    <a:cubicBezTo>
                      <a:pt x="1295" y="824"/>
                      <a:pt x="859" y="1321"/>
                      <a:pt x="573" y="1906"/>
                    </a:cubicBezTo>
                    <a:cubicBezTo>
                      <a:pt x="150" y="2665"/>
                      <a:pt x="0" y="3586"/>
                      <a:pt x="311" y="4408"/>
                    </a:cubicBezTo>
                    <a:cubicBezTo>
                      <a:pt x="825" y="5776"/>
                      <a:pt x="2224" y="6616"/>
                      <a:pt x="3609" y="6616"/>
                    </a:cubicBezTo>
                    <a:cubicBezTo>
                      <a:pt x="4404" y="6616"/>
                      <a:pt x="5195" y="6340"/>
                      <a:pt x="5812" y="5727"/>
                    </a:cubicBezTo>
                    <a:cubicBezTo>
                      <a:pt x="7356" y="4196"/>
                      <a:pt x="7057" y="1309"/>
                      <a:pt x="5066" y="326"/>
                    </a:cubicBezTo>
                    <a:cubicBezTo>
                      <a:pt x="4603" y="108"/>
                      <a:pt x="4106" y="1"/>
                      <a:pt x="361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72" name="Google Shape;172;p13"/>
              <p:cNvSpPr/>
              <p:nvPr/>
            </p:nvSpPr>
            <p:spPr>
              <a:xfrm rot="1147657" flipH="1">
                <a:off x="664641" y="835397"/>
                <a:ext cx="100907" cy="90925"/>
              </a:xfrm>
              <a:custGeom>
                <a:avLst/>
                <a:gdLst/>
                <a:ahLst/>
                <a:cxnLst/>
                <a:rect l="l" t="t" r="r" b="b"/>
                <a:pathLst>
                  <a:path w="6298" h="5675" extrusionOk="0">
                    <a:moveTo>
                      <a:pt x="3026" y="0"/>
                    </a:moveTo>
                    <a:cubicBezTo>
                      <a:pt x="2241" y="0"/>
                      <a:pt x="1460" y="315"/>
                      <a:pt x="946" y="967"/>
                    </a:cubicBezTo>
                    <a:cubicBezTo>
                      <a:pt x="847" y="1104"/>
                      <a:pt x="747" y="1266"/>
                      <a:pt x="673" y="1428"/>
                    </a:cubicBezTo>
                    <a:cubicBezTo>
                      <a:pt x="212" y="1988"/>
                      <a:pt x="0" y="2710"/>
                      <a:pt x="88" y="3431"/>
                    </a:cubicBezTo>
                    <a:cubicBezTo>
                      <a:pt x="284" y="4785"/>
                      <a:pt x="1585" y="5674"/>
                      <a:pt x="2889" y="5674"/>
                    </a:cubicBezTo>
                    <a:cubicBezTo>
                      <a:pt x="3240" y="5674"/>
                      <a:pt x="3591" y="5610"/>
                      <a:pt x="3921" y="5472"/>
                    </a:cubicBezTo>
                    <a:cubicBezTo>
                      <a:pt x="5526" y="4813"/>
                      <a:pt x="6298" y="2734"/>
                      <a:pt x="5352" y="1229"/>
                    </a:cubicBezTo>
                    <a:cubicBezTo>
                      <a:pt x="4845" y="421"/>
                      <a:pt x="3933" y="0"/>
                      <a:pt x="30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73" name="Google Shape;173;p13"/>
              <p:cNvSpPr/>
              <p:nvPr/>
            </p:nvSpPr>
            <p:spPr>
              <a:xfrm rot="1147812" flipH="1">
                <a:off x="583934" y="547807"/>
                <a:ext cx="117851" cy="101092"/>
              </a:xfrm>
              <a:custGeom>
                <a:avLst/>
                <a:gdLst/>
                <a:ahLst/>
                <a:cxnLst/>
                <a:rect l="l" t="t" r="r" b="b"/>
                <a:pathLst>
                  <a:path w="12222" h="10484" extrusionOk="0">
                    <a:moveTo>
                      <a:pt x="6489" y="1"/>
                    </a:moveTo>
                    <a:cubicBezTo>
                      <a:pt x="5569" y="1"/>
                      <a:pt x="4657" y="256"/>
                      <a:pt x="3871" y="802"/>
                    </a:cubicBezTo>
                    <a:cubicBezTo>
                      <a:pt x="2813" y="1287"/>
                      <a:pt x="1867" y="2109"/>
                      <a:pt x="1407" y="2868"/>
                    </a:cubicBezTo>
                    <a:cubicBezTo>
                      <a:pt x="0" y="5232"/>
                      <a:pt x="971" y="8120"/>
                      <a:pt x="3199" y="9563"/>
                    </a:cubicBezTo>
                    <a:cubicBezTo>
                      <a:pt x="4136" y="10179"/>
                      <a:pt x="5198" y="10484"/>
                      <a:pt x="6248" y="10484"/>
                    </a:cubicBezTo>
                    <a:cubicBezTo>
                      <a:pt x="7682" y="10484"/>
                      <a:pt x="9095" y="9917"/>
                      <a:pt x="10144" y="8804"/>
                    </a:cubicBezTo>
                    <a:cubicBezTo>
                      <a:pt x="11986" y="6825"/>
                      <a:pt x="12222" y="3565"/>
                      <a:pt x="10256" y="1586"/>
                    </a:cubicBezTo>
                    <a:cubicBezTo>
                      <a:pt x="9244" y="566"/>
                      <a:pt x="7858" y="1"/>
                      <a:pt x="648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74" name="Google Shape;174;p13"/>
              <p:cNvSpPr/>
              <p:nvPr/>
            </p:nvSpPr>
            <p:spPr>
              <a:xfrm rot="1147657" flipH="1">
                <a:off x="332742" y="335855"/>
                <a:ext cx="195822" cy="167975"/>
              </a:xfrm>
              <a:custGeom>
                <a:avLst/>
                <a:gdLst/>
                <a:ahLst/>
                <a:cxnLst/>
                <a:rect l="l" t="t" r="r" b="b"/>
                <a:pathLst>
                  <a:path w="12222" h="10484" extrusionOk="0">
                    <a:moveTo>
                      <a:pt x="6489" y="1"/>
                    </a:moveTo>
                    <a:cubicBezTo>
                      <a:pt x="5569" y="1"/>
                      <a:pt x="4657" y="256"/>
                      <a:pt x="3871" y="802"/>
                    </a:cubicBezTo>
                    <a:cubicBezTo>
                      <a:pt x="2813" y="1287"/>
                      <a:pt x="1867" y="2109"/>
                      <a:pt x="1407" y="2868"/>
                    </a:cubicBezTo>
                    <a:cubicBezTo>
                      <a:pt x="0" y="5232"/>
                      <a:pt x="971" y="8120"/>
                      <a:pt x="3199" y="9563"/>
                    </a:cubicBezTo>
                    <a:cubicBezTo>
                      <a:pt x="4136" y="10179"/>
                      <a:pt x="5198" y="10484"/>
                      <a:pt x="6248" y="10484"/>
                    </a:cubicBezTo>
                    <a:cubicBezTo>
                      <a:pt x="7682" y="10484"/>
                      <a:pt x="9095" y="9917"/>
                      <a:pt x="10144" y="8804"/>
                    </a:cubicBezTo>
                    <a:cubicBezTo>
                      <a:pt x="11986" y="6825"/>
                      <a:pt x="12222" y="3565"/>
                      <a:pt x="10256" y="1586"/>
                    </a:cubicBezTo>
                    <a:cubicBezTo>
                      <a:pt x="9244" y="566"/>
                      <a:pt x="7858" y="1"/>
                      <a:pt x="648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1"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4"/>
          <p:cNvSpPr txBox="1"/>
          <p:nvPr>
            <p:ph type="title"/>
          </p:nvPr>
        </p:nvSpPr>
        <p:spPr>
          <a:xfrm>
            <a:off x="2888800" y="1734291"/>
            <a:ext cx="5211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7" name="Google Shape;177;p14"/>
          <p:cNvSpPr txBox="1"/>
          <p:nvPr>
            <p:ph type="title" idx="2" hasCustomPrompt="1"/>
          </p:nvPr>
        </p:nvSpPr>
        <p:spPr>
          <a:xfrm>
            <a:off x="171400" y="2171588"/>
            <a:ext cx="3150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78" name="Google Shape;178;p14"/>
          <p:cNvSpPr txBox="1"/>
          <p:nvPr>
            <p:ph type="subTitle" idx="1"/>
          </p:nvPr>
        </p:nvSpPr>
        <p:spPr>
          <a:xfrm>
            <a:off x="2888800" y="2833491"/>
            <a:ext cx="5540100" cy="5007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179" name="Google Shape;179;p14"/>
          <p:cNvGrpSpPr/>
          <p:nvPr/>
        </p:nvGrpSpPr>
        <p:grpSpPr>
          <a:xfrm>
            <a:off x="348288" y="311653"/>
            <a:ext cx="6108360" cy="5795615"/>
            <a:chOff x="348288" y="311653"/>
            <a:chExt cx="6108360" cy="5795615"/>
          </a:xfrm>
        </p:grpSpPr>
        <p:sp>
          <p:nvSpPr>
            <p:cNvPr id="180" name="Google Shape;180;p14"/>
            <p:cNvSpPr/>
            <p:nvPr/>
          </p:nvSpPr>
          <p:spPr>
            <a:xfrm rot="10800000" flipH="1">
              <a:off x="861925" y="1774656"/>
              <a:ext cx="1769861" cy="1634556"/>
            </a:xfrm>
            <a:custGeom>
              <a:avLst/>
              <a:gdLst/>
              <a:ahLst/>
              <a:cxnLst/>
              <a:rect l="l" t="t" r="r" b="b"/>
              <a:pathLst>
                <a:path w="22503" h="20782" extrusionOk="0">
                  <a:moveTo>
                    <a:pt x="12708" y="18400"/>
                  </a:moveTo>
                  <a:lnTo>
                    <a:pt x="12708" y="18400"/>
                  </a:lnTo>
                  <a:cubicBezTo>
                    <a:pt x="12215" y="18530"/>
                    <a:pt x="11709" y="18598"/>
                    <a:pt x="11204" y="18598"/>
                  </a:cubicBezTo>
                  <a:cubicBezTo>
                    <a:pt x="11033" y="18598"/>
                    <a:pt x="10862" y="18590"/>
                    <a:pt x="10692" y="18574"/>
                  </a:cubicBezTo>
                  <a:cubicBezTo>
                    <a:pt x="10580" y="18562"/>
                    <a:pt x="10468" y="18549"/>
                    <a:pt x="10368" y="18537"/>
                  </a:cubicBezTo>
                  <a:cubicBezTo>
                    <a:pt x="10380" y="18512"/>
                    <a:pt x="10405" y="18499"/>
                    <a:pt x="10430" y="18475"/>
                  </a:cubicBezTo>
                  <a:cubicBezTo>
                    <a:pt x="10731" y="18509"/>
                    <a:pt x="11032" y="18528"/>
                    <a:pt x="11333" y="18528"/>
                  </a:cubicBezTo>
                  <a:cubicBezTo>
                    <a:pt x="11580" y="18528"/>
                    <a:pt x="11826" y="18515"/>
                    <a:pt x="12073" y="18487"/>
                  </a:cubicBezTo>
                  <a:cubicBezTo>
                    <a:pt x="12285" y="18475"/>
                    <a:pt x="12496" y="18437"/>
                    <a:pt x="12708" y="18400"/>
                  </a:cubicBezTo>
                  <a:close/>
                  <a:moveTo>
                    <a:pt x="11250" y="0"/>
                  </a:moveTo>
                  <a:cubicBezTo>
                    <a:pt x="8027" y="0"/>
                    <a:pt x="4829" y="1364"/>
                    <a:pt x="2826" y="3951"/>
                  </a:cubicBezTo>
                  <a:cubicBezTo>
                    <a:pt x="611" y="6776"/>
                    <a:pt x="1" y="10783"/>
                    <a:pt x="1619" y="14044"/>
                  </a:cubicBezTo>
                  <a:cubicBezTo>
                    <a:pt x="1917" y="14641"/>
                    <a:pt x="2291" y="15201"/>
                    <a:pt x="2714" y="15712"/>
                  </a:cubicBezTo>
                  <a:cubicBezTo>
                    <a:pt x="4295" y="18176"/>
                    <a:pt x="6809" y="20105"/>
                    <a:pt x="9696" y="20640"/>
                  </a:cubicBezTo>
                  <a:cubicBezTo>
                    <a:pt x="10209" y="20736"/>
                    <a:pt x="10711" y="20782"/>
                    <a:pt x="11201" y="20782"/>
                  </a:cubicBezTo>
                  <a:cubicBezTo>
                    <a:pt x="14404" y="20782"/>
                    <a:pt x="17119" y="18840"/>
                    <a:pt x="19105" y="16272"/>
                  </a:cubicBezTo>
                  <a:cubicBezTo>
                    <a:pt x="21395" y="13310"/>
                    <a:pt x="22502" y="9476"/>
                    <a:pt x="20885" y="5929"/>
                  </a:cubicBezTo>
                  <a:cubicBezTo>
                    <a:pt x="19428" y="2731"/>
                    <a:pt x="16143" y="541"/>
                    <a:pt x="12695" y="93"/>
                  </a:cubicBezTo>
                  <a:cubicBezTo>
                    <a:pt x="12216" y="31"/>
                    <a:pt x="11732" y="0"/>
                    <a:pt x="112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181" name="Google Shape;181;p14"/>
            <p:cNvGrpSpPr/>
            <p:nvPr/>
          </p:nvGrpSpPr>
          <p:grpSpPr>
            <a:xfrm>
              <a:off x="348288" y="311653"/>
              <a:ext cx="893236" cy="841797"/>
              <a:chOff x="4211350" y="3061550"/>
              <a:chExt cx="539850" cy="508700"/>
            </a:xfrm>
          </p:grpSpPr>
          <p:sp>
            <p:nvSpPr>
              <p:cNvPr id="182" name="Google Shape;182;p14"/>
              <p:cNvSpPr/>
              <p:nvPr/>
            </p:nvSpPr>
            <p:spPr>
              <a:xfrm>
                <a:off x="4211975" y="3407700"/>
                <a:ext cx="142850" cy="130200"/>
              </a:xfrm>
              <a:custGeom>
                <a:avLst/>
                <a:gdLst/>
                <a:ahLst/>
                <a:cxnLst/>
                <a:rect l="l" t="t" r="r" b="b"/>
                <a:pathLst>
                  <a:path w="5714" h="5208" extrusionOk="0">
                    <a:moveTo>
                      <a:pt x="3124" y="0"/>
                    </a:moveTo>
                    <a:cubicBezTo>
                      <a:pt x="2891" y="0"/>
                      <a:pt x="2658" y="28"/>
                      <a:pt x="2428" y="83"/>
                    </a:cubicBezTo>
                    <a:cubicBezTo>
                      <a:pt x="2141" y="170"/>
                      <a:pt x="1868" y="282"/>
                      <a:pt x="1619" y="419"/>
                    </a:cubicBezTo>
                    <a:cubicBezTo>
                      <a:pt x="1183" y="668"/>
                      <a:pt x="822" y="1041"/>
                      <a:pt x="611" y="1489"/>
                    </a:cubicBezTo>
                    <a:cubicBezTo>
                      <a:pt x="486" y="1651"/>
                      <a:pt x="386" y="1813"/>
                      <a:pt x="299" y="1999"/>
                    </a:cubicBezTo>
                    <a:cubicBezTo>
                      <a:pt x="113" y="2323"/>
                      <a:pt x="13" y="2671"/>
                      <a:pt x="13" y="3045"/>
                    </a:cubicBezTo>
                    <a:cubicBezTo>
                      <a:pt x="1" y="3319"/>
                      <a:pt x="63" y="3592"/>
                      <a:pt x="200" y="3841"/>
                    </a:cubicBezTo>
                    <a:cubicBezTo>
                      <a:pt x="436" y="4426"/>
                      <a:pt x="922" y="4862"/>
                      <a:pt x="1531" y="5036"/>
                    </a:cubicBezTo>
                    <a:cubicBezTo>
                      <a:pt x="1868" y="5123"/>
                      <a:pt x="2204" y="5161"/>
                      <a:pt x="2540" y="5161"/>
                    </a:cubicBezTo>
                    <a:lnTo>
                      <a:pt x="2577" y="5161"/>
                    </a:lnTo>
                    <a:cubicBezTo>
                      <a:pt x="2689" y="5192"/>
                      <a:pt x="2804" y="5207"/>
                      <a:pt x="2919" y="5207"/>
                    </a:cubicBezTo>
                    <a:cubicBezTo>
                      <a:pt x="3034" y="5207"/>
                      <a:pt x="3149" y="5192"/>
                      <a:pt x="3261" y="5161"/>
                    </a:cubicBezTo>
                    <a:cubicBezTo>
                      <a:pt x="3610" y="5148"/>
                      <a:pt x="3933" y="5036"/>
                      <a:pt x="4220" y="4849"/>
                    </a:cubicBezTo>
                    <a:cubicBezTo>
                      <a:pt x="5116" y="4401"/>
                      <a:pt x="5676" y="3493"/>
                      <a:pt x="5701" y="2497"/>
                    </a:cubicBezTo>
                    <a:cubicBezTo>
                      <a:pt x="5713" y="2174"/>
                      <a:pt x="5639" y="1838"/>
                      <a:pt x="5477" y="1551"/>
                    </a:cubicBezTo>
                    <a:cubicBezTo>
                      <a:pt x="5190" y="830"/>
                      <a:pt x="4593" y="294"/>
                      <a:pt x="3859" y="95"/>
                    </a:cubicBezTo>
                    <a:cubicBezTo>
                      <a:pt x="3616" y="31"/>
                      <a:pt x="3370" y="0"/>
                      <a:pt x="312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83" name="Google Shape;183;p14"/>
              <p:cNvSpPr/>
              <p:nvPr/>
            </p:nvSpPr>
            <p:spPr>
              <a:xfrm>
                <a:off x="4319625" y="3255425"/>
                <a:ext cx="160575" cy="158850"/>
              </a:xfrm>
              <a:custGeom>
                <a:avLst/>
                <a:gdLst/>
                <a:ahLst/>
                <a:cxnLst/>
                <a:rect l="l" t="t" r="r" b="b"/>
                <a:pathLst>
                  <a:path w="6423" h="6354" extrusionOk="0">
                    <a:moveTo>
                      <a:pt x="3353" y="1"/>
                    </a:moveTo>
                    <a:cubicBezTo>
                      <a:pt x="2321" y="1"/>
                      <a:pt x="1390" y="583"/>
                      <a:pt x="922" y="1507"/>
                    </a:cubicBezTo>
                    <a:cubicBezTo>
                      <a:pt x="113" y="2477"/>
                      <a:pt x="1" y="3859"/>
                      <a:pt x="636" y="4942"/>
                    </a:cubicBezTo>
                    <a:cubicBezTo>
                      <a:pt x="1199" y="5849"/>
                      <a:pt x="2171" y="6353"/>
                      <a:pt x="3163" y="6353"/>
                    </a:cubicBezTo>
                    <a:cubicBezTo>
                      <a:pt x="3682" y="6353"/>
                      <a:pt x="4206" y="6215"/>
                      <a:pt x="4680" y="5925"/>
                    </a:cubicBezTo>
                    <a:cubicBezTo>
                      <a:pt x="5303" y="5539"/>
                      <a:pt x="5763" y="4942"/>
                      <a:pt x="6000" y="4257"/>
                    </a:cubicBezTo>
                    <a:cubicBezTo>
                      <a:pt x="6124" y="4046"/>
                      <a:pt x="6224" y="3822"/>
                      <a:pt x="6286" y="3585"/>
                    </a:cubicBezTo>
                    <a:cubicBezTo>
                      <a:pt x="6398" y="3224"/>
                      <a:pt x="6423" y="2838"/>
                      <a:pt x="6336" y="2465"/>
                    </a:cubicBezTo>
                    <a:cubicBezTo>
                      <a:pt x="6323" y="2092"/>
                      <a:pt x="6199" y="1743"/>
                      <a:pt x="6000" y="1432"/>
                    </a:cubicBezTo>
                    <a:cubicBezTo>
                      <a:pt x="5763" y="1009"/>
                      <a:pt x="5415" y="673"/>
                      <a:pt x="5004" y="424"/>
                    </a:cubicBezTo>
                    <a:cubicBezTo>
                      <a:pt x="4755" y="287"/>
                      <a:pt x="4494" y="175"/>
                      <a:pt x="4232" y="100"/>
                    </a:cubicBezTo>
                    <a:lnTo>
                      <a:pt x="3486" y="1"/>
                    </a:lnTo>
                    <a:lnTo>
                      <a:pt x="3386" y="1"/>
                    </a:lnTo>
                    <a:cubicBezTo>
                      <a:pt x="3375" y="1"/>
                      <a:pt x="3364" y="1"/>
                      <a:pt x="335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84" name="Google Shape;184;p14"/>
              <p:cNvSpPr/>
              <p:nvPr/>
            </p:nvSpPr>
            <p:spPr>
              <a:xfrm>
                <a:off x="4211350" y="3207500"/>
                <a:ext cx="117650" cy="139675"/>
              </a:xfrm>
              <a:custGeom>
                <a:avLst/>
                <a:gdLst/>
                <a:ahLst/>
                <a:cxnLst/>
                <a:rect l="l" t="t" r="r" b="b"/>
                <a:pathLst>
                  <a:path w="4706" h="5587" extrusionOk="0">
                    <a:moveTo>
                      <a:pt x="2377" y="1"/>
                    </a:moveTo>
                    <a:cubicBezTo>
                      <a:pt x="2007" y="1"/>
                      <a:pt x="1638" y="98"/>
                      <a:pt x="1308" y="287"/>
                    </a:cubicBezTo>
                    <a:lnTo>
                      <a:pt x="1233" y="337"/>
                    </a:lnTo>
                    <a:cubicBezTo>
                      <a:pt x="598" y="723"/>
                      <a:pt x="100" y="1457"/>
                      <a:pt x="150" y="2229"/>
                    </a:cubicBezTo>
                    <a:cubicBezTo>
                      <a:pt x="187" y="3050"/>
                      <a:pt x="1" y="3822"/>
                      <a:pt x="436" y="4594"/>
                    </a:cubicBezTo>
                    <a:cubicBezTo>
                      <a:pt x="778" y="5215"/>
                      <a:pt x="1438" y="5586"/>
                      <a:pt x="2138" y="5586"/>
                    </a:cubicBezTo>
                    <a:cubicBezTo>
                      <a:pt x="2279" y="5586"/>
                      <a:pt x="2422" y="5571"/>
                      <a:pt x="2565" y="5539"/>
                    </a:cubicBezTo>
                    <a:cubicBezTo>
                      <a:pt x="3199" y="5365"/>
                      <a:pt x="3896" y="4731"/>
                      <a:pt x="3871" y="4009"/>
                    </a:cubicBezTo>
                    <a:cubicBezTo>
                      <a:pt x="3971" y="3772"/>
                      <a:pt x="4095" y="3548"/>
                      <a:pt x="4232" y="3337"/>
                    </a:cubicBezTo>
                    <a:cubicBezTo>
                      <a:pt x="4705" y="2677"/>
                      <a:pt x="4568" y="1793"/>
                      <a:pt x="4232" y="1121"/>
                    </a:cubicBezTo>
                    <a:lnTo>
                      <a:pt x="4195" y="1047"/>
                    </a:lnTo>
                    <a:cubicBezTo>
                      <a:pt x="3996" y="611"/>
                      <a:pt x="3398" y="175"/>
                      <a:pt x="2938" y="76"/>
                    </a:cubicBezTo>
                    <a:cubicBezTo>
                      <a:pt x="2754" y="26"/>
                      <a:pt x="2565" y="1"/>
                      <a:pt x="237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85" name="Google Shape;185;p14"/>
              <p:cNvSpPr/>
              <p:nvPr/>
            </p:nvSpPr>
            <p:spPr>
              <a:xfrm>
                <a:off x="4313725" y="3061550"/>
                <a:ext cx="118875" cy="128850"/>
              </a:xfrm>
              <a:custGeom>
                <a:avLst/>
                <a:gdLst/>
                <a:ahLst/>
                <a:cxnLst/>
                <a:rect l="l" t="t" r="r" b="b"/>
                <a:pathLst>
                  <a:path w="4755" h="5154" extrusionOk="0">
                    <a:moveTo>
                      <a:pt x="2496" y="0"/>
                    </a:moveTo>
                    <a:cubicBezTo>
                      <a:pt x="2309" y="0"/>
                      <a:pt x="2115" y="25"/>
                      <a:pt x="1917" y="77"/>
                    </a:cubicBezTo>
                    <a:cubicBezTo>
                      <a:pt x="672" y="438"/>
                      <a:pt x="0" y="1782"/>
                      <a:pt x="461" y="3002"/>
                    </a:cubicBezTo>
                    <a:cubicBezTo>
                      <a:pt x="498" y="3288"/>
                      <a:pt x="536" y="3587"/>
                      <a:pt x="610" y="3873"/>
                    </a:cubicBezTo>
                    <a:cubicBezTo>
                      <a:pt x="773" y="4631"/>
                      <a:pt x="1453" y="5153"/>
                      <a:pt x="2209" y="5153"/>
                    </a:cubicBezTo>
                    <a:cubicBezTo>
                      <a:pt x="2322" y="5153"/>
                      <a:pt x="2437" y="5142"/>
                      <a:pt x="2552" y="5117"/>
                    </a:cubicBezTo>
                    <a:cubicBezTo>
                      <a:pt x="3236" y="4980"/>
                      <a:pt x="3672" y="4321"/>
                      <a:pt x="4058" y="3736"/>
                    </a:cubicBezTo>
                    <a:cubicBezTo>
                      <a:pt x="4394" y="3400"/>
                      <a:pt x="4605" y="2964"/>
                      <a:pt x="4667" y="2491"/>
                    </a:cubicBezTo>
                    <a:cubicBezTo>
                      <a:pt x="4755" y="1844"/>
                      <a:pt x="4580" y="1110"/>
                      <a:pt x="4058" y="649"/>
                    </a:cubicBezTo>
                    <a:cubicBezTo>
                      <a:pt x="3597" y="236"/>
                      <a:pt x="3073" y="0"/>
                      <a:pt x="24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86" name="Google Shape;186;p14"/>
              <p:cNvSpPr/>
              <p:nvPr/>
            </p:nvSpPr>
            <p:spPr>
              <a:xfrm>
                <a:off x="4450625" y="3079200"/>
                <a:ext cx="153100" cy="154025"/>
              </a:xfrm>
              <a:custGeom>
                <a:avLst/>
                <a:gdLst/>
                <a:ahLst/>
                <a:cxnLst/>
                <a:rect l="l" t="t" r="r" b="b"/>
                <a:pathLst>
                  <a:path w="6124" h="6161" extrusionOk="0">
                    <a:moveTo>
                      <a:pt x="3111" y="1"/>
                    </a:moveTo>
                    <a:cubicBezTo>
                      <a:pt x="2281" y="1"/>
                      <a:pt x="1417" y="357"/>
                      <a:pt x="872" y="939"/>
                    </a:cubicBezTo>
                    <a:cubicBezTo>
                      <a:pt x="336" y="1499"/>
                      <a:pt x="25" y="2246"/>
                      <a:pt x="0" y="3030"/>
                    </a:cubicBezTo>
                    <a:cubicBezTo>
                      <a:pt x="0" y="3279"/>
                      <a:pt x="25" y="3528"/>
                      <a:pt x="75" y="3764"/>
                    </a:cubicBezTo>
                    <a:cubicBezTo>
                      <a:pt x="137" y="4038"/>
                      <a:pt x="237" y="4312"/>
                      <a:pt x="374" y="4561"/>
                    </a:cubicBezTo>
                    <a:cubicBezTo>
                      <a:pt x="411" y="4623"/>
                      <a:pt x="448" y="4673"/>
                      <a:pt x="486" y="4735"/>
                    </a:cubicBezTo>
                    <a:cubicBezTo>
                      <a:pt x="548" y="4847"/>
                      <a:pt x="635" y="4959"/>
                      <a:pt x="722" y="5071"/>
                    </a:cubicBezTo>
                    <a:cubicBezTo>
                      <a:pt x="1330" y="5774"/>
                      <a:pt x="2221" y="6161"/>
                      <a:pt x="3111" y="6161"/>
                    </a:cubicBezTo>
                    <a:cubicBezTo>
                      <a:pt x="3861" y="6161"/>
                      <a:pt x="4610" y="5887"/>
                      <a:pt x="5190" y="5295"/>
                    </a:cubicBezTo>
                    <a:cubicBezTo>
                      <a:pt x="5788" y="4673"/>
                      <a:pt x="6124" y="3851"/>
                      <a:pt x="6111" y="2993"/>
                    </a:cubicBezTo>
                    <a:cubicBezTo>
                      <a:pt x="6074" y="1661"/>
                      <a:pt x="5178" y="491"/>
                      <a:pt x="3896" y="118"/>
                    </a:cubicBezTo>
                    <a:cubicBezTo>
                      <a:pt x="3646" y="38"/>
                      <a:pt x="3380" y="1"/>
                      <a:pt x="311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87" name="Google Shape;187;p14"/>
              <p:cNvSpPr/>
              <p:nvPr/>
            </p:nvSpPr>
            <p:spPr>
              <a:xfrm>
                <a:off x="4617075" y="3152825"/>
                <a:ext cx="134125" cy="134100"/>
              </a:xfrm>
              <a:custGeom>
                <a:avLst/>
                <a:gdLst/>
                <a:ahLst/>
                <a:cxnLst/>
                <a:rect l="l" t="t" r="r" b="b"/>
                <a:pathLst>
                  <a:path w="5365" h="5364" extrusionOk="0">
                    <a:moveTo>
                      <a:pt x="2683" y="1"/>
                    </a:moveTo>
                    <a:cubicBezTo>
                      <a:pt x="2216" y="1"/>
                      <a:pt x="1749" y="116"/>
                      <a:pt x="1395" y="346"/>
                    </a:cubicBezTo>
                    <a:lnTo>
                      <a:pt x="1332" y="396"/>
                    </a:lnTo>
                    <a:cubicBezTo>
                      <a:pt x="1034" y="558"/>
                      <a:pt x="772" y="794"/>
                      <a:pt x="586" y="1081"/>
                    </a:cubicBezTo>
                    <a:cubicBezTo>
                      <a:pt x="424" y="1242"/>
                      <a:pt x="312" y="1441"/>
                      <a:pt x="250" y="1666"/>
                    </a:cubicBezTo>
                    <a:cubicBezTo>
                      <a:pt x="75" y="1989"/>
                      <a:pt x="1" y="2338"/>
                      <a:pt x="13" y="2698"/>
                    </a:cubicBezTo>
                    <a:cubicBezTo>
                      <a:pt x="51" y="2935"/>
                      <a:pt x="75" y="3159"/>
                      <a:pt x="113" y="3408"/>
                    </a:cubicBezTo>
                    <a:cubicBezTo>
                      <a:pt x="200" y="3619"/>
                      <a:pt x="287" y="3831"/>
                      <a:pt x="374" y="4043"/>
                    </a:cubicBezTo>
                    <a:cubicBezTo>
                      <a:pt x="536" y="4341"/>
                      <a:pt x="772" y="4603"/>
                      <a:pt x="1071" y="4789"/>
                    </a:cubicBezTo>
                    <a:cubicBezTo>
                      <a:pt x="1233" y="4951"/>
                      <a:pt x="1432" y="5076"/>
                      <a:pt x="1656" y="5138"/>
                    </a:cubicBezTo>
                    <a:cubicBezTo>
                      <a:pt x="1945" y="5288"/>
                      <a:pt x="2277" y="5363"/>
                      <a:pt x="2602" y="5363"/>
                    </a:cubicBezTo>
                    <a:cubicBezTo>
                      <a:pt x="2627" y="5363"/>
                      <a:pt x="2652" y="5363"/>
                      <a:pt x="2677" y="5362"/>
                    </a:cubicBezTo>
                    <a:lnTo>
                      <a:pt x="3386" y="5275"/>
                    </a:lnTo>
                    <a:lnTo>
                      <a:pt x="4033" y="5001"/>
                    </a:lnTo>
                    <a:cubicBezTo>
                      <a:pt x="4332" y="4839"/>
                      <a:pt x="4593" y="4603"/>
                      <a:pt x="4780" y="4316"/>
                    </a:cubicBezTo>
                    <a:cubicBezTo>
                      <a:pt x="4942" y="4155"/>
                      <a:pt x="5054" y="3943"/>
                      <a:pt x="5116" y="3719"/>
                    </a:cubicBezTo>
                    <a:cubicBezTo>
                      <a:pt x="5290" y="3408"/>
                      <a:pt x="5365" y="3059"/>
                      <a:pt x="5352" y="2698"/>
                    </a:cubicBezTo>
                    <a:lnTo>
                      <a:pt x="5253" y="1989"/>
                    </a:lnTo>
                    <a:cubicBezTo>
                      <a:pt x="5166" y="1778"/>
                      <a:pt x="5079" y="1566"/>
                      <a:pt x="4991" y="1354"/>
                    </a:cubicBezTo>
                    <a:cubicBezTo>
                      <a:pt x="4755" y="956"/>
                      <a:pt x="4419" y="620"/>
                      <a:pt x="4033" y="396"/>
                    </a:cubicBezTo>
                    <a:lnTo>
                      <a:pt x="3971" y="346"/>
                    </a:lnTo>
                    <a:cubicBezTo>
                      <a:pt x="3616" y="116"/>
                      <a:pt x="3150" y="1"/>
                      <a:pt x="268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88" name="Google Shape;188;p14"/>
              <p:cNvSpPr/>
              <p:nvPr/>
            </p:nvSpPr>
            <p:spPr>
              <a:xfrm>
                <a:off x="4496975" y="3293050"/>
                <a:ext cx="183600" cy="176775"/>
              </a:xfrm>
              <a:custGeom>
                <a:avLst/>
                <a:gdLst/>
                <a:ahLst/>
                <a:cxnLst/>
                <a:rect l="l" t="t" r="r" b="b"/>
                <a:pathLst>
                  <a:path w="7344" h="7071" extrusionOk="0">
                    <a:moveTo>
                      <a:pt x="3967" y="1"/>
                    </a:moveTo>
                    <a:cubicBezTo>
                      <a:pt x="3666" y="1"/>
                      <a:pt x="3365" y="38"/>
                      <a:pt x="3075" y="114"/>
                    </a:cubicBezTo>
                    <a:cubicBezTo>
                      <a:pt x="1805" y="475"/>
                      <a:pt x="810" y="1458"/>
                      <a:pt x="436" y="2715"/>
                    </a:cubicBezTo>
                    <a:cubicBezTo>
                      <a:pt x="1" y="4183"/>
                      <a:pt x="673" y="5752"/>
                      <a:pt x="1930" y="6548"/>
                    </a:cubicBezTo>
                    <a:cubicBezTo>
                      <a:pt x="2501" y="6896"/>
                      <a:pt x="3144" y="7071"/>
                      <a:pt x="3789" y="7071"/>
                    </a:cubicBezTo>
                    <a:cubicBezTo>
                      <a:pt x="4368" y="7071"/>
                      <a:pt x="4947" y="6930"/>
                      <a:pt x="5477" y="6648"/>
                    </a:cubicBezTo>
                    <a:cubicBezTo>
                      <a:pt x="6472" y="6075"/>
                      <a:pt x="7120" y="5017"/>
                      <a:pt x="7157" y="3860"/>
                    </a:cubicBezTo>
                    <a:cubicBezTo>
                      <a:pt x="7344" y="3126"/>
                      <a:pt x="7257" y="2341"/>
                      <a:pt x="6896" y="1669"/>
                    </a:cubicBezTo>
                    <a:cubicBezTo>
                      <a:pt x="6340" y="578"/>
                      <a:pt x="5151" y="1"/>
                      <a:pt x="396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89" name="Google Shape;189;p14"/>
              <p:cNvSpPr/>
              <p:nvPr/>
            </p:nvSpPr>
            <p:spPr>
              <a:xfrm>
                <a:off x="4402075" y="3448100"/>
                <a:ext cx="122000" cy="122150"/>
              </a:xfrm>
              <a:custGeom>
                <a:avLst/>
                <a:gdLst/>
                <a:ahLst/>
                <a:cxnLst/>
                <a:rect l="l" t="t" r="r" b="b"/>
                <a:pathLst>
                  <a:path w="4880" h="4886" extrusionOk="0">
                    <a:moveTo>
                      <a:pt x="2440" y="1"/>
                    </a:moveTo>
                    <a:cubicBezTo>
                      <a:pt x="1815" y="1"/>
                      <a:pt x="1189" y="240"/>
                      <a:pt x="710" y="719"/>
                    </a:cubicBezTo>
                    <a:cubicBezTo>
                      <a:pt x="275" y="1192"/>
                      <a:pt x="26" y="1802"/>
                      <a:pt x="1" y="2449"/>
                    </a:cubicBezTo>
                    <a:cubicBezTo>
                      <a:pt x="26" y="3072"/>
                      <a:pt x="237" y="3731"/>
                      <a:pt x="710" y="4167"/>
                    </a:cubicBezTo>
                    <a:cubicBezTo>
                      <a:pt x="1189" y="4646"/>
                      <a:pt x="1815" y="4886"/>
                      <a:pt x="2440" y="4886"/>
                    </a:cubicBezTo>
                    <a:cubicBezTo>
                      <a:pt x="3066" y="4886"/>
                      <a:pt x="3691" y="4646"/>
                      <a:pt x="4170" y="4167"/>
                    </a:cubicBezTo>
                    <a:cubicBezTo>
                      <a:pt x="4606" y="3694"/>
                      <a:pt x="4855" y="3084"/>
                      <a:pt x="4880" y="2449"/>
                    </a:cubicBezTo>
                    <a:cubicBezTo>
                      <a:pt x="4855" y="1815"/>
                      <a:pt x="4643" y="1155"/>
                      <a:pt x="4170" y="719"/>
                    </a:cubicBezTo>
                    <a:cubicBezTo>
                      <a:pt x="3691" y="240"/>
                      <a:pt x="3066" y="1"/>
                      <a:pt x="244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190" name="Google Shape;190;p14"/>
            <p:cNvSpPr/>
            <p:nvPr/>
          </p:nvSpPr>
          <p:spPr>
            <a:xfrm rot="9900054">
              <a:off x="5395691" y="4027883"/>
              <a:ext cx="869560" cy="1593558"/>
            </a:xfrm>
            <a:custGeom>
              <a:avLst/>
              <a:gdLst/>
              <a:ahLst/>
              <a:cxnLst/>
              <a:rect l="l" t="t" r="r" b="b"/>
              <a:pathLst>
                <a:path w="13716" h="25136" extrusionOk="0">
                  <a:moveTo>
                    <a:pt x="9720" y="1"/>
                  </a:moveTo>
                  <a:cubicBezTo>
                    <a:pt x="9614" y="1"/>
                    <a:pt x="9501" y="16"/>
                    <a:pt x="9385" y="51"/>
                  </a:cubicBezTo>
                  <a:cubicBezTo>
                    <a:pt x="7817" y="486"/>
                    <a:pt x="6360" y="1208"/>
                    <a:pt x="5066" y="2191"/>
                  </a:cubicBezTo>
                  <a:cubicBezTo>
                    <a:pt x="3822" y="3125"/>
                    <a:pt x="2938" y="4780"/>
                    <a:pt x="4170" y="6149"/>
                  </a:cubicBezTo>
                  <a:cubicBezTo>
                    <a:pt x="5228" y="7306"/>
                    <a:pt x="7182" y="7456"/>
                    <a:pt x="8613" y="7817"/>
                  </a:cubicBezTo>
                  <a:cubicBezTo>
                    <a:pt x="8700" y="7829"/>
                    <a:pt x="9783" y="8165"/>
                    <a:pt x="10256" y="8314"/>
                  </a:cubicBezTo>
                  <a:lnTo>
                    <a:pt x="10243" y="8377"/>
                  </a:lnTo>
                  <a:cubicBezTo>
                    <a:pt x="10032" y="8538"/>
                    <a:pt x="9858" y="8800"/>
                    <a:pt x="9658" y="8999"/>
                  </a:cubicBezTo>
                  <a:cubicBezTo>
                    <a:pt x="7617" y="10965"/>
                    <a:pt x="4842" y="11948"/>
                    <a:pt x="2689" y="13815"/>
                  </a:cubicBezTo>
                  <a:cubicBezTo>
                    <a:pt x="2104" y="14326"/>
                    <a:pt x="1532" y="14910"/>
                    <a:pt x="1357" y="15682"/>
                  </a:cubicBezTo>
                  <a:cubicBezTo>
                    <a:pt x="1133" y="16665"/>
                    <a:pt x="1644" y="17586"/>
                    <a:pt x="2477" y="18097"/>
                  </a:cubicBezTo>
                  <a:cubicBezTo>
                    <a:pt x="3199" y="18545"/>
                    <a:pt x="4033" y="18706"/>
                    <a:pt x="4830" y="18905"/>
                  </a:cubicBezTo>
                  <a:cubicBezTo>
                    <a:pt x="5141" y="18955"/>
                    <a:pt x="5439" y="19055"/>
                    <a:pt x="5726" y="19167"/>
                  </a:cubicBezTo>
                  <a:cubicBezTo>
                    <a:pt x="5228" y="19714"/>
                    <a:pt x="4481" y="20200"/>
                    <a:pt x="3971" y="20548"/>
                  </a:cubicBezTo>
                  <a:cubicBezTo>
                    <a:pt x="3037" y="21208"/>
                    <a:pt x="2017" y="21768"/>
                    <a:pt x="971" y="22216"/>
                  </a:cubicBezTo>
                  <a:cubicBezTo>
                    <a:pt x="187" y="22552"/>
                    <a:pt x="1" y="23709"/>
                    <a:pt x="399" y="24382"/>
                  </a:cubicBezTo>
                  <a:cubicBezTo>
                    <a:pt x="699" y="24909"/>
                    <a:pt x="1196" y="25135"/>
                    <a:pt x="1722" y="25135"/>
                  </a:cubicBezTo>
                  <a:cubicBezTo>
                    <a:pt x="2003" y="25135"/>
                    <a:pt x="2292" y="25071"/>
                    <a:pt x="2564" y="24954"/>
                  </a:cubicBezTo>
                  <a:cubicBezTo>
                    <a:pt x="3846" y="24394"/>
                    <a:pt x="5066" y="23685"/>
                    <a:pt x="6174" y="22838"/>
                  </a:cubicBezTo>
                  <a:cubicBezTo>
                    <a:pt x="7132" y="22116"/>
                    <a:pt x="8327" y="21258"/>
                    <a:pt x="8874" y="20150"/>
                  </a:cubicBezTo>
                  <a:cubicBezTo>
                    <a:pt x="9546" y="18781"/>
                    <a:pt x="8650" y="17288"/>
                    <a:pt x="7468" y="16541"/>
                  </a:cubicBezTo>
                  <a:cubicBezTo>
                    <a:pt x="6796" y="16118"/>
                    <a:pt x="5987" y="16006"/>
                    <a:pt x="5228" y="15807"/>
                  </a:cubicBezTo>
                  <a:cubicBezTo>
                    <a:pt x="5265" y="15769"/>
                    <a:pt x="5303" y="15744"/>
                    <a:pt x="5352" y="15707"/>
                  </a:cubicBezTo>
                  <a:cubicBezTo>
                    <a:pt x="5788" y="15371"/>
                    <a:pt x="6248" y="15085"/>
                    <a:pt x="6709" y="14786"/>
                  </a:cubicBezTo>
                  <a:cubicBezTo>
                    <a:pt x="7605" y="14226"/>
                    <a:pt x="8526" y="13716"/>
                    <a:pt x="9422" y="13143"/>
                  </a:cubicBezTo>
                  <a:cubicBezTo>
                    <a:pt x="11152" y="11986"/>
                    <a:pt x="13716" y="10243"/>
                    <a:pt x="13504" y="7879"/>
                  </a:cubicBezTo>
                  <a:cubicBezTo>
                    <a:pt x="13268" y="5303"/>
                    <a:pt x="10144" y="4954"/>
                    <a:pt x="8177" y="4469"/>
                  </a:cubicBezTo>
                  <a:lnTo>
                    <a:pt x="7281" y="4245"/>
                  </a:lnTo>
                  <a:lnTo>
                    <a:pt x="7356" y="4182"/>
                  </a:lnTo>
                  <a:cubicBezTo>
                    <a:pt x="8289" y="3448"/>
                    <a:pt x="9260" y="2776"/>
                    <a:pt x="10281" y="2166"/>
                  </a:cubicBezTo>
                  <a:cubicBezTo>
                    <a:pt x="11299" y="1567"/>
                    <a:pt x="10785" y="1"/>
                    <a:pt x="97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91" name="Google Shape;191;p14"/>
            <p:cNvSpPr/>
            <p:nvPr/>
          </p:nvSpPr>
          <p:spPr>
            <a:xfrm rot="899946" flipH="1">
              <a:off x="4723941" y="4428333"/>
              <a:ext cx="869560" cy="1593558"/>
            </a:xfrm>
            <a:custGeom>
              <a:avLst/>
              <a:gdLst/>
              <a:ahLst/>
              <a:cxnLst/>
              <a:rect l="l" t="t" r="r" b="b"/>
              <a:pathLst>
                <a:path w="13716" h="25136" extrusionOk="0">
                  <a:moveTo>
                    <a:pt x="9720" y="1"/>
                  </a:moveTo>
                  <a:cubicBezTo>
                    <a:pt x="9614" y="1"/>
                    <a:pt x="9501" y="16"/>
                    <a:pt x="9385" y="51"/>
                  </a:cubicBezTo>
                  <a:cubicBezTo>
                    <a:pt x="7817" y="486"/>
                    <a:pt x="6360" y="1208"/>
                    <a:pt x="5066" y="2191"/>
                  </a:cubicBezTo>
                  <a:cubicBezTo>
                    <a:pt x="3822" y="3125"/>
                    <a:pt x="2938" y="4780"/>
                    <a:pt x="4170" y="6149"/>
                  </a:cubicBezTo>
                  <a:cubicBezTo>
                    <a:pt x="5228" y="7306"/>
                    <a:pt x="7182" y="7456"/>
                    <a:pt x="8613" y="7817"/>
                  </a:cubicBezTo>
                  <a:cubicBezTo>
                    <a:pt x="8700" y="7829"/>
                    <a:pt x="9783" y="8165"/>
                    <a:pt x="10256" y="8314"/>
                  </a:cubicBezTo>
                  <a:lnTo>
                    <a:pt x="10243" y="8377"/>
                  </a:lnTo>
                  <a:cubicBezTo>
                    <a:pt x="10032" y="8538"/>
                    <a:pt x="9858" y="8800"/>
                    <a:pt x="9658" y="8999"/>
                  </a:cubicBezTo>
                  <a:cubicBezTo>
                    <a:pt x="7617" y="10965"/>
                    <a:pt x="4842" y="11948"/>
                    <a:pt x="2689" y="13815"/>
                  </a:cubicBezTo>
                  <a:cubicBezTo>
                    <a:pt x="2104" y="14326"/>
                    <a:pt x="1532" y="14910"/>
                    <a:pt x="1357" y="15682"/>
                  </a:cubicBezTo>
                  <a:cubicBezTo>
                    <a:pt x="1133" y="16665"/>
                    <a:pt x="1644" y="17586"/>
                    <a:pt x="2477" y="18097"/>
                  </a:cubicBezTo>
                  <a:cubicBezTo>
                    <a:pt x="3199" y="18545"/>
                    <a:pt x="4033" y="18706"/>
                    <a:pt x="4830" y="18905"/>
                  </a:cubicBezTo>
                  <a:cubicBezTo>
                    <a:pt x="5141" y="18955"/>
                    <a:pt x="5439" y="19055"/>
                    <a:pt x="5726" y="19167"/>
                  </a:cubicBezTo>
                  <a:cubicBezTo>
                    <a:pt x="5228" y="19714"/>
                    <a:pt x="4481" y="20200"/>
                    <a:pt x="3971" y="20548"/>
                  </a:cubicBezTo>
                  <a:cubicBezTo>
                    <a:pt x="3037" y="21208"/>
                    <a:pt x="2017" y="21768"/>
                    <a:pt x="971" y="22216"/>
                  </a:cubicBezTo>
                  <a:cubicBezTo>
                    <a:pt x="187" y="22552"/>
                    <a:pt x="1" y="23709"/>
                    <a:pt x="399" y="24382"/>
                  </a:cubicBezTo>
                  <a:cubicBezTo>
                    <a:pt x="699" y="24909"/>
                    <a:pt x="1196" y="25135"/>
                    <a:pt x="1722" y="25135"/>
                  </a:cubicBezTo>
                  <a:cubicBezTo>
                    <a:pt x="2003" y="25135"/>
                    <a:pt x="2292" y="25071"/>
                    <a:pt x="2564" y="24954"/>
                  </a:cubicBezTo>
                  <a:cubicBezTo>
                    <a:pt x="3846" y="24394"/>
                    <a:pt x="5066" y="23685"/>
                    <a:pt x="6174" y="22838"/>
                  </a:cubicBezTo>
                  <a:cubicBezTo>
                    <a:pt x="7132" y="22116"/>
                    <a:pt x="8327" y="21258"/>
                    <a:pt x="8874" y="20150"/>
                  </a:cubicBezTo>
                  <a:cubicBezTo>
                    <a:pt x="9546" y="18781"/>
                    <a:pt x="8650" y="17288"/>
                    <a:pt x="7468" y="16541"/>
                  </a:cubicBezTo>
                  <a:cubicBezTo>
                    <a:pt x="6796" y="16118"/>
                    <a:pt x="5987" y="16006"/>
                    <a:pt x="5228" y="15807"/>
                  </a:cubicBezTo>
                  <a:cubicBezTo>
                    <a:pt x="5265" y="15769"/>
                    <a:pt x="5303" y="15744"/>
                    <a:pt x="5352" y="15707"/>
                  </a:cubicBezTo>
                  <a:cubicBezTo>
                    <a:pt x="5788" y="15371"/>
                    <a:pt x="6248" y="15085"/>
                    <a:pt x="6709" y="14786"/>
                  </a:cubicBezTo>
                  <a:cubicBezTo>
                    <a:pt x="7605" y="14226"/>
                    <a:pt x="8526" y="13716"/>
                    <a:pt x="9422" y="13143"/>
                  </a:cubicBezTo>
                  <a:cubicBezTo>
                    <a:pt x="11152" y="11986"/>
                    <a:pt x="13716" y="10243"/>
                    <a:pt x="13504" y="7879"/>
                  </a:cubicBezTo>
                  <a:cubicBezTo>
                    <a:pt x="13268" y="5303"/>
                    <a:pt x="10144" y="4954"/>
                    <a:pt x="8177" y="4469"/>
                  </a:cubicBezTo>
                  <a:lnTo>
                    <a:pt x="7281" y="4245"/>
                  </a:lnTo>
                  <a:lnTo>
                    <a:pt x="7356" y="4182"/>
                  </a:lnTo>
                  <a:cubicBezTo>
                    <a:pt x="8289" y="3448"/>
                    <a:pt x="9260" y="2776"/>
                    <a:pt x="10281" y="2166"/>
                  </a:cubicBezTo>
                  <a:cubicBezTo>
                    <a:pt x="11299" y="1567"/>
                    <a:pt x="10785" y="1"/>
                    <a:pt x="97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CUSTOM_1_1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" name="Google Shape;193;p15"/>
          <p:cNvGrpSpPr/>
          <p:nvPr/>
        </p:nvGrpSpPr>
        <p:grpSpPr>
          <a:xfrm>
            <a:off x="6709650" y="259365"/>
            <a:ext cx="1994400" cy="2929885"/>
            <a:chOff x="6709650" y="259365"/>
            <a:chExt cx="1994400" cy="2929885"/>
          </a:xfrm>
        </p:grpSpPr>
        <p:sp>
          <p:nvSpPr>
            <p:cNvPr id="194" name="Google Shape;194;p15"/>
            <p:cNvSpPr/>
            <p:nvPr/>
          </p:nvSpPr>
          <p:spPr>
            <a:xfrm rot="10800000" flipH="1">
              <a:off x="6709650" y="1564461"/>
              <a:ext cx="1759341" cy="1624789"/>
            </a:xfrm>
            <a:custGeom>
              <a:avLst/>
              <a:gdLst/>
              <a:ahLst/>
              <a:cxnLst/>
              <a:rect l="l" t="t" r="r" b="b"/>
              <a:pathLst>
                <a:path w="22503" h="20782" extrusionOk="0">
                  <a:moveTo>
                    <a:pt x="12708" y="18400"/>
                  </a:moveTo>
                  <a:lnTo>
                    <a:pt x="12708" y="18400"/>
                  </a:lnTo>
                  <a:cubicBezTo>
                    <a:pt x="12215" y="18530"/>
                    <a:pt x="11709" y="18598"/>
                    <a:pt x="11204" y="18598"/>
                  </a:cubicBezTo>
                  <a:cubicBezTo>
                    <a:pt x="11033" y="18598"/>
                    <a:pt x="10862" y="18590"/>
                    <a:pt x="10692" y="18574"/>
                  </a:cubicBezTo>
                  <a:cubicBezTo>
                    <a:pt x="10580" y="18562"/>
                    <a:pt x="10468" y="18549"/>
                    <a:pt x="10368" y="18537"/>
                  </a:cubicBezTo>
                  <a:cubicBezTo>
                    <a:pt x="10380" y="18512"/>
                    <a:pt x="10405" y="18499"/>
                    <a:pt x="10430" y="18475"/>
                  </a:cubicBezTo>
                  <a:cubicBezTo>
                    <a:pt x="10731" y="18509"/>
                    <a:pt x="11032" y="18528"/>
                    <a:pt x="11333" y="18528"/>
                  </a:cubicBezTo>
                  <a:cubicBezTo>
                    <a:pt x="11580" y="18528"/>
                    <a:pt x="11826" y="18515"/>
                    <a:pt x="12073" y="18487"/>
                  </a:cubicBezTo>
                  <a:cubicBezTo>
                    <a:pt x="12285" y="18475"/>
                    <a:pt x="12496" y="18437"/>
                    <a:pt x="12708" y="18400"/>
                  </a:cubicBezTo>
                  <a:close/>
                  <a:moveTo>
                    <a:pt x="11250" y="0"/>
                  </a:moveTo>
                  <a:cubicBezTo>
                    <a:pt x="8027" y="0"/>
                    <a:pt x="4829" y="1364"/>
                    <a:pt x="2826" y="3951"/>
                  </a:cubicBezTo>
                  <a:cubicBezTo>
                    <a:pt x="611" y="6776"/>
                    <a:pt x="1" y="10783"/>
                    <a:pt x="1619" y="14044"/>
                  </a:cubicBezTo>
                  <a:cubicBezTo>
                    <a:pt x="1917" y="14641"/>
                    <a:pt x="2291" y="15201"/>
                    <a:pt x="2714" y="15712"/>
                  </a:cubicBezTo>
                  <a:cubicBezTo>
                    <a:pt x="4295" y="18176"/>
                    <a:pt x="6809" y="20105"/>
                    <a:pt x="9696" y="20640"/>
                  </a:cubicBezTo>
                  <a:cubicBezTo>
                    <a:pt x="10209" y="20736"/>
                    <a:pt x="10711" y="20782"/>
                    <a:pt x="11201" y="20782"/>
                  </a:cubicBezTo>
                  <a:cubicBezTo>
                    <a:pt x="14404" y="20782"/>
                    <a:pt x="17119" y="18840"/>
                    <a:pt x="19105" y="16272"/>
                  </a:cubicBezTo>
                  <a:cubicBezTo>
                    <a:pt x="21395" y="13310"/>
                    <a:pt x="22502" y="9476"/>
                    <a:pt x="20885" y="5929"/>
                  </a:cubicBezTo>
                  <a:cubicBezTo>
                    <a:pt x="19428" y="2731"/>
                    <a:pt x="16143" y="541"/>
                    <a:pt x="12695" y="93"/>
                  </a:cubicBezTo>
                  <a:cubicBezTo>
                    <a:pt x="12216" y="31"/>
                    <a:pt x="11732" y="0"/>
                    <a:pt x="112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195" name="Google Shape;195;p15"/>
            <p:cNvGrpSpPr/>
            <p:nvPr/>
          </p:nvGrpSpPr>
          <p:grpSpPr>
            <a:xfrm>
              <a:off x="7894945" y="259365"/>
              <a:ext cx="809104" cy="746170"/>
              <a:chOff x="7894945" y="259365"/>
              <a:chExt cx="809104" cy="746170"/>
            </a:xfrm>
          </p:grpSpPr>
          <p:grpSp>
            <p:nvGrpSpPr>
              <p:cNvPr id="196" name="Google Shape;196;p15"/>
              <p:cNvGrpSpPr/>
              <p:nvPr/>
            </p:nvGrpSpPr>
            <p:grpSpPr>
              <a:xfrm flipH="1">
                <a:off x="7983191" y="259365"/>
                <a:ext cx="720858" cy="641784"/>
                <a:chOff x="213566" y="173640"/>
                <a:chExt cx="720858" cy="641784"/>
              </a:xfrm>
            </p:grpSpPr>
            <p:sp>
              <p:nvSpPr>
                <p:cNvPr id="197" name="Google Shape;197;p15"/>
                <p:cNvSpPr/>
                <p:nvPr/>
              </p:nvSpPr>
              <p:spPr>
                <a:xfrm rot="772904">
                  <a:off x="415545" y="533491"/>
                  <a:ext cx="191481" cy="26391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98" h="7302" extrusionOk="0">
                      <a:moveTo>
                        <a:pt x="3797" y="1"/>
                      </a:moveTo>
                      <a:cubicBezTo>
                        <a:pt x="3739" y="1"/>
                        <a:pt x="3681" y="6"/>
                        <a:pt x="3622" y="17"/>
                      </a:cubicBezTo>
                      <a:cubicBezTo>
                        <a:pt x="312" y="639"/>
                        <a:pt x="1" y="5929"/>
                        <a:pt x="2950" y="7236"/>
                      </a:cubicBezTo>
                      <a:cubicBezTo>
                        <a:pt x="3054" y="7281"/>
                        <a:pt x="3155" y="7302"/>
                        <a:pt x="3250" y="7302"/>
                      </a:cubicBezTo>
                      <a:cubicBezTo>
                        <a:pt x="3747" y="7302"/>
                        <a:pt x="4073" y="6735"/>
                        <a:pt x="3697" y="6265"/>
                      </a:cubicBezTo>
                      <a:cubicBezTo>
                        <a:pt x="3075" y="5481"/>
                        <a:pt x="2602" y="4597"/>
                        <a:pt x="2851" y="3577"/>
                      </a:cubicBezTo>
                      <a:cubicBezTo>
                        <a:pt x="3099" y="2593"/>
                        <a:pt x="3859" y="2208"/>
                        <a:pt x="4556" y="1610"/>
                      </a:cubicBezTo>
                      <a:cubicBezTo>
                        <a:pt x="5298" y="984"/>
                        <a:pt x="4592" y="1"/>
                        <a:pt x="3797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  <p:sp>
              <p:nvSpPr>
                <p:cNvPr id="198" name="Google Shape;198;p15"/>
                <p:cNvSpPr/>
                <p:nvPr/>
              </p:nvSpPr>
              <p:spPr>
                <a:xfrm>
                  <a:off x="213566" y="378966"/>
                  <a:ext cx="345522" cy="1925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60" h="5327" extrusionOk="0">
                      <a:moveTo>
                        <a:pt x="4909" y="1"/>
                      </a:moveTo>
                      <a:cubicBezTo>
                        <a:pt x="3979" y="1"/>
                        <a:pt x="3067" y="213"/>
                        <a:pt x="2253" y="744"/>
                      </a:cubicBezTo>
                      <a:cubicBezTo>
                        <a:pt x="809" y="1690"/>
                        <a:pt x="0" y="3433"/>
                        <a:pt x="709" y="5063"/>
                      </a:cubicBezTo>
                      <a:cubicBezTo>
                        <a:pt x="793" y="5248"/>
                        <a:pt x="951" y="5326"/>
                        <a:pt x="1118" y="5326"/>
                      </a:cubicBezTo>
                      <a:cubicBezTo>
                        <a:pt x="1400" y="5326"/>
                        <a:pt x="1705" y="5102"/>
                        <a:pt x="1705" y="4789"/>
                      </a:cubicBezTo>
                      <a:cubicBezTo>
                        <a:pt x="1655" y="3482"/>
                        <a:pt x="2514" y="2312"/>
                        <a:pt x="3783" y="1964"/>
                      </a:cubicBezTo>
                      <a:cubicBezTo>
                        <a:pt x="4127" y="1860"/>
                        <a:pt x="4473" y="1815"/>
                        <a:pt x="4819" y="1815"/>
                      </a:cubicBezTo>
                      <a:cubicBezTo>
                        <a:pt x="5916" y="1815"/>
                        <a:pt x="7012" y="2261"/>
                        <a:pt x="8015" y="2649"/>
                      </a:cubicBezTo>
                      <a:cubicBezTo>
                        <a:pt x="8116" y="2689"/>
                        <a:pt x="8215" y="2708"/>
                        <a:pt x="8308" y="2708"/>
                      </a:cubicBezTo>
                      <a:cubicBezTo>
                        <a:pt x="9100" y="2708"/>
                        <a:pt x="9559" y="1381"/>
                        <a:pt x="8724" y="981"/>
                      </a:cubicBezTo>
                      <a:cubicBezTo>
                        <a:pt x="7572" y="427"/>
                        <a:pt x="6224" y="1"/>
                        <a:pt x="4909" y="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  <p:sp>
              <p:nvSpPr>
                <p:cNvPr id="199" name="Google Shape;199;p15"/>
                <p:cNvSpPr/>
                <p:nvPr/>
              </p:nvSpPr>
              <p:spPr>
                <a:xfrm>
                  <a:off x="634044" y="346507"/>
                  <a:ext cx="300380" cy="1620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11" h="4485" extrusionOk="0">
                      <a:moveTo>
                        <a:pt x="3946" y="0"/>
                      </a:moveTo>
                      <a:cubicBezTo>
                        <a:pt x="2117" y="0"/>
                        <a:pt x="339" y="1052"/>
                        <a:pt x="45" y="3270"/>
                      </a:cubicBezTo>
                      <a:cubicBezTo>
                        <a:pt x="0" y="3626"/>
                        <a:pt x="287" y="3805"/>
                        <a:pt x="584" y="3805"/>
                      </a:cubicBezTo>
                      <a:cubicBezTo>
                        <a:pt x="786" y="3805"/>
                        <a:pt x="992" y="3723"/>
                        <a:pt x="1103" y="3557"/>
                      </a:cubicBezTo>
                      <a:cubicBezTo>
                        <a:pt x="1720" y="2625"/>
                        <a:pt x="2599" y="1802"/>
                        <a:pt x="3769" y="1802"/>
                      </a:cubicBezTo>
                      <a:cubicBezTo>
                        <a:pt x="3850" y="1802"/>
                        <a:pt x="3932" y="1806"/>
                        <a:pt x="4015" y="1814"/>
                      </a:cubicBezTo>
                      <a:cubicBezTo>
                        <a:pt x="5334" y="1926"/>
                        <a:pt x="5857" y="2959"/>
                        <a:pt x="6367" y="4005"/>
                      </a:cubicBezTo>
                      <a:cubicBezTo>
                        <a:pt x="6531" y="4336"/>
                        <a:pt x="6865" y="4484"/>
                        <a:pt x="7206" y="4484"/>
                      </a:cubicBezTo>
                      <a:cubicBezTo>
                        <a:pt x="7749" y="4484"/>
                        <a:pt x="8310" y="4110"/>
                        <a:pt x="8234" y="3507"/>
                      </a:cubicBezTo>
                      <a:cubicBezTo>
                        <a:pt x="7937" y="1217"/>
                        <a:pt x="5913" y="0"/>
                        <a:pt x="3946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  <p:sp>
              <p:nvSpPr>
                <p:cNvPr id="200" name="Google Shape;200;p15"/>
                <p:cNvSpPr/>
                <p:nvPr/>
              </p:nvSpPr>
              <p:spPr>
                <a:xfrm>
                  <a:off x="407507" y="173640"/>
                  <a:ext cx="284225" cy="1728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64" h="4783" extrusionOk="0">
                      <a:moveTo>
                        <a:pt x="6676" y="0"/>
                      </a:moveTo>
                      <a:cubicBezTo>
                        <a:pt x="6385" y="0"/>
                        <a:pt x="6110" y="143"/>
                        <a:pt x="5959" y="489"/>
                      </a:cubicBezTo>
                      <a:cubicBezTo>
                        <a:pt x="5511" y="1484"/>
                        <a:pt x="5213" y="2480"/>
                        <a:pt x="4043" y="2841"/>
                      </a:cubicBezTo>
                      <a:cubicBezTo>
                        <a:pt x="3801" y="2916"/>
                        <a:pt x="3561" y="2951"/>
                        <a:pt x="3325" y="2951"/>
                      </a:cubicBezTo>
                      <a:cubicBezTo>
                        <a:pt x="2432" y="2951"/>
                        <a:pt x="1601" y="2455"/>
                        <a:pt x="981" y="1796"/>
                      </a:cubicBezTo>
                      <a:cubicBezTo>
                        <a:pt x="888" y="1699"/>
                        <a:pt x="767" y="1657"/>
                        <a:pt x="645" y="1657"/>
                      </a:cubicBezTo>
                      <a:cubicBezTo>
                        <a:pt x="327" y="1657"/>
                        <a:pt x="0" y="1943"/>
                        <a:pt x="135" y="2293"/>
                      </a:cubicBezTo>
                      <a:cubicBezTo>
                        <a:pt x="706" y="3805"/>
                        <a:pt x="2143" y="4782"/>
                        <a:pt x="3730" y="4782"/>
                      </a:cubicBezTo>
                      <a:cubicBezTo>
                        <a:pt x="3908" y="4782"/>
                        <a:pt x="4087" y="4770"/>
                        <a:pt x="4267" y="4745"/>
                      </a:cubicBezTo>
                      <a:cubicBezTo>
                        <a:pt x="6022" y="4496"/>
                        <a:pt x="7864" y="2853"/>
                        <a:pt x="7764" y="974"/>
                      </a:cubicBezTo>
                      <a:cubicBezTo>
                        <a:pt x="7733" y="430"/>
                        <a:pt x="7180" y="0"/>
                        <a:pt x="6676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</a:p>
              </p:txBody>
            </p:sp>
          </p:grpSp>
          <p:sp>
            <p:nvSpPr>
              <p:cNvPr id="201" name="Google Shape;201;p15"/>
              <p:cNvSpPr/>
              <p:nvPr/>
            </p:nvSpPr>
            <p:spPr>
              <a:xfrm rot="1104443">
                <a:off x="7916503" y="654897"/>
                <a:ext cx="345514" cy="192527"/>
              </a:xfrm>
              <a:custGeom>
                <a:avLst/>
                <a:gdLst/>
                <a:ahLst/>
                <a:cxnLst/>
                <a:rect l="l" t="t" r="r" b="b"/>
                <a:pathLst>
                  <a:path w="9560" h="5327" extrusionOk="0">
                    <a:moveTo>
                      <a:pt x="4909" y="1"/>
                    </a:moveTo>
                    <a:cubicBezTo>
                      <a:pt x="3979" y="1"/>
                      <a:pt x="3067" y="213"/>
                      <a:pt x="2253" y="744"/>
                    </a:cubicBezTo>
                    <a:cubicBezTo>
                      <a:pt x="809" y="1690"/>
                      <a:pt x="0" y="3433"/>
                      <a:pt x="709" y="5063"/>
                    </a:cubicBezTo>
                    <a:cubicBezTo>
                      <a:pt x="793" y="5248"/>
                      <a:pt x="951" y="5326"/>
                      <a:pt x="1118" y="5326"/>
                    </a:cubicBezTo>
                    <a:cubicBezTo>
                      <a:pt x="1400" y="5326"/>
                      <a:pt x="1705" y="5102"/>
                      <a:pt x="1705" y="4789"/>
                    </a:cubicBezTo>
                    <a:cubicBezTo>
                      <a:pt x="1655" y="3482"/>
                      <a:pt x="2514" y="2312"/>
                      <a:pt x="3783" y="1964"/>
                    </a:cubicBezTo>
                    <a:cubicBezTo>
                      <a:pt x="4127" y="1860"/>
                      <a:pt x="4473" y="1815"/>
                      <a:pt x="4819" y="1815"/>
                    </a:cubicBezTo>
                    <a:cubicBezTo>
                      <a:pt x="5916" y="1815"/>
                      <a:pt x="7012" y="2261"/>
                      <a:pt x="8015" y="2649"/>
                    </a:cubicBezTo>
                    <a:cubicBezTo>
                      <a:pt x="8116" y="2689"/>
                      <a:pt x="8215" y="2708"/>
                      <a:pt x="8308" y="2708"/>
                    </a:cubicBezTo>
                    <a:cubicBezTo>
                      <a:pt x="9100" y="2708"/>
                      <a:pt x="9559" y="1381"/>
                      <a:pt x="8724" y="981"/>
                    </a:cubicBezTo>
                    <a:cubicBezTo>
                      <a:pt x="7572" y="427"/>
                      <a:pt x="6224" y="1"/>
                      <a:pt x="490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02" name="Google Shape;202;p15"/>
              <p:cNvSpPr/>
              <p:nvPr/>
            </p:nvSpPr>
            <p:spPr>
              <a:xfrm flipH="1">
                <a:off x="8044084" y="832665"/>
                <a:ext cx="284225" cy="172870"/>
              </a:xfrm>
              <a:custGeom>
                <a:avLst/>
                <a:gdLst/>
                <a:ahLst/>
                <a:cxnLst/>
                <a:rect l="l" t="t" r="r" b="b"/>
                <a:pathLst>
                  <a:path w="7864" h="4783" extrusionOk="0">
                    <a:moveTo>
                      <a:pt x="6676" y="0"/>
                    </a:moveTo>
                    <a:cubicBezTo>
                      <a:pt x="6385" y="0"/>
                      <a:pt x="6110" y="143"/>
                      <a:pt x="5959" y="489"/>
                    </a:cubicBezTo>
                    <a:cubicBezTo>
                      <a:pt x="5511" y="1484"/>
                      <a:pt x="5213" y="2480"/>
                      <a:pt x="4043" y="2841"/>
                    </a:cubicBezTo>
                    <a:cubicBezTo>
                      <a:pt x="3801" y="2916"/>
                      <a:pt x="3561" y="2951"/>
                      <a:pt x="3325" y="2951"/>
                    </a:cubicBezTo>
                    <a:cubicBezTo>
                      <a:pt x="2432" y="2951"/>
                      <a:pt x="1601" y="2455"/>
                      <a:pt x="981" y="1796"/>
                    </a:cubicBezTo>
                    <a:cubicBezTo>
                      <a:pt x="888" y="1699"/>
                      <a:pt x="767" y="1657"/>
                      <a:pt x="645" y="1657"/>
                    </a:cubicBezTo>
                    <a:cubicBezTo>
                      <a:pt x="327" y="1657"/>
                      <a:pt x="0" y="1943"/>
                      <a:pt x="135" y="2293"/>
                    </a:cubicBezTo>
                    <a:cubicBezTo>
                      <a:pt x="706" y="3805"/>
                      <a:pt x="2143" y="4782"/>
                      <a:pt x="3730" y="4782"/>
                    </a:cubicBezTo>
                    <a:cubicBezTo>
                      <a:pt x="3908" y="4782"/>
                      <a:pt x="4087" y="4770"/>
                      <a:pt x="4267" y="4745"/>
                    </a:cubicBezTo>
                    <a:cubicBezTo>
                      <a:pt x="6022" y="4496"/>
                      <a:pt x="7864" y="2853"/>
                      <a:pt x="7764" y="974"/>
                    </a:cubicBezTo>
                    <a:cubicBezTo>
                      <a:pt x="7733" y="430"/>
                      <a:pt x="7180" y="0"/>
                      <a:pt x="667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sp>
        <p:nvSpPr>
          <p:cNvPr id="203" name="Google Shape;203;p15"/>
          <p:cNvSpPr txBox="1"/>
          <p:nvPr>
            <p:ph type="title"/>
          </p:nvPr>
        </p:nvSpPr>
        <p:spPr>
          <a:xfrm>
            <a:off x="813700" y="1510872"/>
            <a:ext cx="5540100" cy="16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04" name="Google Shape;204;p15"/>
          <p:cNvSpPr txBox="1"/>
          <p:nvPr>
            <p:ph type="title" idx="2" hasCustomPrompt="1"/>
          </p:nvPr>
        </p:nvSpPr>
        <p:spPr>
          <a:xfrm>
            <a:off x="6013875" y="1955938"/>
            <a:ext cx="3150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05" name="Google Shape;205;p15"/>
          <p:cNvSpPr txBox="1"/>
          <p:nvPr>
            <p:ph type="subTitle" idx="1"/>
          </p:nvPr>
        </p:nvSpPr>
        <p:spPr>
          <a:xfrm>
            <a:off x="715100" y="3446650"/>
            <a:ext cx="5540100" cy="500700"/>
          </a:xfrm>
          <a:prstGeom prst="rect">
            <a:avLst/>
          </a:prstGeom>
          <a:solidFill>
            <a:schemeClr val="accent3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marR="99695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CUSTOM_1_1_1"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oogle Shape;207;p16"/>
          <p:cNvGrpSpPr/>
          <p:nvPr/>
        </p:nvGrpSpPr>
        <p:grpSpPr>
          <a:xfrm flipH="1">
            <a:off x="420819" y="289816"/>
            <a:ext cx="886218" cy="953042"/>
            <a:chOff x="6882175" y="2207400"/>
            <a:chExt cx="465475" cy="500600"/>
          </a:xfrm>
        </p:grpSpPr>
        <p:sp>
          <p:nvSpPr>
            <p:cNvPr id="208" name="Google Shape;208;p16"/>
            <p:cNvSpPr/>
            <p:nvPr/>
          </p:nvSpPr>
          <p:spPr>
            <a:xfrm>
              <a:off x="7042100" y="2207400"/>
              <a:ext cx="305550" cy="262100"/>
            </a:xfrm>
            <a:custGeom>
              <a:avLst/>
              <a:gdLst/>
              <a:ahLst/>
              <a:cxnLst/>
              <a:rect l="l" t="t" r="r" b="b"/>
              <a:pathLst>
                <a:path w="12222" h="10484" extrusionOk="0">
                  <a:moveTo>
                    <a:pt x="6489" y="1"/>
                  </a:moveTo>
                  <a:cubicBezTo>
                    <a:pt x="5569" y="1"/>
                    <a:pt x="4657" y="256"/>
                    <a:pt x="3871" y="802"/>
                  </a:cubicBezTo>
                  <a:cubicBezTo>
                    <a:pt x="2813" y="1287"/>
                    <a:pt x="1867" y="2109"/>
                    <a:pt x="1407" y="2868"/>
                  </a:cubicBezTo>
                  <a:cubicBezTo>
                    <a:pt x="0" y="5232"/>
                    <a:pt x="971" y="8120"/>
                    <a:pt x="3199" y="9563"/>
                  </a:cubicBezTo>
                  <a:cubicBezTo>
                    <a:pt x="4136" y="10179"/>
                    <a:pt x="5198" y="10484"/>
                    <a:pt x="6248" y="10484"/>
                  </a:cubicBezTo>
                  <a:cubicBezTo>
                    <a:pt x="7682" y="10484"/>
                    <a:pt x="9095" y="9917"/>
                    <a:pt x="10144" y="8804"/>
                  </a:cubicBezTo>
                  <a:cubicBezTo>
                    <a:pt x="11986" y="6825"/>
                    <a:pt x="12222" y="3565"/>
                    <a:pt x="10256" y="1586"/>
                  </a:cubicBezTo>
                  <a:cubicBezTo>
                    <a:pt x="9244" y="566"/>
                    <a:pt x="7858" y="1"/>
                    <a:pt x="64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09" name="Google Shape;209;p16"/>
            <p:cNvSpPr/>
            <p:nvPr/>
          </p:nvSpPr>
          <p:spPr>
            <a:xfrm>
              <a:off x="6997300" y="2542575"/>
              <a:ext cx="183900" cy="165425"/>
            </a:xfrm>
            <a:custGeom>
              <a:avLst/>
              <a:gdLst/>
              <a:ahLst/>
              <a:cxnLst/>
              <a:rect l="l" t="t" r="r" b="b"/>
              <a:pathLst>
                <a:path w="7356" h="6617" extrusionOk="0">
                  <a:moveTo>
                    <a:pt x="3610" y="1"/>
                  </a:moveTo>
                  <a:cubicBezTo>
                    <a:pt x="2999" y="1"/>
                    <a:pt x="2391" y="164"/>
                    <a:pt x="1855" y="488"/>
                  </a:cubicBezTo>
                  <a:cubicBezTo>
                    <a:pt x="1295" y="824"/>
                    <a:pt x="859" y="1321"/>
                    <a:pt x="573" y="1906"/>
                  </a:cubicBezTo>
                  <a:cubicBezTo>
                    <a:pt x="150" y="2665"/>
                    <a:pt x="0" y="3586"/>
                    <a:pt x="311" y="4408"/>
                  </a:cubicBezTo>
                  <a:cubicBezTo>
                    <a:pt x="825" y="5776"/>
                    <a:pt x="2224" y="6616"/>
                    <a:pt x="3609" y="6616"/>
                  </a:cubicBezTo>
                  <a:cubicBezTo>
                    <a:pt x="4404" y="6616"/>
                    <a:pt x="5195" y="6340"/>
                    <a:pt x="5812" y="5727"/>
                  </a:cubicBezTo>
                  <a:cubicBezTo>
                    <a:pt x="7356" y="4196"/>
                    <a:pt x="7057" y="1309"/>
                    <a:pt x="5066" y="326"/>
                  </a:cubicBezTo>
                  <a:cubicBezTo>
                    <a:pt x="4603" y="108"/>
                    <a:pt x="4106" y="1"/>
                    <a:pt x="36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0" name="Google Shape;210;p16"/>
            <p:cNvSpPr/>
            <p:nvPr/>
          </p:nvSpPr>
          <p:spPr>
            <a:xfrm>
              <a:off x="6882175" y="2378125"/>
              <a:ext cx="157450" cy="141875"/>
            </a:xfrm>
            <a:custGeom>
              <a:avLst/>
              <a:gdLst/>
              <a:ahLst/>
              <a:cxnLst/>
              <a:rect l="l" t="t" r="r" b="b"/>
              <a:pathLst>
                <a:path w="6298" h="5675" extrusionOk="0">
                  <a:moveTo>
                    <a:pt x="3026" y="0"/>
                  </a:moveTo>
                  <a:cubicBezTo>
                    <a:pt x="2241" y="0"/>
                    <a:pt x="1460" y="315"/>
                    <a:pt x="946" y="967"/>
                  </a:cubicBezTo>
                  <a:cubicBezTo>
                    <a:pt x="847" y="1104"/>
                    <a:pt x="747" y="1266"/>
                    <a:pt x="673" y="1428"/>
                  </a:cubicBezTo>
                  <a:cubicBezTo>
                    <a:pt x="212" y="1988"/>
                    <a:pt x="0" y="2710"/>
                    <a:pt x="88" y="3431"/>
                  </a:cubicBezTo>
                  <a:cubicBezTo>
                    <a:pt x="284" y="4785"/>
                    <a:pt x="1585" y="5674"/>
                    <a:pt x="2889" y="5674"/>
                  </a:cubicBezTo>
                  <a:cubicBezTo>
                    <a:pt x="3240" y="5674"/>
                    <a:pt x="3591" y="5610"/>
                    <a:pt x="3921" y="5472"/>
                  </a:cubicBezTo>
                  <a:cubicBezTo>
                    <a:pt x="5526" y="4813"/>
                    <a:pt x="6298" y="2734"/>
                    <a:pt x="5352" y="1229"/>
                  </a:cubicBezTo>
                  <a:cubicBezTo>
                    <a:pt x="4845" y="421"/>
                    <a:pt x="3933" y="0"/>
                    <a:pt x="30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11" name="Google Shape;211;p16"/>
          <p:cNvSpPr txBox="1"/>
          <p:nvPr>
            <p:ph type="title"/>
          </p:nvPr>
        </p:nvSpPr>
        <p:spPr>
          <a:xfrm>
            <a:off x="2821000" y="1500150"/>
            <a:ext cx="5607900" cy="16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12" name="Google Shape;212;p16"/>
          <p:cNvSpPr txBox="1"/>
          <p:nvPr>
            <p:ph type="title" idx="2" hasCustomPrompt="1"/>
          </p:nvPr>
        </p:nvSpPr>
        <p:spPr>
          <a:xfrm>
            <a:off x="-85700" y="1941888"/>
            <a:ext cx="3150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13" name="Google Shape;213;p16"/>
          <p:cNvSpPr txBox="1"/>
          <p:nvPr>
            <p:ph type="subTitle" idx="1"/>
          </p:nvPr>
        </p:nvSpPr>
        <p:spPr>
          <a:xfrm>
            <a:off x="2888750" y="3450650"/>
            <a:ext cx="5540100" cy="500700"/>
          </a:xfrm>
          <a:prstGeom prst="rect">
            <a:avLst/>
          </a:prstGeom>
          <a:solidFill>
            <a:schemeClr val="accent1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7"/>
          <p:cNvSpPr txBox="1"/>
          <p:nvPr>
            <p:ph type="title"/>
          </p:nvPr>
        </p:nvSpPr>
        <p:spPr>
          <a:xfrm>
            <a:off x="3865000" y="3392700"/>
            <a:ext cx="4563900" cy="5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24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216" name="Google Shape;216;p17"/>
          <p:cNvSpPr txBox="1"/>
          <p:nvPr>
            <p:ph type="subTitle" idx="1"/>
          </p:nvPr>
        </p:nvSpPr>
        <p:spPr>
          <a:xfrm>
            <a:off x="2201200" y="1652400"/>
            <a:ext cx="6227700" cy="174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grpSp>
        <p:nvGrpSpPr>
          <p:cNvPr id="217" name="Google Shape;217;p17"/>
          <p:cNvGrpSpPr/>
          <p:nvPr/>
        </p:nvGrpSpPr>
        <p:grpSpPr>
          <a:xfrm rot="2700000">
            <a:off x="1392909" y="708131"/>
            <a:ext cx="767092" cy="1271458"/>
            <a:chOff x="405093" y="226883"/>
            <a:chExt cx="767099" cy="1271470"/>
          </a:xfrm>
        </p:grpSpPr>
        <p:sp>
          <p:nvSpPr>
            <p:cNvPr id="218" name="Google Shape;218;p17"/>
            <p:cNvSpPr/>
            <p:nvPr/>
          </p:nvSpPr>
          <p:spPr>
            <a:xfrm flipH="1">
              <a:off x="405093" y="500084"/>
              <a:ext cx="506235" cy="434247"/>
            </a:xfrm>
            <a:custGeom>
              <a:avLst/>
              <a:gdLst/>
              <a:ahLst/>
              <a:cxnLst/>
              <a:rect l="l" t="t" r="r" b="b"/>
              <a:pathLst>
                <a:path w="12222" h="10484" extrusionOk="0">
                  <a:moveTo>
                    <a:pt x="6489" y="1"/>
                  </a:moveTo>
                  <a:cubicBezTo>
                    <a:pt x="5569" y="1"/>
                    <a:pt x="4657" y="256"/>
                    <a:pt x="3871" y="802"/>
                  </a:cubicBezTo>
                  <a:cubicBezTo>
                    <a:pt x="2813" y="1287"/>
                    <a:pt x="1867" y="2109"/>
                    <a:pt x="1407" y="2868"/>
                  </a:cubicBezTo>
                  <a:cubicBezTo>
                    <a:pt x="0" y="5232"/>
                    <a:pt x="971" y="8120"/>
                    <a:pt x="3199" y="9563"/>
                  </a:cubicBezTo>
                  <a:cubicBezTo>
                    <a:pt x="4136" y="10179"/>
                    <a:pt x="5198" y="10484"/>
                    <a:pt x="6248" y="10484"/>
                  </a:cubicBezTo>
                  <a:cubicBezTo>
                    <a:pt x="7682" y="10484"/>
                    <a:pt x="9095" y="9917"/>
                    <a:pt x="10144" y="8804"/>
                  </a:cubicBezTo>
                  <a:cubicBezTo>
                    <a:pt x="11986" y="6825"/>
                    <a:pt x="12222" y="3565"/>
                    <a:pt x="10256" y="1586"/>
                  </a:cubicBezTo>
                  <a:cubicBezTo>
                    <a:pt x="9244" y="566"/>
                    <a:pt x="7858" y="1"/>
                    <a:pt x="648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9" name="Google Shape;219;p17"/>
            <p:cNvSpPr/>
            <p:nvPr/>
          </p:nvSpPr>
          <p:spPr>
            <a:xfrm flipH="1">
              <a:off x="689767" y="1224277"/>
              <a:ext cx="304686" cy="274076"/>
            </a:xfrm>
            <a:custGeom>
              <a:avLst/>
              <a:gdLst/>
              <a:ahLst/>
              <a:cxnLst/>
              <a:rect l="l" t="t" r="r" b="b"/>
              <a:pathLst>
                <a:path w="7356" h="6617" extrusionOk="0">
                  <a:moveTo>
                    <a:pt x="3610" y="1"/>
                  </a:moveTo>
                  <a:cubicBezTo>
                    <a:pt x="2999" y="1"/>
                    <a:pt x="2391" y="164"/>
                    <a:pt x="1855" y="488"/>
                  </a:cubicBezTo>
                  <a:cubicBezTo>
                    <a:pt x="1295" y="824"/>
                    <a:pt x="859" y="1321"/>
                    <a:pt x="573" y="1906"/>
                  </a:cubicBezTo>
                  <a:cubicBezTo>
                    <a:pt x="150" y="2665"/>
                    <a:pt x="0" y="3586"/>
                    <a:pt x="311" y="4408"/>
                  </a:cubicBezTo>
                  <a:cubicBezTo>
                    <a:pt x="825" y="5776"/>
                    <a:pt x="2224" y="6616"/>
                    <a:pt x="3609" y="6616"/>
                  </a:cubicBezTo>
                  <a:cubicBezTo>
                    <a:pt x="4404" y="6616"/>
                    <a:pt x="5195" y="6340"/>
                    <a:pt x="5812" y="5727"/>
                  </a:cubicBezTo>
                  <a:cubicBezTo>
                    <a:pt x="7356" y="4196"/>
                    <a:pt x="7057" y="1309"/>
                    <a:pt x="5066" y="326"/>
                  </a:cubicBezTo>
                  <a:cubicBezTo>
                    <a:pt x="4603" y="108"/>
                    <a:pt x="4106" y="1"/>
                    <a:pt x="36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0" name="Google Shape;220;p17"/>
            <p:cNvSpPr/>
            <p:nvPr/>
          </p:nvSpPr>
          <p:spPr>
            <a:xfrm flipH="1">
              <a:off x="911329" y="881679"/>
              <a:ext cx="260863" cy="235058"/>
            </a:xfrm>
            <a:custGeom>
              <a:avLst/>
              <a:gdLst/>
              <a:ahLst/>
              <a:cxnLst/>
              <a:rect l="l" t="t" r="r" b="b"/>
              <a:pathLst>
                <a:path w="6298" h="5675" extrusionOk="0">
                  <a:moveTo>
                    <a:pt x="3026" y="0"/>
                  </a:moveTo>
                  <a:cubicBezTo>
                    <a:pt x="2241" y="0"/>
                    <a:pt x="1460" y="315"/>
                    <a:pt x="946" y="967"/>
                  </a:cubicBezTo>
                  <a:cubicBezTo>
                    <a:pt x="847" y="1104"/>
                    <a:pt x="747" y="1266"/>
                    <a:pt x="673" y="1428"/>
                  </a:cubicBezTo>
                  <a:cubicBezTo>
                    <a:pt x="212" y="1988"/>
                    <a:pt x="0" y="2710"/>
                    <a:pt x="88" y="3431"/>
                  </a:cubicBezTo>
                  <a:cubicBezTo>
                    <a:pt x="284" y="4785"/>
                    <a:pt x="1585" y="5674"/>
                    <a:pt x="2889" y="5674"/>
                  </a:cubicBezTo>
                  <a:cubicBezTo>
                    <a:pt x="3240" y="5674"/>
                    <a:pt x="3591" y="5610"/>
                    <a:pt x="3921" y="5472"/>
                  </a:cubicBezTo>
                  <a:cubicBezTo>
                    <a:pt x="5526" y="4813"/>
                    <a:pt x="6298" y="2734"/>
                    <a:pt x="5352" y="1229"/>
                  </a:cubicBezTo>
                  <a:cubicBezTo>
                    <a:pt x="4845" y="421"/>
                    <a:pt x="3933" y="0"/>
                    <a:pt x="302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1" name="Google Shape;221;p17"/>
            <p:cNvSpPr/>
            <p:nvPr/>
          </p:nvSpPr>
          <p:spPr>
            <a:xfrm flipH="1">
              <a:off x="791351" y="226883"/>
              <a:ext cx="190751" cy="171867"/>
            </a:xfrm>
            <a:custGeom>
              <a:avLst/>
              <a:gdLst/>
              <a:ahLst/>
              <a:cxnLst/>
              <a:rect l="l" t="t" r="r" b="b"/>
              <a:pathLst>
                <a:path w="6298" h="5675" extrusionOk="0">
                  <a:moveTo>
                    <a:pt x="3026" y="0"/>
                  </a:moveTo>
                  <a:cubicBezTo>
                    <a:pt x="2241" y="0"/>
                    <a:pt x="1460" y="315"/>
                    <a:pt x="946" y="967"/>
                  </a:cubicBezTo>
                  <a:cubicBezTo>
                    <a:pt x="847" y="1104"/>
                    <a:pt x="747" y="1266"/>
                    <a:pt x="673" y="1428"/>
                  </a:cubicBezTo>
                  <a:cubicBezTo>
                    <a:pt x="212" y="1988"/>
                    <a:pt x="0" y="2710"/>
                    <a:pt x="88" y="3431"/>
                  </a:cubicBezTo>
                  <a:cubicBezTo>
                    <a:pt x="284" y="4785"/>
                    <a:pt x="1585" y="5674"/>
                    <a:pt x="2889" y="5674"/>
                  </a:cubicBezTo>
                  <a:cubicBezTo>
                    <a:pt x="3240" y="5674"/>
                    <a:pt x="3591" y="5610"/>
                    <a:pt x="3921" y="5472"/>
                  </a:cubicBezTo>
                  <a:cubicBezTo>
                    <a:pt x="5526" y="4813"/>
                    <a:pt x="6298" y="2734"/>
                    <a:pt x="5352" y="1229"/>
                  </a:cubicBezTo>
                  <a:cubicBezTo>
                    <a:pt x="4845" y="421"/>
                    <a:pt x="3933" y="0"/>
                    <a:pt x="302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3"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8"/>
          <p:cNvSpPr txBox="1"/>
          <p:nvPr>
            <p:ph type="title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3_1"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9"/>
          <p:cNvSpPr txBox="1"/>
          <p:nvPr>
            <p:ph type="title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grpSp>
        <p:nvGrpSpPr>
          <p:cNvPr id="226" name="Google Shape;226;p19"/>
          <p:cNvGrpSpPr/>
          <p:nvPr/>
        </p:nvGrpSpPr>
        <p:grpSpPr>
          <a:xfrm>
            <a:off x="8214375" y="223082"/>
            <a:ext cx="699624" cy="760571"/>
            <a:chOff x="8472500" y="116350"/>
            <a:chExt cx="573886" cy="623879"/>
          </a:xfrm>
        </p:grpSpPr>
        <p:sp>
          <p:nvSpPr>
            <p:cNvPr id="227" name="Google Shape;227;p19"/>
            <p:cNvSpPr/>
            <p:nvPr/>
          </p:nvSpPr>
          <p:spPr>
            <a:xfrm>
              <a:off x="8850559" y="116350"/>
              <a:ext cx="195827" cy="167980"/>
            </a:xfrm>
            <a:custGeom>
              <a:avLst/>
              <a:gdLst/>
              <a:ahLst/>
              <a:cxnLst/>
              <a:rect l="l" t="t" r="r" b="b"/>
              <a:pathLst>
                <a:path w="12222" h="10484" extrusionOk="0">
                  <a:moveTo>
                    <a:pt x="6489" y="1"/>
                  </a:moveTo>
                  <a:cubicBezTo>
                    <a:pt x="5569" y="1"/>
                    <a:pt x="4657" y="256"/>
                    <a:pt x="3871" y="802"/>
                  </a:cubicBezTo>
                  <a:cubicBezTo>
                    <a:pt x="2813" y="1287"/>
                    <a:pt x="1867" y="2109"/>
                    <a:pt x="1407" y="2868"/>
                  </a:cubicBezTo>
                  <a:cubicBezTo>
                    <a:pt x="0" y="5232"/>
                    <a:pt x="971" y="8120"/>
                    <a:pt x="3199" y="9563"/>
                  </a:cubicBezTo>
                  <a:cubicBezTo>
                    <a:pt x="4136" y="10179"/>
                    <a:pt x="5198" y="10484"/>
                    <a:pt x="6248" y="10484"/>
                  </a:cubicBezTo>
                  <a:cubicBezTo>
                    <a:pt x="7682" y="10484"/>
                    <a:pt x="9095" y="9917"/>
                    <a:pt x="10144" y="8804"/>
                  </a:cubicBezTo>
                  <a:cubicBezTo>
                    <a:pt x="11986" y="6825"/>
                    <a:pt x="12222" y="3565"/>
                    <a:pt x="10256" y="1586"/>
                  </a:cubicBezTo>
                  <a:cubicBezTo>
                    <a:pt x="9244" y="566"/>
                    <a:pt x="7858" y="1"/>
                    <a:pt x="648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8" name="Google Shape;228;p19"/>
            <p:cNvSpPr/>
            <p:nvPr/>
          </p:nvSpPr>
          <p:spPr>
            <a:xfrm>
              <a:off x="8732698" y="480857"/>
              <a:ext cx="117862" cy="106021"/>
            </a:xfrm>
            <a:custGeom>
              <a:avLst/>
              <a:gdLst/>
              <a:ahLst/>
              <a:cxnLst/>
              <a:rect l="l" t="t" r="r" b="b"/>
              <a:pathLst>
                <a:path w="7356" h="6617" extrusionOk="0">
                  <a:moveTo>
                    <a:pt x="3610" y="1"/>
                  </a:moveTo>
                  <a:cubicBezTo>
                    <a:pt x="2999" y="1"/>
                    <a:pt x="2391" y="164"/>
                    <a:pt x="1855" y="488"/>
                  </a:cubicBezTo>
                  <a:cubicBezTo>
                    <a:pt x="1295" y="824"/>
                    <a:pt x="859" y="1321"/>
                    <a:pt x="573" y="1906"/>
                  </a:cubicBezTo>
                  <a:cubicBezTo>
                    <a:pt x="150" y="2665"/>
                    <a:pt x="0" y="3586"/>
                    <a:pt x="311" y="4408"/>
                  </a:cubicBezTo>
                  <a:cubicBezTo>
                    <a:pt x="825" y="5776"/>
                    <a:pt x="2224" y="6616"/>
                    <a:pt x="3609" y="6616"/>
                  </a:cubicBezTo>
                  <a:cubicBezTo>
                    <a:pt x="4404" y="6616"/>
                    <a:pt x="5195" y="6340"/>
                    <a:pt x="5812" y="5727"/>
                  </a:cubicBezTo>
                  <a:cubicBezTo>
                    <a:pt x="7356" y="4196"/>
                    <a:pt x="7057" y="1309"/>
                    <a:pt x="5066" y="326"/>
                  </a:cubicBezTo>
                  <a:cubicBezTo>
                    <a:pt x="4603" y="108"/>
                    <a:pt x="4106" y="1"/>
                    <a:pt x="36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9" name="Google Shape;229;p19"/>
            <p:cNvSpPr/>
            <p:nvPr/>
          </p:nvSpPr>
          <p:spPr>
            <a:xfrm>
              <a:off x="8631796" y="284314"/>
              <a:ext cx="100910" cy="90928"/>
            </a:xfrm>
            <a:custGeom>
              <a:avLst/>
              <a:gdLst/>
              <a:ahLst/>
              <a:cxnLst/>
              <a:rect l="l" t="t" r="r" b="b"/>
              <a:pathLst>
                <a:path w="6298" h="5675" extrusionOk="0">
                  <a:moveTo>
                    <a:pt x="3026" y="0"/>
                  </a:moveTo>
                  <a:cubicBezTo>
                    <a:pt x="2241" y="0"/>
                    <a:pt x="1460" y="315"/>
                    <a:pt x="946" y="967"/>
                  </a:cubicBezTo>
                  <a:cubicBezTo>
                    <a:pt x="847" y="1104"/>
                    <a:pt x="747" y="1266"/>
                    <a:pt x="673" y="1428"/>
                  </a:cubicBezTo>
                  <a:cubicBezTo>
                    <a:pt x="212" y="1988"/>
                    <a:pt x="0" y="2710"/>
                    <a:pt x="88" y="3431"/>
                  </a:cubicBezTo>
                  <a:cubicBezTo>
                    <a:pt x="284" y="4785"/>
                    <a:pt x="1585" y="5674"/>
                    <a:pt x="2889" y="5674"/>
                  </a:cubicBezTo>
                  <a:cubicBezTo>
                    <a:pt x="3240" y="5674"/>
                    <a:pt x="3591" y="5610"/>
                    <a:pt x="3921" y="5472"/>
                  </a:cubicBezTo>
                  <a:cubicBezTo>
                    <a:pt x="5526" y="4813"/>
                    <a:pt x="6298" y="2734"/>
                    <a:pt x="5352" y="1229"/>
                  </a:cubicBezTo>
                  <a:cubicBezTo>
                    <a:pt x="4845" y="421"/>
                    <a:pt x="3933" y="0"/>
                    <a:pt x="302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30" name="Google Shape;230;p19"/>
            <p:cNvSpPr/>
            <p:nvPr/>
          </p:nvSpPr>
          <p:spPr>
            <a:xfrm>
              <a:off x="8472500" y="616574"/>
              <a:ext cx="137447" cy="123655"/>
            </a:xfrm>
            <a:custGeom>
              <a:avLst/>
              <a:gdLst/>
              <a:ahLst/>
              <a:cxnLst/>
              <a:rect l="l" t="t" r="r" b="b"/>
              <a:pathLst>
                <a:path w="7356" h="6617" extrusionOk="0">
                  <a:moveTo>
                    <a:pt x="3610" y="1"/>
                  </a:moveTo>
                  <a:cubicBezTo>
                    <a:pt x="2999" y="1"/>
                    <a:pt x="2391" y="164"/>
                    <a:pt x="1855" y="488"/>
                  </a:cubicBezTo>
                  <a:cubicBezTo>
                    <a:pt x="1295" y="824"/>
                    <a:pt x="859" y="1321"/>
                    <a:pt x="573" y="1906"/>
                  </a:cubicBezTo>
                  <a:cubicBezTo>
                    <a:pt x="150" y="2665"/>
                    <a:pt x="0" y="3586"/>
                    <a:pt x="311" y="4408"/>
                  </a:cubicBezTo>
                  <a:cubicBezTo>
                    <a:pt x="825" y="5776"/>
                    <a:pt x="2224" y="6616"/>
                    <a:pt x="3609" y="6616"/>
                  </a:cubicBezTo>
                  <a:cubicBezTo>
                    <a:pt x="4404" y="6616"/>
                    <a:pt x="5195" y="6340"/>
                    <a:pt x="5812" y="5727"/>
                  </a:cubicBezTo>
                  <a:cubicBezTo>
                    <a:pt x="7356" y="4196"/>
                    <a:pt x="7057" y="1309"/>
                    <a:pt x="5066" y="326"/>
                  </a:cubicBezTo>
                  <a:cubicBezTo>
                    <a:pt x="4603" y="108"/>
                    <a:pt x="4106" y="1"/>
                    <a:pt x="36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3_1_1"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0"/>
          <p:cNvSpPr/>
          <p:nvPr/>
        </p:nvSpPr>
        <p:spPr>
          <a:xfrm rot="-1505648">
            <a:off x="780028" y="492155"/>
            <a:ext cx="921338" cy="511267"/>
          </a:xfrm>
          <a:custGeom>
            <a:avLst/>
            <a:gdLst/>
            <a:ahLst/>
            <a:cxnLst/>
            <a:rect l="l" t="t" r="r" b="b"/>
            <a:pathLst>
              <a:path w="20204" h="11211" extrusionOk="0">
                <a:moveTo>
                  <a:pt x="3442" y="1"/>
                </a:moveTo>
                <a:cubicBezTo>
                  <a:pt x="3180" y="1"/>
                  <a:pt x="2914" y="96"/>
                  <a:pt x="2729" y="264"/>
                </a:cubicBezTo>
                <a:cubicBezTo>
                  <a:pt x="1783" y="1086"/>
                  <a:pt x="962" y="2044"/>
                  <a:pt x="290" y="3102"/>
                </a:cubicBezTo>
                <a:cubicBezTo>
                  <a:pt x="0" y="3578"/>
                  <a:pt x="432" y="4089"/>
                  <a:pt x="887" y="4089"/>
                </a:cubicBezTo>
                <a:cubicBezTo>
                  <a:pt x="1038" y="4089"/>
                  <a:pt x="1192" y="4032"/>
                  <a:pt x="1323" y="3898"/>
                </a:cubicBezTo>
                <a:cubicBezTo>
                  <a:pt x="1833" y="3351"/>
                  <a:pt x="2393" y="2840"/>
                  <a:pt x="2978" y="2367"/>
                </a:cubicBezTo>
                <a:cubicBezTo>
                  <a:pt x="3463" y="3537"/>
                  <a:pt x="3974" y="4682"/>
                  <a:pt x="4471" y="5840"/>
                </a:cubicBezTo>
                <a:cubicBezTo>
                  <a:pt x="4602" y="6159"/>
                  <a:pt x="4965" y="6322"/>
                  <a:pt x="5314" y="6322"/>
                </a:cubicBezTo>
                <a:cubicBezTo>
                  <a:pt x="5496" y="6322"/>
                  <a:pt x="5675" y="6278"/>
                  <a:pt x="5816" y="6188"/>
                </a:cubicBezTo>
                <a:lnTo>
                  <a:pt x="8354" y="4633"/>
                </a:lnTo>
                <a:cubicBezTo>
                  <a:pt x="8529" y="5802"/>
                  <a:pt x="8765" y="6960"/>
                  <a:pt x="9051" y="8105"/>
                </a:cubicBezTo>
                <a:cubicBezTo>
                  <a:pt x="9169" y="8531"/>
                  <a:pt x="9610" y="8844"/>
                  <a:pt x="10052" y="8844"/>
                </a:cubicBezTo>
                <a:cubicBezTo>
                  <a:pt x="10218" y="8844"/>
                  <a:pt x="10383" y="8800"/>
                  <a:pt x="10532" y="8702"/>
                </a:cubicBezTo>
                <a:cubicBezTo>
                  <a:pt x="11466" y="8055"/>
                  <a:pt x="12437" y="7458"/>
                  <a:pt x="13432" y="6923"/>
                </a:cubicBezTo>
                <a:cubicBezTo>
                  <a:pt x="13644" y="8105"/>
                  <a:pt x="13880" y="9275"/>
                  <a:pt x="14154" y="10445"/>
                </a:cubicBezTo>
                <a:cubicBezTo>
                  <a:pt x="14254" y="10870"/>
                  <a:pt x="14729" y="11210"/>
                  <a:pt x="15177" y="11210"/>
                </a:cubicBezTo>
                <a:cubicBezTo>
                  <a:pt x="15345" y="11210"/>
                  <a:pt x="15509" y="11163"/>
                  <a:pt x="15648" y="11054"/>
                </a:cubicBezTo>
                <a:lnTo>
                  <a:pt x="19257" y="8267"/>
                </a:lnTo>
                <a:cubicBezTo>
                  <a:pt x="20204" y="7546"/>
                  <a:pt x="19618" y="6365"/>
                  <a:pt x="18733" y="6365"/>
                </a:cubicBezTo>
                <a:cubicBezTo>
                  <a:pt x="18502" y="6365"/>
                  <a:pt x="18250" y="6445"/>
                  <a:pt x="18000" y="6636"/>
                </a:cubicBezTo>
                <a:lnTo>
                  <a:pt x="15784" y="8379"/>
                </a:lnTo>
                <a:cubicBezTo>
                  <a:pt x="15548" y="7296"/>
                  <a:pt x="15336" y="6201"/>
                  <a:pt x="15162" y="5105"/>
                </a:cubicBezTo>
                <a:cubicBezTo>
                  <a:pt x="15092" y="4621"/>
                  <a:pt x="14641" y="4392"/>
                  <a:pt x="14203" y="4392"/>
                </a:cubicBezTo>
                <a:cubicBezTo>
                  <a:pt x="14022" y="4392"/>
                  <a:pt x="13843" y="4432"/>
                  <a:pt x="13694" y="4508"/>
                </a:cubicBezTo>
                <a:cubicBezTo>
                  <a:pt x="12648" y="5031"/>
                  <a:pt x="11653" y="5591"/>
                  <a:pt x="10669" y="6201"/>
                </a:cubicBezTo>
                <a:cubicBezTo>
                  <a:pt x="10445" y="5130"/>
                  <a:pt x="10271" y="4048"/>
                  <a:pt x="10159" y="2965"/>
                </a:cubicBezTo>
                <a:cubicBezTo>
                  <a:pt x="10102" y="2415"/>
                  <a:pt x="9662" y="1944"/>
                  <a:pt x="9142" y="1944"/>
                </a:cubicBezTo>
                <a:cubicBezTo>
                  <a:pt x="8980" y="1944"/>
                  <a:pt x="8809" y="1990"/>
                  <a:pt x="8641" y="2094"/>
                </a:cubicBezTo>
                <a:cubicBezTo>
                  <a:pt x="7682" y="2691"/>
                  <a:pt x="6724" y="3301"/>
                  <a:pt x="5766" y="3898"/>
                </a:cubicBezTo>
                <a:cubicBezTo>
                  <a:pt x="5255" y="2753"/>
                  <a:pt x="4745" y="1596"/>
                  <a:pt x="4223" y="463"/>
                </a:cubicBezTo>
                <a:cubicBezTo>
                  <a:pt x="4072" y="142"/>
                  <a:pt x="3760" y="1"/>
                  <a:pt x="344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33" name="Google Shape;233;p20"/>
          <p:cNvSpPr/>
          <p:nvPr/>
        </p:nvSpPr>
        <p:spPr>
          <a:xfrm rot="-1505648">
            <a:off x="7442428" y="492155"/>
            <a:ext cx="921338" cy="511267"/>
          </a:xfrm>
          <a:custGeom>
            <a:avLst/>
            <a:gdLst/>
            <a:ahLst/>
            <a:cxnLst/>
            <a:rect l="l" t="t" r="r" b="b"/>
            <a:pathLst>
              <a:path w="20204" h="11211" extrusionOk="0">
                <a:moveTo>
                  <a:pt x="3442" y="1"/>
                </a:moveTo>
                <a:cubicBezTo>
                  <a:pt x="3180" y="1"/>
                  <a:pt x="2914" y="96"/>
                  <a:pt x="2729" y="264"/>
                </a:cubicBezTo>
                <a:cubicBezTo>
                  <a:pt x="1783" y="1086"/>
                  <a:pt x="962" y="2044"/>
                  <a:pt x="290" y="3102"/>
                </a:cubicBezTo>
                <a:cubicBezTo>
                  <a:pt x="0" y="3578"/>
                  <a:pt x="432" y="4089"/>
                  <a:pt x="887" y="4089"/>
                </a:cubicBezTo>
                <a:cubicBezTo>
                  <a:pt x="1038" y="4089"/>
                  <a:pt x="1192" y="4032"/>
                  <a:pt x="1323" y="3898"/>
                </a:cubicBezTo>
                <a:cubicBezTo>
                  <a:pt x="1833" y="3351"/>
                  <a:pt x="2393" y="2840"/>
                  <a:pt x="2978" y="2367"/>
                </a:cubicBezTo>
                <a:cubicBezTo>
                  <a:pt x="3463" y="3537"/>
                  <a:pt x="3974" y="4682"/>
                  <a:pt x="4471" y="5840"/>
                </a:cubicBezTo>
                <a:cubicBezTo>
                  <a:pt x="4602" y="6159"/>
                  <a:pt x="4965" y="6322"/>
                  <a:pt x="5314" y="6322"/>
                </a:cubicBezTo>
                <a:cubicBezTo>
                  <a:pt x="5496" y="6322"/>
                  <a:pt x="5675" y="6278"/>
                  <a:pt x="5816" y="6188"/>
                </a:cubicBezTo>
                <a:lnTo>
                  <a:pt x="8354" y="4633"/>
                </a:lnTo>
                <a:cubicBezTo>
                  <a:pt x="8529" y="5802"/>
                  <a:pt x="8765" y="6960"/>
                  <a:pt x="9051" y="8105"/>
                </a:cubicBezTo>
                <a:cubicBezTo>
                  <a:pt x="9169" y="8531"/>
                  <a:pt x="9610" y="8844"/>
                  <a:pt x="10052" y="8844"/>
                </a:cubicBezTo>
                <a:cubicBezTo>
                  <a:pt x="10218" y="8844"/>
                  <a:pt x="10383" y="8800"/>
                  <a:pt x="10532" y="8702"/>
                </a:cubicBezTo>
                <a:cubicBezTo>
                  <a:pt x="11466" y="8055"/>
                  <a:pt x="12437" y="7458"/>
                  <a:pt x="13432" y="6923"/>
                </a:cubicBezTo>
                <a:cubicBezTo>
                  <a:pt x="13644" y="8105"/>
                  <a:pt x="13880" y="9275"/>
                  <a:pt x="14154" y="10445"/>
                </a:cubicBezTo>
                <a:cubicBezTo>
                  <a:pt x="14254" y="10870"/>
                  <a:pt x="14729" y="11210"/>
                  <a:pt x="15177" y="11210"/>
                </a:cubicBezTo>
                <a:cubicBezTo>
                  <a:pt x="15345" y="11210"/>
                  <a:pt x="15509" y="11163"/>
                  <a:pt x="15648" y="11054"/>
                </a:cubicBezTo>
                <a:lnTo>
                  <a:pt x="19257" y="8267"/>
                </a:lnTo>
                <a:cubicBezTo>
                  <a:pt x="20204" y="7546"/>
                  <a:pt x="19618" y="6365"/>
                  <a:pt x="18733" y="6365"/>
                </a:cubicBezTo>
                <a:cubicBezTo>
                  <a:pt x="18502" y="6365"/>
                  <a:pt x="18250" y="6445"/>
                  <a:pt x="18000" y="6636"/>
                </a:cubicBezTo>
                <a:lnTo>
                  <a:pt x="15784" y="8379"/>
                </a:lnTo>
                <a:cubicBezTo>
                  <a:pt x="15548" y="7296"/>
                  <a:pt x="15336" y="6201"/>
                  <a:pt x="15162" y="5105"/>
                </a:cubicBezTo>
                <a:cubicBezTo>
                  <a:pt x="15092" y="4621"/>
                  <a:pt x="14641" y="4392"/>
                  <a:pt x="14203" y="4392"/>
                </a:cubicBezTo>
                <a:cubicBezTo>
                  <a:pt x="14022" y="4392"/>
                  <a:pt x="13843" y="4432"/>
                  <a:pt x="13694" y="4508"/>
                </a:cubicBezTo>
                <a:cubicBezTo>
                  <a:pt x="12648" y="5031"/>
                  <a:pt x="11653" y="5591"/>
                  <a:pt x="10669" y="6201"/>
                </a:cubicBezTo>
                <a:cubicBezTo>
                  <a:pt x="10445" y="5130"/>
                  <a:pt x="10271" y="4048"/>
                  <a:pt x="10159" y="2965"/>
                </a:cubicBezTo>
                <a:cubicBezTo>
                  <a:pt x="10102" y="2415"/>
                  <a:pt x="9662" y="1944"/>
                  <a:pt x="9142" y="1944"/>
                </a:cubicBezTo>
                <a:cubicBezTo>
                  <a:pt x="8980" y="1944"/>
                  <a:pt x="8809" y="1990"/>
                  <a:pt x="8641" y="2094"/>
                </a:cubicBezTo>
                <a:cubicBezTo>
                  <a:pt x="7682" y="2691"/>
                  <a:pt x="6724" y="3301"/>
                  <a:pt x="5766" y="3898"/>
                </a:cubicBezTo>
                <a:cubicBezTo>
                  <a:pt x="5255" y="2753"/>
                  <a:pt x="4745" y="1596"/>
                  <a:pt x="4223" y="463"/>
                </a:cubicBezTo>
                <a:cubicBezTo>
                  <a:pt x="4072" y="142"/>
                  <a:pt x="3760" y="1"/>
                  <a:pt x="344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34" name="Google Shape;234;p20"/>
          <p:cNvSpPr txBox="1"/>
          <p:nvPr>
            <p:ph type="title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/>
          <p:nvPr>
            <p:ph type="title"/>
          </p:nvPr>
        </p:nvSpPr>
        <p:spPr>
          <a:xfrm>
            <a:off x="720000" y="2761188"/>
            <a:ext cx="77040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6" name="Google Shape;26;p3"/>
          <p:cNvSpPr txBox="1"/>
          <p:nvPr>
            <p:ph type="title" idx="2" hasCustomPrompt="1"/>
          </p:nvPr>
        </p:nvSpPr>
        <p:spPr>
          <a:xfrm>
            <a:off x="2996550" y="1240988"/>
            <a:ext cx="31509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7" name="Google Shape;27;p3"/>
          <p:cNvSpPr txBox="1"/>
          <p:nvPr>
            <p:ph type="subTitle" idx="1"/>
          </p:nvPr>
        </p:nvSpPr>
        <p:spPr>
          <a:xfrm>
            <a:off x="1802125" y="3602988"/>
            <a:ext cx="5540100" cy="5007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28" name="Google Shape;28;p3"/>
          <p:cNvGrpSpPr/>
          <p:nvPr/>
        </p:nvGrpSpPr>
        <p:grpSpPr>
          <a:xfrm>
            <a:off x="367532" y="613264"/>
            <a:ext cx="6517485" cy="1862286"/>
            <a:chOff x="367532" y="613264"/>
            <a:chExt cx="6517485" cy="1862286"/>
          </a:xfrm>
        </p:grpSpPr>
        <p:sp>
          <p:nvSpPr>
            <p:cNvPr id="29" name="Google Shape;29;p3"/>
            <p:cNvSpPr/>
            <p:nvPr/>
          </p:nvSpPr>
          <p:spPr>
            <a:xfrm rot="10800000" flipH="1">
              <a:off x="3690988" y="848215"/>
              <a:ext cx="1762097" cy="1627335"/>
            </a:xfrm>
            <a:custGeom>
              <a:avLst/>
              <a:gdLst/>
              <a:ahLst/>
              <a:cxnLst/>
              <a:rect l="l" t="t" r="r" b="b"/>
              <a:pathLst>
                <a:path w="22503" h="20782" extrusionOk="0">
                  <a:moveTo>
                    <a:pt x="12708" y="18400"/>
                  </a:moveTo>
                  <a:lnTo>
                    <a:pt x="12708" y="18400"/>
                  </a:lnTo>
                  <a:cubicBezTo>
                    <a:pt x="12215" y="18530"/>
                    <a:pt x="11709" y="18598"/>
                    <a:pt x="11204" y="18598"/>
                  </a:cubicBezTo>
                  <a:cubicBezTo>
                    <a:pt x="11033" y="18598"/>
                    <a:pt x="10862" y="18590"/>
                    <a:pt x="10692" y="18574"/>
                  </a:cubicBezTo>
                  <a:cubicBezTo>
                    <a:pt x="10580" y="18562"/>
                    <a:pt x="10468" y="18549"/>
                    <a:pt x="10368" y="18537"/>
                  </a:cubicBezTo>
                  <a:cubicBezTo>
                    <a:pt x="10380" y="18512"/>
                    <a:pt x="10405" y="18499"/>
                    <a:pt x="10430" y="18475"/>
                  </a:cubicBezTo>
                  <a:cubicBezTo>
                    <a:pt x="10731" y="18509"/>
                    <a:pt x="11032" y="18528"/>
                    <a:pt x="11333" y="18528"/>
                  </a:cubicBezTo>
                  <a:cubicBezTo>
                    <a:pt x="11580" y="18528"/>
                    <a:pt x="11826" y="18515"/>
                    <a:pt x="12073" y="18487"/>
                  </a:cubicBezTo>
                  <a:cubicBezTo>
                    <a:pt x="12285" y="18475"/>
                    <a:pt x="12496" y="18437"/>
                    <a:pt x="12708" y="18400"/>
                  </a:cubicBezTo>
                  <a:close/>
                  <a:moveTo>
                    <a:pt x="11250" y="0"/>
                  </a:moveTo>
                  <a:cubicBezTo>
                    <a:pt x="8027" y="0"/>
                    <a:pt x="4829" y="1364"/>
                    <a:pt x="2826" y="3951"/>
                  </a:cubicBezTo>
                  <a:cubicBezTo>
                    <a:pt x="611" y="6776"/>
                    <a:pt x="1" y="10783"/>
                    <a:pt x="1619" y="14044"/>
                  </a:cubicBezTo>
                  <a:cubicBezTo>
                    <a:pt x="1917" y="14641"/>
                    <a:pt x="2291" y="15201"/>
                    <a:pt x="2714" y="15712"/>
                  </a:cubicBezTo>
                  <a:cubicBezTo>
                    <a:pt x="4295" y="18176"/>
                    <a:pt x="6809" y="20105"/>
                    <a:pt x="9696" y="20640"/>
                  </a:cubicBezTo>
                  <a:cubicBezTo>
                    <a:pt x="10209" y="20736"/>
                    <a:pt x="10711" y="20782"/>
                    <a:pt x="11201" y="20782"/>
                  </a:cubicBezTo>
                  <a:cubicBezTo>
                    <a:pt x="14404" y="20782"/>
                    <a:pt x="17119" y="18840"/>
                    <a:pt x="19105" y="16272"/>
                  </a:cubicBezTo>
                  <a:cubicBezTo>
                    <a:pt x="21395" y="13310"/>
                    <a:pt x="22502" y="9476"/>
                    <a:pt x="20885" y="5929"/>
                  </a:cubicBezTo>
                  <a:cubicBezTo>
                    <a:pt x="19428" y="2731"/>
                    <a:pt x="16143" y="541"/>
                    <a:pt x="12695" y="93"/>
                  </a:cubicBezTo>
                  <a:cubicBezTo>
                    <a:pt x="12216" y="31"/>
                    <a:pt x="11732" y="0"/>
                    <a:pt x="112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" name="Google Shape;30;p3"/>
            <p:cNvSpPr/>
            <p:nvPr/>
          </p:nvSpPr>
          <p:spPr>
            <a:xfrm rot="-4849591">
              <a:off x="2634244" y="1183504"/>
              <a:ext cx="464554" cy="1155669"/>
            </a:xfrm>
            <a:custGeom>
              <a:avLst/>
              <a:gdLst/>
              <a:ahLst/>
              <a:cxnLst/>
              <a:rect l="l" t="t" r="r" b="b"/>
              <a:pathLst>
                <a:path w="10032" h="24955" extrusionOk="0">
                  <a:moveTo>
                    <a:pt x="3624" y="0"/>
                  </a:moveTo>
                  <a:cubicBezTo>
                    <a:pt x="1843" y="0"/>
                    <a:pt x="1251" y="2928"/>
                    <a:pt x="3249" y="3583"/>
                  </a:cubicBezTo>
                  <a:cubicBezTo>
                    <a:pt x="4045" y="3832"/>
                    <a:pt x="3821" y="4616"/>
                    <a:pt x="3274" y="4977"/>
                  </a:cubicBezTo>
                  <a:cubicBezTo>
                    <a:pt x="2253" y="5661"/>
                    <a:pt x="1220" y="6122"/>
                    <a:pt x="660" y="7304"/>
                  </a:cubicBezTo>
                  <a:cubicBezTo>
                    <a:pt x="0" y="8710"/>
                    <a:pt x="386" y="10353"/>
                    <a:pt x="1295" y="11561"/>
                  </a:cubicBezTo>
                  <a:cubicBezTo>
                    <a:pt x="2153" y="12706"/>
                    <a:pt x="3460" y="13266"/>
                    <a:pt x="4481" y="14211"/>
                  </a:cubicBezTo>
                  <a:cubicBezTo>
                    <a:pt x="5302" y="14983"/>
                    <a:pt x="5028" y="15444"/>
                    <a:pt x="4468" y="16302"/>
                  </a:cubicBezTo>
                  <a:cubicBezTo>
                    <a:pt x="3759" y="17422"/>
                    <a:pt x="3062" y="18555"/>
                    <a:pt x="3074" y="19936"/>
                  </a:cubicBezTo>
                  <a:cubicBezTo>
                    <a:pt x="3097" y="22327"/>
                    <a:pt x="5659" y="24955"/>
                    <a:pt x="8161" y="24955"/>
                  </a:cubicBezTo>
                  <a:cubicBezTo>
                    <a:pt x="8472" y="24955"/>
                    <a:pt x="8782" y="24914"/>
                    <a:pt x="9086" y="24827"/>
                  </a:cubicBezTo>
                  <a:cubicBezTo>
                    <a:pt x="9733" y="24641"/>
                    <a:pt x="10031" y="23894"/>
                    <a:pt x="9695" y="23322"/>
                  </a:cubicBezTo>
                  <a:cubicBezTo>
                    <a:pt x="9036" y="22102"/>
                    <a:pt x="7405" y="21766"/>
                    <a:pt x="6783" y="20521"/>
                  </a:cubicBezTo>
                  <a:cubicBezTo>
                    <a:pt x="6335" y="19600"/>
                    <a:pt x="7082" y="18866"/>
                    <a:pt x="7567" y="18119"/>
                  </a:cubicBezTo>
                  <a:cubicBezTo>
                    <a:pt x="8326" y="16949"/>
                    <a:pt x="8849" y="15643"/>
                    <a:pt x="8550" y="14236"/>
                  </a:cubicBezTo>
                  <a:cubicBezTo>
                    <a:pt x="8239" y="12805"/>
                    <a:pt x="7194" y="11735"/>
                    <a:pt x="6061" y="10901"/>
                  </a:cubicBezTo>
                  <a:cubicBezTo>
                    <a:pt x="5564" y="10528"/>
                    <a:pt x="3684" y="9445"/>
                    <a:pt x="3896" y="8847"/>
                  </a:cubicBezTo>
                  <a:cubicBezTo>
                    <a:pt x="3995" y="8561"/>
                    <a:pt x="4605" y="8374"/>
                    <a:pt x="4867" y="8225"/>
                  </a:cubicBezTo>
                  <a:cubicBezTo>
                    <a:pt x="5464" y="7902"/>
                    <a:pt x="5987" y="7466"/>
                    <a:pt x="6435" y="6943"/>
                  </a:cubicBezTo>
                  <a:cubicBezTo>
                    <a:pt x="8401" y="4479"/>
                    <a:pt x="7094" y="1032"/>
                    <a:pt x="4207" y="98"/>
                  </a:cubicBezTo>
                  <a:cubicBezTo>
                    <a:pt x="4001" y="31"/>
                    <a:pt x="3806" y="0"/>
                    <a:pt x="36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1" name="Google Shape;31;p3"/>
            <p:cNvSpPr/>
            <p:nvPr/>
          </p:nvSpPr>
          <p:spPr>
            <a:xfrm rot="4849591" flipH="1">
              <a:off x="6045269" y="1183504"/>
              <a:ext cx="464554" cy="1155669"/>
            </a:xfrm>
            <a:custGeom>
              <a:avLst/>
              <a:gdLst/>
              <a:ahLst/>
              <a:cxnLst/>
              <a:rect l="l" t="t" r="r" b="b"/>
              <a:pathLst>
                <a:path w="10032" h="24955" extrusionOk="0">
                  <a:moveTo>
                    <a:pt x="3624" y="0"/>
                  </a:moveTo>
                  <a:cubicBezTo>
                    <a:pt x="1843" y="0"/>
                    <a:pt x="1251" y="2928"/>
                    <a:pt x="3249" y="3583"/>
                  </a:cubicBezTo>
                  <a:cubicBezTo>
                    <a:pt x="4045" y="3832"/>
                    <a:pt x="3821" y="4616"/>
                    <a:pt x="3274" y="4977"/>
                  </a:cubicBezTo>
                  <a:cubicBezTo>
                    <a:pt x="2253" y="5661"/>
                    <a:pt x="1220" y="6122"/>
                    <a:pt x="660" y="7304"/>
                  </a:cubicBezTo>
                  <a:cubicBezTo>
                    <a:pt x="0" y="8710"/>
                    <a:pt x="386" y="10353"/>
                    <a:pt x="1295" y="11561"/>
                  </a:cubicBezTo>
                  <a:cubicBezTo>
                    <a:pt x="2153" y="12706"/>
                    <a:pt x="3460" y="13266"/>
                    <a:pt x="4481" y="14211"/>
                  </a:cubicBezTo>
                  <a:cubicBezTo>
                    <a:pt x="5302" y="14983"/>
                    <a:pt x="5028" y="15444"/>
                    <a:pt x="4468" y="16302"/>
                  </a:cubicBezTo>
                  <a:cubicBezTo>
                    <a:pt x="3759" y="17422"/>
                    <a:pt x="3062" y="18555"/>
                    <a:pt x="3074" y="19936"/>
                  </a:cubicBezTo>
                  <a:cubicBezTo>
                    <a:pt x="3097" y="22327"/>
                    <a:pt x="5659" y="24955"/>
                    <a:pt x="8161" y="24955"/>
                  </a:cubicBezTo>
                  <a:cubicBezTo>
                    <a:pt x="8472" y="24955"/>
                    <a:pt x="8782" y="24914"/>
                    <a:pt x="9086" y="24827"/>
                  </a:cubicBezTo>
                  <a:cubicBezTo>
                    <a:pt x="9733" y="24641"/>
                    <a:pt x="10031" y="23894"/>
                    <a:pt x="9695" y="23322"/>
                  </a:cubicBezTo>
                  <a:cubicBezTo>
                    <a:pt x="9036" y="22102"/>
                    <a:pt x="7405" y="21766"/>
                    <a:pt x="6783" y="20521"/>
                  </a:cubicBezTo>
                  <a:cubicBezTo>
                    <a:pt x="6335" y="19600"/>
                    <a:pt x="7082" y="18866"/>
                    <a:pt x="7567" y="18119"/>
                  </a:cubicBezTo>
                  <a:cubicBezTo>
                    <a:pt x="8326" y="16949"/>
                    <a:pt x="8849" y="15643"/>
                    <a:pt x="8550" y="14236"/>
                  </a:cubicBezTo>
                  <a:cubicBezTo>
                    <a:pt x="8239" y="12805"/>
                    <a:pt x="7194" y="11735"/>
                    <a:pt x="6061" y="10901"/>
                  </a:cubicBezTo>
                  <a:cubicBezTo>
                    <a:pt x="5564" y="10528"/>
                    <a:pt x="3684" y="9445"/>
                    <a:pt x="3896" y="8847"/>
                  </a:cubicBezTo>
                  <a:cubicBezTo>
                    <a:pt x="3995" y="8561"/>
                    <a:pt x="4605" y="8374"/>
                    <a:pt x="4867" y="8225"/>
                  </a:cubicBezTo>
                  <a:cubicBezTo>
                    <a:pt x="5464" y="7902"/>
                    <a:pt x="5987" y="7466"/>
                    <a:pt x="6435" y="6943"/>
                  </a:cubicBezTo>
                  <a:cubicBezTo>
                    <a:pt x="8401" y="4479"/>
                    <a:pt x="7094" y="1032"/>
                    <a:pt x="4207" y="98"/>
                  </a:cubicBezTo>
                  <a:cubicBezTo>
                    <a:pt x="4001" y="31"/>
                    <a:pt x="3806" y="0"/>
                    <a:pt x="36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32" name="Google Shape;32;p3"/>
            <p:cNvGrpSpPr/>
            <p:nvPr/>
          </p:nvGrpSpPr>
          <p:grpSpPr>
            <a:xfrm>
              <a:off x="367532" y="613264"/>
              <a:ext cx="1058211" cy="1138064"/>
              <a:chOff x="6882175" y="2207400"/>
              <a:chExt cx="465475" cy="500600"/>
            </a:xfrm>
          </p:grpSpPr>
          <p:sp>
            <p:nvSpPr>
              <p:cNvPr id="33" name="Google Shape;33;p3"/>
              <p:cNvSpPr/>
              <p:nvPr/>
            </p:nvSpPr>
            <p:spPr>
              <a:xfrm>
                <a:off x="7042100" y="2207400"/>
                <a:ext cx="305550" cy="262100"/>
              </a:xfrm>
              <a:custGeom>
                <a:avLst/>
                <a:gdLst/>
                <a:ahLst/>
                <a:cxnLst/>
                <a:rect l="l" t="t" r="r" b="b"/>
                <a:pathLst>
                  <a:path w="12222" h="10484" extrusionOk="0">
                    <a:moveTo>
                      <a:pt x="6489" y="1"/>
                    </a:moveTo>
                    <a:cubicBezTo>
                      <a:pt x="5569" y="1"/>
                      <a:pt x="4657" y="256"/>
                      <a:pt x="3871" y="802"/>
                    </a:cubicBezTo>
                    <a:cubicBezTo>
                      <a:pt x="2813" y="1287"/>
                      <a:pt x="1867" y="2109"/>
                      <a:pt x="1407" y="2868"/>
                    </a:cubicBezTo>
                    <a:cubicBezTo>
                      <a:pt x="0" y="5232"/>
                      <a:pt x="971" y="8120"/>
                      <a:pt x="3199" y="9563"/>
                    </a:cubicBezTo>
                    <a:cubicBezTo>
                      <a:pt x="4136" y="10179"/>
                      <a:pt x="5198" y="10484"/>
                      <a:pt x="6248" y="10484"/>
                    </a:cubicBezTo>
                    <a:cubicBezTo>
                      <a:pt x="7682" y="10484"/>
                      <a:pt x="9095" y="9917"/>
                      <a:pt x="10144" y="8804"/>
                    </a:cubicBezTo>
                    <a:cubicBezTo>
                      <a:pt x="11986" y="6825"/>
                      <a:pt x="12222" y="3565"/>
                      <a:pt x="10256" y="1586"/>
                    </a:cubicBezTo>
                    <a:cubicBezTo>
                      <a:pt x="9244" y="566"/>
                      <a:pt x="7858" y="1"/>
                      <a:pt x="648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4" name="Google Shape;34;p3"/>
              <p:cNvSpPr/>
              <p:nvPr/>
            </p:nvSpPr>
            <p:spPr>
              <a:xfrm>
                <a:off x="6997300" y="2542575"/>
                <a:ext cx="183900" cy="165425"/>
              </a:xfrm>
              <a:custGeom>
                <a:avLst/>
                <a:gdLst/>
                <a:ahLst/>
                <a:cxnLst/>
                <a:rect l="l" t="t" r="r" b="b"/>
                <a:pathLst>
                  <a:path w="7356" h="6617" extrusionOk="0">
                    <a:moveTo>
                      <a:pt x="3610" y="1"/>
                    </a:moveTo>
                    <a:cubicBezTo>
                      <a:pt x="2999" y="1"/>
                      <a:pt x="2391" y="164"/>
                      <a:pt x="1855" y="488"/>
                    </a:cubicBezTo>
                    <a:cubicBezTo>
                      <a:pt x="1295" y="824"/>
                      <a:pt x="859" y="1321"/>
                      <a:pt x="573" y="1906"/>
                    </a:cubicBezTo>
                    <a:cubicBezTo>
                      <a:pt x="150" y="2665"/>
                      <a:pt x="0" y="3586"/>
                      <a:pt x="311" y="4408"/>
                    </a:cubicBezTo>
                    <a:cubicBezTo>
                      <a:pt x="825" y="5776"/>
                      <a:pt x="2224" y="6616"/>
                      <a:pt x="3609" y="6616"/>
                    </a:cubicBezTo>
                    <a:cubicBezTo>
                      <a:pt x="4404" y="6616"/>
                      <a:pt x="5195" y="6340"/>
                      <a:pt x="5812" y="5727"/>
                    </a:cubicBezTo>
                    <a:cubicBezTo>
                      <a:pt x="7356" y="4196"/>
                      <a:pt x="7057" y="1309"/>
                      <a:pt x="5066" y="326"/>
                    </a:cubicBezTo>
                    <a:cubicBezTo>
                      <a:pt x="4603" y="108"/>
                      <a:pt x="4106" y="1"/>
                      <a:pt x="361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6882175" y="2378125"/>
                <a:ext cx="157450" cy="141875"/>
              </a:xfrm>
              <a:custGeom>
                <a:avLst/>
                <a:gdLst/>
                <a:ahLst/>
                <a:cxnLst/>
                <a:rect l="l" t="t" r="r" b="b"/>
                <a:pathLst>
                  <a:path w="6298" h="5675" extrusionOk="0">
                    <a:moveTo>
                      <a:pt x="3026" y="0"/>
                    </a:moveTo>
                    <a:cubicBezTo>
                      <a:pt x="2241" y="0"/>
                      <a:pt x="1460" y="315"/>
                      <a:pt x="946" y="967"/>
                    </a:cubicBezTo>
                    <a:cubicBezTo>
                      <a:pt x="847" y="1104"/>
                      <a:pt x="747" y="1266"/>
                      <a:pt x="673" y="1428"/>
                    </a:cubicBezTo>
                    <a:cubicBezTo>
                      <a:pt x="212" y="1988"/>
                      <a:pt x="0" y="2710"/>
                      <a:pt x="88" y="3431"/>
                    </a:cubicBezTo>
                    <a:cubicBezTo>
                      <a:pt x="284" y="4785"/>
                      <a:pt x="1585" y="5674"/>
                      <a:pt x="2889" y="5674"/>
                    </a:cubicBezTo>
                    <a:cubicBezTo>
                      <a:pt x="3240" y="5674"/>
                      <a:pt x="3591" y="5610"/>
                      <a:pt x="3921" y="5472"/>
                    </a:cubicBezTo>
                    <a:cubicBezTo>
                      <a:pt x="5526" y="4813"/>
                      <a:pt x="6298" y="2734"/>
                      <a:pt x="5352" y="1229"/>
                    </a:cubicBezTo>
                    <a:cubicBezTo>
                      <a:pt x="4845" y="421"/>
                      <a:pt x="3933" y="0"/>
                      <a:pt x="302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CUSTOM_4"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1"/>
          <p:cNvSpPr/>
          <p:nvPr/>
        </p:nvSpPr>
        <p:spPr>
          <a:xfrm rot="-453958">
            <a:off x="736588" y="596040"/>
            <a:ext cx="952905" cy="389494"/>
          </a:xfrm>
          <a:custGeom>
            <a:avLst/>
            <a:gdLst/>
            <a:ahLst/>
            <a:cxnLst/>
            <a:rect l="l" t="t" r="r" b="b"/>
            <a:pathLst>
              <a:path w="20476" h="8369" extrusionOk="0">
                <a:moveTo>
                  <a:pt x="5882" y="1"/>
                </a:moveTo>
                <a:cubicBezTo>
                  <a:pt x="3608" y="1"/>
                  <a:pt x="1540" y="1950"/>
                  <a:pt x="332" y="3806"/>
                </a:cubicBezTo>
                <a:cubicBezTo>
                  <a:pt x="1" y="4319"/>
                  <a:pt x="498" y="5035"/>
                  <a:pt x="1035" y="5035"/>
                </a:cubicBezTo>
                <a:cubicBezTo>
                  <a:pt x="1163" y="5035"/>
                  <a:pt x="1293" y="4994"/>
                  <a:pt x="1415" y="4901"/>
                </a:cubicBezTo>
                <a:cubicBezTo>
                  <a:pt x="2596" y="3993"/>
                  <a:pt x="3939" y="2749"/>
                  <a:pt x="5338" y="2749"/>
                </a:cubicBezTo>
                <a:cubicBezTo>
                  <a:pt x="5915" y="2749"/>
                  <a:pt x="6502" y="2960"/>
                  <a:pt x="7090" y="3495"/>
                </a:cubicBezTo>
                <a:cubicBezTo>
                  <a:pt x="8596" y="4876"/>
                  <a:pt x="9716" y="6345"/>
                  <a:pt x="11571" y="7328"/>
                </a:cubicBezTo>
                <a:cubicBezTo>
                  <a:pt x="12801" y="7983"/>
                  <a:pt x="14174" y="8368"/>
                  <a:pt x="15465" y="8368"/>
                </a:cubicBezTo>
                <a:cubicBezTo>
                  <a:pt x="17558" y="8368"/>
                  <a:pt x="19438" y="7356"/>
                  <a:pt x="20146" y="4839"/>
                </a:cubicBezTo>
                <a:cubicBezTo>
                  <a:pt x="20476" y="3670"/>
                  <a:pt x="19533" y="2911"/>
                  <a:pt x="18603" y="2911"/>
                </a:cubicBezTo>
                <a:cubicBezTo>
                  <a:pt x="17988" y="2911"/>
                  <a:pt x="17379" y="3242"/>
                  <a:pt x="17146" y="4005"/>
                </a:cubicBezTo>
                <a:cubicBezTo>
                  <a:pt x="16812" y="5110"/>
                  <a:pt x="16204" y="5538"/>
                  <a:pt x="15447" y="5538"/>
                </a:cubicBezTo>
                <a:cubicBezTo>
                  <a:pt x="13026" y="5538"/>
                  <a:pt x="9084" y="1141"/>
                  <a:pt x="7738" y="458"/>
                </a:cubicBezTo>
                <a:cubicBezTo>
                  <a:pt x="7113" y="140"/>
                  <a:pt x="6490" y="1"/>
                  <a:pt x="588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37" name="Google Shape;237;p21"/>
          <p:cNvSpPr/>
          <p:nvPr/>
        </p:nvSpPr>
        <p:spPr>
          <a:xfrm rot="453958" flipH="1">
            <a:off x="7454513" y="596040"/>
            <a:ext cx="952905" cy="389494"/>
          </a:xfrm>
          <a:custGeom>
            <a:avLst/>
            <a:gdLst/>
            <a:ahLst/>
            <a:cxnLst/>
            <a:rect l="l" t="t" r="r" b="b"/>
            <a:pathLst>
              <a:path w="20476" h="8369" extrusionOk="0">
                <a:moveTo>
                  <a:pt x="5882" y="1"/>
                </a:moveTo>
                <a:cubicBezTo>
                  <a:pt x="3608" y="1"/>
                  <a:pt x="1540" y="1950"/>
                  <a:pt x="332" y="3806"/>
                </a:cubicBezTo>
                <a:cubicBezTo>
                  <a:pt x="1" y="4319"/>
                  <a:pt x="498" y="5035"/>
                  <a:pt x="1035" y="5035"/>
                </a:cubicBezTo>
                <a:cubicBezTo>
                  <a:pt x="1163" y="5035"/>
                  <a:pt x="1293" y="4994"/>
                  <a:pt x="1415" y="4901"/>
                </a:cubicBezTo>
                <a:cubicBezTo>
                  <a:pt x="2596" y="3993"/>
                  <a:pt x="3939" y="2749"/>
                  <a:pt x="5338" y="2749"/>
                </a:cubicBezTo>
                <a:cubicBezTo>
                  <a:pt x="5915" y="2749"/>
                  <a:pt x="6502" y="2960"/>
                  <a:pt x="7090" y="3495"/>
                </a:cubicBezTo>
                <a:cubicBezTo>
                  <a:pt x="8596" y="4876"/>
                  <a:pt x="9716" y="6345"/>
                  <a:pt x="11571" y="7328"/>
                </a:cubicBezTo>
                <a:cubicBezTo>
                  <a:pt x="12801" y="7983"/>
                  <a:pt x="14174" y="8368"/>
                  <a:pt x="15465" y="8368"/>
                </a:cubicBezTo>
                <a:cubicBezTo>
                  <a:pt x="17558" y="8368"/>
                  <a:pt x="19438" y="7356"/>
                  <a:pt x="20146" y="4839"/>
                </a:cubicBezTo>
                <a:cubicBezTo>
                  <a:pt x="20476" y="3670"/>
                  <a:pt x="19533" y="2911"/>
                  <a:pt x="18603" y="2911"/>
                </a:cubicBezTo>
                <a:cubicBezTo>
                  <a:pt x="17988" y="2911"/>
                  <a:pt x="17379" y="3242"/>
                  <a:pt x="17146" y="4005"/>
                </a:cubicBezTo>
                <a:cubicBezTo>
                  <a:pt x="16812" y="5110"/>
                  <a:pt x="16204" y="5538"/>
                  <a:pt x="15447" y="5538"/>
                </a:cubicBezTo>
                <a:cubicBezTo>
                  <a:pt x="13026" y="5538"/>
                  <a:pt x="9084" y="1141"/>
                  <a:pt x="7738" y="458"/>
                </a:cubicBezTo>
                <a:cubicBezTo>
                  <a:pt x="7113" y="140"/>
                  <a:pt x="6490" y="1"/>
                  <a:pt x="588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38" name="Google Shape;238;p21"/>
          <p:cNvSpPr txBox="1"/>
          <p:nvPr>
            <p:ph type="title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CUSTOM_4_1"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2"/>
          <p:cNvSpPr/>
          <p:nvPr/>
        </p:nvSpPr>
        <p:spPr>
          <a:xfrm flipH="1">
            <a:off x="394395" y="463000"/>
            <a:ext cx="1161831" cy="644689"/>
          </a:xfrm>
          <a:custGeom>
            <a:avLst/>
            <a:gdLst/>
            <a:ahLst/>
            <a:cxnLst/>
            <a:rect l="l" t="t" r="r" b="b"/>
            <a:pathLst>
              <a:path w="20204" h="11211" extrusionOk="0">
                <a:moveTo>
                  <a:pt x="3442" y="1"/>
                </a:moveTo>
                <a:cubicBezTo>
                  <a:pt x="3180" y="1"/>
                  <a:pt x="2914" y="96"/>
                  <a:pt x="2729" y="264"/>
                </a:cubicBezTo>
                <a:cubicBezTo>
                  <a:pt x="1783" y="1086"/>
                  <a:pt x="962" y="2044"/>
                  <a:pt x="290" y="3102"/>
                </a:cubicBezTo>
                <a:cubicBezTo>
                  <a:pt x="0" y="3578"/>
                  <a:pt x="432" y="4089"/>
                  <a:pt x="887" y="4089"/>
                </a:cubicBezTo>
                <a:cubicBezTo>
                  <a:pt x="1038" y="4089"/>
                  <a:pt x="1192" y="4032"/>
                  <a:pt x="1323" y="3898"/>
                </a:cubicBezTo>
                <a:cubicBezTo>
                  <a:pt x="1833" y="3351"/>
                  <a:pt x="2393" y="2840"/>
                  <a:pt x="2978" y="2367"/>
                </a:cubicBezTo>
                <a:cubicBezTo>
                  <a:pt x="3463" y="3537"/>
                  <a:pt x="3974" y="4682"/>
                  <a:pt x="4471" y="5840"/>
                </a:cubicBezTo>
                <a:cubicBezTo>
                  <a:pt x="4602" y="6159"/>
                  <a:pt x="4965" y="6322"/>
                  <a:pt x="5314" y="6322"/>
                </a:cubicBezTo>
                <a:cubicBezTo>
                  <a:pt x="5496" y="6322"/>
                  <a:pt x="5675" y="6278"/>
                  <a:pt x="5816" y="6188"/>
                </a:cubicBezTo>
                <a:lnTo>
                  <a:pt x="8354" y="4633"/>
                </a:lnTo>
                <a:cubicBezTo>
                  <a:pt x="8529" y="5802"/>
                  <a:pt x="8765" y="6960"/>
                  <a:pt x="9051" y="8105"/>
                </a:cubicBezTo>
                <a:cubicBezTo>
                  <a:pt x="9169" y="8531"/>
                  <a:pt x="9610" y="8844"/>
                  <a:pt x="10052" y="8844"/>
                </a:cubicBezTo>
                <a:cubicBezTo>
                  <a:pt x="10218" y="8844"/>
                  <a:pt x="10383" y="8800"/>
                  <a:pt x="10532" y="8702"/>
                </a:cubicBezTo>
                <a:cubicBezTo>
                  <a:pt x="11466" y="8055"/>
                  <a:pt x="12437" y="7458"/>
                  <a:pt x="13432" y="6923"/>
                </a:cubicBezTo>
                <a:cubicBezTo>
                  <a:pt x="13644" y="8105"/>
                  <a:pt x="13880" y="9275"/>
                  <a:pt x="14154" y="10445"/>
                </a:cubicBezTo>
                <a:cubicBezTo>
                  <a:pt x="14254" y="10870"/>
                  <a:pt x="14729" y="11210"/>
                  <a:pt x="15177" y="11210"/>
                </a:cubicBezTo>
                <a:cubicBezTo>
                  <a:pt x="15345" y="11210"/>
                  <a:pt x="15509" y="11163"/>
                  <a:pt x="15648" y="11054"/>
                </a:cubicBezTo>
                <a:lnTo>
                  <a:pt x="19257" y="8267"/>
                </a:lnTo>
                <a:cubicBezTo>
                  <a:pt x="20204" y="7546"/>
                  <a:pt x="19618" y="6365"/>
                  <a:pt x="18733" y="6365"/>
                </a:cubicBezTo>
                <a:cubicBezTo>
                  <a:pt x="18502" y="6365"/>
                  <a:pt x="18250" y="6445"/>
                  <a:pt x="18000" y="6636"/>
                </a:cubicBezTo>
                <a:lnTo>
                  <a:pt x="15784" y="8379"/>
                </a:lnTo>
                <a:cubicBezTo>
                  <a:pt x="15548" y="7296"/>
                  <a:pt x="15336" y="6201"/>
                  <a:pt x="15162" y="5105"/>
                </a:cubicBezTo>
                <a:cubicBezTo>
                  <a:pt x="15092" y="4621"/>
                  <a:pt x="14641" y="4392"/>
                  <a:pt x="14203" y="4392"/>
                </a:cubicBezTo>
                <a:cubicBezTo>
                  <a:pt x="14022" y="4392"/>
                  <a:pt x="13843" y="4432"/>
                  <a:pt x="13694" y="4508"/>
                </a:cubicBezTo>
                <a:cubicBezTo>
                  <a:pt x="12648" y="5031"/>
                  <a:pt x="11653" y="5591"/>
                  <a:pt x="10669" y="6201"/>
                </a:cubicBezTo>
                <a:cubicBezTo>
                  <a:pt x="10445" y="5130"/>
                  <a:pt x="10271" y="4048"/>
                  <a:pt x="10159" y="2965"/>
                </a:cubicBezTo>
                <a:cubicBezTo>
                  <a:pt x="10102" y="2415"/>
                  <a:pt x="9662" y="1944"/>
                  <a:pt x="9142" y="1944"/>
                </a:cubicBezTo>
                <a:cubicBezTo>
                  <a:pt x="8980" y="1944"/>
                  <a:pt x="8809" y="1990"/>
                  <a:pt x="8641" y="2094"/>
                </a:cubicBezTo>
                <a:cubicBezTo>
                  <a:pt x="7682" y="2691"/>
                  <a:pt x="6724" y="3301"/>
                  <a:pt x="5766" y="3898"/>
                </a:cubicBezTo>
                <a:cubicBezTo>
                  <a:pt x="5255" y="2753"/>
                  <a:pt x="4745" y="1596"/>
                  <a:pt x="4223" y="463"/>
                </a:cubicBezTo>
                <a:cubicBezTo>
                  <a:pt x="4072" y="142"/>
                  <a:pt x="3760" y="1"/>
                  <a:pt x="344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41" name="Google Shape;241;p22"/>
          <p:cNvSpPr txBox="1"/>
          <p:nvPr>
            <p:ph type="title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"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3"/>
          <p:cNvSpPr txBox="1"/>
          <p:nvPr>
            <p:ph type="subTitle" idx="1"/>
          </p:nvPr>
        </p:nvSpPr>
        <p:spPr>
          <a:xfrm>
            <a:off x="720000" y="2817018"/>
            <a:ext cx="3068400" cy="135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4" name="Google Shape;244;p23"/>
          <p:cNvSpPr txBox="1"/>
          <p:nvPr>
            <p:ph type="title"/>
          </p:nvPr>
        </p:nvSpPr>
        <p:spPr>
          <a:xfrm>
            <a:off x="720000" y="2244318"/>
            <a:ext cx="30684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grpSp>
        <p:nvGrpSpPr>
          <p:cNvPr id="245" name="Google Shape;245;p23"/>
          <p:cNvGrpSpPr/>
          <p:nvPr/>
        </p:nvGrpSpPr>
        <p:grpSpPr>
          <a:xfrm rot="841945">
            <a:off x="477773" y="430033"/>
            <a:ext cx="1537028" cy="1311591"/>
            <a:chOff x="6501025" y="2106525"/>
            <a:chExt cx="846625" cy="722450"/>
          </a:xfrm>
        </p:grpSpPr>
        <p:sp>
          <p:nvSpPr>
            <p:cNvPr id="246" name="Google Shape;246;p23"/>
            <p:cNvSpPr/>
            <p:nvPr/>
          </p:nvSpPr>
          <p:spPr>
            <a:xfrm>
              <a:off x="6501025" y="2106525"/>
              <a:ext cx="728400" cy="722450"/>
            </a:xfrm>
            <a:custGeom>
              <a:avLst/>
              <a:gdLst/>
              <a:ahLst/>
              <a:cxnLst/>
              <a:rect l="l" t="t" r="r" b="b"/>
              <a:pathLst>
                <a:path w="29136" h="28898" extrusionOk="0">
                  <a:moveTo>
                    <a:pt x="16801" y="1"/>
                  </a:moveTo>
                  <a:cubicBezTo>
                    <a:pt x="14850" y="1"/>
                    <a:pt x="13073" y="910"/>
                    <a:pt x="12260" y="3294"/>
                  </a:cubicBezTo>
                  <a:cubicBezTo>
                    <a:pt x="11550" y="5347"/>
                    <a:pt x="12421" y="7177"/>
                    <a:pt x="13765" y="8720"/>
                  </a:cubicBezTo>
                  <a:cubicBezTo>
                    <a:pt x="14201" y="9218"/>
                    <a:pt x="14662" y="9691"/>
                    <a:pt x="15110" y="10176"/>
                  </a:cubicBezTo>
                  <a:cubicBezTo>
                    <a:pt x="14736" y="9952"/>
                    <a:pt x="14375" y="9740"/>
                    <a:pt x="14002" y="9529"/>
                  </a:cubicBezTo>
                  <a:cubicBezTo>
                    <a:pt x="13005" y="8952"/>
                    <a:pt x="11846" y="8552"/>
                    <a:pt x="10727" y="8552"/>
                  </a:cubicBezTo>
                  <a:cubicBezTo>
                    <a:pt x="9626" y="8552"/>
                    <a:pt x="8563" y="8939"/>
                    <a:pt x="7729" y="9927"/>
                  </a:cubicBezTo>
                  <a:cubicBezTo>
                    <a:pt x="5975" y="12005"/>
                    <a:pt x="6659" y="14719"/>
                    <a:pt x="8439" y="16498"/>
                  </a:cubicBezTo>
                  <a:cubicBezTo>
                    <a:pt x="8725" y="16785"/>
                    <a:pt x="9036" y="17046"/>
                    <a:pt x="9347" y="17307"/>
                  </a:cubicBezTo>
                  <a:cubicBezTo>
                    <a:pt x="8512" y="16961"/>
                    <a:pt x="7623" y="16766"/>
                    <a:pt x="6753" y="16766"/>
                  </a:cubicBezTo>
                  <a:cubicBezTo>
                    <a:pt x="5588" y="16766"/>
                    <a:pt x="4460" y="17117"/>
                    <a:pt x="3548" y="17930"/>
                  </a:cubicBezTo>
                  <a:cubicBezTo>
                    <a:pt x="1" y="21078"/>
                    <a:pt x="3050" y="25621"/>
                    <a:pt x="6273" y="27413"/>
                  </a:cubicBezTo>
                  <a:cubicBezTo>
                    <a:pt x="8099" y="28439"/>
                    <a:pt x="10073" y="28898"/>
                    <a:pt x="12054" y="28898"/>
                  </a:cubicBezTo>
                  <a:cubicBezTo>
                    <a:pt x="17232" y="28898"/>
                    <a:pt x="22461" y="25767"/>
                    <a:pt x="25215" y="21464"/>
                  </a:cubicBezTo>
                  <a:cubicBezTo>
                    <a:pt x="29136" y="15316"/>
                    <a:pt x="28053" y="6629"/>
                    <a:pt x="22191" y="2012"/>
                  </a:cubicBezTo>
                  <a:cubicBezTo>
                    <a:pt x="20699" y="836"/>
                    <a:pt x="18670" y="1"/>
                    <a:pt x="168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7" name="Google Shape;247;p23"/>
            <p:cNvSpPr/>
            <p:nvPr/>
          </p:nvSpPr>
          <p:spPr>
            <a:xfrm>
              <a:off x="7042100" y="2207400"/>
              <a:ext cx="305550" cy="262100"/>
            </a:xfrm>
            <a:custGeom>
              <a:avLst/>
              <a:gdLst/>
              <a:ahLst/>
              <a:cxnLst/>
              <a:rect l="l" t="t" r="r" b="b"/>
              <a:pathLst>
                <a:path w="12222" h="10484" extrusionOk="0">
                  <a:moveTo>
                    <a:pt x="6489" y="1"/>
                  </a:moveTo>
                  <a:cubicBezTo>
                    <a:pt x="5569" y="1"/>
                    <a:pt x="4657" y="256"/>
                    <a:pt x="3871" y="802"/>
                  </a:cubicBezTo>
                  <a:cubicBezTo>
                    <a:pt x="2813" y="1287"/>
                    <a:pt x="1867" y="2109"/>
                    <a:pt x="1407" y="2868"/>
                  </a:cubicBezTo>
                  <a:cubicBezTo>
                    <a:pt x="0" y="5232"/>
                    <a:pt x="971" y="8120"/>
                    <a:pt x="3199" y="9563"/>
                  </a:cubicBezTo>
                  <a:cubicBezTo>
                    <a:pt x="4136" y="10179"/>
                    <a:pt x="5198" y="10484"/>
                    <a:pt x="6248" y="10484"/>
                  </a:cubicBezTo>
                  <a:cubicBezTo>
                    <a:pt x="7682" y="10484"/>
                    <a:pt x="9095" y="9917"/>
                    <a:pt x="10144" y="8804"/>
                  </a:cubicBezTo>
                  <a:cubicBezTo>
                    <a:pt x="11986" y="6825"/>
                    <a:pt x="12222" y="3565"/>
                    <a:pt x="10256" y="1586"/>
                  </a:cubicBezTo>
                  <a:cubicBezTo>
                    <a:pt x="9244" y="566"/>
                    <a:pt x="7858" y="1"/>
                    <a:pt x="64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8" name="Google Shape;248;p23"/>
            <p:cNvSpPr/>
            <p:nvPr/>
          </p:nvSpPr>
          <p:spPr>
            <a:xfrm>
              <a:off x="6997300" y="2542575"/>
              <a:ext cx="183900" cy="165425"/>
            </a:xfrm>
            <a:custGeom>
              <a:avLst/>
              <a:gdLst/>
              <a:ahLst/>
              <a:cxnLst/>
              <a:rect l="l" t="t" r="r" b="b"/>
              <a:pathLst>
                <a:path w="7356" h="6617" extrusionOk="0">
                  <a:moveTo>
                    <a:pt x="3610" y="1"/>
                  </a:moveTo>
                  <a:cubicBezTo>
                    <a:pt x="2999" y="1"/>
                    <a:pt x="2391" y="164"/>
                    <a:pt x="1855" y="488"/>
                  </a:cubicBezTo>
                  <a:cubicBezTo>
                    <a:pt x="1295" y="824"/>
                    <a:pt x="859" y="1321"/>
                    <a:pt x="573" y="1906"/>
                  </a:cubicBezTo>
                  <a:cubicBezTo>
                    <a:pt x="150" y="2665"/>
                    <a:pt x="0" y="3586"/>
                    <a:pt x="311" y="4408"/>
                  </a:cubicBezTo>
                  <a:cubicBezTo>
                    <a:pt x="825" y="5776"/>
                    <a:pt x="2224" y="6616"/>
                    <a:pt x="3609" y="6616"/>
                  </a:cubicBezTo>
                  <a:cubicBezTo>
                    <a:pt x="4404" y="6616"/>
                    <a:pt x="5195" y="6340"/>
                    <a:pt x="5812" y="5727"/>
                  </a:cubicBezTo>
                  <a:cubicBezTo>
                    <a:pt x="7356" y="4196"/>
                    <a:pt x="7057" y="1309"/>
                    <a:pt x="5066" y="326"/>
                  </a:cubicBezTo>
                  <a:cubicBezTo>
                    <a:pt x="4603" y="108"/>
                    <a:pt x="4106" y="1"/>
                    <a:pt x="36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49" name="Google Shape;249;p23"/>
            <p:cNvSpPr/>
            <p:nvPr/>
          </p:nvSpPr>
          <p:spPr>
            <a:xfrm>
              <a:off x="6882175" y="2378125"/>
              <a:ext cx="157450" cy="141875"/>
            </a:xfrm>
            <a:custGeom>
              <a:avLst/>
              <a:gdLst/>
              <a:ahLst/>
              <a:cxnLst/>
              <a:rect l="l" t="t" r="r" b="b"/>
              <a:pathLst>
                <a:path w="6298" h="5675" extrusionOk="0">
                  <a:moveTo>
                    <a:pt x="3026" y="0"/>
                  </a:moveTo>
                  <a:cubicBezTo>
                    <a:pt x="2241" y="0"/>
                    <a:pt x="1460" y="315"/>
                    <a:pt x="946" y="967"/>
                  </a:cubicBezTo>
                  <a:cubicBezTo>
                    <a:pt x="847" y="1104"/>
                    <a:pt x="747" y="1266"/>
                    <a:pt x="673" y="1428"/>
                  </a:cubicBezTo>
                  <a:cubicBezTo>
                    <a:pt x="212" y="1988"/>
                    <a:pt x="0" y="2710"/>
                    <a:pt x="88" y="3431"/>
                  </a:cubicBezTo>
                  <a:cubicBezTo>
                    <a:pt x="284" y="4785"/>
                    <a:pt x="1585" y="5674"/>
                    <a:pt x="2889" y="5674"/>
                  </a:cubicBezTo>
                  <a:cubicBezTo>
                    <a:pt x="3240" y="5674"/>
                    <a:pt x="3591" y="5610"/>
                    <a:pt x="3921" y="5472"/>
                  </a:cubicBezTo>
                  <a:cubicBezTo>
                    <a:pt x="5526" y="4813"/>
                    <a:pt x="6298" y="2734"/>
                    <a:pt x="5352" y="1229"/>
                  </a:cubicBezTo>
                  <a:cubicBezTo>
                    <a:pt x="4845" y="421"/>
                    <a:pt x="3933" y="0"/>
                    <a:pt x="30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2"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4"/>
          <p:cNvSpPr/>
          <p:nvPr/>
        </p:nvSpPr>
        <p:spPr>
          <a:xfrm rot="5400000">
            <a:off x="4360837" y="600191"/>
            <a:ext cx="4388254" cy="4052698"/>
          </a:xfrm>
          <a:custGeom>
            <a:avLst/>
            <a:gdLst/>
            <a:ahLst/>
            <a:cxnLst/>
            <a:rect l="l" t="t" r="r" b="b"/>
            <a:pathLst>
              <a:path w="22503" h="20782" extrusionOk="0">
                <a:moveTo>
                  <a:pt x="12708" y="18400"/>
                </a:moveTo>
                <a:lnTo>
                  <a:pt x="12708" y="18400"/>
                </a:lnTo>
                <a:cubicBezTo>
                  <a:pt x="12215" y="18530"/>
                  <a:pt x="11709" y="18598"/>
                  <a:pt x="11204" y="18598"/>
                </a:cubicBezTo>
                <a:cubicBezTo>
                  <a:pt x="11033" y="18598"/>
                  <a:pt x="10862" y="18590"/>
                  <a:pt x="10692" y="18574"/>
                </a:cubicBezTo>
                <a:cubicBezTo>
                  <a:pt x="10580" y="18562"/>
                  <a:pt x="10468" y="18549"/>
                  <a:pt x="10368" y="18537"/>
                </a:cubicBezTo>
                <a:cubicBezTo>
                  <a:pt x="10380" y="18512"/>
                  <a:pt x="10405" y="18499"/>
                  <a:pt x="10430" y="18475"/>
                </a:cubicBezTo>
                <a:cubicBezTo>
                  <a:pt x="10731" y="18509"/>
                  <a:pt x="11032" y="18528"/>
                  <a:pt x="11333" y="18528"/>
                </a:cubicBezTo>
                <a:cubicBezTo>
                  <a:pt x="11580" y="18528"/>
                  <a:pt x="11826" y="18515"/>
                  <a:pt x="12073" y="18487"/>
                </a:cubicBezTo>
                <a:cubicBezTo>
                  <a:pt x="12285" y="18475"/>
                  <a:pt x="12496" y="18437"/>
                  <a:pt x="12708" y="18400"/>
                </a:cubicBezTo>
                <a:close/>
                <a:moveTo>
                  <a:pt x="11250" y="0"/>
                </a:moveTo>
                <a:cubicBezTo>
                  <a:pt x="8027" y="0"/>
                  <a:pt x="4829" y="1364"/>
                  <a:pt x="2826" y="3951"/>
                </a:cubicBezTo>
                <a:cubicBezTo>
                  <a:pt x="611" y="6776"/>
                  <a:pt x="1" y="10783"/>
                  <a:pt x="1619" y="14044"/>
                </a:cubicBezTo>
                <a:cubicBezTo>
                  <a:pt x="1917" y="14641"/>
                  <a:pt x="2291" y="15201"/>
                  <a:pt x="2714" y="15712"/>
                </a:cubicBezTo>
                <a:cubicBezTo>
                  <a:pt x="4295" y="18176"/>
                  <a:pt x="6809" y="20105"/>
                  <a:pt x="9696" y="20640"/>
                </a:cubicBezTo>
                <a:cubicBezTo>
                  <a:pt x="10209" y="20736"/>
                  <a:pt x="10711" y="20782"/>
                  <a:pt x="11201" y="20782"/>
                </a:cubicBezTo>
                <a:cubicBezTo>
                  <a:pt x="14404" y="20782"/>
                  <a:pt x="17119" y="18840"/>
                  <a:pt x="19105" y="16272"/>
                </a:cubicBezTo>
                <a:cubicBezTo>
                  <a:pt x="21395" y="13310"/>
                  <a:pt x="22502" y="9476"/>
                  <a:pt x="20885" y="5929"/>
                </a:cubicBezTo>
                <a:cubicBezTo>
                  <a:pt x="19428" y="2731"/>
                  <a:pt x="16143" y="541"/>
                  <a:pt x="12695" y="93"/>
                </a:cubicBezTo>
                <a:cubicBezTo>
                  <a:pt x="12216" y="31"/>
                  <a:pt x="11732" y="0"/>
                  <a:pt x="1125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52" name="Google Shape;252;p24"/>
          <p:cNvSpPr txBox="1"/>
          <p:nvPr>
            <p:ph type="subTitle" idx="1"/>
          </p:nvPr>
        </p:nvSpPr>
        <p:spPr>
          <a:xfrm>
            <a:off x="715100" y="1917600"/>
            <a:ext cx="3664800" cy="269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naheim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/>
            </a:lvl9pPr>
          </a:lstStyle>
          <a:p/>
        </p:txBody>
      </p:sp>
      <p:sp>
        <p:nvSpPr>
          <p:cNvPr id="253" name="Google Shape;253;p24"/>
          <p:cNvSpPr txBox="1"/>
          <p:nvPr>
            <p:ph type="title"/>
          </p:nvPr>
        </p:nvSpPr>
        <p:spPr>
          <a:xfrm>
            <a:off x="715100" y="535000"/>
            <a:ext cx="4345500" cy="122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2_1"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5"/>
          <p:cNvSpPr txBox="1"/>
          <p:nvPr>
            <p:ph type="subTitle" idx="1"/>
          </p:nvPr>
        </p:nvSpPr>
        <p:spPr>
          <a:xfrm>
            <a:off x="3769350" y="3254300"/>
            <a:ext cx="4101900" cy="135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6" name="Google Shape;256;p25"/>
          <p:cNvSpPr txBox="1"/>
          <p:nvPr>
            <p:ph type="title"/>
          </p:nvPr>
        </p:nvSpPr>
        <p:spPr>
          <a:xfrm>
            <a:off x="3769350" y="2681600"/>
            <a:ext cx="41019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2_1_1"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6"/>
          <p:cNvSpPr txBox="1"/>
          <p:nvPr>
            <p:ph type="body" idx="1"/>
          </p:nvPr>
        </p:nvSpPr>
        <p:spPr>
          <a:xfrm>
            <a:off x="720000" y="1343525"/>
            <a:ext cx="7713600" cy="322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/>
        </p:txBody>
      </p:sp>
      <p:sp>
        <p:nvSpPr>
          <p:cNvPr id="259" name="Google Shape;259;p26"/>
          <p:cNvSpPr txBox="1"/>
          <p:nvPr>
            <p:ph type="title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grpSp>
        <p:nvGrpSpPr>
          <p:cNvPr id="260" name="Google Shape;260;p26"/>
          <p:cNvGrpSpPr/>
          <p:nvPr/>
        </p:nvGrpSpPr>
        <p:grpSpPr>
          <a:xfrm>
            <a:off x="7619922" y="274307"/>
            <a:ext cx="1201654" cy="4704219"/>
            <a:chOff x="7619922" y="274307"/>
            <a:chExt cx="1201654" cy="4704219"/>
          </a:xfrm>
        </p:grpSpPr>
        <p:grpSp>
          <p:nvGrpSpPr>
            <p:cNvPr id="261" name="Google Shape;261;p26"/>
            <p:cNvGrpSpPr/>
            <p:nvPr/>
          </p:nvGrpSpPr>
          <p:grpSpPr>
            <a:xfrm>
              <a:off x="7619922" y="3933006"/>
              <a:ext cx="1201654" cy="1045519"/>
              <a:chOff x="3918275" y="2946475"/>
              <a:chExt cx="1042650" cy="907175"/>
            </a:xfrm>
          </p:grpSpPr>
          <p:sp>
            <p:nvSpPr>
              <p:cNvPr id="262" name="Google Shape;262;p26"/>
              <p:cNvSpPr/>
              <p:nvPr/>
            </p:nvSpPr>
            <p:spPr>
              <a:xfrm>
                <a:off x="3918275" y="2946475"/>
                <a:ext cx="1042650" cy="907175"/>
              </a:xfrm>
              <a:custGeom>
                <a:avLst/>
                <a:gdLst/>
                <a:ahLst/>
                <a:cxnLst/>
                <a:rect l="l" t="t" r="r" b="b"/>
                <a:pathLst>
                  <a:path w="41706" h="36287" extrusionOk="0">
                    <a:moveTo>
                      <a:pt x="8643" y="1"/>
                    </a:moveTo>
                    <a:cubicBezTo>
                      <a:pt x="7881" y="1"/>
                      <a:pt x="7133" y="104"/>
                      <a:pt x="6472" y="498"/>
                    </a:cubicBezTo>
                    <a:cubicBezTo>
                      <a:pt x="5177" y="1270"/>
                      <a:pt x="4754" y="2676"/>
                      <a:pt x="4331" y="4033"/>
                    </a:cubicBezTo>
                    <a:cubicBezTo>
                      <a:pt x="2414" y="9944"/>
                      <a:pt x="610" y="16217"/>
                      <a:pt x="100" y="22427"/>
                    </a:cubicBezTo>
                    <a:cubicBezTo>
                      <a:pt x="0" y="23622"/>
                      <a:pt x="772" y="24580"/>
                      <a:pt x="1929" y="24804"/>
                    </a:cubicBezTo>
                    <a:cubicBezTo>
                      <a:pt x="2369" y="24889"/>
                      <a:pt x="2790" y="24920"/>
                      <a:pt x="3204" y="24920"/>
                    </a:cubicBezTo>
                    <a:cubicBezTo>
                      <a:pt x="4183" y="24920"/>
                      <a:pt x="5120" y="24751"/>
                      <a:pt x="6161" y="24742"/>
                    </a:cubicBezTo>
                    <a:cubicBezTo>
                      <a:pt x="6422" y="24742"/>
                      <a:pt x="6671" y="24580"/>
                      <a:pt x="6783" y="24344"/>
                    </a:cubicBezTo>
                    <a:cubicBezTo>
                      <a:pt x="7218" y="24095"/>
                      <a:pt x="7567" y="23722"/>
                      <a:pt x="7803" y="23274"/>
                    </a:cubicBezTo>
                    <a:cubicBezTo>
                      <a:pt x="8662" y="21618"/>
                      <a:pt x="9073" y="19801"/>
                      <a:pt x="10081" y="18183"/>
                    </a:cubicBezTo>
                    <a:cubicBezTo>
                      <a:pt x="11064" y="16553"/>
                      <a:pt x="12284" y="15060"/>
                      <a:pt x="13678" y="13765"/>
                    </a:cubicBezTo>
                    <a:cubicBezTo>
                      <a:pt x="15604" y="12025"/>
                      <a:pt x="17730" y="11019"/>
                      <a:pt x="20030" y="11019"/>
                    </a:cubicBezTo>
                    <a:cubicBezTo>
                      <a:pt x="21119" y="11019"/>
                      <a:pt x="22247" y="11244"/>
                      <a:pt x="23410" y="11724"/>
                    </a:cubicBezTo>
                    <a:cubicBezTo>
                      <a:pt x="30629" y="14711"/>
                      <a:pt x="32919" y="23435"/>
                      <a:pt x="29508" y="30044"/>
                    </a:cubicBezTo>
                    <a:cubicBezTo>
                      <a:pt x="29011" y="31002"/>
                      <a:pt x="29322" y="32160"/>
                      <a:pt x="30006" y="32956"/>
                    </a:cubicBezTo>
                    <a:cubicBezTo>
                      <a:pt x="30268" y="33404"/>
                      <a:pt x="30691" y="33740"/>
                      <a:pt x="31189" y="33914"/>
                    </a:cubicBezTo>
                    <a:cubicBezTo>
                      <a:pt x="33279" y="34649"/>
                      <a:pt x="35370" y="35383"/>
                      <a:pt x="37461" y="36142"/>
                    </a:cubicBezTo>
                    <a:cubicBezTo>
                      <a:pt x="37729" y="36240"/>
                      <a:pt x="38020" y="36287"/>
                      <a:pt x="38315" y="36287"/>
                    </a:cubicBezTo>
                    <a:cubicBezTo>
                      <a:pt x="39526" y="36287"/>
                      <a:pt x="40804" y="35495"/>
                      <a:pt x="40834" y="34163"/>
                    </a:cubicBezTo>
                    <a:cubicBezTo>
                      <a:pt x="41008" y="28190"/>
                      <a:pt x="41182" y="22228"/>
                      <a:pt x="41357" y="16267"/>
                    </a:cubicBezTo>
                    <a:cubicBezTo>
                      <a:pt x="41406" y="14798"/>
                      <a:pt x="41456" y="13342"/>
                      <a:pt x="41494" y="11873"/>
                    </a:cubicBezTo>
                    <a:cubicBezTo>
                      <a:pt x="41518" y="10604"/>
                      <a:pt x="41705" y="9198"/>
                      <a:pt x="41207" y="7990"/>
                    </a:cubicBezTo>
                    <a:cubicBezTo>
                      <a:pt x="40149" y="5439"/>
                      <a:pt x="36503" y="4991"/>
                      <a:pt x="34163" y="4331"/>
                    </a:cubicBezTo>
                    <a:cubicBezTo>
                      <a:pt x="29036" y="2888"/>
                      <a:pt x="23821" y="1780"/>
                      <a:pt x="18556" y="996"/>
                    </a:cubicBezTo>
                    <a:cubicBezTo>
                      <a:pt x="15843" y="598"/>
                      <a:pt x="13118" y="287"/>
                      <a:pt x="10392" y="100"/>
                    </a:cubicBezTo>
                    <a:cubicBezTo>
                      <a:pt x="9824" y="62"/>
                      <a:pt x="9230" y="1"/>
                      <a:pt x="86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63" name="Google Shape;263;p26"/>
              <p:cNvSpPr/>
              <p:nvPr/>
            </p:nvSpPr>
            <p:spPr>
              <a:xfrm>
                <a:off x="4211975" y="3407700"/>
                <a:ext cx="142850" cy="130200"/>
              </a:xfrm>
              <a:custGeom>
                <a:avLst/>
                <a:gdLst/>
                <a:ahLst/>
                <a:cxnLst/>
                <a:rect l="l" t="t" r="r" b="b"/>
                <a:pathLst>
                  <a:path w="5714" h="5208" extrusionOk="0">
                    <a:moveTo>
                      <a:pt x="3124" y="0"/>
                    </a:moveTo>
                    <a:cubicBezTo>
                      <a:pt x="2891" y="0"/>
                      <a:pt x="2658" y="28"/>
                      <a:pt x="2428" y="83"/>
                    </a:cubicBezTo>
                    <a:cubicBezTo>
                      <a:pt x="2141" y="170"/>
                      <a:pt x="1868" y="282"/>
                      <a:pt x="1619" y="419"/>
                    </a:cubicBezTo>
                    <a:cubicBezTo>
                      <a:pt x="1183" y="668"/>
                      <a:pt x="822" y="1041"/>
                      <a:pt x="611" y="1489"/>
                    </a:cubicBezTo>
                    <a:cubicBezTo>
                      <a:pt x="486" y="1651"/>
                      <a:pt x="386" y="1813"/>
                      <a:pt x="299" y="1999"/>
                    </a:cubicBezTo>
                    <a:cubicBezTo>
                      <a:pt x="113" y="2323"/>
                      <a:pt x="13" y="2671"/>
                      <a:pt x="13" y="3045"/>
                    </a:cubicBezTo>
                    <a:cubicBezTo>
                      <a:pt x="1" y="3319"/>
                      <a:pt x="63" y="3592"/>
                      <a:pt x="200" y="3841"/>
                    </a:cubicBezTo>
                    <a:cubicBezTo>
                      <a:pt x="436" y="4426"/>
                      <a:pt x="922" y="4862"/>
                      <a:pt x="1531" y="5036"/>
                    </a:cubicBezTo>
                    <a:cubicBezTo>
                      <a:pt x="1868" y="5123"/>
                      <a:pt x="2204" y="5161"/>
                      <a:pt x="2540" y="5161"/>
                    </a:cubicBezTo>
                    <a:lnTo>
                      <a:pt x="2577" y="5161"/>
                    </a:lnTo>
                    <a:cubicBezTo>
                      <a:pt x="2689" y="5192"/>
                      <a:pt x="2804" y="5207"/>
                      <a:pt x="2919" y="5207"/>
                    </a:cubicBezTo>
                    <a:cubicBezTo>
                      <a:pt x="3034" y="5207"/>
                      <a:pt x="3149" y="5192"/>
                      <a:pt x="3261" y="5161"/>
                    </a:cubicBezTo>
                    <a:cubicBezTo>
                      <a:pt x="3610" y="5148"/>
                      <a:pt x="3933" y="5036"/>
                      <a:pt x="4220" y="4849"/>
                    </a:cubicBezTo>
                    <a:cubicBezTo>
                      <a:pt x="5116" y="4401"/>
                      <a:pt x="5676" y="3493"/>
                      <a:pt x="5701" y="2497"/>
                    </a:cubicBezTo>
                    <a:cubicBezTo>
                      <a:pt x="5713" y="2174"/>
                      <a:pt x="5639" y="1838"/>
                      <a:pt x="5477" y="1551"/>
                    </a:cubicBezTo>
                    <a:cubicBezTo>
                      <a:pt x="5190" y="830"/>
                      <a:pt x="4593" y="294"/>
                      <a:pt x="3859" y="95"/>
                    </a:cubicBezTo>
                    <a:cubicBezTo>
                      <a:pt x="3616" y="31"/>
                      <a:pt x="3370" y="0"/>
                      <a:pt x="312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64" name="Google Shape;264;p26"/>
              <p:cNvSpPr/>
              <p:nvPr/>
            </p:nvSpPr>
            <p:spPr>
              <a:xfrm>
                <a:off x="4319625" y="3255425"/>
                <a:ext cx="160575" cy="158850"/>
              </a:xfrm>
              <a:custGeom>
                <a:avLst/>
                <a:gdLst/>
                <a:ahLst/>
                <a:cxnLst/>
                <a:rect l="l" t="t" r="r" b="b"/>
                <a:pathLst>
                  <a:path w="6423" h="6354" extrusionOk="0">
                    <a:moveTo>
                      <a:pt x="3353" y="1"/>
                    </a:moveTo>
                    <a:cubicBezTo>
                      <a:pt x="2321" y="1"/>
                      <a:pt x="1390" y="583"/>
                      <a:pt x="922" y="1507"/>
                    </a:cubicBezTo>
                    <a:cubicBezTo>
                      <a:pt x="113" y="2477"/>
                      <a:pt x="1" y="3859"/>
                      <a:pt x="636" y="4942"/>
                    </a:cubicBezTo>
                    <a:cubicBezTo>
                      <a:pt x="1199" y="5849"/>
                      <a:pt x="2171" y="6353"/>
                      <a:pt x="3163" y="6353"/>
                    </a:cubicBezTo>
                    <a:cubicBezTo>
                      <a:pt x="3682" y="6353"/>
                      <a:pt x="4206" y="6215"/>
                      <a:pt x="4680" y="5925"/>
                    </a:cubicBezTo>
                    <a:cubicBezTo>
                      <a:pt x="5303" y="5539"/>
                      <a:pt x="5763" y="4942"/>
                      <a:pt x="6000" y="4257"/>
                    </a:cubicBezTo>
                    <a:cubicBezTo>
                      <a:pt x="6124" y="4046"/>
                      <a:pt x="6224" y="3822"/>
                      <a:pt x="6286" y="3585"/>
                    </a:cubicBezTo>
                    <a:cubicBezTo>
                      <a:pt x="6398" y="3224"/>
                      <a:pt x="6423" y="2838"/>
                      <a:pt x="6336" y="2465"/>
                    </a:cubicBezTo>
                    <a:cubicBezTo>
                      <a:pt x="6323" y="2092"/>
                      <a:pt x="6199" y="1743"/>
                      <a:pt x="6000" y="1432"/>
                    </a:cubicBezTo>
                    <a:cubicBezTo>
                      <a:pt x="5763" y="1009"/>
                      <a:pt x="5415" y="673"/>
                      <a:pt x="5004" y="424"/>
                    </a:cubicBezTo>
                    <a:cubicBezTo>
                      <a:pt x="4755" y="287"/>
                      <a:pt x="4494" y="175"/>
                      <a:pt x="4232" y="100"/>
                    </a:cubicBezTo>
                    <a:lnTo>
                      <a:pt x="3486" y="1"/>
                    </a:lnTo>
                    <a:lnTo>
                      <a:pt x="3386" y="1"/>
                    </a:lnTo>
                    <a:cubicBezTo>
                      <a:pt x="3375" y="1"/>
                      <a:pt x="3364" y="1"/>
                      <a:pt x="335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65" name="Google Shape;265;p26"/>
              <p:cNvSpPr/>
              <p:nvPr/>
            </p:nvSpPr>
            <p:spPr>
              <a:xfrm>
                <a:off x="4211350" y="3207500"/>
                <a:ext cx="117650" cy="139675"/>
              </a:xfrm>
              <a:custGeom>
                <a:avLst/>
                <a:gdLst/>
                <a:ahLst/>
                <a:cxnLst/>
                <a:rect l="l" t="t" r="r" b="b"/>
                <a:pathLst>
                  <a:path w="4706" h="5587" extrusionOk="0">
                    <a:moveTo>
                      <a:pt x="2377" y="1"/>
                    </a:moveTo>
                    <a:cubicBezTo>
                      <a:pt x="2007" y="1"/>
                      <a:pt x="1638" y="98"/>
                      <a:pt x="1308" y="287"/>
                    </a:cubicBezTo>
                    <a:lnTo>
                      <a:pt x="1233" y="337"/>
                    </a:lnTo>
                    <a:cubicBezTo>
                      <a:pt x="598" y="723"/>
                      <a:pt x="100" y="1457"/>
                      <a:pt x="150" y="2229"/>
                    </a:cubicBezTo>
                    <a:cubicBezTo>
                      <a:pt x="187" y="3050"/>
                      <a:pt x="1" y="3822"/>
                      <a:pt x="436" y="4594"/>
                    </a:cubicBezTo>
                    <a:cubicBezTo>
                      <a:pt x="778" y="5215"/>
                      <a:pt x="1438" y="5586"/>
                      <a:pt x="2138" y="5586"/>
                    </a:cubicBezTo>
                    <a:cubicBezTo>
                      <a:pt x="2279" y="5586"/>
                      <a:pt x="2422" y="5571"/>
                      <a:pt x="2565" y="5539"/>
                    </a:cubicBezTo>
                    <a:cubicBezTo>
                      <a:pt x="3199" y="5365"/>
                      <a:pt x="3896" y="4731"/>
                      <a:pt x="3871" y="4009"/>
                    </a:cubicBezTo>
                    <a:cubicBezTo>
                      <a:pt x="3971" y="3772"/>
                      <a:pt x="4095" y="3548"/>
                      <a:pt x="4232" y="3337"/>
                    </a:cubicBezTo>
                    <a:cubicBezTo>
                      <a:pt x="4705" y="2677"/>
                      <a:pt x="4568" y="1793"/>
                      <a:pt x="4232" y="1121"/>
                    </a:cubicBezTo>
                    <a:lnTo>
                      <a:pt x="4195" y="1047"/>
                    </a:lnTo>
                    <a:cubicBezTo>
                      <a:pt x="3996" y="611"/>
                      <a:pt x="3398" y="175"/>
                      <a:pt x="2938" y="76"/>
                    </a:cubicBezTo>
                    <a:cubicBezTo>
                      <a:pt x="2754" y="26"/>
                      <a:pt x="2565" y="1"/>
                      <a:pt x="23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66" name="Google Shape;266;p26"/>
              <p:cNvSpPr/>
              <p:nvPr/>
            </p:nvSpPr>
            <p:spPr>
              <a:xfrm>
                <a:off x="4313725" y="3061550"/>
                <a:ext cx="118875" cy="128850"/>
              </a:xfrm>
              <a:custGeom>
                <a:avLst/>
                <a:gdLst/>
                <a:ahLst/>
                <a:cxnLst/>
                <a:rect l="l" t="t" r="r" b="b"/>
                <a:pathLst>
                  <a:path w="4755" h="5154" extrusionOk="0">
                    <a:moveTo>
                      <a:pt x="2496" y="0"/>
                    </a:moveTo>
                    <a:cubicBezTo>
                      <a:pt x="2309" y="0"/>
                      <a:pt x="2115" y="25"/>
                      <a:pt x="1917" y="77"/>
                    </a:cubicBezTo>
                    <a:cubicBezTo>
                      <a:pt x="672" y="438"/>
                      <a:pt x="0" y="1782"/>
                      <a:pt x="461" y="3002"/>
                    </a:cubicBezTo>
                    <a:cubicBezTo>
                      <a:pt x="498" y="3288"/>
                      <a:pt x="536" y="3587"/>
                      <a:pt x="610" y="3873"/>
                    </a:cubicBezTo>
                    <a:cubicBezTo>
                      <a:pt x="773" y="4631"/>
                      <a:pt x="1453" y="5153"/>
                      <a:pt x="2209" y="5153"/>
                    </a:cubicBezTo>
                    <a:cubicBezTo>
                      <a:pt x="2322" y="5153"/>
                      <a:pt x="2437" y="5142"/>
                      <a:pt x="2552" y="5117"/>
                    </a:cubicBezTo>
                    <a:cubicBezTo>
                      <a:pt x="3236" y="4980"/>
                      <a:pt x="3672" y="4321"/>
                      <a:pt x="4058" y="3736"/>
                    </a:cubicBezTo>
                    <a:cubicBezTo>
                      <a:pt x="4394" y="3400"/>
                      <a:pt x="4605" y="2964"/>
                      <a:pt x="4667" y="2491"/>
                    </a:cubicBezTo>
                    <a:cubicBezTo>
                      <a:pt x="4755" y="1844"/>
                      <a:pt x="4580" y="1110"/>
                      <a:pt x="4058" y="649"/>
                    </a:cubicBezTo>
                    <a:cubicBezTo>
                      <a:pt x="3597" y="236"/>
                      <a:pt x="3073" y="0"/>
                      <a:pt x="249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67" name="Google Shape;267;p26"/>
              <p:cNvSpPr/>
              <p:nvPr/>
            </p:nvSpPr>
            <p:spPr>
              <a:xfrm>
                <a:off x="4450625" y="3079200"/>
                <a:ext cx="153100" cy="154025"/>
              </a:xfrm>
              <a:custGeom>
                <a:avLst/>
                <a:gdLst/>
                <a:ahLst/>
                <a:cxnLst/>
                <a:rect l="l" t="t" r="r" b="b"/>
                <a:pathLst>
                  <a:path w="6124" h="6161" extrusionOk="0">
                    <a:moveTo>
                      <a:pt x="3111" y="1"/>
                    </a:moveTo>
                    <a:cubicBezTo>
                      <a:pt x="2281" y="1"/>
                      <a:pt x="1417" y="357"/>
                      <a:pt x="872" y="939"/>
                    </a:cubicBezTo>
                    <a:cubicBezTo>
                      <a:pt x="336" y="1499"/>
                      <a:pt x="25" y="2246"/>
                      <a:pt x="0" y="3030"/>
                    </a:cubicBezTo>
                    <a:cubicBezTo>
                      <a:pt x="0" y="3279"/>
                      <a:pt x="25" y="3528"/>
                      <a:pt x="75" y="3764"/>
                    </a:cubicBezTo>
                    <a:cubicBezTo>
                      <a:pt x="137" y="4038"/>
                      <a:pt x="237" y="4312"/>
                      <a:pt x="374" y="4561"/>
                    </a:cubicBezTo>
                    <a:cubicBezTo>
                      <a:pt x="411" y="4623"/>
                      <a:pt x="448" y="4673"/>
                      <a:pt x="486" y="4735"/>
                    </a:cubicBezTo>
                    <a:cubicBezTo>
                      <a:pt x="548" y="4847"/>
                      <a:pt x="635" y="4959"/>
                      <a:pt x="722" y="5071"/>
                    </a:cubicBezTo>
                    <a:cubicBezTo>
                      <a:pt x="1330" y="5774"/>
                      <a:pt x="2221" y="6161"/>
                      <a:pt x="3111" y="6161"/>
                    </a:cubicBezTo>
                    <a:cubicBezTo>
                      <a:pt x="3861" y="6161"/>
                      <a:pt x="4610" y="5887"/>
                      <a:pt x="5190" y="5295"/>
                    </a:cubicBezTo>
                    <a:cubicBezTo>
                      <a:pt x="5788" y="4673"/>
                      <a:pt x="6124" y="3851"/>
                      <a:pt x="6111" y="2993"/>
                    </a:cubicBezTo>
                    <a:cubicBezTo>
                      <a:pt x="6074" y="1661"/>
                      <a:pt x="5178" y="491"/>
                      <a:pt x="3896" y="118"/>
                    </a:cubicBezTo>
                    <a:cubicBezTo>
                      <a:pt x="3646" y="38"/>
                      <a:pt x="3380" y="1"/>
                      <a:pt x="311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68" name="Google Shape;268;p26"/>
              <p:cNvSpPr/>
              <p:nvPr/>
            </p:nvSpPr>
            <p:spPr>
              <a:xfrm>
                <a:off x="4617075" y="3152825"/>
                <a:ext cx="134125" cy="134100"/>
              </a:xfrm>
              <a:custGeom>
                <a:avLst/>
                <a:gdLst/>
                <a:ahLst/>
                <a:cxnLst/>
                <a:rect l="l" t="t" r="r" b="b"/>
                <a:pathLst>
                  <a:path w="5365" h="5364" extrusionOk="0">
                    <a:moveTo>
                      <a:pt x="2683" y="1"/>
                    </a:moveTo>
                    <a:cubicBezTo>
                      <a:pt x="2216" y="1"/>
                      <a:pt x="1749" y="116"/>
                      <a:pt x="1395" y="346"/>
                    </a:cubicBezTo>
                    <a:lnTo>
                      <a:pt x="1332" y="396"/>
                    </a:lnTo>
                    <a:cubicBezTo>
                      <a:pt x="1034" y="558"/>
                      <a:pt x="772" y="794"/>
                      <a:pt x="586" y="1081"/>
                    </a:cubicBezTo>
                    <a:cubicBezTo>
                      <a:pt x="424" y="1242"/>
                      <a:pt x="312" y="1441"/>
                      <a:pt x="250" y="1666"/>
                    </a:cubicBezTo>
                    <a:cubicBezTo>
                      <a:pt x="75" y="1989"/>
                      <a:pt x="1" y="2338"/>
                      <a:pt x="13" y="2698"/>
                    </a:cubicBezTo>
                    <a:cubicBezTo>
                      <a:pt x="51" y="2935"/>
                      <a:pt x="75" y="3159"/>
                      <a:pt x="113" y="3408"/>
                    </a:cubicBezTo>
                    <a:cubicBezTo>
                      <a:pt x="200" y="3619"/>
                      <a:pt x="287" y="3831"/>
                      <a:pt x="374" y="4043"/>
                    </a:cubicBezTo>
                    <a:cubicBezTo>
                      <a:pt x="536" y="4341"/>
                      <a:pt x="772" y="4603"/>
                      <a:pt x="1071" y="4789"/>
                    </a:cubicBezTo>
                    <a:cubicBezTo>
                      <a:pt x="1233" y="4951"/>
                      <a:pt x="1432" y="5076"/>
                      <a:pt x="1656" y="5138"/>
                    </a:cubicBezTo>
                    <a:cubicBezTo>
                      <a:pt x="1945" y="5288"/>
                      <a:pt x="2277" y="5363"/>
                      <a:pt x="2602" y="5363"/>
                    </a:cubicBezTo>
                    <a:cubicBezTo>
                      <a:pt x="2627" y="5363"/>
                      <a:pt x="2652" y="5363"/>
                      <a:pt x="2677" y="5362"/>
                    </a:cubicBezTo>
                    <a:lnTo>
                      <a:pt x="3386" y="5275"/>
                    </a:lnTo>
                    <a:lnTo>
                      <a:pt x="4033" y="5001"/>
                    </a:lnTo>
                    <a:cubicBezTo>
                      <a:pt x="4332" y="4839"/>
                      <a:pt x="4593" y="4603"/>
                      <a:pt x="4780" y="4316"/>
                    </a:cubicBezTo>
                    <a:cubicBezTo>
                      <a:pt x="4942" y="4155"/>
                      <a:pt x="5054" y="3943"/>
                      <a:pt x="5116" y="3719"/>
                    </a:cubicBezTo>
                    <a:cubicBezTo>
                      <a:pt x="5290" y="3408"/>
                      <a:pt x="5365" y="3059"/>
                      <a:pt x="5352" y="2698"/>
                    </a:cubicBezTo>
                    <a:lnTo>
                      <a:pt x="5253" y="1989"/>
                    </a:lnTo>
                    <a:cubicBezTo>
                      <a:pt x="5166" y="1778"/>
                      <a:pt x="5079" y="1566"/>
                      <a:pt x="4991" y="1354"/>
                    </a:cubicBezTo>
                    <a:cubicBezTo>
                      <a:pt x="4755" y="956"/>
                      <a:pt x="4419" y="620"/>
                      <a:pt x="4033" y="396"/>
                    </a:cubicBezTo>
                    <a:lnTo>
                      <a:pt x="3971" y="346"/>
                    </a:lnTo>
                    <a:cubicBezTo>
                      <a:pt x="3616" y="116"/>
                      <a:pt x="3150" y="1"/>
                      <a:pt x="268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69" name="Google Shape;269;p26"/>
              <p:cNvSpPr/>
              <p:nvPr/>
            </p:nvSpPr>
            <p:spPr>
              <a:xfrm>
                <a:off x="4496975" y="3293050"/>
                <a:ext cx="183600" cy="176775"/>
              </a:xfrm>
              <a:custGeom>
                <a:avLst/>
                <a:gdLst/>
                <a:ahLst/>
                <a:cxnLst/>
                <a:rect l="l" t="t" r="r" b="b"/>
                <a:pathLst>
                  <a:path w="7344" h="7071" extrusionOk="0">
                    <a:moveTo>
                      <a:pt x="3967" y="1"/>
                    </a:moveTo>
                    <a:cubicBezTo>
                      <a:pt x="3666" y="1"/>
                      <a:pt x="3365" y="38"/>
                      <a:pt x="3075" y="114"/>
                    </a:cubicBezTo>
                    <a:cubicBezTo>
                      <a:pt x="1805" y="475"/>
                      <a:pt x="810" y="1458"/>
                      <a:pt x="436" y="2715"/>
                    </a:cubicBezTo>
                    <a:cubicBezTo>
                      <a:pt x="1" y="4183"/>
                      <a:pt x="673" y="5752"/>
                      <a:pt x="1930" y="6548"/>
                    </a:cubicBezTo>
                    <a:cubicBezTo>
                      <a:pt x="2501" y="6896"/>
                      <a:pt x="3144" y="7071"/>
                      <a:pt x="3789" y="7071"/>
                    </a:cubicBezTo>
                    <a:cubicBezTo>
                      <a:pt x="4368" y="7071"/>
                      <a:pt x="4947" y="6930"/>
                      <a:pt x="5477" y="6648"/>
                    </a:cubicBezTo>
                    <a:cubicBezTo>
                      <a:pt x="6472" y="6075"/>
                      <a:pt x="7120" y="5017"/>
                      <a:pt x="7157" y="3860"/>
                    </a:cubicBezTo>
                    <a:cubicBezTo>
                      <a:pt x="7344" y="3126"/>
                      <a:pt x="7257" y="2341"/>
                      <a:pt x="6896" y="1669"/>
                    </a:cubicBezTo>
                    <a:cubicBezTo>
                      <a:pt x="6340" y="578"/>
                      <a:pt x="5151" y="1"/>
                      <a:pt x="39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70" name="Google Shape;270;p26"/>
              <p:cNvSpPr/>
              <p:nvPr/>
            </p:nvSpPr>
            <p:spPr>
              <a:xfrm>
                <a:off x="4402075" y="3448100"/>
                <a:ext cx="122000" cy="122150"/>
              </a:xfrm>
              <a:custGeom>
                <a:avLst/>
                <a:gdLst/>
                <a:ahLst/>
                <a:cxnLst/>
                <a:rect l="l" t="t" r="r" b="b"/>
                <a:pathLst>
                  <a:path w="4880" h="4886" extrusionOk="0">
                    <a:moveTo>
                      <a:pt x="2440" y="1"/>
                    </a:moveTo>
                    <a:cubicBezTo>
                      <a:pt x="1815" y="1"/>
                      <a:pt x="1189" y="240"/>
                      <a:pt x="710" y="719"/>
                    </a:cubicBezTo>
                    <a:cubicBezTo>
                      <a:pt x="275" y="1192"/>
                      <a:pt x="26" y="1802"/>
                      <a:pt x="1" y="2449"/>
                    </a:cubicBezTo>
                    <a:cubicBezTo>
                      <a:pt x="26" y="3072"/>
                      <a:pt x="237" y="3731"/>
                      <a:pt x="710" y="4167"/>
                    </a:cubicBezTo>
                    <a:cubicBezTo>
                      <a:pt x="1189" y="4646"/>
                      <a:pt x="1815" y="4886"/>
                      <a:pt x="2440" y="4886"/>
                    </a:cubicBezTo>
                    <a:cubicBezTo>
                      <a:pt x="3066" y="4886"/>
                      <a:pt x="3691" y="4646"/>
                      <a:pt x="4170" y="4167"/>
                    </a:cubicBezTo>
                    <a:cubicBezTo>
                      <a:pt x="4606" y="3694"/>
                      <a:pt x="4855" y="3084"/>
                      <a:pt x="4880" y="2449"/>
                    </a:cubicBezTo>
                    <a:cubicBezTo>
                      <a:pt x="4855" y="1815"/>
                      <a:pt x="4643" y="1155"/>
                      <a:pt x="4170" y="719"/>
                    </a:cubicBezTo>
                    <a:cubicBezTo>
                      <a:pt x="3691" y="240"/>
                      <a:pt x="3066" y="1"/>
                      <a:pt x="24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271" name="Google Shape;271;p26"/>
            <p:cNvGrpSpPr/>
            <p:nvPr/>
          </p:nvGrpSpPr>
          <p:grpSpPr>
            <a:xfrm rot="10800000">
              <a:off x="8079087" y="274307"/>
              <a:ext cx="699624" cy="760571"/>
              <a:chOff x="8472500" y="116350"/>
              <a:chExt cx="573886" cy="623879"/>
            </a:xfrm>
          </p:grpSpPr>
          <p:sp>
            <p:nvSpPr>
              <p:cNvPr id="272" name="Google Shape;272;p26"/>
              <p:cNvSpPr/>
              <p:nvPr/>
            </p:nvSpPr>
            <p:spPr>
              <a:xfrm>
                <a:off x="8850559" y="116350"/>
                <a:ext cx="195827" cy="167980"/>
              </a:xfrm>
              <a:custGeom>
                <a:avLst/>
                <a:gdLst/>
                <a:ahLst/>
                <a:cxnLst/>
                <a:rect l="l" t="t" r="r" b="b"/>
                <a:pathLst>
                  <a:path w="12222" h="10484" extrusionOk="0">
                    <a:moveTo>
                      <a:pt x="6489" y="1"/>
                    </a:moveTo>
                    <a:cubicBezTo>
                      <a:pt x="5569" y="1"/>
                      <a:pt x="4657" y="256"/>
                      <a:pt x="3871" y="802"/>
                    </a:cubicBezTo>
                    <a:cubicBezTo>
                      <a:pt x="2813" y="1287"/>
                      <a:pt x="1867" y="2109"/>
                      <a:pt x="1407" y="2868"/>
                    </a:cubicBezTo>
                    <a:cubicBezTo>
                      <a:pt x="0" y="5232"/>
                      <a:pt x="971" y="8120"/>
                      <a:pt x="3199" y="9563"/>
                    </a:cubicBezTo>
                    <a:cubicBezTo>
                      <a:pt x="4136" y="10179"/>
                      <a:pt x="5198" y="10484"/>
                      <a:pt x="6248" y="10484"/>
                    </a:cubicBezTo>
                    <a:cubicBezTo>
                      <a:pt x="7682" y="10484"/>
                      <a:pt x="9095" y="9917"/>
                      <a:pt x="10144" y="8804"/>
                    </a:cubicBezTo>
                    <a:cubicBezTo>
                      <a:pt x="11986" y="6825"/>
                      <a:pt x="12222" y="3565"/>
                      <a:pt x="10256" y="1586"/>
                    </a:cubicBezTo>
                    <a:cubicBezTo>
                      <a:pt x="9244" y="566"/>
                      <a:pt x="7858" y="1"/>
                      <a:pt x="648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73" name="Google Shape;273;p26"/>
              <p:cNvSpPr/>
              <p:nvPr/>
            </p:nvSpPr>
            <p:spPr>
              <a:xfrm>
                <a:off x="8732698" y="480857"/>
                <a:ext cx="117862" cy="106021"/>
              </a:xfrm>
              <a:custGeom>
                <a:avLst/>
                <a:gdLst/>
                <a:ahLst/>
                <a:cxnLst/>
                <a:rect l="l" t="t" r="r" b="b"/>
                <a:pathLst>
                  <a:path w="7356" h="6617" extrusionOk="0">
                    <a:moveTo>
                      <a:pt x="3610" y="1"/>
                    </a:moveTo>
                    <a:cubicBezTo>
                      <a:pt x="2999" y="1"/>
                      <a:pt x="2391" y="164"/>
                      <a:pt x="1855" y="488"/>
                    </a:cubicBezTo>
                    <a:cubicBezTo>
                      <a:pt x="1295" y="824"/>
                      <a:pt x="859" y="1321"/>
                      <a:pt x="573" y="1906"/>
                    </a:cubicBezTo>
                    <a:cubicBezTo>
                      <a:pt x="150" y="2665"/>
                      <a:pt x="0" y="3586"/>
                      <a:pt x="311" y="4408"/>
                    </a:cubicBezTo>
                    <a:cubicBezTo>
                      <a:pt x="825" y="5776"/>
                      <a:pt x="2224" y="6616"/>
                      <a:pt x="3609" y="6616"/>
                    </a:cubicBezTo>
                    <a:cubicBezTo>
                      <a:pt x="4404" y="6616"/>
                      <a:pt x="5195" y="6340"/>
                      <a:pt x="5812" y="5727"/>
                    </a:cubicBezTo>
                    <a:cubicBezTo>
                      <a:pt x="7356" y="4196"/>
                      <a:pt x="7057" y="1309"/>
                      <a:pt x="5066" y="326"/>
                    </a:cubicBezTo>
                    <a:cubicBezTo>
                      <a:pt x="4603" y="108"/>
                      <a:pt x="4106" y="1"/>
                      <a:pt x="361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74" name="Google Shape;274;p26"/>
              <p:cNvSpPr/>
              <p:nvPr/>
            </p:nvSpPr>
            <p:spPr>
              <a:xfrm>
                <a:off x="8631796" y="284314"/>
                <a:ext cx="100910" cy="90928"/>
              </a:xfrm>
              <a:custGeom>
                <a:avLst/>
                <a:gdLst/>
                <a:ahLst/>
                <a:cxnLst/>
                <a:rect l="l" t="t" r="r" b="b"/>
                <a:pathLst>
                  <a:path w="6298" h="5675" extrusionOk="0">
                    <a:moveTo>
                      <a:pt x="3026" y="0"/>
                    </a:moveTo>
                    <a:cubicBezTo>
                      <a:pt x="2241" y="0"/>
                      <a:pt x="1460" y="315"/>
                      <a:pt x="946" y="967"/>
                    </a:cubicBezTo>
                    <a:cubicBezTo>
                      <a:pt x="847" y="1104"/>
                      <a:pt x="747" y="1266"/>
                      <a:pt x="673" y="1428"/>
                    </a:cubicBezTo>
                    <a:cubicBezTo>
                      <a:pt x="212" y="1988"/>
                      <a:pt x="0" y="2710"/>
                      <a:pt x="88" y="3431"/>
                    </a:cubicBezTo>
                    <a:cubicBezTo>
                      <a:pt x="284" y="4785"/>
                      <a:pt x="1585" y="5674"/>
                      <a:pt x="2889" y="5674"/>
                    </a:cubicBezTo>
                    <a:cubicBezTo>
                      <a:pt x="3240" y="5674"/>
                      <a:pt x="3591" y="5610"/>
                      <a:pt x="3921" y="5472"/>
                    </a:cubicBezTo>
                    <a:cubicBezTo>
                      <a:pt x="5526" y="4813"/>
                      <a:pt x="6298" y="2734"/>
                      <a:pt x="5352" y="1229"/>
                    </a:cubicBezTo>
                    <a:cubicBezTo>
                      <a:pt x="4845" y="421"/>
                      <a:pt x="3933" y="0"/>
                      <a:pt x="302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75" name="Google Shape;275;p26"/>
              <p:cNvSpPr/>
              <p:nvPr/>
            </p:nvSpPr>
            <p:spPr>
              <a:xfrm>
                <a:off x="8472500" y="616574"/>
                <a:ext cx="137447" cy="123655"/>
              </a:xfrm>
              <a:custGeom>
                <a:avLst/>
                <a:gdLst/>
                <a:ahLst/>
                <a:cxnLst/>
                <a:rect l="l" t="t" r="r" b="b"/>
                <a:pathLst>
                  <a:path w="7356" h="6617" extrusionOk="0">
                    <a:moveTo>
                      <a:pt x="3610" y="1"/>
                    </a:moveTo>
                    <a:cubicBezTo>
                      <a:pt x="2999" y="1"/>
                      <a:pt x="2391" y="164"/>
                      <a:pt x="1855" y="488"/>
                    </a:cubicBezTo>
                    <a:cubicBezTo>
                      <a:pt x="1295" y="824"/>
                      <a:pt x="859" y="1321"/>
                      <a:pt x="573" y="1906"/>
                    </a:cubicBezTo>
                    <a:cubicBezTo>
                      <a:pt x="150" y="2665"/>
                      <a:pt x="0" y="3586"/>
                      <a:pt x="311" y="4408"/>
                    </a:cubicBezTo>
                    <a:cubicBezTo>
                      <a:pt x="825" y="5776"/>
                      <a:pt x="2224" y="6616"/>
                      <a:pt x="3609" y="6616"/>
                    </a:cubicBezTo>
                    <a:cubicBezTo>
                      <a:pt x="4404" y="6616"/>
                      <a:pt x="5195" y="6340"/>
                      <a:pt x="5812" y="5727"/>
                    </a:cubicBezTo>
                    <a:cubicBezTo>
                      <a:pt x="7356" y="4196"/>
                      <a:pt x="7057" y="1309"/>
                      <a:pt x="5066" y="326"/>
                    </a:cubicBezTo>
                    <a:cubicBezTo>
                      <a:pt x="4603" y="108"/>
                      <a:pt x="4106" y="1"/>
                      <a:pt x="361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2_1_1_1"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7"/>
          <p:cNvSpPr/>
          <p:nvPr/>
        </p:nvSpPr>
        <p:spPr>
          <a:xfrm rot="-1505648">
            <a:off x="780028" y="492155"/>
            <a:ext cx="921338" cy="511267"/>
          </a:xfrm>
          <a:custGeom>
            <a:avLst/>
            <a:gdLst/>
            <a:ahLst/>
            <a:cxnLst/>
            <a:rect l="l" t="t" r="r" b="b"/>
            <a:pathLst>
              <a:path w="20204" h="11211" extrusionOk="0">
                <a:moveTo>
                  <a:pt x="3442" y="1"/>
                </a:moveTo>
                <a:cubicBezTo>
                  <a:pt x="3180" y="1"/>
                  <a:pt x="2914" y="96"/>
                  <a:pt x="2729" y="264"/>
                </a:cubicBezTo>
                <a:cubicBezTo>
                  <a:pt x="1783" y="1086"/>
                  <a:pt x="962" y="2044"/>
                  <a:pt x="290" y="3102"/>
                </a:cubicBezTo>
                <a:cubicBezTo>
                  <a:pt x="0" y="3578"/>
                  <a:pt x="432" y="4089"/>
                  <a:pt x="887" y="4089"/>
                </a:cubicBezTo>
                <a:cubicBezTo>
                  <a:pt x="1038" y="4089"/>
                  <a:pt x="1192" y="4032"/>
                  <a:pt x="1323" y="3898"/>
                </a:cubicBezTo>
                <a:cubicBezTo>
                  <a:pt x="1833" y="3351"/>
                  <a:pt x="2393" y="2840"/>
                  <a:pt x="2978" y="2367"/>
                </a:cubicBezTo>
                <a:cubicBezTo>
                  <a:pt x="3463" y="3537"/>
                  <a:pt x="3974" y="4682"/>
                  <a:pt x="4471" y="5840"/>
                </a:cubicBezTo>
                <a:cubicBezTo>
                  <a:pt x="4602" y="6159"/>
                  <a:pt x="4965" y="6322"/>
                  <a:pt x="5314" y="6322"/>
                </a:cubicBezTo>
                <a:cubicBezTo>
                  <a:pt x="5496" y="6322"/>
                  <a:pt x="5675" y="6278"/>
                  <a:pt x="5816" y="6188"/>
                </a:cubicBezTo>
                <a:lnTo>
                  <a:pt x="8354" y="4633"/>
                </a:lnTo>
                <a:cubicBezTo>
                  <a:pt x="8529" y="5802"/>
                  <a:pt x="8765" y="6960"/>
                  <a:pt x="9051" y="8105"/>
                </a:cubicBezTo>
                <a:cubicBezTo>
                  <a:pt x="9169" y="8531"/>
                  <a:pt x="9610" y="8844"/>
                  <a:pt x="10052" y="8844"/>
                </a:cubicBezTo>
                <a:cubicBezTo>
                  <a:pt x="10218" y="8844"/>
                  <a:pt x="10383" y="8800"/>
                  <a:pt x="10532" y="8702"/>
                </a:cubicBezTo>
                <a:cubicBezTo>
                  <a:pt x="11466" y="8055"/>
                  <a:pt x="12437" y="7458"/>
                  <a:pt x="13432" y="6923"/>
                </a:cubicBezTo>
                <a:cubicBezTo>
                  <a:pt x="13644" y="8105"/>
                  <a:pt x="13880" y="9275"/>
                  <a:pt x="14154" y="10445"/>
                </a:cubicBezTo>
                <a:cubicBezTo>
                  <a:pt x="14254" y="10870"/>
                  <a:pt x="14729" y="11210"/>
                  <a:pt x="15177" y="11210"/>
                </a:cubicBezTo>
                <a:cubicBezTo>
                  <a:pt x="15345" y="11210"/>
                  <a:pt x="15509" y="11163"/>
                  <a:pt x="15648" y="11054"/>
                </a:cubicBezTo>
                <a:lnTo>
                  <a:pt x="19257" y="8267"/>
                </a:lnTo>
                <a:cubicBezTo>
                  <a:pt x="20204" y="7546"/>
                  <a:pt x="19618" y="6365"/>
                  <a:pt x="18733" y="6365"/>
                </a:cubicBezTo>
                <a:cubicBezTo>
                  <a:pt x="18502" y="6365"/>
                  <a:pt x="18250" y="6445"/>
                  <a:pt x="18000" y="6636"/>
                </a:cubicBezTo>
                <a:lnTo>
                  <a:pt x="15784" y="8379"/>
                </a:lnTo>
                <a:cubicBezTo>
                  <a:pt x="15548" y="7296"/>
                  <a:pt x="15336" y="6201"/>
                  <a:pt x="15162" y="5105"/>
                </a:cubicBezTo>
                <a:cubicBezTo>
                  <a:pt x="15092" y="4621"/>
                  <a:pt x="14641" y="4392"/>
                  <a:pt x="14203" y="4392"/>
                </a:cubicBezTo>
                <a:cubicBezTo>
                  <a:pt x="14022" y="4392"/>
                  <a:pt x="13843" y="4432"/>
                  <a:pt x="13694" y="4508"/>
                </a:cubicBezTo>
                <a:cubicBezTo>
                  <a:pt x="12648" y="5031"/>
                  <a:pt x="11653" y="5591"/>
                  <a:pt x="10669" y="6201"/>
                </a:cubicBezTo>
                <a:cubicBezTo>
                  <a:pt x="10445" y="5130"/>
                  <a:pt x="10271" y="4048"/>
                  <a:pt x="10159" y="2965"/>
                </a:cubicBezTo>
                <a:cubicBezTo>
                  <a:pt x="10102" y="2415"/>
                  <a:pt x="9662" y="1944"/>
                  <a:pt x="9142" y="1944"/>
                </a:cubicBezTo>
                <a:cubicBezTo>
                  <a:pt x="8980" y="1944"/>
                  <a:pt x="8809" y="1990"/>
                  <a:pt x="8641" y="2094"/>
                </a:cubicBezTo>
                <a:cubicBezTo>
                  <a:pt x="7682" y="2691"/>
                  <a:pt x="6724" y="3301"/>
                  <a:pt x="5766" y="3898"/>
                </a:cubicBezTo>
                <a:cubicBezTo>
                  <a:pt x="5255" y="2753"/>
                  <a:pt x="4745" y="1596"/>
                  <a:pt x="4223" y="463"/>
                </a:cubicBezTo>
                <a:cubicBezTo>
                  <a:pt x="4072" y="142"/>
                  <a:pt x="3760" y="1"/>
                  <a:pt x="344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78" name="Google Shape;278;p27"/>
          <p:cNvSpPr/>
          <p:nvPr/>
        </p:nvSpPr>
        <p:spPr>
          <a:xfrm rot="-1505648">
            <a:off x="7442428" y="492155"/>
            <a:ext cx="921338" cy="511267"/>
          </a:xfrm>
          <a:custGeom>
            <a:avLst/>
            <a:gdLst/>
            <a:ahLst/>
            <a:cxnLst/>
            <a:rect l="l" t="t" r="r" b="b"/>
            <a:pathLst>
              <a:path w="20204" h="11211" extrusionOk="0">
                <a:moveTo>
                  <a:pt x="3442" y="1"/>
                </a:moveTo>
                <a:cubicBezTo>
                  <a:pt x="3180" y="1"/>
                  <a:pt x="2914" y="96"/>
                  <a:pt x="2729" y="264"/>
                </a:cubicBezTo>
                <a:cubicBezTo>
                  <a:pt x="1783" y="1086"/>
                  <a:pt x="962" y="2044"/>
                  <a:pt x="290" y="3102"/>
                </a:cubicBezTo>
                <a:cubicBezTo>
                  <a:pt x="0" y="3578"/>
                  <a:pt x="432" y="4089"/>
                  <a:pt x="887" y="4089"/>
                </a:cubicBezTo>
                <a:cubicBezTo>
                  <a:pt x="1038" y="4089"/>
                  <a:pt x="1192" y="4032"/>
                  <a:pt x="1323" y="3898"/>
                </a:cubicBezTo>
                <a:cubicBezTo>
                  <a:pt x="1833" y="3351"/>
                  <a:pt x="2393" y="2840"/>
                  <a:pt x="2978" y="2367"/>
                </a:cubicBezTo>
                <a:cubicBezTo>
                  <a:pt x="3463" y="3537"/>
                  <a:pt x="3974" y="4682"/>
                  <a:pt x="4471" y="5840"/>
                </a:cubicBezTo>
                <a:cubicBezTo>
                  <a:pt x="4602" y="6159"/>
                  <a:pt x="4965" y="6322"/>
                  <a:pt x="5314" y="6322"/>
                </a:cubicBezTo>
                <a:cubicBezTo>
                  <a:pt x="5496" y="6322"/>
                  <a:pt x="5675" y="6278"/>
                  <a:pt x="5816" y="6188"/>
                </a:cubicBezTo>
                <a:lnTo>
                  <a:pt x="8354" y="4633"/>
                </a:lnTo>
                <a:cubicBezTo>
                  <a:pt x="8529" y="5802"/>
                  <a:pt x="8765" y="6960"/>
                  <a:pt x="9051" y="8105"/>
                </a:cubicBezTo>
                <a:cubicBezTo>
                  <a:pt x="9169" y="8531"/>
                  <a:pt x="9610" y="8844"/>
                  <a:pt x="10052" y="8844"/>
                </a:cubicBezTo>
                <a:cubicBezTo>
                  <a:pt x="10218" y="8844"/>
                  <a:pt x="10383" y="8800"/>
                  <a:pt x="10532" y="8702"/>
                </a:cubicBezTo>
                <a:cubicBezTo>
                  <a:pt x="11466" y="8055"/>
                  <a:pt x="12437" y="7458"/>
                  <a:pt x="13432" y="6923"/>
                </a:cubicBezTo>
                <a:cubicBezTo>
                  <a:pt x="13644" y="8105"/>
                  <a:pt x="13880" y="9275"/>
                  <a:pt x="14154" y="10445"/>
                </a:cubicBezTo>
                <a:cubicBezTo>
                  <a:pt x="14254" y="10870"/>
                  <a:pt x="14729" y="11210"/>
                  <a:pt x="15177" y="11210"/>
                </a:cubicBezTo>
                <a:cubicBezTo>
                  <a:pt x="15345" y="11210"/>
                  <a:pt x="15509" y="11163"/>
                  <a:pt x="15648" y="11054"/>
                </a:cubicBezTo>
                <a:lnTo>
                  <a:pt x="19257" y="8267"/>
                </a:lnTo>
                <a:cubicBezTo>
                  <a:pt x="20204" y="7546"/>
                  <a:pt x="19618" y="6365"/>
                  <a:pt x="18733" y="6365"/>
                </a:cubicBezTo>
                <a:cubicBezTo>
                  <a:pt x="18502" y="6365"/>
                  <a:pt x="18250" y="6445"/>
                  <a:pt x="18000" y="6636"/>
                </a:cubicBezTo>
                <a:lnTo>
                  <a:pt x="15784" y="8379"/>
                </a:lnTo>
                <a:cubicBezTo>
                  <a:pt x="15548" y="7296"/>
                  <a:pt x="15336" y="6201"/>
                  <a:pt x="15162" y="5105"/>
                </a:cubicBezTo>
                <a:cubicBezTo>
                  <a:pt x="15092" y="4621"/>
                  <a:pt x="14641" y="4392"/>
                  <a:pt x="14203" y="4392"/>
                </a:cubicBezTo>
                <a:cubicBezTo>
                  <a:pt x="14022" y="4392"/>
                  <a:pt x="13843" y="4432"/>
                  <a:pt x="13694" y="4508"/>
                </a:cubicBezTo>
                <a:cubicBezTo>
                  <a:pt x="12648" y="5031"/>
                  <a:pt x="11653" y="5591"/>
                  <a:pt x="10669" y="6201"/>
                </a:cubicBezTo>
                <a:cubicBezTo>
                  <a:pt x="10445" y="5130"/>
                  <a:pt x="10271" y="4048"/>
                  <a:pt x="10159" y="2965"/>
                </a:cubicBezTo>
                <a:cubicBezTo>
                  <a:pt x="10102" y="2415"/>
                  <a:pt x="9662" y="1944"/>
                  <a:pt x="9142" y="1944"/>
                </a:cubicBezTo>
                <a:cubicBezTo>
                  <a:pt x="8980" y="1944"/>
                  <a:pt x="8809" y="1990"/>
                  <a:pt x="8641" y="2094"/>
                </a:cubicBezTo>
                <a:cubicBezTo>
                  <a:pt x="7682" y="2691"/>
                  <a:pt x="6724" y="3301"/>
                  <a:pt x="5766" y="3898"/>
                </a:cubicBezTo>
                <a:cubicBezTo>
                  <a:pt x="5255" y="2753"/>
                  <a:pt x="4745" y="1596"/>
                  <a:pt x="4223" y="463"/>
                </a:cubicBezTo>
                <a:cubicBezTo>
                  <a:pt x="4072" y="142"/>
                  <a:pt x="3760" y="1"/>
                  <a:pt x="344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79" name="Google Shape;279;p27"/>
          <p:cNvSpPr txBox="1"/>
          <p:nvPr>
            <p:ph type="body" idx="1"/>
          </p:nvPr>
        </p:nvSpPr>
        <p:spPr>
          <a:xfrm>
            <a:off x="1278675" y="1343525"/>
            <a:ext cx="6596100" cy="322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/>
        </p:txBody>
      </p:sp>
      <p:sp>
        <p:nvSpPr>
          <p:cNvPr id="280" name="Google Shape;280;p27"/>
          <p:cNvSpPr txBox="1"/>
          <p:nvPr>
            <p:ph type="title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TWO_COLUMNS_1"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2" name="Google Shape;282;p28"/>
          <p:cNvGrpSpPr/>
          <p:nvPr/>
        </p:nvGrpSpPr>
        <p:grpSpPr>
          <a:xfrm>
            <a:off x="8339750" y="223063"/>
            <a:ext cx="573886" cy="623879"/>
            <a:chOff x="8472500" y="116350"/>
            <a:chExt cx="573886" cy="623879"/>
          </a:xfrm>
        </p:grpSpPr>
        <p:sp>
          <p:nvSpPr>
            <p:cNvPr id="283" name="Google Shape;283;p28"/>
            <p:cNvSpPr/>
            <p:nvPr/>
          </p:nvSpPr>
          <p:spPr>
            <a:xfrm>
              <a:off x="8850559" y="116350"/>
              <a:ext cx="195827" cy="167980"/>
            </a:xfrm>
            <a:custGeom>
              <a:avLst/>
              <a:gdLst/>
              <a:ahLst/>
              <a:cxnLst/>
              <a:rect l="l" t="t" r="r" b="b"/>
              <a:pathLst>
                <a:path w="12222" h="10484" extrusionOk="0">
                  <a:moveTo>
                    <a:pt x="6489" y="1"/>
                  </a:moveTo>
                  <a:cubicBezTo>
                    <a:pt x="5569" y="1"/>
                    <a:pt x="4657" y="256"/>
                    <a:pt x="3871" y="802"/>
                  </a:cubicBezTo>
                  <a:cubicBezTo>
                    <a:pt x="2813" y="1287"/>
                    <a:pt x="1867" y="2109"/>
                    <a:pt x="1407" y="2868"/>
                  </a:cubicBezTo>
                  <a:cubicBezTo>
                    <a:pt x="0" y="5232"/>
                    <a:pt x="971" y="8120"/>
                    <a:pt x="3199" y="9563"/>
                  </a:cubicBezTo>
                  <a:cubicBezTo>
                    <a:pt x="4136" y="10179"/>
                    <a:pt x="5198" y="10484"/>
                    <a:pt x="6248" y="10484"/>
                  </a:cubicBezTo>
                  <a:cubicBezTo>
                    <a:pt x="7682" y="10484"/>
                    <a:pt x="9095" y="9917"/>
                    <a:pt x="10144" y="8804"/>
                  </a:cubicBezTo>
                  <a:cubicBezTo>
                    <a:pt x="11986" y="6825"/>
                    <a:pt x="12222" y="3565"/>
                    <a:pt x="10256" y="1586"/>
                  </a:cubicBezTo>
                  <a:cubicBezTo>
                    <a:pt x="9244" y="566"/>
                    <a:pt x="7858" y="1"/>
                    <a:pt x="64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4" name="Google Shape;284;p28"/>
            <p:cNvSpPr/>
            <p:nvPr/>
          </p:nvSpPr>
          <p:spPr>
            <a:xfrm>
              <a:off x="8732698" y="480857"/>
              <a:ext cx="117862" cy="106021"/>
            </a:xfrm>
            <a:custGeom>
              <a:avLst/>
              <a:gdLst/>
              <a:ahLst/>
              <a:cxnLst/>
              <a:rect l="l" t="t" r="r" b="b"/>
              <a:pathLst>
                <a:path w="7356" h="6617" extrusionOk="0">
                  <a:moveTo>
                    <a:pt x="3610" y="1"/>
                  </a:moveTo>
                  <a:cubicBezTo>
                    <a:pt x="2999" y="1"/>
                    <a:pt x="2391" y="164"/>
                    <a:pt x="1855" y="488"/>
                  </a:cubicBezTo>
                  <a:cubicBezTo>
                    <a:pt x="1295" y="824"/>
                    <a:pt x="859" y="1321"/>
                    <a:pt x="573" y="1906"/>
                  </a:cubicBezTo>
                  <a:cubicBezTo>
                    <a:pt x="150" y="2665"/>
                    <a:pt x="0" y="3586"/>
                    <a:pt x="311" y="4408"/>
                  </a:cubicBezTo>
                  <a:cubicBezTo>
                    <a:pt x="825" y="5776"/>
                    <a:pt x="2224" y="6616"/>
                    <a:pt x="3609" y="6616"/>
                  </a:cubicBezTo>
                  <a:cubicBezTo>
                    <a:pt x="4404" y="6616"/>
                    <a:pt x="5195" y="6340"/>
                    <a:pt x="5812" y="5727"/>
                  </a:cubicBezTo>
                  <a:cubicBezTo>
                    <a:pt x="7356" y="4196"/>
                    <a:pt x="7057" y="1309"/>
                    <a:pt x="5066" y="326"/>
                  </a:cubicBezTo>
                  <a:cubicBezTo>
                    <a:pt x="4603" y="108"/>
                    <a:pt x="4106" y="1"/>
                    <a:pt x="36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5" name="Google Shape;285;p28"/>
            <p:cNvSpPr/>
            <p:nvPr/>
          </p:nvSpPr>
          <p:spPr>
            <a:xfrm>
              <a:off x="8631796" y="284314"/>
              <a:ext cx="100910" cy="90928"/>
            </a:xfrm>
            <a:custGeom>
              <a:avLst/>
              <a:gdLst/>
              <a:ahLst/>
              <a:cxnLst/>
              <a:rect l="l" t="t" r="r" b="b"/>
              <a:pathLst>
                <a:path w="6298" h="5675" extrusionOk="0">
                  <a:moveTo>
                    <a:pt x="3026" y="0"/>
                  </a:moveTo>
                  <a:cubicBezTo>
                    <a:pt x="2241" y="0"/>
                    <a:pt x="1460" y="315"/>
                    <a:pt x="946" y="967"/>
                  </a:cubicBezTo>
                  <a:cubicBezTo>
                    <a:pt x="847" y="1104"/>
                    <a:pt x="747" y="1266"/>
                    <a:pt x="673" y="1428"/>
                  </a:cubicBezTo>
                  <a:cubicBezTo>
                    <a:pt x="212" y="1988"/>
                    <a:pt x="0" y="2710"/>
                    <a:pt x="88" y="3431"/>
                  </a:cubicBezTo>
                  <a:cubicBezTo>
                    <a:pt x="284" y="4785"/>
                    <a:pt x="1585" y="5674"/>
                    <a:pt x="2889" y="5674"/>
                  </a:cubicBezTo>
                  <a:cubicBezTo>
                    <a:pt x="3240" y="5674"/>
                    <a:pt x="3591" y="5610"/>
                    <a:pt x="3921" y="5472"/>
                  </a:cubicBezTo>
                  <a:cubicBezTo>
                    <a:pt x="5526" y="4813"/>
                    <a:pt x="6298" y="2734"/>
                    <a:pt x="5352" y="1229"/>
                  </a:cubicBezTo>
                  <a:cubicBezTo>
                    <a:pt x="4845" y="421"/>
                    <a:pt x="3933" y="0"/>
                    <a:pt x="30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86" name="Google Shape;286;p28"/>
            <p:cNvSpPr/>
            <p:nvPr/>
          </p:nvSpPr>
          <p:spPr>
            <a:xfrm>
              <a:off x="8472500" y="616574"/>
              <a:ext cx="137447" cy="123655"/>
            </a:xfrm>
            <a:custGeom>
              <a:avLst/>
              <a:gdLst/>
              <a:ahLst/>
              <a:cxnLst/>
              <a:rect l="l" t="t" r="r" b="b"/>
              <a:pathLst>
                <a:path w="7356" h="6617" extrusionOk="0">
                  <a:moveTo>
                    <a:pt x="3610" y="1"/>
                  </a:moveTo>
                  <a:cubicBezTo>
                    <a:pt x="2999" y="1"/>
                    <a:pt x="2391" y="164"/>
                    <a:pt x="1855" y="488"/>
                  </a:cubicBezTo>
                  <a:cubicBezTo>
                    <a:pt x="1295" y="824"/>
                    <a:pt x="859" y="1321"/>
                    <a:pt x="573" y="1906"/>
                  </a:cubicBezTo>
                  <a:cubicBezTo>
                    <a:pt x="150" y="2665"/>
                    <a:pt x="0" y="3586"/>
                    <a:pt x="311" y="4408"/>
                  </a:cubicBezTo>
                  <a:cubicBezTo>
                    <a:pt x="825" y="5776"/>
                    <a:pt x="2224" y="6616"/>
                    <a:pt x="3609" y="6616"/>
                  </a:cubicBezTo>
                  <a:cubicBezTo>
                    <a:pt x="4404" y="6616"/>
                    <a:pt x="5195" y="6340"/>
                    <a:pt x="5812" y="5727"/>
                  </a:cubicBezTo>
                  <a:cubicBezTo>
                    <a:pt x="7356" y="4196"/>
                    <a:pt x="7057" y="1309"/>
                    <a:pt x="5066" y="326"/>
                  </a:cubicBezTo>
                  <a:cubicBezTo>
                    <a:pt x="4603" y="108"/>
                    <a:pt x="4106" y="1"/>
                    <a:pt x="36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87" name="Google Shape;287;p28"/>
          <p:cNvSpPr txBox="1"/>
          <p:nvPr>
            <p:ph type="subTitle" idx="1"/>
          </p:nvPr>
        </p:nvSpPr>
        <p:spPr>
          <a:xfrm>
            <a:off x="1181425" y="2303125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/>
        </p:txBody>
      </p:sp>
      <p:sp>
        <p:nvSpPr>
          <p:cNvPr id="288" name="Google Shape;288;p28"/>
          <p:cNvSpPr txBox="1"/>
          <p:nvPr>
            <p:ph type="subTitle" idx="2"/>
          </p:nvPr>
        </p:nvSpPr>
        <p:spPr>
          <a:xfrm>
            <a:off x="4836300" y="2303125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Montserrat SemiBold"/>
              <a:buNone/>
              <a:defRPr sz="2500"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/>
        </p:txBody>
      </p:sp>
      <p:sp>
        <p:nvSpPr>
          <p:cNvPr id="289" name="Google Shape;289;p28"/>
          <p:cNvSpPr txBox="1"/>
          <p:nvPr>
            <p:ph type="subTitle" idx="3"/>
          </p:nvPr>
        </p:nvSpPr>
        <p:spPr>
          <a:xfrm>
            <a:off x="1181425" y="2917150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0" name="Google Shape;290;p28"/>
          <p:cNvSpPr txBox="1"/>
          <p:nvPr>
            <p:ph type="subTitle" idx="4"/>
          </p:nvPr>
        </p:nvSpPr>
        <p:spPr>
          <a:xfrm>
            <a:off x="4836300" y="2917150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1" name="Google Shape;291;p28"/>
          <p:cNvSpPr txBox="1"/>
          <p:nvPr>
            <p:ph type="title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292" name="Google Shape;292;p28"/>
          <p:cNvSpPr txBox="1"/>
          <p:nvPr>
            <p:ph type="subTitle" idx="5"/>
          </p:nvPr>
        </p:nvSpPr>
        <p:spPr>
          <a:xfrm>
            <a:off x="702525" y="1212700"/>
            <a:ext cx="6289200" cy="6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_AND_TWO_COLUMNS_1_1"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4" name="Google Shape;294;p29"/>
          <p:cNvGrpSpPr/>
          <p:nvPr/>
        </p:nvGrpSpPr>
        <p:grpSpPr>
          <a:xfrm>
            <a:off x="8012922" y="289989"/>
            <a:ext cx="655668" cy="705145"/>
            <a:chOff x="6882175" y="2207400"/>
            <a:chExt cx="465475" cy="500600"/>
          </a:xfrm>
        </p:grpSpPr>
        <p:sp>
          <p:nvSpPr>
            <p:cNvPr id="295" name="Google Shape;295;p29"/>
            <p:cNvSpPr/>
            <p:nvPr/>
          </p:nvSpPr>
          <p:spPr>
            <a:xfrm>
              <a:off x="7042100" y="2207400"/>
              <a:ext cx="305550" cy="262100"/>
            </a:xfrm>
            <a:custGeom>
              <a:avLst/>
              <a:gdLst/>
              <a:ahLst/>
              <a:cxnLst/>
              <a:rect l="l" t="t" r="r" b="b"/>
              <a:pathLst>
                <a:path w="12222" h="10484" extrusionOk="0">
                  <a:moveTo>
                    <a:pt x="6489" y="1"/>
                  </a:moveTo>
                  <a:cubicBezTo>
                    <a:pt x="5569" y="1"/>
                    <a:pt x="4657" y="256"/>
                    <a:pt x="3871" y="802"/>
                  </a:cubicBezTo>
                  <a:cubicBezTo>
                    <a:pt x="2813" y="1287"/>
                    <a:pt x="1867" y="2109"/>
                    <a:pt x="1407" y="2868"/>
                  </a:cubicBezTo>
                  <a:cubicBezTo>
                    <a:pt x="0" y="5232"/>
                    <a:pt x="971" y="8120"/>
                    <a:pt x="3199" y="9563"/>
                  </a:cubicBezTo>
                  <a:cubicBezTo>
                    <a:pt x="4136" y="10179"/>
                    <a:pt x="5198" y="10484"/>
                    <a:pt x="6248" y="10484"/>
                  </a:cubicBezTo>
                  <a:cubicBezTo>
                    <a:pt x="7682" y="10484"/>
                    <a:pt x="9095" y="9917"/>
                    <a:pt x="10144" y="8804"/>
                  </a:cubicBezTo>
                  <a:cubicBezTo>
                    <a:pt x="11986" y="6825"/>
                    <a:pt x="12222" y="3565"/>
                    <a:pt x="10256" y="1586"/>
                  </a:cubicBezTo>
                  <a:cubicBezTo>
                    <a:pt x="9244" y="566"/>
                    <a:pt x="7858" y="1"/>
                    <a:pt x="64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6" name="Google Shape;296;p29"/>
            <p:cNvSpPr/>
            <p:nvPr/>
          </p:nvSpPr>
          <p:spPr>
            <a:xfrm>
              <a:off x="6997300" y="2542575"/>
              <a:ext cx="183900" cy="165425"/>
            </a:xfrm>
            <a:custGeom>
              <a:avLst/>
              <a:gdLst/>
              <a:ahLst/>
              <a:cxnLst/>
              <a:rect l="l" t="t" r="r" b="b"/>
              <a:pathLst>
                <a:path w="7356" h="6617" extrusionOk="0">
                  <a:moveTo>
                    <a:pt x="3610" y="1"/>
                  </a:moveTo>
                  <a:cubicBezTo>
                    <a:pt x="2999" y="1"/>
                    <a:pt x="2391" y="164"/>
                    <a:pt x="1855" y="488"/>
                  </a:cubicBezTo>
                  <a:cubicBezTo>
                    <a:pt x="1295" y="824"/>
                    <a:pt x="859" y="1321"/>
                    <a:pt x="573" y="1906"/>
                  </a:cubicBezTo>
                  <a:cubicBezTo>
                    <a:pt x="150" y="2665"/>
                    <a:pt x="0" y="3586"/>
                    <a:pt x="311" y="4408"/>
                  </a:cubicBezTo>
                  <a:cubicBezTo>
                    <a:pt x="825" y="5776"/>
                    <a:pt x="2224" y="6616"/>
                    <a:pt x="3609" y="6616"/>
                  </a:cubicBezTo>
                  <a:cubicBezTo>
                    <a:pt x="4404" y="6616"/>
                    <a:pt x="5195" y="6340"/>
                    <a:pt x="5812" y="5727"/>
                  </a:cubicBezTo>
                  <a:cubicBezTo>
                    <a:pt x="7356" y="4196"/>
                    <a:pt x="7057" y="1309"/>
                    <a:pt x="5066" y="326"/>
                  </a:cubicBezTo>
                  <a:cubicBezTo>
                    <a:pt x="4603" y="108"/>
                    <a:pt x="4106" y="1"/>
                    <a:pt x="36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97" name="Google Shape;297;p29"/>
            <p:cNvSpPr/>
            <p:nvPr/>
          </p:nvSpPr>
          <p:spPr>
            <a:xfrm>
              <a:off x="6882175" y="2378125"/>
              <a:ext cx="157450" cy="141875"/>
            </a:xfrm>
            <a:custGeom>
              <a:avLst/>
              <a:gdLst/>
              <a:ahLst/>
              <a:cxnLst/>
              <a:rect l="l" t="t" r="r" b="b"/>
              <a:pathLst>
                <a:path w="6298" h="5675" extrusionOk="0">
                  <a:moveTo>
                    <a:pt x="3026" y="0"/>
                  </a:moveTo>
                  <a:cubicBezTo>
                    <a:pt x="2241" y="0"/>
                    <a:pt x="1460" y="315"/>
                    <a:pt x="946" y="967"/>
                  </a:cubicBezTo>
                  <a:cubicBezTo>
                    <a:pt x="847" y="1104"/>
                    <a:pt x="747" y="1266"/>
                    <a:pt x="673" y="1428"/>
                  </a:cubicBezTo>
                  <a:cubicBezTo>
                    <a:pt x="212" y="1988"/>
                    <a:pt x="0" y="2710"/>
                    <a:pt x="88" y="3431"/>
                  </a:cubicBezTo>
                  <a:cubicBezTo>
                    <a:pt x="284" y="4785"/>
                    <a:pt x="1585" y="5674"/>
                    <a:pt x="2889" y="5674"/>
                  </a:cubicBezTo>
                  <a:cubicBezTo>
                    <a:pt x="3240" y="5674"/>
                    <a:pt x="3591" y="5610"/>
                    <a:pt x="3921" y="5472"/>
                  </a:cubicBezTo>
                  <a:cubicBezTo>
                    <a:pt x="5526" y="4813"/>
                    <a:pt x="6298" y="2734"/>
                    <a:pt x="5352" y="1229"/>
                  </a:cubicBezTo>
                  <a:cubicBezTo>
                    <a:pt x="4845" y="421"/>
                    <a:pt x="3933" y="0"/>
                    <a:pt x="302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98" name="Google Shape;298;p29"/>
          <p:cNvSpPr/>
          <p:nvPr/>
        </p:nvSpPr>
        <p:spPr>
          <a:xfrm rot="-698491">
            <a:off x="777440" y="619604"/>
            <a:ext cx="728576" cy="305163"/>
          </a:xfrm>
          <a:custGeom>
            <a:avLst/>
            <a:gdLst/>
            <a:ahLst/>
            <a:cxnLst/>
            <a:rect l="l" t="t" r="r" b="b"/>
            <a:pathLst>
              <a:path w="20476" h="8369" extrusionOk="0">
                <a:moveTo>
                  <a:pt x="5882" y="1"/>
                </a:moveTo>
                <a:cubicBezTo>
                  <a:pt x="3608" y="1"/>
                  <a:pt x="1540" y="1950"/>
                  <a:pt x="332" y="3806"/>
                </a:cubicBezTo>
                <a:cubicBezTo>
                  <a:pt x="1" y="4319"/>
                  <a:pt x="498" y="5035"/>
                  <a:pt x="1035" y="5035"/>
                </a:cubicBezTo>
                <a:cubicBezTo>
                  <a:pt x="1163" y="5035"/>
                  <a:pt x="1293" y="4994"/>
                  <a:pt x="1415" y="4901"/>
                </a:cubicBezTo>
                <a:cubicBezTo>
                  <a:pt x="2596" y="3993"/>
                  <a:pt x="3939" y="2749"/>
                  <a:pt x="5338" y="2749"/>
                </a:cubicBezTo>
                <a:cubicBezTo>
                  <a:pt x="5915" y="2749"/>
                  <a:pt x="6502" y="2960"/>
                  <a:pt x="7090" y="3495"/>
                </a:cubicBezTo>
                <a:cubicBezTo>
                  <a:pt x="8596" y="4876"/>
                  <a:pt x="9716" y="6345"/>
                  <a:pt x="11571" y="7328"/>
                </a:cubicBezTo>
                <a:cubicBezTo>
                  <a:pt x="12801" y="7983"/>
                  <a:pt x="14174" y="8368"/>
                  <a:pt x="15465" y="8368"/>
                </a:cubicBezTo>
                <a:cubicBezTo>
                  <a:pt x="17558" y="8368"/>
                  <a:pt x="19438" y="7356"/>
                  <a:pt x="20146" y="4839"/>
                </a:cubicBezTo>
                <a:cubicBezTo>
                  <a:pt x="20476" y="3670"/>
                  <a:pt x="19533" y="2911"/>
                  <a:pt x="18603" y="2911"/>
                </a:cubicBezTo>
                <a:cubicBezTo>
                  <a:pt x="17988" y="2911"/>
                  <a:pt x="17379" y="3242"/>
                  <a:pt x="17146" y="4005"/>
                </a:cubicBezTo>
                <a:cubicBezTo>
                  <a:pt x="16812" y="5110"/>
                  <a:pt x="16204" y="5538"/>
                  <a:pt x="15447" y="5538"/>
                </a:cubicBezTo>
                <a:cubicBezTo>
                  <a:pt x="13026" y="5538"/>
                  <a:pt x="9084" y="1141"/>
                  <a:pt x="7738" y="458"/>
                </a:cubicBezTo>
                <a:cubicBezTo>
                  <a:pt x="7113" y="140"/>
                  <a:pt x="6490" y="1"/>
                  <a:pt x="588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99" name="Google Shape;299;p29"/>
          <p:cNvSpPr txBox="1"/>
          <p:nvPr>
            <p:ph type="subTitle" idx="1"/>
          </p:nvPr>
        </p:nvSpPr>
        <p:spPr>
          <a:xfrm>
            <a:off x="1278675" y="1319000"/>
            <a:ext cx="3096300" cy="328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naheim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naheim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naheim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naheim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naheim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naheim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naheim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naheim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naheim"/>
              <a:buChar char="■"/>
              <a:defRPr/>
            </a:lvl9pPr>
          </a:lstStyle>
          <a:p/>
        </p:txBody>
      </p:sp>
      <p:sp>
        <p:nvSpPr>
          <p:cNvPr id="300" name="Google Shape;300;p29"/>
          <p:cNvSpPr txBox="1"/>
          <p:nvPr>
            <p:ph type="subTitle" idx="2"/>
          </p:nvPr>
        </p:nvSpPr>
        <p:spPr>
          <a:xfrm>
            <a:off x="4758800" y="1319000"/>
            <a:ext cx="3096300" cy="328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naheim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naheim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naheim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naheim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naheim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naheim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naheim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naheim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Anaheim"/>
              <a:buChar char="■"/>
              <a:defRPr/>
            </a:lvl9pPr>
          </a:lstStyle>
          <a:p/>
        </p:txBody>
      </p:sp>
      <p:sp>
        <p:nvSpPr>
          <p:cNvPr id="301" name="Google Shape;301;p29"/>
          <p:cNvSpPr txBox="1"/>
          <p:nvPr>
            <p:ph type="title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3">
  <p:cSld name="TITLE_AND_TWO_COLUMNS_1_1_1"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oogle Shape;303;p30"/>
          <p:cNvGrpSpPr/>
          <p:nvPr/>
        </p:nvGrpSpPr>
        <p:grpSpPr>
          <a:xfrm>
            <a:off x="6298626" y="3452474"/>
            <a:ext cx="2249804" cy="1495244"/>
            <a:chOff x="6298626" y="3452474"/>
            <a:chExt cx="2249804" cy="1495244"/>
          </a:xfrm>
        </p:grpSpPr>
        <p:sp>
          <p:nvSpPr>
            <p:cNvPr id="304" name="Google Shape;304;p30"/>
            <p:cNvSpPr/>
            <p:nvPr/>
          </p:nvSpPr>
          <p:spPr>
            <a:xfrm>
              <a:off x="6699969" y="3452474"/>
              <a:ext cx="1848461" cy="1495244"/>
            </a:xfrm>
            <a:custGeom>
              <a:avLst/>
              <a:gdLst/>
              <a:ahLst/>
              <a:cxnLst/>
              <a:rect l="l" t="t" r="r" b="b"/>
              <a:pathLst>
                <a:path w="33189" h="26847" extrusionOk="0">
                  <a:moveTo>
                    <a:pt x="16061" y="1"/>
                  </a:moveTo>
                  <a:cubicBezTo>
                    <a:pt x="15057" y="1"/>
                    <a:pt x="14022" y="656"/>
                    <a:pt x="13802" y="1680"/>
                  </a:cubicBezTo>
                  <a:cubicBezTo>
                    <a:pt x="13068" y="5028"/>
                    <a:pt x="12607" y="8463"/>
                    <a:pt x="12060" y="11848"/>
                  </a:cubicBezTo>
                  <a:cubicBezTo>
                    <a:pt x="11823" y="13416"/>
                    <a:pt x="11599" y="14984"/>
                    <a:pt x="11375" y="16565"/>
                  </a:cubicBezTo>
                  <a:cubicBezTo>
                    <a:pt x="11114" y="15694"/>
                    <a:pt x="10840" y="14822"/>
                    <a:pt x="10579" y="13951"/>
                  </a:cubicBezTo>
                  <a:cubicBezTo>
                    <a:pt x="9770" y="11139"/>
                    <a:pt x="9235" y="8226"/>
                    <a:pt x="8363" y="5439"/>
                  </a:cubicBezTo>
                  <a:cubicBezTo>
                    <a:pt x="8081" y="4455"/>
                    <a:pt x="7182" y="3800"/>
                    <a:pt x="6181" y="3800"/>
                  </a:cubicBezTo>
                  <a:cubicBezTo>
                    <a:pt x="6079" y="3800"/>
                    <a:pt x="5977" y="3807"/>
                    <a:pt x="5874" y="3821"/>
                  </a:cubicBezTo>
                  <a:cubicBezTo>
                    <a:pt x="4879" y="3970"/>
                    <a:pt x="3759" y="4903"/>
                    <a:pt x="3908" y="6048"/>
                  </a:cubicBezTo>
                  <a:cubicBezTo>
                    <a:pt x="4306" y="9110"/>
                    <a:pt x="5289" y="12209"/>
                    <a:pt x="6310" y="15134"/>
                  </a:cubicBezTo>
                  <a:cubicBezTo>
                    <a:pt x="6808" y="16527"/>
                    <a:pt x="7330" y="17934"/>
                    <a:pt x="7928" y="19278"/>
                  </a:cubicBezTo>
                  <a:cubicBezTo>
                    <a:pt x="8003" y="19440"/>
                    <a:pt x="8077" y="19614"/>
                    <a:pt x="8152" y="19776"/>
                  </a:cubicBezTo>
                  <a:cubicBezTo>
                    <a:pt x="7604" y="19340"/>
                    <a:pt x="7119" y="18830"/>
                    <a:pt x="6683" y="18282"/>
                  </a:cubicBezTo>
                  <a:cubicBezTo>
                    <a:pt x="5028" y="16154"/>
                    <a:pt x="4157" y="13565"/>
                    <a:pt x="2365" y="11537"/>
                  </a:cubicBezTo>
                  <a:cubicBezTo>
                    <a:pt x="2137" y="11278"/>
                    <a:pt x="1869" y="11170"/>
                    <a:pt x="1604" y="11170"/>
                  </a:cubicBezTo>
                  <a:cubicBezTo>
                    <a:pt x="1003" y="11170"/>
                    <a:pt x="418" y="11731"/>
                    <a:pt x="349" y="12371"/>
                  </a:cubicBezTo>
                  <a:cubicBezTo>
                    <a:pt x="0" y="15631"/>
                    <a:pt x="1531" y="18942"/>
                    <a:pt x="3497" y="21468"/>
                  </a:cubicBezTo>
                  <a:cubicBezTo>
                    <a:pt x="5725" y="24318"/>
                    <a:pt x="8911" y="25949"/>
                    <a:pt x="12446" y="26534"/>
                  </a:cubicBezTo>
                  <a:cubicBezTo>
                    <a:pt x="13698" y="26742"/>
                    <a:pt x="15004" y="26847"/>
                    <a:pt x="16330" y="26847"/>
                  </a:cubicBezTo>
                  <a:cubicBezTo>
                    <a:pt x="21910" y="26847"/>
                    <a:pt x="27855" y="24986"/>
                    <a:pt x="31736" y="21095"/>
                  </a:cubicBezTo>
                  <a:cubicBezTo>
                    <a:pt x="33189" y="19622"/>
                    <a:pt x="31850" y="17107"/>
                    <a:pt x="30119" y="17107"/>
                  </a:cubicBezTo>
                  <a:cubicBezTo>
                    <a:pt x="29743" y="17107"/>
                    <a:pt x="29349" y="17225"/>
                    <a:pt x="28961" y="17498"/>
                  </a:cubicBezTo>
                  <a:cubicBezTo>
                    <a:pt x="26634" y="19129"/>
                    <a:pt x="24468" y="20635"/>
                    <a:pt x="21718" y="21443"/>
                  </a:cubicBezTo>
                  <a:cubicBezTo>
                    <a:pt x="20834" y="21705"/>
                    <a:pt x="19938" y="21904"/>
                    <a:pt x="19029" y="22041"/>
                  </a:cubicBezTo>
                  <a:cubicBezTo>
                    <a:pt x="19863" y="21120"/>
                    <a:pt x="20685" y="20174"/>
                    <a:pt x="21494" y="19228"/>
                  </a:cubicBezTo>
                  <a:cubicBezTo>
                    <a:pt x="23584" y="16776"/>
                    <a:pt x="25588" y="14287"/>
                    <a:pt x="27542" y="11748"/>
                  </a:cubicBezTo>
                  <a:cubicBezTo>
                    <a:pt x="28314" y="10753"/>
                    <a:pt x="27704" y="9147"/>
                    <a:pt x="26721" y="8575"/>
                  </a:cubicBezTo>
                  <a:cubicBezTo>
                    <a:pt x="26347" y="8355"/>
                    <a:pt x="25969" y="8256"/>
                    <a:pt x="25602" y="8256"/>
                  </a:cubicBezTo>
                  <a:cubicBezTo>
                    <a:pt x="24807" y="8256"/>
                    <a:pt x="24067" y="8719"/>
                    <a:pt x="23547" y="9409"/>
                  </a:cubicBezTo>
                  <a:cubicBezTo>
                    <a:pt x="21755" y="11786"/>
                    <a:pt x="19925" y="14150"/>
                    <a:pt x="18059" y="16478"/>
                  </a:cubicBezTo>
                  <a:cubicBezTo>
                    <a:pt x="17138" y="17623"/>
                    <a:pt x="16217" y="18768"/>
                    <a:pt x="15296" y="19925"/>
                  </a:cubicBezTo>
                  <a:lnTo>
                    <a:pt x="15246" y="19987"/>
                  </a:lnTo>
                  <a:cubicBezTo>
                    <a:pt x="15370" y="19241"/>
                    <a:pt x="15470" y="18481"/>
                    <a:pt x="15594" y="17760"/>
                  </a:cubicBezTo>
                  <a:cubicBezTo>
                    <a:pt x="15881" y="16104"/>
                    <a:pt x="16179" y="14449"/>
                    <a:pt x="16453" y="12806"/>
                  </a:cubicBezTo>
                  <a:cubicBezTo>
                    <a:pt x="17026" y="9496"/>
                    <a:pt x="17735" y="6210"/>
                    <a:pt x="18233" y="2900"/>
                  </a:cubicBezTo>
                  <a:cubicBezTo>
                    <a:pt x="18419" y="1680"/>
                    <a:pt x="17922" y="435"/>
                    <a:pt x="16627" y="75"/>
                  </a:cubicBezTo>
                  <a:cubicBezTo>
                    <a:pt x="16444" y="25"/>
                    <a:pt x="16253" y="1"/>
                    <a:pt x="1606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05" name="Google Shape;305;p30"/>
            <p:cNvSpPr/>
            <p:nvPr/>
          </p:nvSpPr>
          <p:spPr>
            <a:xfrm>
              <a:off x="6298626" y="4068073"/>
              <a:ext cx="1134006" cy="802175"/>
            </a:xfrm>
            <a:custGeom>
              <a:avLst/>
              <a:gdLst/>
              <a:ahLst/>
              <a:cxnLst/>
              <a:rect l="l" t="t" r="r" b="b"/>
              <a:pathLst>
                <a:path w="20361" h="14403" extrusionOk="0">
                  <a:moveTo>
                    <a:pt x="18848" y="0"/>
                  </a:moveTo>
                  <a:cubicBezTo>
                    <a:pt x="18268" y="0"/>
                    <a:pt x="17729" y="367"/>
                    <a:pt x="17810" y="1106"/>
                  </a:cubicBezTo>
                  <a:cubicBezTo>
                    <a:pt x="17959" y="2351"/>
                    <a:pt x="17984" y="3608"/>
                    <a:pt x="17897" y="4840"/>
                  </a:cubicBezTo>
                  <a:cubicBezTo>
                    <a:pt x="16391" y="3931"/>
                    <a:pt x="14873" y="3023"/>
                    <a:pt x="13342" y="2152"/>
                  </a:cubicBezTo>
                  <a:cubicBezTo>
                    <a:pt x="13158" y="2048"/>
                    <a:pt x="12964" y="2001"/>
                    <a:pt x="12775" y="2001"/>
                  </a:cubicBezTo>
                  <a:cubicBezTo>
                    <a:pt x="12168" y="2001"/>
                    <a:pt x="11609" y="2486"/>
                    <a:pt x="11599" y="3160"/>
                  </a:cubicBezTo>
                  <a:lnTo>
                    <a:pt x="11550" y="6147"/>
                  </a:lnTo>
                  <a:cubicBezTo>
                    <a:pt x="11550" y="6346"/>
                    <a:pt x="11599" y="7105"/>
                    <a:pt x="11599" y="7702"/>
                  </a:cubicBezTo>
                  <a:cubicBezTo>
                    <a:pt x="10280" y="6868"/>
                    <a:pt x="8911" y="6134"/>
                    <a:pt x="7492" y="5474"/>
                  </a:cubicBezTo>
                  <a:cubicBezTo>
                    <a:pt x="7291" y="5383"/>
                    <a:pt x="7091" y="5339"/>
                    <a:pt x="6903" y="5339"/>
                  </a:cubicBezTo>
                  <a:cubicBezTo>
                    <a:pt x="6302" y="5339"/>
                    <a:pt x="5816" y="5781"/>
                    <a:pt x="5750" y="6483"/>
                  </a:cubicBezTo>
                  <a:cubicBezTo>
                    <a:pt x="5625" y="7565"/>
                    <a:pt x="5476" y="8648"/>
                    <a:pt x="5289" y="9718"/>
                  </a:cubicBezTo>
                  <a:lnTo>
                    <a:pt x="1742" y="7665"/>
                  </a:lnTo>
                  <a:cubicBezTo>
                    <a:pt x="1563" y="7565"/>
                    <a:pt x="1373" y="7519"/>
                    <a:pt x="1187" y="7519"/>
                  </a:cubicBezTo>
                  <a:cubicBezTo>
                    <a:pt x="588" y="7519"/>
                    <a:pt x="34" y="7995"/>
                    <a:pt x="25" y="8661"/>
                  </a:cubicBezTo>
                  <a:cubicBezTo>
                    <a:pt x="0" y="10403"/>
                    <a:pt x="75" y="12158"/>
                    <a:pt x="386" y="13875"/>
                  </a:cubicBezTo>
                  <a:cubicBezTo>
                    <a:pt x="454" y="14228"/>
                    <a:pt x="775" y="14403"/>
                    <a:pt x="1099" y="14403"/>
                  </a:cubicBezTo>
                  <a:cubicBezTo>
                    <a:pt x="1425" y="14403"/>
                    <a:pt x="1755" y="14225"/>
                    <a:pt x="1830" y="13875"/>
                  </a:cubicBezTo>
                  <a:cubicBezTo>
                    <a:pt x="2041" y="12792"/>
                    <a:pt x="2178" y="11710"/>
                    <a:pt x="2240" y="10614"/>
                  </a:cubicBezTo>
                  <a:lnTo>
                    <a:pt x="5538" y="12531"/>
                  </a:lnTo>
                  <a:cubicBezTo>
                    <a:pt x="5711" y="12633"/>
                    <a:pt x="5910" y="12682"/>
                    <a:pt x="6110" y="12682"/>
                  </a:cubicBezTo>
                  <a:cubicBezTo>
                    <a:pt x="6614" y="12682"/>
                    <a:pt x="7124" y="12373"/>
                    <a:pt x="7231" y="11847"/>
                  </a:cubicBezTo>
                  <a:cubicBezTo>
                    <a:pt x="7480" y="10639"/>
                    <a:pt x="7679" y="9445"/>
                    <a:pt x="7853" y="8225"/>
                  </a:cubicBezTo>
                  <a:cubicBezTo>
                    <a:pt x="9135" y="8897"/>
                    <a:pt x="10367" y="9631"/>
                    <a:pt x="11562" y="10428"/>
                  </a:cubicBezTo>
                  <a:cubicBezTo>
                    <a:pt x="11742" y="10540"/>
                    <a:pt x="11945" y="10596"/>
                    <a:pt x="12147" y="10596"/>
                  </a:cubicBezTo>
                  <a:cubicBezTo>
                    <a:pt x="12349" y="10596"/>
                    <a:pt x="12551" y="10540"/>
                    <a:pt x="12732" y="10428"/>
                  </a:cubicBezTo>
                  <a:cubicBezTo>
                    <a:pt x="13653" y="9793"/>
                    <a:pt x="13827" y="8959"/>
                    <a:pt x="13852" y="7889"/>
                  </a:cubicBezTo>
                  <a:cubicBezTo>
                    <a:pt x="13877" y="6980"/>
                    <a:pt x="13889" y="6072"/>
                    <a:pt x="13902" y="5163"/>
                  </a:cubicBezTo>
                  <a:cubicBezTo>
                    <a:pt x="15358" y="6022"/>
                    <a:pt x="16802" y="6881"/>
                    <a:pt x="18233" y="7777"/>
                  </a:cubicBezTo>
                  <a:cubicBezTo>
                    <a:pt x="18400" y="7878"/>
                    <a:pt x="18597" y="7925"/>
                    <a:pt x="18797" y="7925"/>
                  </a:cubicBezTo>
                  <a:cubicBezTo>
                    <a:pt x="19313" y="7925"/>
                    <a:pt x="19852" y="7609"/>
                    <a:pt x="19950" y="7080"/>
                  </a:cubicBezTo>
                  <a:cubicBezTo>
                    <a:pt x="20286" y="5114"/>
                    <a:pt x="20361" y="3097"/>
                    <a:pt x="20137" y="1106"/>
                  </a:cubicBezTo>
                  <a:cubicBezTo>
                    <a:pt x="20056" y="370"/>
                    <a:pt x="19431" y="0"/>
                    <a:pt x="1884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06" name="Google Shape;306;p30"/>
          <p:cNvSpPr txBox="1"/>
          <p:nvPr>
            <p:ph type="subTitle" idx="1"/>
          </p:nvPr>
        </p:nvSpPr>
        <p:spPr>
          <a:xfrm>
            <a:off x="715100" y="1674000"/>
            <a:ext cx="3566700" cy="25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naheim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/>
            </a:lvl9pPr>
          </a:lstStyle>
          <a:p/>
        </p:txBody>
      </p:sp>
      <p:sp>
        <p:nvSpPr>
          <p:cNvPr id="307" name="Google Shape;307;p30"/>
          <p:cNvSpPr txBox="1"/>
          <p:nvPr>
            <p:ph type="subTitle" idx="2"/>
          </p:nvPr>
        </p:nvSpPr>
        <p:spPr>
          <a:xfrm>
            <a:off x="4862275" y="1674000"/>
            <a:ext cx="3566700" cy="25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Quicksand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294"/>
              </a:buClr>
              <a:buSzPts val="1400"/>
              <a:buFont typeface="Quicksand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294"/>
              </a:buClr>
              <a:buSzPts val="1400"/>
              <a:buFont typeface="Quicksand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294"/>
              </a:buClr>
              <a:buSzPts val="1400"/>
              <a:buFont typeface="Quicksand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294"/>
              </a:buClr>
              <a:buSzPts val="1400"/>
              <a:buFont typeface="Quicksand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294"/>
              </a:buClr>
              <a:buSzPts val="1400"/>
              <a:buFont typeface="Quicksand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294"/>
              </a:buClr>
              <a:buSzPts val="1400"/>
              <a:buFont typeface="Quicksand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294"/>
              </a:buClr>
              <a:buSzPts val="1400"/>
              <a:buFont typeface="Quicksand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294"/>
              </a:buClr>
              <a:buSzPts val="1400"/>
              <a:buFont typeface="Quicksand"/>
              <a:buChar char="■"/>
              <a:defRPr/>
            </a:lvl9pPr>
          </a:lstStyle>
          <a:p/>
        </p:txBody>
      </p:sp>
      <p:sp>
        <p:nvSpPr>
          <p:cNvPr id="308" name="Google Shape;308;p30"/>
          <p:cNvSpPr txBox="1"/>
          <p:nvPr>
            <p:ph type="title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 txBox="1"/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/>
        </p:txBody>
      </p:sp>
      <p:sp>
        <p:nvSpPr>
          <p:cNvPr id="38" name="Google Shape;38;p4"/>
          <p:cNvSpPr txBox="1"/>
          <p:nvPr>
            <p:ph type="title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SemiBold"/>
              <a:buNone/>
              <a:defRPr sz="3500" b="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grpSp>
        <p:nvGrpSpPr>
          <p:cNvPr id="39" name="Google Shape;39;p4"/>
          <p:cNvGrpSpPr/>
          <p:nvPr/>
        </p:nvGrpSpPr>
        <p:grpSpPr>
          <a:xfrm>
            <a:off x="317068" y="269900"/>
            <a:ext cx="8546344" cy="4690378"/>
            <a:chOff x="317068" y="269900"/>
            <a:chExt cx="8546344" cy="4690378"/>
          </a:xfrm>
        </p:grpSpPr>
        <p:grpSp>
          <p:nvGrpSpPr>
            <p:cNvPr id="40" name="Google Shape;40;p4"/>
            <p:cNvGrpSpPr/>
            <p:nvPr/>
          </p:nvGrpSpPr>
          <p:grpSpPr>
            <a:xfrm>
              <a:off x="8089048" y="269900"/>
              <a:ext cx="767162" cy="575829"/>
              <a:chOff x="8089048" y="269900"/>
              <a:chExt cx="767162" cy="575829"/>
            </a:xfrm>
          </p:grpSpPr>
          <p:sp>
            <p:nvSpPr>
              <p:cNvPr id="41" name="Google Shape;41;p4"/>
              <p:cNvSpPr/>
              <p:nvPr/>
            </p:nvSpPr>
            <p:spPr>
              <a:xfrm>
                <a:off x="8660384" y="269900"/>
                <a:ext cx="195827" cy="167980"/>
              </a:xfrm>
              <a:custGeom>
                <a:avLst/>
                <a:gdLst/>
                <a:ahLst/>
                <a:cxnLst/>
                <a:rect l="l" t="t" r="r" b="b"/>
                <a:pathLst>
                  <a:path w="12222" h="10484" extrusionOk="0">
                    <a:moveTo>
                      <a:pt x="6489" y="1"/>
                    </a:moveTo>
                    <a:cubicBezTo>
                      <a:pt x="5569" y="1"/>
                      <a:pt x="4657" y="256"/>
                      <a:pt x="3871" y="802"/>
                    </a:cubicBezTo>
                    <a:cubicBezTo>
                      <a:pt x="2813" y="1287"/>
                      <a:pt x="1867" y="2109"/>
                      <a:pt x="1407" y="2868"/>
                    </a:cubicBezTo>
                    <a:cubicBezTo>
                      <a:pt x="0" y="5232"/>
                      <a:pt x="971" y="8120"/>
                      <a:pt x="3199" y="9563"/>
                    </a:cubicBezTo>
                    <a:cubicBezTo>
                      <a:pt x="4136" y="10179"/>
                      <a:pt x="5198" y="10484"/>
                      <a:pt x="6248" y="10484"/>
                    </a:cubicBezTo>
                    <a:cubicBezTo>
                      <a:pt x="7682" y="10484"/>
                      <a:pt x="9095" y="9917"/>
                      <a:pt x="10144" y="8804"/>
                    </a:cubicBezTo>
                    <a:cubicBezTo>
                      <a:pt x="11986" y="6825"/>
                      <a:pt x="12222" y="3565"/>
                      <a:pt x="10256" y="1586"/>
                    </a:cubicBezTo>
                    <a:cubicBezTo>
                      <a:pt x="9244" y="566"/>
                      <a:pt x="7858" y="1"/>
                      <a:pt x="648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2" name="Google Shape;42;p4"/>
              <p:cNvSpPr/>
              <p:nvPr/>
            </p:nvSpPr>
            <p:spPr>
              <a:xfrm>
                <a:off x="8369973" y="534995"/>
                <a:ext cx="117862" cy="106021"/>
              </a:xfrm>
              <a:custGeom>
                <a:avLst/>
                <a:gdLst/>
                <a:ahLst/>
                <a:cxnLst/>
                <a:rect l="l" t="t" r="r" b="b"/>
                <a:pathLst>
                  <a:path w="7356" h="6617" extrusionOk="0">
                    <a:moveTo>
                      <a:pt x="3610" y="1"/>
                    </a:moveTo>
                    <a:cubicBezTo>
                      <a:pt x="2999" y="1"/>
                      <a:pt x="2391" y="164"/>
                      <a:pt x="1855" y="488"/>
                    </a:cubicBezTo>
                    <a:cubicBezTo>
                      <a:pt x="1295" y="824"/>
                      <a:pt x="859" y="1321"/>
                      <a:pt x="573" y="1906"/>
                    </a:cubicBezTo>
                    <a:cubicBezTo>
                      <a:pt x="150" y="2665"/>
                      <a:pt x="0" y="3586"/>
                      <a:pt x="311" y="4408"/>
                    </a:cubicBezTo>
                    <a:cubicBezTo>
                      <a:pt x="825" y="5776"/>
                      <a:pt x="2224" y="6616"/>
                      <a:pt x="3609" y="6616"/>
                    </a:cubicBezTo>
                    <a:cubicBezTo>
                      <a:pt x="4404" y="6616"/>
                      <a:pt x="5195" y="6340"/>
                      <a:pt x="5812" y="5727"/>
                    </a:cubicBezTo>
                    <a:cubicBezTo>
                      <a:pt x="7356" y="4196"/>
                      <a:pt x="7057" y="1309"/>
                      <a:pt x="5066" y="326"/>
                    </a:cubicBezTo>
                    <a:cubicBezTo>
                      <a:pt x="4603" y="108"/>
                      <a:pt x="4106" y="1"/>
                      <a:pt x="361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3" name="Google Shape;43;p4"/>
              <p:cNvSpPr/>
              <p:nvPr/>
            </p:nvSpPr>
            <p:spPr>
              <a:xfrm>
                <a:off x="8097521" y="346952"/>
                <a:ext cx="100910" cy="90928"/>
              </a:xfrm>
              <a:custGeom>
                <a:avLst/>
                <a:gdLst/>
                <a:ahLst/>
                <a:cxnLst/>
                <a:rect l="l" t="t" r="r" b="b"/>
                <a:pathLst>
                  <a:path w="6298" h="5675" extrusionOk="0">
                    <a:moveTo>
                      <a:pt x="3026" y="0"/>
                    </a:moveTo>
                    <a:cubicBezTo>
                      <a:pt x="2241" y="0"/>
                      <a:pt x="1460" y="315"/>
                      <a:pt x="946" y="967"/>
                    </a:cubicBezTo>
                    <a:cubicBezTo>
                      <a:pt x="847" y="1104"/>
                      <a:pt x="747" y="1266"/>
                      <a:pt x="673" y="1428"/>
                    </a:cubicBezTo>
                    <a:cubicBezTo>
                      <a:pt x="212" y="1988"/>
                      <a:pt x="0" y="2710"/>
                      <a:pt x="88" y="3431"/>
                    </a:cubicBezTo>
                    <a:cubicBezTo>
                      <a:pt x="284" y="4785"/>
                      <a:pt x="1585" y="5674"/>
                      <a:pt x="2889" y="5674"/>
                    </a:cubicBezTo>
                    <a:cubicBezTo>
                      <a:pt x="3240" y="5674"/>
                      <a:pt x="3591" y="5610"/>
                      <a:pt x="3921" y="5472"/>
                    </a:cubicBezTo>
                    <a:cubicBezTo>
                      <a:pt x="5526" y="4813"/>
                      <a:pt x="6298" y="2734"/>
                      <a:pt x="5352" y="1229"/>
                    </a:cubicBezTo>
                    <a:cubicBezTo>
                      <a:pt x="4845" y="421"/>
                      <a:pt x="3933" y="0"/>
                      <a:pt x="302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4" name="Google Shape;44;p4"/>
              <p:cNvSpPr/>
              <p:nvPr/>
            </p:nvSpPr>
            <p:spPr>
              <a:xfrm>
                <a:off x="8089048" y="744637"/>
                <a:ext cx="117851" cy="101092"/>
              </a:xfrm>
              <a:custGeom>
                <a:avLst/>
                <a:gdLst/>
                <a:ahLst/>
                <a:cxnLst/>
                <a:rect l="l" t="t" r="r" b="b"/>
                <a:pathLst>
                  <a:path w="12222" h="10484" extrusionOk="0">
                    <a:moveTo>
                      <a:pt x="6489" y="1"/>
                    </a:moveTo>
                    <a:cubicBezTo>
                      <a:pt x="5569" y="1"/>
                      <a:pt x="4657" y="256"/>
                      <a:pt x="3871" y="802"/>
                    </a:cubicBezTo>
                    <a:cubicBezTo>
                      <a:pt x="2813" y="1287"/>
                      <a:pt x="1867" y="2109"/>
                      <a:pt x="1407" y="2868"/>
                    </a:cubicBezTo>
                    <a:cubicBezTo>
                      <a:pt x="0" y="5232"/>
                      <a:pt x="971" y="8120"/>
                      <a:pt x="3199" y="9563"/>
                    </a:cubicBezTo>
                    <a:cubicBezTo>
                      <a:pt x="4136" y="10179"/>
                      <a:pt x="5198" y="10484"/>
                      <a:pt x="6248" y="10484"/>
                    </a:cubicBezTo>
                    <a:cubicBezTo>
                      <a:pt x="7682" y="10484"/>
                      <a:pt x="9095" y="9917"/>
                      <a:pt x="10144" y="8804"/>
                    </a:cubicBezTo>
                    <a:cubicBezTo>
                      <a:pt x="11986" y="6825"/>
                      <a:pt x="12222" y="3565"/>
                      <a:pt x="10256" y="1586"/>
                    </a:cubicBezTo>
                    <a:cubicBezTo>
                      <a:pt x="9244" y="566"/>
                      <a:pt x="7858" y="1"/>
                      <a:pt x="648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45" name="Google Shape;45;p4"/>
            <p:cNvSpPr/>
            <p:nvPr/>
          </p:nvSpPr>
          <p:spPr>
            <a:xfrm rot="-1511786">
              <a:off x="8518363" y="4417999"/>
              <a:ext cx="195822" cy="487115"/>
            </a:xfrm>
            <a:custGeom>
              <a:avLst/>
              <a:gdLst/>
              <a:ahLst/>
              <a:cxnLst/>
              <a:rect l="l" t="t" r="r" b="b"/>
              <a:pathLst>
                <a:path w="10032" h="24955" extrusionOk="0">
                  <a:moveTo>
                    <a:pt x="3624" y="0"/>
                  </a:moveTo>
                  <a:cubicBezTo>
                    <a:pt x="1843" y="0"/>
                    <a:pt x="1251" y="2928"/>
                    <a:pt x="3249" y="3583"/>
                  </a:cubicBezTo>
                  <a:cubicBezTo>
                    <a:pt x="4045" y="3832"/>
                    <a:pt x="3821" y="4616"/>
                    <a:pt x="3274" y="4977"/>
                  </a:cubicBezTo>
                  <a:cubicBezTo>
                    <a:pt x="2253" y="5661"/>
                    <a:pt x="1220" y="6122"/>
                    <a:pt x="660" y="7304"/>
                  </a:cubicBezTo>
                  <a:cubicBezTo>
                    <a:pt x="0" y="8710"/>
                    <a:pt x="386" y="10353"/>
                    <a:pt x="1295" y="11561"/>
                  </a:cubicBezTo>
                  <a:cubicBezTo>
                    <a:pt x="2153" y="12706"/>
                    <a:pt x="3460" y="13266"/>
                    <a:pt x="4481" y="14211"/>
                  </a:cubicBezTo>
                  <a:cubicBezTo>
                    <a:pt x="5302" y="14983"/>
                    <a:pt x="5028" y="15444"/>
                    <a:pt x="4468" y="16302"/>
                  </a:cubicBezTo>
                  <a:cubicBezTo>
                    <a:pt x="3759" y="17422"/>
                    <a:pt x="3062" y="18555"/>
                    <a:pt x="3074" y="19936"/>
                  </a:cubicBezTo>
                  <a:cubicBezTo>
                    <a:pt x="3097" y="22327"/>
                    <a:pt x="5659" y="24955"/>
                    <a:pt x="8161" y="24955"/>
                  </a:cubicBezTo>
                  <a:cubicBezTo>
                    <a:pt x="8472" y="24955"/>
                    <a:pt x="8782" y="24914"/>
                    <a:pt x="9086" y="24827"/>
                  </a:cubicBezTo>
                  <a:cubicBezTo>
                    <a:pt x="9733" y="24641"/>
                    <a:pt x="10031" y="23894"/>
                    <a:pt x="9695" y="23322"/>
                  </a:cubicBezTo>
                  <a:cubicBezTo>
                    <a:pt x="9036" y="22102"/>
                    <a:pt x="7405" y="21766"/>
                    <a:pt x="6783" y="20521"/>
                  </a:cubicBezTo>
                  <a:cubicBezTo>
                    <a:pt x="6335" y="19600"/>
                    <a:pt x="7082" y="18866"/>
                    <a:pt x="7567" y="18119"/>
                  </a:cubicBezTo>
                  <a:cubicBezTo>
                    <a:pt x="8326" y="16949"/>
                    <a:pt x="8849" y="15643"/>
                    <a:pt x="8550" y="14236"/>
                  </a:cubicBezTo>
                  <a:cubicBezTo>
                    <a:pt x="8239" y="12805"/>
                    <a:pt x="7194" y="11735"/>
                    <a:pt x="6061" y="10901"/>
                  </a:cubicBezTo>
                  <a:cubicBezTo>
                    <a:pt x="5564" y="10528"/>
                    <a:pt x="3684" y="9445"/>
                    <a:pt x="3896" y="8847"/>
                  </a:cubicBezTo>
                  <a:cubicBezTo>
                    <a:pt x="3995" y="8561"/>
                    <a:pt x="4605" y="8374"/>
                    <a:pt x="4867" y="8225"/>
                  </a:cubicBezTo>
                  <a:cubicBezTo>
                    <a:pt x="5464" y="7902"/>
                    <a:pt x="5987" y="7466"/>
                    <a:pt x="6435" y="6943"/>
                  </a:cubicBezTo>
                  <a:cubicBezTo>
                    <a:pt x="8401" y="4479"/>
                    <a:pt x="7094" y="1032"/>
                    <a:pt x="4207" y="98"/>
                  </a:cubicBezTo>
                  <a:cubicBezTo>
                    <a:pt x="4001" y="31"/>
                    <a:pt x="3806" y="0"/>
                    <a:pt x="362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46" name="Google Shape;46;p4"/>
            <p:cNvGrpSpPr/>
            <p:nvPr/>
          </p:nvGrpSpPr>
          <p:grpSpPr>
            <a:xfrm>
              <a:off x="317068" y="4362831"/>
              <a:ext cx="628700" cy="597447"/>
              <a:chOff x="4171771" y="2918403"/>
              <a:chExt cx="745611" cy="708463"/>
            </a:xfrm>
          </p:grpSpPr>
          <p:sp>
            <p:nvSpPr>
              <p:cNvPr id="47" name="Google Shape;47;p4"/>
              <p:cNvSpPr/>
              <p:nvPr/>
            </p:nvSpPr>
            <p:spPr>
              <a:xfrm>
                <a:off x="4171771" y="3496666"/>
                <a:ext cx="142850" cy="130200"/>
              </a:xfrm>
              <a:custGeom>
                <a:avLst/>
                <a:gdLst/>
                <a:ahLst/>
                <a:cxnLst/>
                <a:rect l="l" t="t" r="r" b="b"/>
                <a:pathLst>
                  <a:path w="5714" h="5208" extrusionOk="0">
                    <a:moveTo>
                      <a:pt x="3124" y="0"/>
                    </a:moveTo>
                    <a:cubicBezTo>
                      <a:pt x="2891" y="0"/>
                      <a:pt x="2658" y="28"/>
                      <a:pt x="2428" y="83"/>
                    </a:cubicBezTo>
                    <a:cubicBezTo>
                      <a:pt x="2141" y="170"/>
                      <a:pt x="1868" y="282"/>
                      <a:pt x="1619" y="419"/>
                    </a:cubicBezTo>
                    <a:cubicBezTo>
                      <a:pt x="1183" y="668"/>
                      <a:pt x="822" y="1041"/>
                      <a:pt x="611" y="1489"/>
                    </a:cubicBezTo>
                    <a:cubicBezTo>
                      <a:pt x="486" y="1651"/>
                      <a:pt x="386" y="1813"/>
                      <a:pt x="299" y="1999"/>
                    </a:cubicBezTo>
                    <a:cubicBezTo>
                      <a:pt x="113" y="2323"/>
                      <a:pt x="13" y="2671"/>
                      <a:pt x="13" y="3045"/>
                    </a:cubicBezTo>
                    <a:cubicBezTo>
                      <a:pt x="1" y="3319"/>
                      <a:pt x="63" y="3592"/>
                      <a:pt x="200" y="3841"/>
                    </a:cubicBezTo>
                    <a:cubicBezTo>
                      <a:pt x="436" y="4426"/>
                      <a:pt x="922" y="4862"/>
                      <a:pt x="1531" y="5036"/>
                    </a:cubicBezTo>
                    <a:cubicBezTo>
                      <a:pt x="1868" y="5123"/>
                      <a:pt x="2204" y="5161"/>
                      <a:pt x="2540" y="5161"/>
                    </a:cubicBezTo>
                    <a:lnTo>
                      <a:pt x="2577" y="5161"/>
                    </a:lnTo>
                    <a:cubicBezTo>
                      <a:pt x="2689" y="5192"/>
                      <a:pt x="2804" y="5207"/>
                      <a:pt x="2919" y="5207"/>
                    </a:cubicBezTo>
                    <a:cubicBezTo>
                      <a:pt x="3034" y="5207"/>
                      <a:pt x="3149" y="5192"/>
                      <a:pt x="3261" y="5161"/>
                    </a:cubicBezTo>
                    <a:cubicBezTo>
                      <a:pt x="3610" y="5148"/>
                      <a:pt x="3933" y="5036"/>
                      <a:pt x="4220" y="4849"/>
                    </a:cubicBezTo>
                    <a:cubicBezTo>
                      <a:pt x="5116" y="4401"/>
                      <a:pt x="5676" y="3493"/>
                      <a:pt x="5701" y="2497"/>
                    </a:cubicBezTo>
                    <a:cubicBezTo>
                      <a:pt x="5713" y="2174"/>
                      <a:pt x="5639" y="1838"/>
                      <a:pt x="5477" y="1551"/>
                    </a:cubicBezTo>
                    <a:cubicBezTo>
                      <a:pt x="5190" y="830"/>
                      <a:pt x="4593" y="294"/>
                      <a:pt x="3859" y="95"/>
                    </a:cubicBezTo>
                    <a:cubicBezTo>
                      <a:pt x="3616" y="31"/>
                      <a:pt x="3370" y="0"/>
                      <a:pt x="312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8" name="Google Shape;48;p4"/>
              <p:cNvSpPr/>
              <p:nvPr/>
            </p:nvSpPr>
            <p:spPr>
              <a:xfrm>
                <a:off x="4475845" y="3164888"/>
                <a:ext cx="160575" cy="158850"/>
              </a:xfrm>
              <a:custGeom>
                <a:avLst/>
                <a:gdLst/>
                <a:ahLst/>
                <a:cxnLst/>
                <a:rect l="l" t="t" r="r" b="b"/>
                <a:pathLst>
                  <a:path w="6423" h="6354" extrusionOk="0">
                    <a:moveTo>
                      <a:pt x="3353" y="1"/>
                    </a:moveTo>
                    <a:cubicBezTo>
                      <a:pt x="2321" y="1"/>
                      <a:pt x="1390" y="583"/>
                      <a:pt x="922" y="1507"/>
                    </a:cubicBezTo>
                    <a:cubicBezTo>
                      <a:pt x="113" y="2477"/>
                      <a:pt x="1" y="3859"/>
                      <a:pt x="636" y="4942"/>
                    </a:cubicBezTo>
                    <a:cubicBezTo>
                      <a:pt x="1199" y="5849"/>
                      <a:pt x="2171" y="6353"/>
                      <a:pt x="3163" y="6353"/>
                    </a:cubicBezTo>
                    <a:cubicBezTo>
                      <a:pt x="3682" y="6353"/>
                      <a:pt x="4206" y="6215"/>
                      <a:pt x="4680" y="5925"/>
                    </a:cubicBezTo>
                    <a:cubicBezTo>
                      <a:pt x="5303" y="5539"/>
                      <a:pt x="5763" y="4942"/>
                      <a:pt x="6000" y="4257"/>
                    </a:cubicBezTo>
                    <a:cubicBezTo>
                      <a:pt x="6124" y="4046"/>
                      <a:pt x="6224" y="3822"/>
                      <a:pt x="6286" y="3585"/>
                    </a:cubicBezTo>
                    <a:cubicBezTo>
                      <a:pt x="6398" y="3224"/>
                      <a:pt x="6423" y="2838"/>
                      <a:pt x="6336" y="2465"/>
                    </a:cubicBezTo>
                    <a:cubicBezTo>
                      <a:pt x="6323" y="2092"/>
                      <a:pt x="6199" y="1743"/>
                      <a:pt x="6000" y="1432"/>
                    </a:cubicBezTo>
                    <a:cubicBezTo>
                      <a:pt x="5763" y="1009"/>
                      <a:pt x="5415" y="673"/>
                      <a:pt x="5004" y="424"/>
                    </a:cubicBezTo>
                    <a:cubicBezTo>
                      <a:pt x="4755" y="287"/>
                      <a:pt x="4494" y="175"/>
                      <a:pt x="4232" y="100"/>
                    </a:cubicBezTo>
                    <a:lnTo>
                      <a:pt x="3486" y="1"/>
                    </a:lnTo>
                    <a:lnTo>
                      <a:pt x="3386" y="1"/>
                    </a:lnTo>
                    <a:cubicBezTo>
                      <a:pt x="3375" y="1"/>
                      <a:pt x="3364" y="1"/>
                      <a:pt x="335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9" name="Google Shape;49;p4"/>
              <p:cNvSpPr/>
              <p:nvPr/>
            </p:nvSpPr>
            <p:spPr>
              <a:xfrm>
                <a:off x="4251554" y="3174475"/>
                <a:ext cx="117650" cy="139675"/>
              </a:xfrm>
              <a:custGeom>
                <a:avLst/>
                <a:gdLst/>
                <a:ahLst/>
                <a:cxnLst/>
                <a:rect l="l" t="t" r="r" b="b"/>
                <a:pathLst>
                  <a:path w="4706" h="5587" extrusionOk="0">
                    <a:moveTo>
                      <a:pt x="2377" y="1"/>
                    </a:moveTo>
                    <a:cubicBezTo>
                      <a:pt x="2007" y="1"/>
                      <a:pt x="1638" y="98"/>
                      <a:pt x="1308" y="287"/>
                    </a:cubicBezTo>
                    <a:lnTo>
                      <a:pt x="1233" y="337"/>
                    </a:lnTo>
                    <a:cubicBezTo>
                      <a:pt x="598" y="723"/>
                      <a:pt x="100" y="1457"/>
                      <a:pt x="150" y="2229"/>
                    </a:cubicBezTo>
                    <a:cubicBezTo>
                      <a:pt x="187" y="3050"/>
                      <a:pt x="1" y="3822"/>
                      <a:pt x="436" y="4594"/>
                    </a:cubicBezTo>
                    <a:cubicBezTo>
                      <a:pt x="778" y="5215"/>
                      <a:pt x="1438" y="5586"/>
                      <a:pt x="2138" y="5586"/>
                    </a:cubicBezTo>
                    <a:cubicBezTo>
                      <a:pt x="2279" y="5586"/>
                      <a:pt x="2422" y="5571"/>
                      <a:pt x="2565" y="5539"/>
                    </a:cubicBezTo>
                    <a:cubicBezTo>
                      <a:pt x="3199" y="5365"/>
                      <a:pt x="3896" y="4731"/>
                      <a:pt x="3871" y="4009"/>
                    </a:cubicBezTo>
                    <a:cubicBezTo>
                      <a:pt x="3971" y="3772"/>
                      <a:pt x="4095" y="3548"/>
                      <a:pt x="4232" y="3337"/>
                    </a:cubicBezTo>
                    <a:cubicBezTo>
                      <a:pt x="4705" y="2677"/>
                      <a:pt x="4568" y="1793"/>
                      <a:pt x="4232" y="1121"/>
                    </a:cubicBezTo>
                    <a:lnTo>
                      <a:pt x="4195" y="1047"/>
                    </a:lnTo>
                    <a:cubicBezTo>
                      <a:pt x="3996" y="611"/>
                      <a:pt x="3398" y="175"/>
                      <a:pt x="2938" y="76"/>
                    </a:cubicBezTo>
                    <a:cubicBezTo>
                      <a:pt x="2754" y="26"/>
                      <a:pt x="2565" y="1"/>
                      <a:pt x="237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340468" y="2991883"/>
                <a:ext cx="118875" cy="128850"/>
              </a:xfrm>
              <a:custGeom>
                <a:avLst/>
                <a:gdLst/>
                <a:ahLst/>
                <a:cxnLst/>
                <a:rect l="l" t="t" r="r" b="b"/>
                <a:pathLst>
                  <a:path w="4755" h="5154" extrusionOk="0">
                    <a:moveTo>
                      <a:pt x="2496" y="0"/>
                    </a:moveTo>
                    <a:cubicBezTo>
                      <a:pt x="2309" y="0"/>
                      <a:pt x="2115" y="25"/>
                      <a:pt x="1917" y="77"/>
                    </a:cubicBezTo>
                    <a:cubicBezTo>
                      <a:pt x="672" y="438"/>
                      <a:pt x="0" y="1782"/>
                      <a:pt x="461" y="3002"/>
                    </a:cubicBezTo>
                    <a:cubicBezTo>
                      <a:pt x="498" y="3288"/>
                      <a:pt x="536" y="3587"/>
                      <a:pt x="610" y="3873"/>
                    </a:cubicBezTo>
                    <a:cubicBezTo>
                      <a:pt x="773" y="4631"/>
                      <a:pt x="1453" y="5153"/>
                      <a:pt x="2209" y="5153"/>
                    </a:cubicBezTo>
                    <a:cubicBezTo>
                      <a:pt x="2322" y="5153"/>
                      <a:pt x="2437" y="5142"/>
                      <a:pt x="2552" y="5117"/>
                    </a:cubicBezTo>
                    <a:cubicBezTo>
                      <a:pt x="3236" y="4980"/>
                      <a:pt x="3672" y="4321"/>
                      <a:pt x="4058" y="3736"/>
                    </a:cubicBezTo>
                    <a:cubicBezTo>
                      <a:pt x="4394" y="3400"/>
                      <a:pt x="4605" y="2964"/>
                      <a:pt x="4667" y="2491"/>
                    </a:cubicBezTo>
                    <a:cubicBezTo>
                      <a:pt x="4755" y="1844"/>
                      <a:pt x="4580" y="1110"/>
                      <a:pt x="4058" y="649"/>
                    </a:cubicBezTo>
                    <a:cubicBezTo>
                      <a:pt x="3597" y="236"/>
                      <a:pt x="3073" y="0"/>
                      <a:pt x="249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1" name="Google Shape;51;p4"/>
              <p:cNvSpPr/>
              <p:nvPr/>
            </p:nvSpPr>
            <p:spPr>
              <a:xfrm>
                <a:off x="4527475" y="2918403"/>
                <a:ext cx="153100" cy="154025"/>
              </a:xfrm>
              <a:custGeom>
                <a:avLst/>
                <a:gdLst/>
                <a:ahLst/>
                <a:cxnLst/>
                <a:rect l="l" t="t" r="r" b="b"/>
                <a:pathLst>
                  <a:path w="6124" h="6161" extrusionOk="0">
                    <a:moveTo>
                      <a:pt x="3111" y="1"/>
                    </a:moveTo>
                    <a:cubicBezTo>
                      <a:pt x="2281" y="1"/>
                      <a:pt x="1417" y="357"/>
                      <a:pt x="872" y="939"/>
                    </a:cubicBezTo>
                    <a:cubicBezTo>
                      <a:pt x="336" y="1499"/>
                      <a:pt x="25" y="2246"/>
                      <a:pt x="0" y="3030"/>
                    </a:cubicBezTo>
                    <a:cubicBezTo>
                      <a:pt x="0" y="3279"/>
                      <a:pt x="25" y="3528"/>
                      <a:pt x="75" y="3764"/>
                    </a:cubicBezTo>
                    <a:cubicBezTo>
                      <a:pt x="137" y="4038"/>
                      <a:pt x="237" y="4312"/>
                      <a:pt x="374" y="4561"/>
                    </a:cubicBezTo>
                    <a:cubicBezTo>
                      <a:pt x="411" y="4623"/>
                      <a:pt x="448" y="4673"/>
                      <a:pt x="486" y="4735"/>
                    </a:cubicBezTo>
                    <a:cubicBezTo>
                      <a:pt x="548" y="4847"/>
                      <a:pt x="635" y="4959"/>
                      <a:pt x="722" y="5071"/>
                    </a:cubicBezTo>
                    <a:cubicBezTo>
                      <a:pt x="1330" y="5774"/>
                      <a:pt x="2221" y="6161"/>
                      <a:pt x="3111" y="6161"/>
                    </a:cubicBezTo>
                    <a:cubicBezTo>
                      <a:pt x="3861" y="6161"/>
                      <a:pt x="4610" y="5887"/>
                      <a:pt x="5190" y="5295"/>
                    </a:cubicBezTo>
                    <a:cubicBezTo>
                      <a:pt x="5788" y="4673"/>
                      <a:pt x="6124" y="3851"/>
                      <a:pt x="6111" y="2993"/>
                    </a:cubicBezTo>
                    <a:cubicBezTo>
                      <a:pt x="6074" y="1661"/>
                      <a:pt x="5178" y="491"/>
                      <a:pt x="3896" y="118"/>
                    </a:cubicBezTo>
                    <a:cubicBezTo>
                      <a:pt x="3646" y="38"/>
                      <a:pt x="3380" y="1"/>
                      <a:pt x="3111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2" name="Google Shape;52;p4"/>
              <p:cNvSpPr/>
              <p:nvPr/>
            </p:nvSpPr>
            <p:spPr>
              <a:xfrm>
                <a:off x="4783257" y="3091192"/>
                <a:ext cx="134125" cy="134100"/>
              </a:xfrm>
              <a:custGeom>
                <a:avLst/>
                <a:gdLst/>
                <a:ahLst/>
                <a:cxnLst/>
                <a:rect l="l" t="t" r="r" b="b"/>
                <a:pathLst>
                  <a:path w="5365" h="5364" extrusionOk="0">
                    <a:moveTo>
                      <a:pt x="2683" y="1"/>
                    </a:moveTo>
                    <a:cubicBezTo>
                      <a:pt x="2216" y="1"/>
                      <a:pt x="1749" y="116"/>
                      <a:pt x="1395" y="346"/>
                    </a:cubicBezTo>
                    <a:lnTo>
                      <a:pt x="1332" y="396"/>
                    </a:lnTo>
                    <a:cubicBezTo>
                      <a:pt x="1034" y="558"/>
                      <a:pt x="772" y="794"/>
                      <a:pt x="586" y="1081"/>
                    </a:cubicBezTo>
                    <a:cubicBezTo>
                      <a:pt x="424" y="1242"/>
                      <a:pt x="312" y="1441"/>
                      <a:pt x="250" y="1666"/>
                    </a:cubicBezTo>
                    <a:cubicBezTo>
                      <a:pt x="75" y="1989"/>
                      <a:pt x="1" y="2338"/>
                      <a:pt x="13" y="2698"/>
                    </a:cubicBezTo>
                    <a:cubicBezTo>
                      <a:pt x="51" y="2935"/>
                      <a:pt x="75" y="3159"/>
                      <a:pt x="113" y="3408"/>
                    </a:cubicBezTo>
                    <a:cubicBezTo>
                      <a:pt x="200" y="3619"/>
                      <a:pt x="287" y="3831"/>
                      <a:pt x="374" y="4043"/>
                    </a:cubicBezTo>
                    <a:cubicBezTo>
                      <a:pt x="536" y="4341"/>
                      <a:pt x="772" y="4603"/>
                      <a:pt x="1071" y="4789"/>
                    </a:cubicBezTo>
                    <a:cubicBezTo>
                      <a:pt x="1233" y="4951"/>
                      <a:pt x="1432" y="5076"/>
                      <a:pt x="1656" y="5138"/>
                    </a:cubicBezTo>
                    <a:cubicBezTo>
                      <a:pt x="1945" y="5288"/>
                      <a:pt x="2277" y="5363"/>
                      <a:pt x="2602" y="5363"/>
                    </a:cubicBezTo>
                    <a:cubicBezTo>
                      <a:pt x="2627" y="5363"/>
                      <a:pt x="2652" y="5363"/>
                      <a:pt x="2677" y="5362"/>
                    </a:cubicBezTo>
                    <a:lnTo>
                      <a:pt x="3386" y="5275"/>
                    </a:lnTo>
                    <a:lnTo>
                      <a:pt x="4033" y="5001"/>
                    </a:lnTo>
                    <a:cubicBezTo>
                      <a:pt x="4332" y="4839"/>
                      <a:pt x="4593" y="4603"/>
                      <a:pt x="4780" y="4316"/>
                    </a:cubicBezTo>
                    <a:cubicBezTo>
                      <a:pt x="4942" y="4155"/>
                      <a:pt x="5054" y="3943"/>
                      <a:pt x="5116" y="3719"/>
                    </a:cubicBezTo>
                    <a:cubicBezTo>
                      <a:pt x="5290" y="3408"/>
                      <a:pt x="5365" y="3059"/>
                      <a:pt x="5352" y="2698"/>
                    </a:cubicBezTo>
                    <a:lnTo>
                      <a:pt x="5253" y="1989"/>
                    </a:lnTo>
                    <a:cubicBezTo>
                      <a:pt x="5166" y="1778"/>
                      <a:pt x="5079" y="1566"/>
                      <a:pt x="4991" y="1354"/>
                    </a:cubicBezTo>
                    <a:cubicBezTo>
                      <a:pt x="4755" y="956"/>
                      <a:pt x="4419" y="620"/>
                      <a:pt x="4033" y="396"/>
                    </a:cubicBezTo>
                    <a:lnTo>
                      <a:pt x="3971" y="346"/>
                    </a:lnTo>
                    <a:cubicBezTo>
                      <a:pt x="3616" y="116"/>
                      <a:pt x="3150" y="1"/>
                      <a:pt x="268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3" name="Google Shape;53;p4"/>
              <p:cNvSpPr/>
              <p:nvPr/>
            </p:nvSpPr>
            <p:spPr>
              <a:xfrm>
                <a:off x="4599649" y="3347183"/>
                <a:ext cx="183600" cy="176775"/>
              </a:xfrm>
              <a:custGeom>
                <a:avLst/>
                <a:gdLst/>
                <a:ahLst/>
                <a:cxnLst/>
                <a:rect l="l" t="t" r="r" b="b"/>
                <a:pathLst>
                  <a:path w="7344" h="7071" extrusionOk="0">
                    <a:moveTo>
                      <a:pt x="3967" y="1"/>
                    </a:moveTo>
                    <a:cubicBezTo>
                      <a:pt x="3666" y="1"/>
                      <a:pt x="3365" y="38"/>
                      <a:pt x="3075" y="114"/>
                    </a:cubicBezTo>
                    <a:cubicBezTo>
                      <a:pt x="1805" y="475"/>
                      <a:pt x="810" y="1458"/>
                      <a:pt x="436" y="2715"/>
                    </a:cubicBezTo>
                    <a:cubicBezTo>
                      <a:pt x="1" y="4183"/>
                      <a:pt x="673" y="5752"/>
                      <a:pt x="1930" y="6548"/>
                    </a:cubicBezTo>
                    <a:cubicBezTo>
                      <a:pt x="2501" y="6896"/>
                      <a:pt x="3144" y="7071"/>
                      <a:pt x="3789" y="7071"/>
                    </a:cubicBezTo>
                    <a:cubicBezTo>
                      <a:pt x="4368" y="7071"/>
                      <a:pt x="4947" y="6930"/>
                      <a:pt x="5477" y="6648"/>
                    </a:cubicBezTo>
                    <a:cubicBezTo>
                      <a:pt x="6472" y="6075"/>
                      <a:pt x="7120" y="5017"/>
                      <a:pt x="7157" y="3860"/>
                    </a:cubicBezTo>
                    <a:cubicBezTo>
                      <a:pt x="7344" y="3126"/>
                      <a:pt x="7257" y="2341"/>
                      <a:pt x="6896" y="1669"/>
                    </a:cubicBezTo>
                    <a:cubicBezTo>
                      <a:pt x="6340" y="578"/>
                      <a:pt x="5151" y="1"/>
                      <a:pt x="396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4" name="Google Shape;54;p4"/>
              <p:cNvSpPr/>
              <p:nvPr/>
            </p:nvSpPr>
            <p:spPr>
              <a:xfrm>
                <a:off x="4369224" y="3374505"/>
                <a:ext cx="122000" cy="122150"/>
              </a:xfrm>
              <a:custGeom>
                <a:avLst/>
                <a:gdLst/>
                <a:ahLst/>
                <a:cxnLst/>
                <a:rect l="l" t="t" r="r" b="b"/>
                <a:pathLst>
                  <a:path w="4880" h="4886" extrusionOk="0">
                    <a:moveTo>
                      <a:pt x="2440" y="1"/>
                    </a:moveTo>
                    <a:cubicBezTo>
                      <a:pt x="1815" y="1"/>
                      <a:pt x="1189" y="240"/>
                      <a:pt x="710" y="719"/>
                    </a:cubicBezTo>
                    <a:cubicBezTo>
                      <a:pt x="275" y="1192"/>
                      <a:pt x="26" y="1802"/>
                      <a:pt x="1" y="2449"/>
                    </a:cubicBezTo>
                    <a:cubicBezTo>
                      <a:pt x="26" y="3072"/>
                      <a:pt x="237" y="3731"/>
                      <a:pt x="710" y="4167"/>
                    </a:cubicBezTo>
                    <a:cubicBezTo>
                      <a:pt x="1189" y="4646"/>
                      <a:pt x="1815" y="4886"/>
                      <a:pt x="2440" y="4886"/>
                    </a:cubicBezTo>
                    <a:cubicBezTo>
                      <a:pt x="3066" y="4886"/>
                      <a:pt x="3691" y="4646"/>
                      <a:pt x="4170" y="4167"/>
                    </a:cubicBezTo>
                    <a:cubicBezTo>
                      <a:pt x="4606" y="3694"/>
                      <a:pt x="4855" y="3084"/>
                      <a:pt x="4880" y="2449"/>
                    </a:cubicBezTo>
                    <a:cubicBezTo>
                      <a:pt x="4855" y="1815"/>
                      <a:pt x="4643" y="1155"/>
                      <a:pt x="4170" y="719"/>
                    </a:cubicBezTo>
                    <a:cubicBezTo>
                      <a:pt x="3691" y="240"/>
                      <a:pt x="3066" y="1"/>
                      <a:pt x="244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55" name="Google Shape;55;p4"/>
            <p:cNvSpPr/>
            <p:nvPr/>
          </p:nvSpPr>
          <p:spPr>
            <a:xfrm>
              <a:off x="8653163" y="4399500"/>
              <a:ext cx="210250" cy="180450"/>
            </a:xfrm>
            <a:custGeom>
              <a:avLst/>
              <a:gdLst/>
              <a:ahLst/>
              <a:cxnLst/>
              <a:rect l="l" t="t" r="r" b="b"/>
              <a:pathLst>
                <a:path w="8410" h="7218" extrusionOk="0">
                  <a:moveTo>
                    <a:pt x="4078" y="1"/>
                  </a:moveTo>
                  <a:cubicBezTo>
                    <a:pt x="3728" y="1"/>
                    <a:pt x="3397" y="192"/>
                    <a:pt x="3311" y="629"/>
                  </a:cubicBezTo>
                  <a:cubicBezTo>
                    <a:pt x="3224" y="1139"/>
                    <a:pt x="3174" y="1649"/>
                    <a:pt x="3174" y="2172"/>
                  </a:cubicBezTo>
                  <a:cubicBezTo>
                    <a:pt x="2415" y="2259"/>
                    <a:pt x="1643" y="2321"/>
                    <a:pt x="859" y="2408"/>
                  </a:cubicBezTo>
                  <a:cubicBezTo>
                    <a:pt x="0" y="2495"/>
                    <a:pt x="13" y="3640"/>
                    <a:pt x="859" y="3740"/>
                  </a:cubicBezTo>
                  <a:cubicBezTo>
                    <a:pt x="1631" y="3827"/>
                    <a:pt x="2402" y="3864"/>
                    <a:pt x="3186" y="3864"/>
                  </a:cubicBezTo>
                  <a:cubicBezTo>
                    <a:pt x="3174" y="4872"/>
                    <a:pt x="3112" y="5905"/>
                    <a:pt x="3286" y="6914"/>
                  </a:cubicBezTo>
                  <a:cubicBezTo>
                    <a:pt x="3321" y="7126"/>
                    <a:pt x="3476" y="7218"/>
                    <a:pt x="3643" y="7218"/>
                  </a:cubicBezTo>
                  <a:cubicBezTo>
                    <a:pt x="3829" y="7218"/>
                    <a:pt x="4029" y="7104"/>
                    <a:pt x="4095" y="6914"/>
                  </a:cubicBezTo>
                  <a:cubicBezTo>
                    <a:pt x="4431" y="5930"/>
                    <a:pt x="4518" y="4835"/>
                    <a:pt x="4667" y="3802"/>
                  </a:cubicBezTo>
                  <a:cubicBezTo>
                    <a:pt x="5464" y="3752"/>
                    <a:pt x="6248" y="3678"/>
                    <a:pt x="7007" y="3603"/>
                  </a:cubicBezTo>
                  <a:cubicBezTo>
                    <a:pt x="8410" y="3454"/>
                    <a:pt x="8241" y="1520"/>
                    <a:pt x="7049" y="1520"/>
                  </a:cubicBezTo>
                  <a:cubicBezTo>
                    <a:pt x="6951" y="1520"/>
                    <a:pt x="6845" y="1533"/>
                    <a:pt x="6733" y="1562"/>
                  </a:cubicBezTo>
                  <a:cubicBezTo>
                    <a:pt x="6148" y="1711"/>
                    <a:pt x="5563" y="1823"/>
                    <a:pt x="4978" y="1923"/>
                  </a:cubicBezTo>
                  <a:cubicBezTo>
                    <a:pt x="5028" y="1562"/>
                    <a:pt x="5041" y="1213"/>
                    <a:pt x="5041" y="865"/>
                  </a:cubicBezTo>
                  <a:cubicBezTo>
                    <a:pt x="5027" y="329"/>
                    <a:pt x="4536" y="1"/>
                    <a:pt x="40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BLANK_1_1_1_2"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31"/>
          <p:cNvSpPr txBox="1"/>
          <p:nvPr>
            <p:ph type="title"/>
          </p:nvPr>
        </p:nvSpPr>
        <p:spPr>
          <a:xfrm>
            <a:off x="720000" y="2378402"/>
            <a:ext cx="23364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11" name="Google Shape;311;p31"/>
          <p:cNvSpPr txBox="1"/>
          <p:nvPr>
            <p:ph type="subTitle" idx="1"/>
          </p:nvPr>
        </p:nvSpPr>
        <p:spPr>
          <a:xfrm>
            <a:off x="851850" y="2951100"/>
            <a:ext cx="2072700" cy="114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2" name="Google Shape;312;p31"/>
          <p:cNvSpPr txBox="1"/>
          <p:nvPr>
            <p:ph type="title" idx="2"/>
          </p:nvPr>
        </p:nvSpPr>
        <p:spPr>
          <a:xfrm>
            <a:off x="3403800" y="2378402"/>
            <a:ext cx="23364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13" name="Google Shape;313;p31"/>
          <p:cNvSpPr txBox="1"/>
          <p:nvPr>
            <p:ph type="subTitle" idx="3"/>
          </p:nvPr>
        </p:nvSpPr>
        <p:spPr>
          <a:xfrm>
            <a:off x="3535800" y="2951100"/>
            <a:ext cx="2072700" cy="114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4" name="Google Shape;314;p31"/>
          <p:cNvSpPr txBox="1"/>
          <p:nvPr>
            <p:ph type="title" idx="4"/>
          </p:nvPr>
        </p:nvSpPr>
        <p:spPr>
          <a:xfrm>
            <a:off x="6087600" y="2378402"/>
            <a:ext cx="23364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15" name="Google Shape;315;p31"/>
          <p:cNvSpPr txBox="1"/>
          <p:nvPr>
            <p:ph type="subTitle" idx="5"/>
          </p:nvPr>
        </p:nvSpPr>
        <p:spPr>
          <a:xfrm>
            <a:off x="6219450" y="2951100"/>
            <a:ext cx="2072700" cy="114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6" name="Google Shape;316;p31"/>
          <p:cNvSpPr txBox="1"/>
          <p:nvPr>
            <p:ph type="title" idx="6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317" name="Google Shape;317;p31"/>
          <p:cNvSpPr/>
          <p:nvPr/>
        </p:nvSpPr>
        <p:spPr>
          <a:xfrm rot="-1505648">
            <a:off x="4111228" y="4272930"/>
            <a:ext cx="921338" cy="511267"/>
          </a:xfrm>
          <a:custGeom>
            <a:avLst/>
            <a:gdLst/>
            <a:ahLst/>
            <a:cxnLst/>
            <a:rect l="l" t="t" r="r" b="b"/>
            <a:pathLst>
              <a:path w="20204" h="11211" extrusionOk="0">
                <a:moveTo>
                  <a:pt x="3442" y="1"/>
                </a:moveTo>
                <a:cubicBezTo>
                  <a:pt x="3180" y="1"/>
                  <a:pt x="2914" y="96"/>
                  <a:pt x="2729" y="264"/>
                </a:cubicBezTo>
                <a:cubicBezTo>
                  <a:pt x="1783" y="1086"/>
                  <a:pt x="962" y="2044"/>
                  <a:pt x="290" y="3102"/>
                </a:cubicBezTo>
                <a:cubicBezTo>
                  <a:pt x="0" y="3578"/>
                  <a:pt x="432" y="4089"/>
                  <a:pt x="887" y="4089"/>
                </a:cubicBezTo>
                <a:cubicBezTo>
                  <a:pt x="1038" y="4089"/>
                  <a:pt x="1192" y="4032"/>
                  <a:pt x="1323" y="3898"/>
                </a:cubicBezTo>
                <a:cubicBezTo>
                  <a:pt x="1833" y="3351"/>
                  <a:pt x="2393" y="2840"/>
                  <a:pt x="2978" y="2367"/>
                </a:cubicBezTo>
                <a:cubicBezTo>
                  <a:pt x="3463" y="3537"/>
                  <a:pt x="3974" y="4682"/>
                  <a:pt x="4471" y="5840"/>
                </a:cubicBezTo>
                <a:cubicBezTo>
                  <a:pt x="4602" y="6159"/>
                  <a:pt x="4965" y="6322"/>
                  <a:pt x="5314" y="6322"/>
                </a:cubicBezTo>
                <a:cubicBezTo>
                  <a:pt x="5496" y="6322"/>
                  <a:pt x="5675" y="6278"/>
                  <a:pt x="5816" y="6188"/>
                </a:cubicBezTo>
                <a:lnTo>
                  <a:pt x="8354" y="4633"/>
                </a:lnTo>
                <a:cubicBezTo>
                  <a:pt x="8529" y="5802"/>
                  <a:pt x="8765" y="6960"/>
                  <a:pt x="9051" y="8105"/>
                </a:cubicBezTo>
                <a:cubicBezTo>
                  <a:pt x="9169" y="8531"/>
                  <a:pt x="9610" y="8844"/>
                  <a:pt x="10052" y="8844"/>
                </a:cubicBezTo>
                <a:cubicBezTo>
                  <a:pt x="10218" y="8844"/>
                  <a:pt x="10383" y="8800"/>
                  <a:pt x="10532" y="8702"/>
                </a:cubicBezTo>
                <a:cubicBezTo>
                  <a:pt x="11466" y="8055"/>
                  <a:pt x="12437" y="7458"/>
                  <a:pt x="13432" y="6923"/>
                </a:cubicBezTo>
                <a:cubicBezTo>
                  <a:pt x="13644" y="8105"/>
                  <a:pt x="13880" y="9275"/>
                  <a:pt x="14154" y="10445"/>
                </a:cubicBezTo>
                <a:cubicBezTo>
                  <a:pt x="14254" y="10870"/>
                  <a:pt x="14729" y="11210"/>
                  <a:pt x="15177" y="11210"/>
                </a:cubicBezTo>
                <a:cubicBezTo>
                  <a:pt x="15345" y="11210"/>
                  <a:pt x="15509" y="11163"/>
                  <a:pt x="15648" y="11054"/>
                </a:cubicBezTo>
                <a:lnTo>
                  <a:pt x="19257" y="8267"/>
                </a:lnTo>
                <a:cubicBezTo>
                  <a:pt x="20204" y="7546"/>
                  <a:pt x="19618" y="6365"/>
                  <a:pt x="18733" y="6365"/>
                </a:cubicBezTo>
                <a:cubicBezTo>
                  <a:pt x="18502" y="6365"/>
                  <a:pt x="18250" y="6445"/>
                  <a:pt x="18000" y="6636"/>
                </a:cubicBezTo>
                <a:lnTo>
                  <a:pt x="15784" y="8379"/>
                </a:lnTo>
                <a:cubicBezTo>
                  <a:pt x="15548" y="7296"/>
                  <a:pt x="15336" y="6201"/>
                  <a:pt x="15162" y="5105"/>
                </a:cubicBezTo>
                <a:cubicBezTo>
                  <a:pt x="15092" y="4621"/>
                  <a:pt x="14641" y="4392"/>
                  <a:pt x="14203" y="4392"/>
                </a:cubicBezTo>
                <a:cubicBezTo>
                  <a:pt x="14022" y="4392"/>
                  <a:pt x="13843" y="4432"/>
                  <a:pt x="13694" y="4508"/>
                </a:cubicBezTo>
                <a:cubicBezTo>
                  <a:pt x="12648" y="5031"/>
                  <a:pt x="11653" y="5591"/>
                  <a:pt x="10669" y="6201"/>
                </a:cubicBezTo>
                <a:cubicBezTo>
                  <a:pt x="10445" y="5130"/>
                  <a:pt x="10271" y="4048"/>
                  <a:pt x="10159" y="2965"/>
                </a:cubicBezTo>
                <a:cubicBezTo>
                  <a:pt x="10102" y="2415"/>
                  <a:pt x="9662" y="1944"/>
                  <a:pt x="9142" y="1944"/>
                </a:cubicBezTo>
                <a:cubicBezTo>
                  <a:pt x="8980" y="1944"/>
                  <a:pt x="8809" y="1990"/>
                  <a:pt x="8641" y="2094"/>
                </a:cubicBezTo>
                <a:cubicBezTo>
                  <a:pt x="7682" y="2691"/>
                  <a:pt x="6724" y="3301"/>
                  <a:pt x="5766" y="3898"/>
                </a:cubicBezTo>
                <a:cubicBezTo>
                  <a:pt x="5255" y="2753"/>
                  <a:pt x="4745" y="1596"/>
                  <a:pt x="4223" y="463"/>
                </a:cubicBezTo>
                <a:cubicBezTo>
                  <a:pt x="4072" y="142"/>
                  <a:pt x="3760" y="1"/>
                  <a:pt x="344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318" name="Google Shape;318;p31"/>
          <p:cNvGrpSpPr/>
          <p:nvPr/>
        </p:nvGrpSpPr>
        <p:grpSpPr>
          <a:xfrm>
            <a:off x="254500" y="330616"/>
            <a:ext cx="629648" cy="677162"/>
            <a:chOff x="6882175" y="2207400"/>
            <a:chExt cx="465475" cy="500600"/>
          </a:xfrm>
        </p:grpSpPr>
        <p:sp>
          <p:nvSpPr>
            <p:cNvPr id="319" name="Google Shape;319;p31"/>
            <p:cNvSpPr/>
            <p:nvPr/>
          </p:nvSpPr>
          <p:spPr>
            <a:xfrm>
              <a:off x="7042100" y="2207400"/>
              <a:ext cx="305550" cy="262100"/>
            </a:xfrm>
            <a:custGeom>
              <a:avLst/>
              <a:gdLst/>
              <a:ahLst/>
              <a:cxnLst/>
              <a:rect l="l" t="t" r="r" b="b"/>
              <a:pathLst>
                <a:path w="12222" h="10484" extrusionOk="0">
                  <a:moveTo>
                    <a:pt x="6489" y="1"/>
                  </a:moveTo>
                  <a:cubicBezTo>
                    <a:pt x="5569" y="1"/>
                    <a:pt x="4657" y="256"/>
                    <a:pt x="3871" y="802"/>
                  </a:cubicBezTo>
                  <a:cubicBezTo>
                    <a:pt x="2813" y="1287"/>
                    <a:pt x="1867" y="2109"/>
                    <a:pt x="1407" y="2868"/>
                  </a:cubicBezTo>
                  <a:cubicBezTo>
                    <a:pt x="0" y="5232"/>
                    <a:pt x="971" y="8120"/>
                    <a:pt x="3199" y="9563"/>
                  </a:cubicBezTo>
                  <a:cubicBezTo>
                    <a:pt x="4136" y="10179"/>
                    <a:pt x="5198" y="10484"/>
                    <a:pt x="6248" y="10484"/>
                  </a:cubicBezTo>
                  <a:cubicBezTo>
                    <a:pt x="7682" y="10484"/>
                    <a:pt x="9095" y="9917"/>
                    <a:pt x="10144" y="8804"/>
                  </a:cubicBezTo>
                  <a:cubicBezTo>
                    <a:pt x="11986" y="6825"/>
                    <a:pt x="12222" y="3565"/>
                    <a:pt x="10256" y="1586"/>
                  </a:cubicBezTo>
                  <a:cubicBezTo>
                    <a:pt x="9244" y="566"/>
                    <a:pt x="7858" y="1"/>
                    <a:pt x="64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0" name="Google Shape;320;p31"/>
            <p:cNvSpPr/>
            <p:nvPr/>
          </p:nvSpPr>
          <p:spPr>
            <a:xfrm>
              <a:off x="6997300" y="2542575"/>
              <a:ext cx="183900" cy="165425"/>
            </a:xfrm>
            <a:custGeom>
              <a:avLst/>
              <a:gdLst/>
              <a:ahLst/>
              <a:cxnLst/>
              <a:rect l="l" t="t" r="r" b="b"/>
              <a:pathLst>
                <a:path w="7356" h="6617" extrusionOk="0">
                  <a:moveTo>
                    <a:pt x="3610" y="1"/>
                  </a:moveTo>
                  <a:cubicBezTo>
                    <a:pt x="2999" y="1"/>
                    <a:pt x="2391" y="164"/>
                    <a:pt x="1855" y="488"/>
                  </a:cubicBezTo>
                  <a:cubicBezTo>
                    <a:pt x="1295" y="824"/>
                    <a:pt x="859" y="1321"/>
                    <a:pt x="573" y="1906"/>
                  </a:cubicBezTo>
                  <a:cubicBezTo>
                    <a:pt x="150" y="2665"/>
                    <a:pt x="0" y="3586"/>
                    <a:pt x="311" y="4408"/>
                  </a:cubicBezTo>
                  <a:cubicBezTo>
                    <a:pt x="825" y="5776"/>
                    <a:pt x="2224" y="6616"/>
                    <a:pt x="3609" y="6616"/>
                  </a:cubicBezTo>
                  <a:cubicBezTo>
                    <a:pt x="4404" y="6616"/>
                    <a:pt x="5195" y="6340"/>
                    <a:pt x="5812" y="5727"/>
                  </a:cubicBezTo>
                  <a:cubicBezTo>
                    <a:pt x="7356" y="4196"/>
                    <a:pt x="7057" y="1309"/>
                    <a:pt x="5066" y="326"/>
                  </a:cubicBezTo>
                  <a:cubicBezTo>
                    <a:pt x="4603" y="108"/>
                    <a:pt x="4106" y="1"/>
                    <a:pt x="36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1" name="Google Shape;321;p31"/>
            <p:cNvSpPr/>
            <p:nvPr/>
          </p:nvSpPr>
          <p:spPr>
            <a:xfrm>
              <a:off x="6882175" y="2378125"/>
              <a:ext cx="157450" cy="141875"/>
            </a:xfrm>
            <a:custGeom>
              <a:avLst/>
              <a:gdLst/>
              <a:ahLst/>
              <a:cxnLst/>
              <a:rect l="l" t="t" r="r" b="b"/>
              <a:pathLst>
                <a:path w="6298" h="5675" extrusionOk="0">
                  <a:moveTo>
                    <a:pt x="3026" y="0"/>
                  </a:moveTo>
                  <a:cubicBezTo>
                    <a:pt x="2241" y="0"/>
                    <a:pt x="1460" y="315"/>
                    <a:pt x="946" y="967"/>
                  </a:cubicBezTo>
                  <a:cubicBezTo>
                    <a:pt x="847" y="1104"/>
                    <a:pt x="747" y="1266"/>
                    <a:pt x="673" y="1428"/>
                  </a:cubicBezTo>
                  <a:cubicBezTo>
                    <a:pt x="212" y="1988"/>
                    <a:pt x="0" y="2710"/>
                    <a:pt x="88" y="3431"/>
                  </a:cubicBezTo>
                  <a:cubicBezTo>
                    <a:pt x="284" y="4785"/>
                    <a:pt x="1585" y="5674"/>
                    <a:pt x="2889" y="5674"/>
                  </a:cubicBezTo>
                  <a:cubicBezTo>
                    <a:pt x="3240" y="5674"/>
                    <a:pt x="3591" y="5610"/>
                    <a:pt x="3921" y="5472"/>
                  </a:cubicBezTo>
                  <a:cubicBezTo>
                    <a:pt x="5526" y="4813"/>
                    <a:pt x="6298" y="2734"/>
                    <a:pt x="5352" y="1229"/>
                  </a:cubicBezTo>
                  <a:cubicBezTo>
                    <a:pt x="4845" y="421"/>
                    <a:pt x="3933" y="0"/>
                    <a:pt x="302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BLANK_1_1_1_2_1"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2"/>
          <p:cNvSpPr txBox="1"/>
          <p:nvPr>
            <p:ph type="subTitle" idx="1"/>
          </p:nvPr>
        </p:nvSpPr>
        <p:spPr>
          <a:xfrm>
            <a:off x="2176000" y="1383650"/>
            <a:ext cx="6252900" cy="73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4" name="Google Shape;324;p32"/>
          <p:cNvSpPr txBox="1"/>
          <p:nvPr>
            <p:ph type="subTitle" idx="2"/>
          </p:nvPr>
        </p:nvSpPr>
        <p:spPr>
          <a:xfrm>
            <a:off x="2176000" y="3494950"/>
            <a:ext cx="6252900" cy="73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5" name="Google Shape;325;p32"/>
          <p:cNvSpPr txBox="1"/>
          <p:nvPr>
            <p:ph type="subTitle" idx="3"/>
          </p:nvPr>
        </p:nvSpPr>
        <p:spPr>
          <a:xfrm>
            <a:off x="2176000" y="2397900"/>
            <a:ext cx="6252900" cy="73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6" name="Google Shape;326;p32"/>
          <p:cNvSpPr txBox="1"/>
          <p:nvPr>
            <p:ph type="title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grpSp>
        <p:nvGrpSpPr>
          <p:cNvPr id="327" name="Google Shape;327;p32"/>
          <p:cNvGrpSpPr/>
          <p:nvPr/>
        </p:nvGrpSpPr>
        <p:grpSpPr>
          <a:xfrm flipH="1">
            <a:off x="8086788" y="280000"/>
            <a:ext cx="684225" cy="757500"/>
            <a:chOff x="4302200" y="1018850"/>
            <a:chExt cx="684225" cy="757500"/>
          </a:xfrm>
        </p:grpSpPr>
        <p:sp>
          <p:nvSpPr>
            <p:cNvPr id="328" name="Google Shape;328;p32"/>
            <p:cNvSpPr/>
            <p:nvPr/>
          </p:nvSpPr>
          <p:spPr>
            <a:xfrm>
              <a:off x="4302200" y="1018850"/>
              <a:ext cx="562575" cy="519550"/>
            </a:xfrm>
            <a:custGeom>
              <a:avLst/>
              <a:gdLst/>
              <a:ahLst/>
              <a:cxnLst/>
              <a:rect l="l" t="t" r="r" b="b"/>
              <a:pathLst>
                <a:path w="22503" h="20782" extrusionOk="0">
                  <a:moveTo>
                    <a:pt x="12708" y="18400"/>
                  </a:moveTo>
                  <a:lnTo>
                    <a:pt x="12708" y="18400"/>
                  </a:lnTo>
                  <a:cubicBezTo>
                    <a:pt x="12215" y="18530"/>
                    <a:pt x="11709" y="18598"/>
                    <a:pt x="11204" y="18598"/>
                  </a:cubicBezTo>
                  <a:cubicBezTo>
                    <a:pt x="11033" y="18598"/>
                    <a:pt x="10862" y="18590"/>
                    <a:pt x="10692" y="18574"/>
                  </a:cubicBezTo>
                  <a:cubicBezTo>
                    <a:pt x="10580" y="18562"/>
                    <a:pt x="10468" y="18549"/>
                    <a:pt x="10368" y="18537"/>
                  </a:cubicBezTo>
                  <a:cubicBezTo>
                    <a:pt x="10380" y="18512"/>
                    <a:pt x="10405" y="18499"/>
                    <a:pt x="10430" y="18475"/>
                  </a:cubicBezTo>
                  <a:cubicBezTo>
                    <a:pt x="10731" y="18509"/>
                    <a:pt x="11032" y="18528"/>
                    <a:pt x="11333" y="18528"/>
                  </a:cubicBezTo>
                  <a:cubicBezTo>
                    <a:pt x="11580" y="18528"/>
                    <a:pt x="11826" y="18515"/>
                    <a:pt x="12073" y="18487"/>
                  </a:cubicBezTo>
                  <a:cubicBezTo>
                    <a:pt x="12285" y="18475"/>
                    <a:pt x="12496" y="18437"/>
                    <a:pt x="12708" y="18400"/>
                  </a:cubicBezTo>
                  <a:close/>
                  <a:moveTo>
                    <a:pt x="11250" y="0"/>
                  </a:moveTo>
                  <a:cubicBezTo>
                    <a:pt x="8027" y="0"/>
                    <a:pt x="4829" y="1364"/>
                    <a:pt x="2826" y="3951"/>
                  </a:cubicBezTo>
                  <a:cubicBezTo>
                    <a:pt x="611" y="6776"/>
                    <a:pt x="1" y="10783"/>
                    <a:pt x="1619" y="14044"/>
                  </a:cubicBezTo>
                  <a:cubicBezTo>
                    <a:pt x="1917" y="14641"/>
                    <a:pt x="2291" y="15201"/>
                    <a:pt x="2714" y="15712"/>
                  </a:cubicBezTo>
                  <a:cubicBezTo>
                    <a:pt x="4295" y="18176"/>
                    <a:pt x="6809" y="20105"/>
                    <a:pt x="9696" y="20640"/>
                  </a:cubicBezTo>
                  <a:cubicBezTo>
                    <a:pt x="10209" y="20736"/>
                    <a:pt x="10711" y="20782"/>
                    <a:pt x="11201" y="20782"/>
                  </a:cubicBezTo>
                  <a:cubicBezTo>
                    <a:pt x="14404" y="20782"/>
                    <a:pt x="17119" y="18840"/>
                    <a:pt x="19105" y="16272"/>
                  </a:cubicBezTo>
                  <a:cubicBezTo>
                    <a:pt x="21395" y="13310"/>
                    <a:pt x="22502" y="9476"/>
                    <a:pt x="20885" y="5929"/>
                  </a:cubicBezTo>
                  <a:cubicBezTo>
                    <a:pt x="19428" y="2731"/>
                    <a:pt x="16143" y="541"/>
                    <a:pt x="12695" y="93"/>
                  </a:cubicBezTo>
                  <a:cubicBezTo>
                    <a:pt x="12216" y="31"/>
                    <a:pt x="11732" y="0"/>
                    <a:pt x="112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29" name="Google Shape;329;p32"/>
            <p:cNvSpPr/>
            <p:nvPr/>
          </p:nvSpPr>
          <p:spPr>
            <a:xfrm>
              <a:off x="4650075" y="1539425"/>
              <a:ext cx="264800" cy="236925"/>
            </a:xfrm>
            <a:custGeom>
              <a:avLst/>
              <a:gdLst/>
              <a:ahLst/>
              <a:cxnLst/>
              <a:rect l="l" t="t" r="r" b="b"/>
              <a:pathLst>
                <a:path w="10592" h="9477" extrusionOk="0">
                  <a:moveTo>
                    <a:pt x="4087" y="0"/>
                  </a:moveTo>
                  <a:cubicBezTo>
                    <a:pt x="1792" y="0"/>
                    <a:pt x="0" y="3712"/>
                    <a:pt x="411" y="5915"/>
                  </a:cubicBezTo>
                  <a:cubicBezTo>
                    <a:pt x="813" y="8111"/>
                    <a:pt x="2912" y="9476"/>
                    <a:pt x="5005" y="9476"/>
                  </a:cubicBezTo>
                  <a:cubicBezTo>
                    <a:pt x="5891" y="9476"/>
                    <a:pt x="6775" y="9232"/>
                    <a:pt x="7530" y="8703"/>
                  </a:cubicBezTo>
                  <a:cubicBezTo>
                    <a:pt x="10019" y="6961"/>
                    <a:pt x="10591" y="2331"/>
                    <a:pt x="7691" y="638"/>
                  </a:cubicBezTo>
                  <a:cubicBezTo>
                    <a:pt x="7191" y="321"/>
                    <a:pt x="6612" y="155"/>
                    <a:pt x="6026" y="155"/>
                  </a:cubicBezTo>
                  <a:cubicBezTo>
                    <a:pt x="5738" y="155"/>
                    <a:pt x="5448" y="196"/>
                    <a:pt x="5165" y="278"/>
                  </a:cubicBezTo>
                  <a:cubicBezTo>
                    <a:pt x="4798" y="87"/>
                    <a:pt x="4436" y="0"/>
                    <a:pt x="408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0" name="Google Shape;330;p32"/>
            <p:cNvSpPr/>
            <p:nvPr/>
          </p:nvSpPr>
          <p:spPr>
            <a:xfrm>
              <a:off x="4860150" y="1437525"/>
              <a:ext cx="44450" cy="40400"/>
            </a:xfrm>
            <a:custGeom>
              <a:avLst/>
              <a:gdLst/>
              <a:ahLst/>
              <a:cxnLst/>
              <a:rect l="l" t="t" r="r" b="b"/>
              <a:pathLst>
                <a:path w="1778" h="1616" extrusionOk="0">
                  <a:moveTo>
                    <a:pt x="856" y="0"/>
                  </a:moveTo>
                  <a:cubicBezTo>
                    <a:pt x="413" y="0"/>
                    <a:pt x="1" y="391"/>
                    <a:pt x="97" y="919"/>
                  </a:cubicBezTo>
                  <a:cubicBezTo>
                    <a:pt x="147" y="1317"/>
                    <a:pt x="496" y="1616"/>
                    <a:pt x="906" y="1616"/>
                  </a:cubicBezTo>
                  <a:cubicBezTo>
                    <a:pt x="1267" y="1616"/>
                    <a:pt x="1591" y="1367"/>
                    <a:pt x="1703" y="1018"/>
                  </a:cubicBezTo>
                  <a:cubicBezTo>
                    <a:pt x="1777" y="732"/>
                    <a:pt x="1678" y="421"/>
                    <a:pt x="1441" y="247"/>
                  </a:cubicBezTo>
                  <a:lnTo>
                    <a:pt x="1392" y="222"/>
                  </a:lnTo>
                  <a:cubicBezTo>
                    <a:pt x="1231" y="68"/>
                    <a:pt x="1041" y="0"/>
                    <a:pt x="8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1" name="Google Shape;331;p32"/>
            <p:cNvSpPr/>
            <p:nvPr/>
          </p:nvSpPr>
          <p:spPr>
            <a:xfrm>
              <a:off x="4513775" y="1594125"/>
              <a:ext cx="95850" cy="88225"/>
            </a:xfrm>
            <a:custGeom>
              <a:avLst/>
              <a:gdLst/>
              <a:ahLst/>
              <a:cxnLst/>
              <a:rect l="l" t="t" r="r" b="b"/>
              <a:pathLst>
                <a:path w="3834" h="3529" extrusionOk="0">
                  <a:moveTo>
                    <a:pt x="2115" y="0"/>
                  </a:moveTo>
                  <a:cubicBezTo>
                    <a:pt x="2071" y="0"/>
                    <a:pt x="2025" y="2"/>
                    <a:pt x="1980" y="6"/>
                  </a:cubicBezTo>
                  <a:cubicBezTo>
                    <a:pt x="1507" y="31"/>
                    <a:pt x="1059" y="243"/>
                    <a:pt x="735" y="591"/>
                  </a:cubicBezTo>
                  <a:cubicBezTo>
                    <a:pt x="548" y="790"/>
                    <a:pt x="399" y="1039"/>
                    <a:pt x="324" y="1301"/>
                  </a:cubicBezTo>
                  <a:cubicBezTo>
                    <a:pt x="63" y="1637"/>
                    <a:pt x="1" y="2097"/>
                    <a:pt x="175" y="2483"/>
                  </a:cubicBezTo>
                  <a:cubicBezTo>
                    <a:pt x="312" y="2819"/>
                    <a:pt x="598" y="3055"/>
                    <a:pt x="947" y="3142"/>
                  </a:cubicBezTo>
                  <a:cubicBezTo>
                    <a:pt x="1258" y="3379"/>
                    <a:pt x="1644" y="3516"/>
                    <a:pt x="2042" y="3528"/>
                  </a:cubicBezTo>
                  <a:cubicBezTo>
                    <a:pt x="2050" y="3528"/>
                    <a:pt x="2057" y="3528"/>
                    <a:pt x="2065" y="3528"/>
                  </a:cubicBezTo>
                  <a:cubicBezTo>
                    <a:pt x="3038" y="3528"/>
                    <a:pt x="3834" y="2737"/>
                    <a:pt x="3822" y="1761"/>
                  </a:cubicBezTo>
                  <a:cubicBezTo>
                    <a:pt x="3798" y="847"/>
                    <a:pt x="3049" y="0"/>
                    <a:pt x="211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2" name="Google Shape;332;p32"/>
            <p:cNvSpPr/>
            <p:nvPr/>
          </p:nvSpPr>
          <p:spPr>
            <a:xfrm>
              <a:off x="4421525" y="1549850"/>
              <a:ext cx="46700" cy="40775"/>
            </a:xfrm>
            <a:custGeom>
              <a:avLst/>
              <a:gdLst/>
              <a:ahLst/>
              <a:cxnLst/>
              <a:rect l="l" t="t" r="r" b="b"/>
              <a:pathLst>
                <a:path w="1868" h="1631" extrusionOk="0">
                  <a:moveTo>
                    <a:pt x="934" y="1"/>
                  </a:moveTo>
                  <a:cubicBezTo>
                    <a:pt x="467" y="1"/>
                    <a:pt x="1" y="327"/>
                    <a:pt x="156" y="981"/>
                  </a:cubicBezTo>
                  <a:lnTo>
                    <a:pt x="181" y="1080"/>
                  </a:lnTo>
                  <a:cubicBezTo>
                    <a:pt x="293" y="1447"/>
                    <a:pt x="614" y="1631"/>
                    <a:pt x="934" y="1631"/>
                  </a:cubicBezTo>
                  <a:cubicBezTo>
                    <a:pt x="1255" y="1631"/>
                    <a:pt x="1575" y="1447"/>
                    <a:pt x="1687" y="1080"/>
                  </a:cubicBezTo>
                  <a:lnTo>
                    <a:pt x="1712" y="981"/>
                  </a:lnTo>
                  <a:cubicBezTo>
                    <a:pt x="1868" y="327"/>
                    <a:pt x="1401" y="1"/>
                    <a:pt x="93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3" name="Google Shape;333;p32"/>
            <p:cNvSpPr/>
            <p:nvPr/>
          </p:nvSpPr>
          <p:spPr>
            <a:xfrm>
              <a:off x="4446900" y="1740500"/>
              <a:ext cx="45450" cy="35175"/>
            </a:xfrm>
            <a:custGeom>
              <a:avLst/>
              <a:gdLst/>
              <a:ahLst/>
              <a:cxnLst/>
              <a:rect l="l" t="t" r="r" b="b"/>
              <a:pathLst>
                <a:path w="1818" h="1407" extrusionOk="0">
                  <a:moveTo>
                    <a:pt x="909" y="1"/>
                  </a:moveTo>
                  <a:cubicBezTo>
                    <a:pt x="0" y="1"/>
                    <a:pt x="0" y="1407"/>
                    <a:pt x="909" y="1407"/>
                  </a:cubicBezTo>
                  <a:cubicBezTo>
                    <a:pt x="1817" y="1407"/>
                    <a:pt x="1817" y="1"/>
                    <a:pt x="90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34" name="Google Shape;334;p32"/>
            <p:cNvSpPr/>
            <p:nvPr/>
          </p:nvSpPr>
          <p:spPr>
            <a:xfrm>
              <a:off x="4888625" y="1264275"/>
              <a:ext cx="97800" cy="98300"/>
            </a:xfrm>
            <a:custGeom>
              <a:avLst/>
              <a:gdLst/>
              <a:ahLst/>
              <a:cxnLst/>
              <a:rect l="l" t="t" r="r" b="b"/>
              <a:pathLst>
                <a:path w="3912" h="3932" extrusionOk="0">
                  <a:moveTo>
                    <a:pt x="1905" y="0"/>
                  </a:moveTo>
                  <a:cubicBezTo>
                    <a:pt x="1706" y="0"/>
                    <a:pt x="1505" y="34"/>
                    <a:pt x="1311" y="107"/>
                  </a:cubicBezTo>
                  <a:cubicBezTo>
                    <a:pt x="526" y="406"/>
                    <a:pt x="16" y="1165"/>
                    <a:pt x="16" y="1999"/>
                  </a:cubicBezTo>
                  <a:cubicBezTo>
                    <a:pt x="1" y="3177"/>
                    <a:pt x="1029" y="3931"/>
                    <a:pt x="2033" y="3931"/>
                  </a:cubicBezTo>
                  <a:cubicBezTo>
                    <a:pt x="2652" y="3931"/>
                    <a:pt x="3262" y="3645"/>
                    <a:pt x="3613" y="2995"/>
                  </a:cubicBezTo>
                  <a:cubicBezTo>
                    <a:pt x="3862" y="2522"/>
                    <a:pt x="3912" y="1962"/>
                    <a:pt x="3725" y="1452"/>
                  </a:cubicBezTo>
                  <a:cubicBezTo>
                    <a:pt x="3675" y="1240"/>
                    <a:pt x="3588" y="1041"/>
                    <a:pt x="3464" y="854"/>
                  </a:cubicBezTo>
                  <a:cubicBezTo>
                    <a:pt x="3116" y="328"/>
                    <a:pt x="2519" y="0"/>
                    <a:pt x="19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BLANK_1_1_1_2_1_1"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33"/>
          <p:cNvSpPr txBox="1"/>
          <p:nvPr>
            <p:ph type="title"/>
          </p:nvPr>
        </p:nvSpPr>
        <p:spPr>
          <a:xfrm>
            <a:off x="720000" y="2423313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37" name="Google Shape;337;p33"/>
          <p:cNvSpPr txBox="1"/>
          <p:nvPr>
            <p:ph type="subTitle" idx="1"/>
          </p:nvPr>
        </p:nvSpPr>
        <p:spPr>
          <a:xfrm>
            <a:off x="720000" y="3009838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8" name="Google Shape;338;p33"/>
          <p:cNvSpPr txBox="1"/>
          <p:nvPr>
            <p:ph type="title" idx="2"/>
          </p:nvPr>
        </p:nvSpPr>
        <p:spPr>
          <a:xfrm>
            <a:off x="3403800" y="2423313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39" name="Google Shape;339;p33"/>
          <p:cNvSpPr txBox="1"/>
          <p:nvPr>
            <p:ph type="subTitle" idx="3"/>
          </p:nvPr>
        </p:nvSpPr>
        <p:spPr>
          <a:xfrm>
            <a:off x="3403800" y="3009838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0" name="Google Shape;340;p33"/>
          <p:cNvSpPr txBox="1"/>
          <p:nvPr>
            <p:ph type="title" idx="4"/>
          </p:nvPr>
        </p:nvSpPr>
        <p:spPr>
          <a:xfrm>
            <a:off x="6087600" y="2423313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41" name="Google Shape;341;p33"/>
          <p:cNvSpPr txBox="1"/>
          <p:nvPr>
            <p:ph type="subTitle" idx="5"/>
          </p:nvPr>
        </p:nvSpPr>
        <p:spPr>
          <a:xfrm>
            <a:off x="6087600" y="3009838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2" name="Google Shape;342;p33"/>
          <p:cNvSpPr txBox="1"/>
          <p:nvPr>
            <p:ph type="title" idx="6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BLANK_1_1_1_1"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4" name="Google Shape;344;p34"/>
          <p:cNvGrpSpPr/>
          <p:nvPr/>
        </p:nvGrpSpPr>
        <p:grpSpPr>
          <a:xfrm>
            <a:off x="315087" y="535002"/>
            <a:ext cx="8455925" cy="4351876"/>
            <a:chOff x="315087" y="535002"/>
            <a:chExt cx="8455925" cy="4351876"/>
          </a:xfrm>
        </p:grpSpPr>
        <p:sp>
          <p:nvSpPr>
            <p:cNvPr id="345" name="Google Shape;345;p34"/>
            <p:cNvSpPr/>
            <p:nvPr/>
          </p:nvSpPr>
          <p:spPr>
            <a:xfrm rot="-453958">
              <a:off x="736588" y="596040"/>
              <a:ext cx="952905" cy="389494"/>
            </a:xfrm>
            <a:custGeom>
              <a:avLst/>
              <a:gdLst/>
              <a:ahLst/>
              <a:cxnLst/>
              <a:rect l="l" t="t" r="r" b="b"/>
              <a:pathLst>
                <a:path w="20476" h="8369" extrusionOk="0">
                  <a:moveTo>
                    <a:pt x="5882" y="1"/>
                  </a:moveTo>
                  <a:cubicBezTo>
                    <a:pt x="3608" y="1"/>
                    <a:pt x="1540" y="1950"/>
                    <a:pt x="332" y="3806"/>
                  </a:cubicBezTo>
                  <a:cubicBezTo>
                    <a:pt x="1" y="4319"/>
                    <a:pt x="498" y="5035"/>
                    <a:pt x="1035" y="5035"/>
                  </a:cubicBezTo>
                  <a:cubicBezTo>
                    <a:pt x="1163" y="5035"/>
                    <a:pt x="1293" y="4994"/>
                    <a:pt x="1415" y="4901"/>
                  </a:cubicBezTo>
                  <a:cubicBezTo>
                    <a:pt x="2596" y="3993"/>
                    <a:pt x="3939" y="2749"/>
                    <a:pt x="5338" y="2749"/>
                  </a:cubicBezTo>
                  <a:cubicBezTo>
                    <a:pt x="5915" y="2749"/>
                    <a:pt x="6502" y="2960"/>
                    <a:pt x="7090" y="3495"/>
                  </a:cubicBezTo>
                  <a:cubicBezTo>
                    <a:pt x="8596" y="4876"/>
                    <a:pt x="9716" y="6345"/>
                    <a:pt x="11571" y="7328"/>
                  </a:cubicBezTo>
                  <a:cubicBezTo>
                    <a:pt x="12801" y="7983"/>
                    <a:pt x="14174" y="8368"/>
                    <a:pt x="15465" y="8368"/>
                  </a:cubicBezTo>
                  <a:cubicBezTo>
                    <a:pt x="17558" y="8368"/>
                    <a:pt x="19438" y="7356"/>
                    <a:pt x="20146" y="4839"/>
                  </a:cubicBezTo>
                  <a:cubicBezTo>
                    <a:pt x="20476" y="3670"/>
                    <a:pt x="19533" y="2911"/>
                    <a:pt x="18603" y="2911"/>
                  </a:cubicBezTo>
                  <a:cubicBezTo>
                    <a:pt x="17988" y="2911"/>
                    <a:pt x="17379" y="3242"/>
                    <a:pt x="17146" y="4005"/>
                  </a:cubicBezTo>
                  <a:cubicBezTo>
                    <a:pt x="16812" y="5110"/>
                    <a:pt x="16204" y="5538"/>
                    <a:pt x="15447" y="5538"/>
                  </a:cubicBezTo>
                  <a:cubicBezTo>
                    <a:pt x="13026" y="5538"/>
                    <a:pt x="9084" y="1141"/>
                    <a:pt x="7738" y="458"/>
                  </a:cubicBezTo>
                  <a:cubicBezTo>
                    <a:pt x="7113" y="140"/>
                    <a:pt x="6490" y="1"/>
                    <a:pt x="588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46" name="Google Shape;346;p34"/>
            <p:cNvSpPr/>
            <p:nvPr/>
          </p:nvSpPr>
          <p:spPr>
            <a:xfrm rot="453958" flipH="1">
              <a:off x="7454513" y="596040"/>
              <a:ext cx="952905" cy="389494"/>
            </a:xfrm>
            <a:custGeom>
              <a:avLst/>
              <a:gdLst/>
              <a:ahLst/>
              <a:cxnLst/>
              <a:rect l="l" t="t" r="r" b="b"/>
              <a:pathLst>
                <a:path w="20476" h="8369" extrusionOk="0">
                  <a:moveTo>
                    <a:pt x="5882" y="1"/>
                  </a:moveTo>
                  <a:cubicBezTo>
                    <a:pt x="3608" y="1"/>
                    <a:pt x="1540" y="1950"/>
                    <a:pt x="332" y="3806"/>
                  </a:cubicBezTo>
                  <a:cubicBezTo>
                    <a:pt x="1" y="4319"/>
                    <a:pt x="498" y="5035"/>
                    <a:pt x="1035" y="5035"/>
                  </a:cubicBezTo>
                  <a:cubicBezTo>
                    <a:pt x="1163" y="5035"/>
                    <a:pt x="1293" y="4994"/>
                    <a:pt x="1415" y="4901"/>
                  </a:cubicBezTo>
                  <a:cubicBezTo>
                    <a:pt x="2596" y="3993"/>
                    <a:pt x="3939" y="2749"/>
                    <a:pt x="5338" y="2749"/>
                  </a:cubicBezTo>
                  <a:cubicBezTo>
                    <a:pt x="5915" y="2749"/>
                    <a:pt x="6502" y="2960"/>
                    <a:pt x="7090" y="3495"/>
                  </a:cubicBezTo>
                  <a:cubicBezTo>
                    <a:pt x="8596" y="4876"/>
                    <a:pt x="9716" y="6345"/>
                    <a:pt x="11571" y="7328"/>
                  </a:cubicBezTo>
                  <a:cubicBezTo>
                    <a:pt x="12801" y="7983"/>
                    <a:pt x="14174" y="8368"/>
                    <a:pt x="15465" y="8368"/>
                  </a:cubicBezTo>
                  <a:cubicBezTo>
                    <a:pt x="17558" y="8368"/>
                    <a:pt x="19438" y="7356"/>
                    <a:pt x="20146" y="4839"/>
                  </a:cubicBezTo>
                  <a:cubicBezTo>
                    <a:pt x="20476" y="3670"/>
                    <a:pt x="19533" y="2911"/>
                    <a:pt x="18603" y="2911"/>
                  </a:cubicBezTo>
                  <a:cubicBezTo>
                    <a:pt x="17988" y="2911"/>
                    <a:pt x="17379" y="3242"/>
                    <a:pt x="17146" y="4005"/>
                  </a:cubicBezTo>
                  <a:cubicBezTo>
                    <a:pt x="16812" y="5110"/>
                    <a:pt x="16204" y="5538"/>
                    <a:pt x="15447" y="5538"/>
                  </a:cubicBezTo>
                  <a:cubicBezTo>
                    <a:pt x="13026" y="5538"/>
                    <a:pt x="9084" y="1141"/>
                    <a:pt x="7738" y="458"/>
                  </a:cubicBezTo>
                  <a:cubicBezTo>
                    <a:pt x="7113" y="140"/>
                    <a:pt x="6490" y="1"/>
                    <a:pt x="588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347" name="Google Shape;347;p34"/>
            <p:cNvGrpSpPr/>
            <p:nvPr/>
          </p:nvGrpSpPr>
          <p:grpSpPr>
            <a:xfrm rot="10800000">
              <a:off x="315087" y="4126307"/>
              <a:ext cx="699624" cy="760571"/>
              <a:chOff x="8472500" y="116350"/>
              <a:chExt cx="573886" cy="623879"/>
            </a:xfrm>
          </p:grpSpPr>
          <p:sp>
            <p:nvSpPr>
              <p:cNvPr id="348" name="Google Shape;348;p34"/>
              <p:cNvSpPr/>
              <p:nvPr/>
            </p:nvSpPr>
            <p:spPr>
              <a:xfrm>
                <a:off x="8850559" y="116350"/>
                <a:ext cx="195827" cy="167980"/>
              </a:xfrm>
              <a:custGeom>
                <a:avLst/>
                <a:gdLst/>
                <a:ahLst/>
                <a:cxnLst/>
                <a:rect l="l" t="t" r="r" b="b"/>
                <a:pathLst>
                  <a:path w="12222" h="10484" extrusionOk="0">
                    <a:moveTo>
                      <a:pt x="6489" y="1"/>
                    </a:moveTo>
                    <a:cubicBezTo>
                      <a:pt x="5569" y="1"/>
                      <a:pt x="4657" y="256"/>
                      <a:pt x="3871" y="802"/>
                    </a:cubicBezTo>
                    <a:cubicBezTo>
                      <a:pt x="2813" y="1287"/>
                      <a:pt x="1867" y="2109"/>
                      <a:pt x="1407" y="2868"/>
                    </a:cubicBezTo>
                    <a:cubicBezTo>
                      <a:pt x="0" y="5232"/>
                      <a:pt x="971" y="8120"/>
                      <a:pt x="3199" y="9563"/>
                    </a:cubicBezTo>
                    <a:cubicBezTo>
                      <a:pt x="4136" y="10179"/>
                      <a:pt x="5198" y="10484"/>
                      <a:pt x="6248" y="10484"/>
                    </a:cubicBezTo>
                    <a:cubicBezTo>
                      <a:pt x="7682" y="10484"/>
                      <a:pt x="9095" y="9917"/>
                      <a:pt x="10144" y="8804"/>
                    </a:cubicBezTo>
                    <a:cubicBezTo>
                      <a:pt x="11986" y="6825"/>
                      <a:pt x="12222" y="3565"/>
                      <a:pt x="10256" y="1586"/>
                    </a:cubicBezTo>
                    <a:cubicBezTo>
                      <a:pt x="9244" y="566"/>
                      <a:pt x="7858" y="1"/>
                      <a:pt x="648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49" name="Google Shape;349;p34"/>
              <p:cNvSpPr/>
              <p:nvPr/>
            </p:nvSpPr>
            <p:spPr>
              <a:xfrm>
                <a:off x="8732698" y="480857"/>
                <a:ext cx="117862" cy="106021"/>
              </a:xfrm>
              <a:custGeom>
                <a:avLst/>
                <a:gdLst/>
                <a:ahLst/>
                <a:cxnLst/>
                <a:rect l="l" t="t" r="r" b="b"/>
                <a:pathLst>
                  <a:path w="7356" h="6617" extrusionOk="0">
                    <a:moveTo>
                      <a:pt x="3610" y="1"/>
                    </a:moveTo>
                    <a:cubicBezTo>
                      <a:pt x="2999" y="1"/>
                      <a:pt x="2391" y="164"/>
                      <a:pt x="1855" y="488"/>
                    </a:cubicBezTo>
                    <a:cubicBezTo>
                      <a:pt x="1295" y="824"/>
                      <a:pt x="859" y="1321"/>
                      <a:pt x="573" y="1906"/>
                    </a:cubicBezTo>
                    <a:cubicBezTo>
                      <a:pt x="150" y="2665"/>
                      <a:pt x="0" y="3586"/>
                      <a:pt x="311" y="4408"/>
                    </a:cubicBezTo>
                    <a:cubicBezTo>
                      <a:pt x="825" y="5776"/>
                      <a:pt x="2224" y="6616"/>
                      <a:pt x="3609" y="6616"/>
                    </a:cubicBezTo>
                    <a:cubicBezTo>
                      <a:pt x="4404" y="6616"/>
                      <a:pt x="5195" y="6340"/>
                      <a:pt x="5812" y="5727"/>
                    </a:cubicBezTo>
                    <a:cubicBezTo>
                      <a:pt x="7356" y="4196"/>
                      <a:pt x="7057" y="1309"/>
                      <a:pt x="5066" y="326"/>
                    </a:cubicBezTo>
                    <a:cubicBezTo>
                      <a:pt x="4603" y="108"/>
                      <a:pt x="4106" y="1"/>
                      <a:pt x="361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50" name="Google Shape;350;p34"/>
              <p:cNvSpPr/>
              <p:nvPr/>
            </p:nvSpPr>
            <p:spPr>
              <a:xfrm>
                <a:off x="8631796" y="284314"/>
                <a:ext cx="100910" cy="90928"/>
              </a:xfrm>
              <a:custGeom>
                <a:avLst/>
                <a:gdLst/>
                <a:ahLst/>
                <a:cxnLst/>
                <a:rect l="l" t="t" r="r" b="b"/>
                <a:pathLst>
                  <a:path w="6298" h="5675" extrusionOk="0">
                    <a:moveTo>
                      <a:pt x="3026" y="0"/>
                    </a:moveTo>
                    <a:cubicBezTo>
                      <a:pt x="2241" y="0"/>
                      <a:pt x="1460" y="315"/>
                      <a:pt x="946" y="967"/>
                    </a:cubicBezTo>
                    <a:cubicBezTo>
                      <a:pt x="847" y="1104"/>
                      <a:pt x="747" y="1266"/>
                      <a:pt x="673" y="1428"/>
                    </a:cubicBezTo>
                    <a:cubicBezTo>
                      <a:pt x="212" y="1988"/>
                      <a:pt x="0" y="2710"/>
                      <a:pt x="88" y="3431"/>
                    </a:cubicBezTo>
                    <a:cubicBezTo>
                      <a:pt x="284" y="4785"/>
                      <a:pt x="1585" y="5674"/>
                      <a:pt x="2889" y="5674"/>
                    </a:cubicBezTo>
                    <a:cubicBezTo>
                      <a:pt x="3240" y="5674"/>
                      <a:pt x="3591" y="5610"/>
                      <a:pt x="3921" y="5472"/>
                    </a:cubicBezTo>
                    <a:cubicBezTo>
                      <a:pt x="5526" y="4813"/>
                      <a:pt x="6298" y="2734"/>
                      <a:pt x="5352" y="1229"/>
                    </a:cubicBezTo>
                    <a:cubicBezTo>
                      <a:pt x="4845" y="421"/>
                      <a:pt x="3933" y="0"/>
                      <a:pt x="302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51" name="Google Shape;351;p34"/>
              <p:cNvSpPr/>
              <p:nvPr/>
            </p:nvSpPr>
            <p:spPr>
              <a:xfrm>
                <a:off x="8472500" y="616574"/>
                <a:ext cx="137447" cy="123655"/>
              </a:xfrm>
              <a:custGeom>
                <a:avLst/>
                <a:gdLst/>
                <a:ahLst/>
                <a:cxnLst/>
                <a:rect l="l" t="t" r="r" b="b"/>
                <a:pathLst>
                  <a:path w="7356" h="6617" extrusionOk="0">
                    <a:moveTo>
                      <a:pt x="3610" y="1"/>
                    </a:moveTo>
                    <a:cubicBezTo>
                      <a:pt x="2999" y="1"/>
                      <a:pt x="2391" y="164"/>
                      <a:pt x="1855" y="488"/>
                    </a:cubicBezTo>
                    <a:cubicBezTo>
                      <a:pt x="1295" y="824"/>
                      <a:pt x="859" y="1321"/>
                      <a:pt x="573" y="1906"/>
                    </a:cubicBezTo>
                    <a:cubicBezTo>
                      <a:pt x="150" y="2665"/>
                      <a:pt x="0" y="3586"/>
                      <a:pt x="311" y="4408"/>
                    </a:cubicBezTo>
                    <a:cubicBezTo>
                      <a:pt x="825" y="5776"/>
                      <a:pt x="2224" y="6616"/>
                      <a:pt x="3609" y="6616"/>
                    </a:cubicBezTo>
                    <a:cubicBezTo>
                      <a:pt x="4404" y="6616"/>
                      <a:pt x="5195" y="6340"/>
                      <a:pt x="5812" y="5727"/>
                    </a:cubicBezTo>
                    <a:cubicBezTo>
                      <a:pt x="7356" y="4196"/>
                      <a:pt x="7057" y="1309"/>
                      <a:pt x="5066" y="326"/>
                    </a:cubicBezTo>
                    <a:cubicBezTo>
                      <a:pt x="4603" y="108"/>
                      <a:pt x="4106" y="1"/>
                      <a:pt x="361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352" name="Google Shape;352;p34"/>
            <p:cNvGrpSpPr/>
            <p:nvPr/>
          </p:nvGrpSpPr>
          <p:grpSpPr>
            <a:xfrm rot="10800000">
              <a:off x="8086788" y="4127838"/>
              <a:ext cx="684225" cy="757500"/>
              <a:chOff x="4302200" y="1018850"/>
              <a:chExt cx="684225" cy="757500"/>
            </a:xfrm>
          </p:grpSpPr>
          <p:sp>
            <p:nvSpPr>
              <p:cNvPr id="353" name="Google Shape;353;p34"/>
              <p:cNvSpPr/>
              <p:nvPr/>
            </p:nvSpPr>
            <p:spPr>
              <a:xfrm>
                <a:off x="4302200" y="1018850"/>
                <a:ext cx="562575" cy="519550"/>
              </a:xfrm>
              <a:custGeom>
                <a:avLst/>
                <a:gdLst/>
                <a:ahLst/>
                <a:cxnLst/>
                <a:rect l="l" t="t" r="r" b="b"/>
                <a:pathLst>
                  <a:path w="22503" h="20782" extrusionOk="0">
                    <a:moveTo>
                      <a:pt x="12708" y="18400"/>
                    </a:moveTo>
                    <a:lnTo>
                      <a:pt x="12708" y="18400"/>
                    </a:lnTo>
                    <a:cubicBezTo>
                      <a:pt x="12215" y="18530"/>
                      <a:pt x="11709" y="18598"/>
                      <a:pt x="11204" y="18598"/>
                    </a:cubicBezTo>
                    <a:cubicBezTo>
                      <a:pt x="11033" y="18598"/>
                      <a:pt x="10862" y="18590"/>
                      <a:pt x="10692" y="18574"/>
                    </a:cubicBezTo>
                    <a:cubicBezTo>
                      <a:pt x="10580" y="18562"/>
                      <a:pt x="10468" y="18549"/>
                      <a:pt x="10368" y="18537"/>
                    </a:cubicBezTo>
                    <a:cubicBezTo>
                      <a:pt x="10380" y="18512"/>
                      <a:pt x="10405" y="18499"/>
                      <a:pt x="10430" y="18475"/>
                    </a:cubicBezTo>
                    <a:cubicBezTo>
                      <a:pt x="10731" y="18509"/>
                      <a:pt x="11032" y="18528"/>
                      <a:pt x="11333" y="18528"/>
                    </a:cubicBezTo>
                    <a:cubicBezTo>
                      <a:pt x="11580" y="18528"/>
                      <a:pt x="11826" y="18515"/>
                      <a:pt x="12073" y="18487"/>
                    </a:cubicBezTo>
                    <a:cubicBezTo>
                      <a:pt x="12285" y="18475"/>
                      <a:pt x="12496" y="18437"/>
                      <a:pt x="12708" y="18400"/>
                    </a:cubicBezTo>
                    <a:close/>
                    <a:moveTo>
                      <a:pt x="11250" y="0"/>
                    </a:moveTo>
                    <a:cubicBezTo>
                      <a:pt x="8027" y="0"/>
                      <a:pt x="4829" y="1364"/>
                      <a:pt x="2826" y="3951"/>
                    </a:cubicBezTo>
                    <a:cubicBezTo>
                      <a:pt x="611" y="6776"/>
                      <a:pt x="1" y="10783"/>
                      <a:pt x="1619" y="14044"/>
                    </a:cubicBezTo>
                    <a:cubicBezTo>
                      <a:pt x="1917" y="14641"/>
                      <a:pt x="2291" y="15201"/>
                      <a:pt x="2714" y="15712"/>
                    </a:cubicBezTo>
                    <a:cubicBezTo>
                      <a:pt x="4295" y="18176"/>
                      <a:pt x="6809" y="20105"/>
                      <a:pt x="9696" y="20640"/>
                    </a:cubicBezTo>
                    <a:cubicBezTo>
                      <a:pt x="10209" y="20736"/>
                      <a:pt x="10711" y="20782"/>
                      <a:pt x="11201" y="20782"/>
                    </a:cubicBezTo>
                    <a:cubicBezTo>
                      <a:pt x="14404" y="20782"/>
                      <a:pt x="17119" y="18840"/>
                      <a:pt x="19105" y="16272"/>
                    </a:cubicBezTo>
                    <a:cubicBezTo>
                      <a:pt x="21395" y="13310"/>
                      <a:pt x="22502" y="9476"/>
                      <a:pt x="20885" y="5929"/>
                    </a:cubicBezTo>
                    <a:cubicBezTo>
                      <a:pt x="19428" y="2731"/>
                      <a:pt x="16143" y="541"/>
                      <a:pt x="12695" y="93"/>
                    </a:cubicBezTo>
                    <a:cubicBezTo>
                      <a:pt x="12216" y="31"/>
                      <a:pt x="11732" y="0"/>
                      <a:pt x="1125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54" name="Google Shape;354;p34"/>
              <p:cNvSpPr/>
              <p:nvPr/>
            </p:nvSpPr>
            <p:spPr>
              <a:xfrm>
                <a:off x="4650075" y="1539425"/>
                <a:ext cx="264800" cy="236925"/>
              </a:xfrm>
              <a:custGeom>
                <a:avLst/>
                <a:gdLst/>
                <a:ahLst/>
                <a:cxnLst/>
                <a:rect l="l" t="t" r="r" b="b"/>
                <a:pathLst>
                  <a:path w="10592" h="9477" extrusionOk="0">
                    <a:moveTo>
                      <a:pt x="4087" y="0"/>
                    </a:moveTo>
                    <a:cubicBezTo>
                      <a:pt x="1792" y="0"/>
                      <a:pt x="0" y="3712"/>
                      <a:pt x="411" y="5915"/>
                    </a:cubicBezTo>
                    <a:cubicBezTo>
                      <a:pt x="813" y="8111"/>
                      <a:pt x="2912" y="9476"/>
                      <a:pt x="5005" y="9476"/>
                    </a:cubicBezTo>
                    <a:cubicBezTo>
                      <a:pt x="5891" y="9476"/>
                      <a:pt x="6775" y="9232"/>
                      <a:pt x="7530" y="8703"/>
                    </a:cubicBezTo>
                    <a:cubicBezTo>
                      <a:pt x="10019" y="6961"/>
                      <a:pt x="10591" y="2331"/>
                      <a:pt x="7691" y="638"/>
                    </a:cubicBezTo>
                    <a:cubicBezTo>
                      <a:pt x="7191" y="321"/>
                      <a:pt x="6612" y="155"/>
                      <a:pt x="6026" y="155"/>
                    </a:cubicBezTo>
                    <a:cubicBezTo>
                      <a:pt x="5738" y="155"/>
                      <a:pt x="5448" y="196"/>
                      <a:pt x="5165" y="278"/>
                    </a:cubicBezTo>
                    <a:cubicBezTo>
                      <a:pt x="4798" y="87"/>
                      <a:pt x="4436" y="0"/>
                      <a:pt x="408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55" name="Google Shape;355;p34"/>
              <p:cNvSpPr/>
              <p:nvPr/>
            </p:nvSpPr>
            <p:spPr>
              <a:xfrm>
                <a:off x="4860150" y="1437525"/>
                <a:ext cx="44450" cy="40400"/>
              </a:xfrm>
              <a:custGeom>
                <a:avLst/>
                <a:gdLst/>
                <a:ahLst/>
                <a:cxnLst/>
                <a:rect l="l" t="t" r="r" b="b"/>
                <a:pathLst>
                  <a:path w="1778" h="1616" extrusionOk="0">
                    <a:moveTo>
                      <a:pt x="856" y="0"/>
                    </a:moveTo>
                    <a:cubicBezTo>
                      <a:pt x="413" y="0"/>
                      <a:pt x="1" y="391"/>
                      <a:pt x="97" y="919"/>
                    </a:cubicBezTo>
                    <a:cubicBezTo>
                      <a:pt x="147" y="1317"/>
                      <a:pt x="496" y="1616"/>
                      <a:pt x="906" y="1616"/>
                    </a:cubicBezTo>
                    <a:cubicBezTo>
                      <a:pt x="1267" y="1616"/>
                      <a:pt x="1591" y="1367"/>
                      <a:pt x="1703" y="1018"/>
                    </a:cubicBezTo>
                    <a:cubicBezTo>
                      <a:pt x="1777" y="732"/>
                      <a:pt x="1678" y="421"/>
                      <a:pt x="1441" y="247"/>
                    </a:cubicBezTo>
                    <a:lnTo>
                      <a:pt x="1392" y="222"/>
                    </a:lnTo>
                    <a:cubicBezTo>
                      <a:pt x="1231" y="68"/>
                      <a:pt x="1041" y="0"/>
                      <a:pt x="85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56" name="Google Shape;356;p34"/>
              <p:cNvSpPr/>
              <p:nvPr/>
            </p:nvSpPr>
            <p:spPr>
              <a:xfrm>
                <a:off x="4513775" y="1594125"/>
                <a:ext cx="95850" cy="88225"/>
              </a:xfrm>
              <a:custGeom>
                <a:avLst/>
                <a:gdLst/>
                <a:ahLst/>
                <a:cxnLst/>
                <a:rect l="l" t="t" r="r" b="b"/>
                <a:pathLst>
                  <a:path w="3834" h="3529" extrusionOk="0">
                    <a:moveTo>
                      <a:pt x="2115" y="0"/>
                    </a:moveTo>
                    <a:cubicBezTo>
                      <a:pt x="2071" y="0"/>
                      <a:pt x="2025" y="2"/>
                      <a:pt x="1980" y="6"/>
                    </a:cubicBezTo>
                    <a:cubicBezTo>
                      <a:pt x="1507" y="31"/>
                      <a:pt x="1059" y="243"/>
                      <a:pt x="735" y="591"/>
                    </a:cubicBezTo>
                    <a:cubicBezTo>
                      <a:pt x="548" y="790"/>
                      <a:pt x="399" y="1039"/>
                      <a:pt x="324" y="1301"/>
                    </a:cubicBezTo>
                    <a:cubicBezTo>
                      <a:pt x="63" y="1637"/>
                      <a:pt x="1" y="2097"/>
                      <a:pt x="175" y="2483"/>
                    </a:cubicBezTo>
                    <a:cubicBezTo>
                      <a:pt x="312" y="2819"/>
                      <a:pt x="598" y="3055"/>
                      <a:pt x="947" y="3142"/>
                    </a:cubicBezTo>
                    <a:cubicBezTo>
                      <a:pt x="1258" y="3379"/>
                      <a:pt x="1644" y="3516"/>
                      <a:pt x="2042" y="3528"/>
                    </a:cubicBezTo>
                    <a:cubicBezTo>
                      <a:pt x="2050" y="3528"/>
                      <a:pt x="2057" y="3528"/>
                      <a:pt x="2065" y="3528"/>
                    </a:cubicBezTo>
                    <a:cubicBezTo>
                      <a:pt x="3038" y="3528"/>
                      <a:pt x="3834" y="2737"/>
                      <a:pt x="3822" y="1761"/>
                    </a:cubicBezTo>
                    <a:cubicBezTo>
                      <a:pt x="3798" y="847"/>
                      <a:pt x="3049" y="0"/>
                      <a:pt x="211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57" name="Google Shape;357;p34"/>
              <p:cNvSpPr/>
              <p:nvPr/>
            </p:nvSpPr>
            <p:spPr>
              <a:xfrm>
                <a:off x="4421525" y="1549850"/>
                <a:ext cx="46700" cy="40775"/>
              </a:xfrm>
              <a:custGeom>
                <a:avLst/>
                <a:gdLst/>
                <a:ahLst/>
                <a:cxnLst/>
                <a:rect l="l" t="t" r="r" b="b"/>
                <a:pathLst>
                  <a:path w="1868" h="1631" extrusionOk="0">
                    <a:moveTo>
                      <a:pt x="934" y="1"/>
                    </a:moveTo>
                    <a:cubicBezTo>
                      <a:pt x="467" y="1"/>
                      <a:pt x="1" y="327"/>
                      <a:pt x="156" y="981"/>
                    </a:cubicBezTo>
                    <a:lnTo>
                      <a:pt x="181" y="1080"/>
                    </a:lnTo>
                    <a:cubicBezTo>
                      <a:pt x="293" y="1447"/>
                      <a:pt x="614" y="1631"/>
                      <a:pt x="934" y="1631"/>
                    </a:cubicBezTo>
                    <a:cubicBezTo>
                      <a:pt x="1255" y="1631"/>
                      <a:pt x="1575" y="1447"/>
                      <a:pt x="1687" y="1080"/>
                    </a:cubicBezTo>
                    <a:lnTo>
                      <a:pt x="1712" y="981"/>
                    </a:lnTo>
                    <a:cubicBezTo>
                      <a:pt x="1868" y="327"/>
                      <a:pt x="1401" y="1"/>
                      <a:pt x="93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58" name="Google Shape;358;p34"/>
              <p:cNvSpPr/>
              <p:nvPr/>
            </p:nvSpPr>
            <p:spPr>
              <a:xfrm>
                <a:off x="4446900" y="1740500"/>
                <a:ext cx="45450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818" h="1407" extrusionOk="0">
                    <a:moveTo>
                      <a:pt x="909" y="1"/>
                    </a:moveTo>
                    <a:cubicBezTo>
                      <a:pt x="0" y="1"/>
                      <a:pt x="0" y="1407"/>
                      <a:pt x="909" y="1407"/>
                    </a:cubicBezTo>
                    <a:cubicBezTo>
                      <a:pt x="1817" y="1407"/>
                      <a:pt x="1817" y="1"/>
                      <a:pt x="90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59" name="Google Shape;359;p34"/>
              <p:cNvSpPr/>
              <p:nvPr/>
            </p:nvSpPr>
            <p:spPr>
              <a:xfrm>
                <a:off x="4888625" y="1264275"/>
                <a:ext cx="97800" cy="98300"/>
              </a:xfrm>
              <a:custGeom>
                <a:avLst/>
                <a:gdLst/>
                <a:ahLst/>
                <a:cxnLst/>
                <a:rect l="l" t="t" r="r" b="b"/>
                <a:pathLst>
                  <a:path w="3912" h="3932" extrusionOk="0">
                    <a:moveTo>
                      <a:pt x="1905" y="0"/>
                    </a:moveTo>
                    <a:cubicBezTo>
                      <a:pt x="1706" y="0"/>
                      <a:pt x="1505" y="34"/>
                      <a:pt x="1311" y="107"/>
                    </a:cubicBezTo>
                    <a:cubicBezTo>
                      <a:pt x="526" y="406"/>
                      <a:pt x="16" y="1165"/>
                      <a:pt x="16" y="1999"/>
                    </a:cubicBezTo>
                    <a:cubicBezTo>
                      <a:pt x="1" y="3177"/>
                      <a:pt x="1029" y="3931"/>
                      <a:pt x="2033" y="3931"/>
                    </a:cubicBezTo>
                    <a:cubicBezTo>
                      <a:pt x="2652" y="3931"/>
                      <a:pt x="3262" y="3645"/>
                      <a:pt x="3613" y="2995"/>
                    </a:cubicBezTo>
                    <a:cubicBezTo>
                      <a:pt x="3862" y="2522"/>
                      <a:pt x="3912" y="1962"/>
                      <a:pt x="3725" y="1452"/>
                    </a:cubicBezTo>
                    <a:cubicBezTo>
                      <a:pt x="3675" y="1240"/>
                      <a:pt x="3588" y="1041"/>
                      <a:pt x="3464" y="854"/>
                    </a:cubicBezTo>
                    <a:cubicBezTo>
                      <a:pt x="3116" y="328"/>
                      <a:pt x="2519" y="0"/>
                      <a:pt x="190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sp>
        <p:nvSpPr>
          <p:cNvPr id="360" name="Google Shape;360;p34"/>
          <p:cNvSpPr txBox="1"/>
          <p:nvPr>
            <p:ph type="title"/>
          </p:nvPr>
        </p:nvSpPr>
        <p:spPr>
          <a:xfrm>
            <a:off x="1336863" y="1412455"/>
            <a:ext cx="2585100" cy="52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61" name="Google Shape;361;p34"/>
          <p:cNvSpPr txBox="1"/>
          <p:nvPr>
            <p:ph type="subTitle" idx="1"/>
          </p:nvPr>
        </p:nvSpPr>
        <p:spPr>
          <a:xfrm>
            <a:off x="1336863" y="1843075"/>
            <a:ext cx="2585100" cy="9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2" name="Google Shape;362;p34"/>
          <p:cNvSpPr txBox="1"/>
          <p:nvPr>
            <p:ph type="title" idx="2"/>
          </p:nvPr>
        </p:nvSpPr>
        <p:spPr>
          <a:xfrm>
            <a:off x="5222038" y="1412455"/>
            <a:ext cx="2585100" cy="52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63" name="Google Shape;363;p34"/>
          <p:cNvSpPr txBox="1"/>
          <p:nvPr>
            <p:ph type="subTitle" idx="3"/>
          </p:nvPr>
        </p:nvSpPr>
        <p:spPr>
          <a:xfrm>
            <a:off x="5222100" y="1843075"/>
            <a:ext cx="2585100" cy="9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4" name="Google Shape;364;p34"/>
          <p:cNvSpPr txBox="1"/>
          <p:nvPr>
            <p:ph type="title" idx="4"/>
          </p:nvPr>
        </p:nvSpPr>
        <p:spPr>
          <a:xfrm>
            <a:off x="1336863" y="3311255"/>
            <a:ext cx="2585100" cy="52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65" name="Google Shape;365;p34"/>
          <p:cNvSpPr txBox="1"/>
          <p:nvPr>
            <p:ph type="subTitle" idx="5"/>
          </p:nvPr>
        </p:nvSpPr>
        <p:spPr>
          <a:xfrm>
            <a:off x="1336863" y="3547000"/>
            <a:ext cx="2585100" cy="9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6" name="Google Shape;366;p34"/>
          <p:cNvSpPr txBox="1"/>
          <p:nvPr>
            <p:ph type="title" idx="6"/>
          </p:nvPr>
        </p:nvSpPr>
        <p:spPr>
          <a:xfrm>
            <a:off x="5222038" y="3311255"/>
            <a:ext cx="2585100" cy="52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67" name="Google Shape;367;p34"/>
          <p:cNvSpPr txBox="1"/>
          <p:nvPr>
            <p:ph type="subTitle" idx="7"/>
          </p:nvPr>
        </p:nvSpPr>
        <p:spPr>
          <a:xfrm>
            <a:off x="5222100" y="3547000"/>
            <a:ext cx="2585100" cy="9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8" name="Google Shape;368;p34"/>
          <p:cNvSpPr txBox="1"/>
          <p:nvPr>
            <p:ph type="title" idx="8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BLANK_1_1_1_1_2"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35"/>
          <p:cNvSpPr txBox="1"/>
          <p:nvPr>
            <p:ph type="title"/>
          </p:nvPr>
        </p:nvSpPr>
        <p:spPr>
          <a:xfrm>
            <a:off x="1195863" y="1682850"/>
            <a:ext cx="28671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71" name="Google Shape;371;p35"/>
          <p:cNvSpPr txBox="1"/>
          <p:nvPr>
            <p:ph type="subTitle" idx="1"/>
          </p:nvPr>
        </p:nvSpPr>
        <p:spPr>
          <a:xfrm>
            <a:off x="1195863" y="2269375"/>
            <a:ext cx="28671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2" name="Google Shape;372;p35"/>
          <p:cNvSpPr txBox="1"/>
          <p:nvPr>
            <p:ph type="title" idx="2"/>
          </p:nvPr>
        </p:nvSpPr>
        <p:spPr>
          <a:xfrm>
            <a:off x="5081043" y="1682850"/>
            <a:ext cx="28671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73" name="Google Shape;373;p35"/>
          <p:cNvSpPr txBox="1"/>
          <p:nvPr>
            <p:ph type="subTitle" idx="3"/>
          </p:nvPr>
        </p:nvSpPr>
        <p:spPr>
          <a:xfrm>
            <a:off x="5081043" y="2269375"/>
            <a:ext cx="28671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4" name="Google Shape;374;p35"/>
          <p:cNvSpPr txBox="1"/>
          <p:nvPr>
            <p:ph type="title" idx="4"/>
          </p:nvPr>
        </p:nvSpPr>
        <p:spPr>
          <a:xfrm>
            <a:off x="1195863" y="3116250"/>
            <a:ext cx="28671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75" name="Google Shape;375;p35"/>
          <p:cNvSpPr txBox="1"/>
          <p:nvPr>
            <p:ph type="subTitle" idx="5"/>
          </p:nvPr>
        </p:nvSpPr>
        <p:spPr>
          <a:xfrm>
            <a:off x="1195863" y="3702775"/>
            <a:ext cx="28671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6" name="Google Shape;376;p35"/>
          <p:cNvSpPr txBox="1"/>
          <p:nvPr>
            <p:ph type="title" idx="6"/>
          </p:nvPr>
        </p:nvSpPr>
        <p:spPr>
          <a:xfrm>
            <a:off x="5081043" y="3116250"/>
            <a:ext cx="28671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77" name="Google Shape;377;p35"/>
          <p:cNvSpPr txBox="1"/>
          <p:nvPr>
            <p:ph type="subTitle" idx="7"/>
          </p:nvPr>
        </p:nvSpPr>
        <p:spPr>
          <a:xfrm>
            <a:off x="5081043" y="3702775"/>
            <a:ext cx="28671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8" name="Google Shape;378;p35"/>
          <p:cNvSpPr txBox="1"/>
          <p:nvPr>
            <p:ph type="title" idx="8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BLANK_1_1_1_1_1"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0" name="Google Shape;380;p36"/>
          <p:cNvGrpSpPr/>
          <p:nvPr/>
        </p:nvGrpSpPr>
        <p:grpSpPr>
          <a:xfrm>
            <a:off x="-104500" y="-422506"/>
            <a:ext cx="9036566" cy="5353549"/>
            <a:chOff x="-104500" y="-422506"/>
            <a:chExt cx="9036566" cy="5353549"/>
          </a:xfrm>
        </p:grpSpPr>
        <p:grpSp>
          <p:nvGrpSpPr>
            <p:cNvPr id="381" name="Google Shape;381;p36"/>
            <p:cNvGrpSpPr/>
            <p:nvPr/>
          </p:nvGrpSpPr>
          <p:grpSpPr>
            <a:xfrm rot="5557456" flipH="1">
              <a:off x="8102462" y="4099505"/>
              <a:ext cx="771109" cy="853689"/>
              <a:chOff x="4302200" y="1018850"/>
              <a:chExt cx="684225" cy="757500"/>
            </a:xfrm>
          </p:grpSpPr>
          <p:sp>
            <p:nvSpPr>
              <p:cNvPr id="382" name="Google Shape;382;p36"/>
              <p:cNvSpPr/>
              <p:nvPr/>
            </p:nvSpPr>
            <p:spPr>
              <a:xfrm>
                <a:off x="4302200" y="1018850"/>
                <a:ext cx="562575" cy="519550"/>
              </a:xfrm>
              <a:custGeom>
                <a:avLst/>
                <a:gdLst/>
                <a:ahLst/>
                <a:cxnLst/>
                <a:rect l="l" t="t" r="r" b="b"/>
                <a:pathLst>
                  <a:path w="22503" h="20782" extrusionOk="0">
                    <a:moveTo>
                      <a:pt x="12708" y="18400"/>
                    </a:moveTo>
                    <a:lnTo>
                      <a:pt x="12708" y="18400"/>
                    </a:lnTo>
                    <a:cubicBezTo>
                      <a:pt x="12215" y="18530"/>
                      <a:pt x="11709" y="18598"/>
                      <a:pt x="11204" y="18598"/>
                    </a:cubicBezTo>
                    <a:cubicBezTo>
                      <a:pt x="11033" y="18598"/>
                      <a:pt x="10862" y="18590"/>
                      <a:pt x="10692" y="18574"/>
                    </a:cubicBezTo>
                    <a:cubicBezTo>
                      <a:pt x="10580" y="18562"/>
                      <a:pt x="10468" y="18549"/>
                      <a:pt x="10368" y="18537"/>
                    </a:cubicBezTo>
                    <a:cubicBezTo>
                      <a:pt x="10380" y="18512"/>
                      <a:pt x="10405" y="18499"/>
                      <a:pt x="10430" y="18475"/>
                    </a:cubicBezTo>
                    <a:cubicBezTo>
                      <a:pt x="10731" y="18509"/>
                      <a:pt x="11032" y="18528"/>
                      <a:pt x="11333" y="18528"/>
                    </a:cubicBezTo>
                    <a:cubicBezTo>
                      <a:pt x="11580" y="18528"/>
                      <a:pt x="11826" y="18515"/>
                      <a:pt x="12073" y="18487"/>
                    </a:cubicBezTo>
                    <a:cubicBezTo>
                      <a:pt x="12285" y="18475"/>
                      <a:pt x="12496" y="18437"/>
                      <a:pt x="12708" y="18400"/>
                    </a:cubicBezTo>
                    <a:close/>
                    <a:moveTo>
                      <a:pt x="11250" y="0"/>
                    </a:moveTo>
                    <a:cubicBezTo>
                      <a:pt x="8027" y="0"/>
                      <a:pt x="4829" y="1364"/>
                      <a:pt x="2826" y="3951"/>
                    </a:cubicBezTo>
                    <a:cubicBezTo>
                      <a:pt x="611" y="6776"/>
                      <a:pt x="1" y="10783"/>
                      <a:pt x="1619" y="14044"/>
                    </a:cubicBezTo>
                    <a:cubicBezTo>
                      <a:pt x="1917" y="14641"/>
                      <a:pt x="2291" y="15201"/>
                      <a:pt x="2714" y="15712"/>
                    </a:cubicBezTo>
                    <a:cubicBezTo>
                      <a:pt x="4295" y="18176"/>
                      <a:pt x="6809" y="20105"/>
                      <a:pt x="9696" y="20640"/>
                    </a:cubicBezTo>
                    <a:cubicBezTo>
                      <a:pt x="10209" y="20736"/>
                      <a:pt x="10711" y="20782"/>
                      <a:pt x="11201" y="20782"/>
                    </a:cubicBezTo>
                    <a:cubicBezTo>
                      <a:pt x="14404" y="20782"/>
                      <a:pt x="17119" y="18840"/>
                      <a:pt x="19105" y="16272"/>
                    </a:cubicBezTo>
                    <a:cubicBezTo>
                      <a:pt x="21395" y="13310"/>
                      <a:pt x="22502" y="9476"/>
                      <a:pt x="20885" y="5929"/>
                    </a:cubicBezTo>
                    <a:cubicBezTo>
                      <a:pt x="19428" y="2731"/>
                      <a:pt x="16143" y="541"/>
                      <a:pt x="12695" y="93"/>
                    </a:cubicBezTo>
                    <a:cubicBezTo>
                      <a:pt x="12216" y="31"/>
                      <a:pt x="11732" y="0"/>
                      <a:pt x="1125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83" name="Google Shape;383;p36"/>
              <p:cNvSpPr/>
              <p:nvPr/>
            </p:nvSpPr>
            <p:spPr>
              <a:xfrm>
                <a:off x="4650075" y="1539425"/>
                <a:ext cx="264800" cy="236925"/>
              </a:xfrm>
              <a:custGeom>
                <a:avLst/>
                <a:gdLst/>
                <a:ahLst/>
                <a:cxnLst/>
                <a:rect l="l" t="t" r="r" b="b"/>
                <a:pathLst>
                  <a:path w="10592" h="9477" extrusionOk="0">
                    <a:moveTo>
                      <a:pt x="4087" y="0"/>
                    </a:moveTo>
                    <a:cubicBezTo>
                      <a:pt x="1792" y="0"/>
                      <a:pt x="0" y="3712"/>
                      <a:pt x="411" y="5915"/>
                    </a:cubicBezTo>
                    <a:cubicBezTo>
                      <a:pt x="813" y="8111"/>
                      <a:pt x="2912" y="9476"/>
                      <a:pt x="5005" y="9476"/>
                    </a:cubicBezTo>
                    <a:cubicBezTo>
                      <a:pt x="5891" y="9476"/>
                      <a:pt x="6775" y="9232"/>
                      <a:pt x="7530" y="8703"/>
                    </a:cubicBezTo>
                    <a:cubicBezTo>
                      <a:pt x="10019" y="6961"/>
                      <a:pt x="10591" y="2331"/>
                      <a:pt x="7691" y="638"/>
                    </a:cubicBezTo>
                    <a:cubicBezTo>
                      <a:pt x="7191" y="321"/>
                      <a:pt x="6612" y="155"/>
                      <a:pt x="6026" y="155"/>
                    </a:cubicBezTo>
                    <a:cubicBezTo>
                      <a:pt x="5738" y="155"/>
                      <a:pt x="5448" y="196"/>
                      <a:pt x="5165" y="278"/>
                    </a:cubicBezTo>
                    <a:cubicBezTo>
                      <a:pt x="4798" y="87"/>
                      <a:pt x="4436" y="0"/>
                      <a:pt x="408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84" name="Google Shape;384;p36"/>
              <p:cNvSpPr/>
              <p:nvPr/>
            </p:nvSpPr>
            <p:spPr>
              <a:xfrm>
                <a:off x="4860150" y="1437525"/>
                <a:ext cx="44450" cy="40400"/>
              </a:xfrm>
              <a:custGeom>
                <a:avLst/>
                <a:gdLst/>
                <a:ahLst/>
                <a:cxnLst/>
                <a:rect l="l" t="t" r="r" b="b"/>
                <a:pathLst>
                  <a:path w="1778" h="1616" extrusionOk="0">
                    <a:moveTo>
                      <a:pt x="856" y="0"/>
                    </a:moveTo>
                    <a:cubicBezTo>
                      <a:pt x="413" y="0"/>
                      <a:pt x="1" y="391"/>
                      <a:pt x="97" y="919"/>
                    </a:cubicBezTo>
                    <a:cubicBezTo>
                      <a:pt x="147" y="1317"/>
                      <a:pt x="496" y="1616"/>
                      <a:pt x="906" y="1616"/>
                    </a:cubicBezTo>
                    <a:cubicBezTo>
                      <a:pt x="1267" y="1616"/>
                      <a:pt x="1591" y="1367"/>
                      <a:pt x="1703" y="1018"/>
                    </a:cubicBezTo>
                    <a:cubicBezTo>
                      <a:pt x="1777" y="732"/>
                      <a:pt x="1678" y="421"/>
                      <a:pt x="1441" y="247"/>
                    </a:cubicBezTo>
                    <a:lnTo>
                      <a:pt x="1392" y="222"/>
                    </a:lnTo>
                    <a:cubicBezTo>
                      <a:pt x="1231" y="68"/>
                      <a:pt x="1041" y="0"/>
                      <a:pt x="85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85" name="Google Shape;385;p36"/>
              <p:cNvSpPr/>
              <p:nvPr/>
            </p:nvSpPr>
            <p:spPr>
              <a:xfrm>
                <a:off x="4513775" y="1594125"/>
                <a:ext cx="95850" cy="88225"/>
              </a:xfrm>
              <a:custGeom>
                <a:avLst/>
                <a:gdLst/>
                <a:ahLst/>
                <a:cxnLst/>
                <a:rect l="l" t="t" r="r" b="b"/>
                <a:pathLst>
                  <a:path w="3834" h="3529" extrusionOk="0">
                    <a:moveTo>
                      <a:pt x="2115" y="0"/>
                    </a:moveTo>
                    <a:cubicBezTo>
                      <a:pt x="2071" y="0"/>
                      <a:pt x="2025" y="2"/>
                      <a:pt x="1980" y="6"/>
                    </a:cubicBezTo>
                    <a:cubicBezTo>
                      <a:pt x="1507" y="31"/>
                      <a:pt x="1059" y="243"/>
                      <a:pt x="735" y="591"/>
                    </a:cubicBezTo>
                    <a:cubicBezTo>
                      <a:pt x="548" y="790"/>
                      <a:pt x="399" y="1039"/>
                      <a:pt x="324" y="1301"/>
                    </a:cubicBezTo>
                    <a:cubicBezTo>
                      <a:pt x="63" y="1637"/>
                      <a:pt x="1" y="2097"/>
                      <a:pt x="175" y="2483"/>
                    </a:cubicBezTo>
                    <a:cubicBezTo>
                      <a:pt x="312" y="2819"/>
                      <a:pt x="598" y="3055"/>
                      <a:pt x="947" y="3142"/>
                    </a:cubicBezTo>
                    <a:cubicBezTo>
                      <a:pt x="1258" y="3379"/>
                      <a:pt x="1644" y="3516"/>
                      <a:pt x="2042" y="3528"/>
                    </a:cubicBezTo>
                    <a:cubicBezTo>
                      <a:pt x="2050" y="3528"/>
                      <a:pt x="2057" y="3528"/>
                      <a:pt x="2065" y="3528"/>
                    </a:cubicBezTo>
                    <a:cubicBezTo>
                      <a:pt x="3038" y="3528"/>
                      <a:pt x="3834" y="2737"/>
                      <a:pt x="3822" y="1761"/>
                    </a:cubicBezTo>
                    <a:cubicBezTo>
                      <a:pt x="3798" y="847"/>
                      <a:pt x="3049" y="0"/>
                      <a:pt x="211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86" name="Google Shape;386;p36"/>
              <p:cNvSpPr/>
              <p:nvPr/>
            </p:nvSpPr>
            <p:spPr>
              <a:xfrm>
                <a:off x="4421525" y="1549850"/>
                <a:ext cx="46700" cy="40775"/>
              </a:xfrm>
              <a:custGeom>
                <a:avLst/>
                <a:gdLst/>
                <a:ahLst/>
                <a:cxnLst/>
                <a:rect l="l" t="t" r="r" b="b"/>
                <a:pathLst>
                  <a:path w="1868" h="1631" extrusionOk="0">
                    <a:moveTo>
                      <a:pt x="934" y="1"/>
                    </a:moveTo>
                    <a:cubicBezTo>
                      <a:pt x="467" y="1"/>
                      <a:pt x="1" y="327"/>
                      <a:pt x="156" y="981"/>
                    </a:cubicBezTo>
                    <a:lnTo>
                      <a:pt x="181" y="1080"/>
                    </a:lnTo>
                    <a:cubicBezTo>
                      <a:pt x="293" y="1447"/>
                      <a:pt x="614" y="1631"/>
                      <a:pt x="934" y="1631"/>
                    </a:cubicBezTo>
                    <a:cubicBezTo>
                      <a:pt x="1255" y="1631"/>
                      <a:pt x="1575" y="1447"/>
                      <a:pt x="1687" y="1080"/>
                    </a:cubicBezTo>
                    <a:lnTo>
                      <a:pt x="1712" y="981"/>
                    </a:lnTo>
                    <a:cubicBezTo>
                      <a:pt x="1868" y="327"/>
                      <a:pt x="1401" y="1"/>
                      <a:pt x="93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87" name="Google Shape;387;p36"/>
              <p:cNvSpPr/>
              <p:nvPr/>
            </p:nvSpPr>
            <p:spPr>
              <a:xfrm>
                <a:off x="4446900" y="1740500"/>
                <a:ext cx="45450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818" h="1407" extrusionOk="0">
                    <a:moveTo>
                      <a:pt x="909" y="1"/>
                    </a:moveTo>
                    <a:cubicBezTo>
                      <a:pt x="0" y="1"/>
                      <a:pt x="0" y="1407"/>
                      <a:pt x="909" y="1407"/>
                    </a:cubicBezTo>
                    <a:cubicBezTo>
                      <a:pt x="1817" y="1407"/>
                      <a:pt x="1817" y="1"/>
                      <a:pt x="90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88" name="Google Shape;388;p36"/>
              <p:cNvSpPr/>
              <p:nvPr/>
            </p:nvSpPr>
            <p:spPr>
              <a:xfrm>
                <a:off x="4888625" y="1264275"/>
                <a:ext cx="97800" cy="98300"/>
              </a:xfrm>
              <a:custGeom>
                <a:avLst/>
                <a:gdLst/>
                <a:ahLst/>
                <a:cxnLst/>
                <a:rect l="l" t="t" r="r" b="b"/>
                <a:pathLst>
                  <a:path w="3912" h="3932" extrusionOk="0">
                    <a:moveTo>
                      <a:pt x="1905" y="0"/>
                    </a:moveTo>
                    <a:cubicBezTo>
                      <a:pt x="1706" y="0"/>
                      <a:pt x="1505" y="34"/>
                      <a:pt x="1311" y="107"/>
                    </a:cubicBezTo>
                    <a:cubicBezTo>
                      <a:pt x="526" y="406"/>
                      <a:pt x="16" y="1165"/>
                      <a:pt x="16" y="1999"/>
                    </a:cubicBezTo>
                    <a:cubicBezTo>
                      <a:pt x="1" y="3177"/>
                      <a:pt x="1029" y="3931"/>
                      <a:pt x="2033" y="3931"/>
                    </a:cubicBezTo>
                    <a:cubicBezTo>
                      <a:pt x="2652" y="3931"/>
                      <a:pt x="3262" y="3645"/>
                      <a:pt x="3613" y="2995"/>
                    </a:cubicBezTo>
                    <a:cubicBezTo>
                      <a:pt x="3862" y="2522"/>
                      <a:pt x="3912" y="1962"/>
                      <a:pt x="3725" y="1452"/>
                    </a:cubicBezTo>
                    <a:cubicBezTo>
                      <a:pt x="3675" y="1240"/>
                      <a:pt x="3588" y="1041"/>
                      <a:pt x="3464" y="854"/>
                    </a:cubicBezTo>
                    <a:cubicBezTo>
                      <a:pt x="3116" y="328"/>
                      <a:pt x="2519" y="0"/>
                      <a:pt x="190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389" name="Google Shape;389;p36"/>
            <p:cNvSpPr/>
            <p:nvPr/>
          </p:nvSpPr>
          <p:spPr>
            <a:xfrm rot="9900113">
              <a:off x="415283" y="-371094"/>
              <a:ext cx="523650" cy="959644"/>
            </a:xfrm>
            <a:custGeom>
              <a:avLst/>
              <a:gdLst/>
              <a:ahLst/>
              <a:cxnLst/>
              <a:rect l="l" t="t" r="r" b="b"/>
              <a:pathLst>
                <a:path w="13716" h="25136" extrusionOk="0">
                  <a:moveTo>
                    <a:pt x="9720" y="1"/>
                  </a:moveTo>
                  <a:cubicBezTo>
                    <a:pt x="9614" y="1"/>
                    <a:pt x="9501" y="16"/>
                    <a:pt x="9385" y="51"/>
                  </a:cubicBezTo>
                  <a:cubicBezTo>
                    <a:pt x="7817" y="486"/>
                    <a:pt x="6360" y="1208"/>
                    <a:pt x="5066" y="2191"/>
                  </a:cubicBezTo>
                  <a:cubicBezTo>
                    <a:pt x="3822" y="3125"/>
                    <a:pt x="2938" y="4780"/>
                    <a:pt x="4170" y="6149"/>
                  </a:cubicBezTo>
                  <a:cubicBezTo>
                    <a:pt x="5228" y="7306"/>
                    <a:pt x="7182" y="7456"/>
                    <a:pt x="8613" y="7817"/>
                  </a:cubicBezTo>
                  <a:cubicBezTo>
                    <a:pt x="8700" y="7829"/>
                    <a:pt x="9783" y="8165"/>
                    <a:pt x="10256" y="8314"/>
                  </a:cubicBezTo>
                  <a:lnTo>
                    <a:pt x="10243" y="8377"/>
                  </a:lnTo>
                  <a:cubicBezTo>
                    <a:pt x="10032" y="8538"/>
                    <a:pt x="9858" y="8800"/>
                    <a:pt x="9658" y="8999"/>
                  </a:cubicBezTo>
                  <a:cubicBezTo>
                    <a:pt x="7617" y="10965"/>
                    <a:pt x="4842" y="11948"/>
                    <a:pt x="2689" y="13815"/>
                  </a:cubicBezTo>
                  <a:cubicBezTo>
                    <a:pt x="2104" y="14326"/>
                    <a:pt x="1532" y="14910"/>
                    <a:pt x="1357" y="15682"/>
                  </a:cubicBezTo>
                  <a:cubicBezTo>
                    <a:pt x="1133" y="16665"/>
                    <a:pt x="1644" y="17586"/>
                    <a:pt x="2477" y="18097"/>
                  </a:cubicBezTo>
                  <a:cubicBezTo>
                    <a:pt x="3199" y="18545"/>
                    <a:pt x="4033" y="18706"/>
                    <a:pt x="4830" y="18905"/>
                  </a:cubicBezTo>
                  <a:cubicBezTo>
                    <a:pt x="5141" y="18955"/>
                    <a:pt x="5439" y="19055"/>
                    <a:pt x="5726" y="19167"/>
                  </a:cubicBezTo>
                  <a:cubicBezTo>
                    <a:pt x="5228" y="19714"/>
                    <a:pt x="4481" y="20200"/>
                    <a:pt x="3971" y="20548"/>
                  </a:cubicBezTo>
                  <a:cubicBezTo>
                    <a:pt x="3037" y="21208"/>
                    <a:pt x="2017" y="21768"/>
                    <a:pt x="971" y="22216"/>
                  </a:cubicBezTo>
                  <a:cubicBezTo>
                    <a:pt x="187" y="22552"/>
                    <a:pt x="1" y="23709"/>
                    <a:pt x="399" y="24382"/>
                  </a:cubicBezTo>
                  <a:cubicBezTo>
                    <a:pt x="699" y="24909"/>
                    <a:pt x="1196" y="25135"/>
                    <a:pt x="1722" y="25135"/>
                  </a:cubicBezTo>
                  <a:cubicBezTo>
                    <a:pt x="2003" y="25135"/>
                    <a:pt x="2292" y="25071"/>
                    <a:pt x="2564" y="24954"/>
                  </a:cubicBezTo>
                  <a:cubicBezTo>
                    <a:pt x="3846" y="24394"/>
                    <a:pt x="5066" y="23685"/>
                    <a:pt x="6174" y="22838"/>
                  </a:cubicBezTo>
                  <a:cubicBezTo>
                    <a:pt x="7132" y="22116"/>
                    <a:pt x="8327" y="21258"/>
                    <a:pt x="8874" y="20150"/>
                  </a:cubicBezTo>
                  <a:cubicBezTo>
                    <a:pt x="9546" y="18781"/>
                    <a:pt x="8650" y="17288"/>
                    <a:pt x="7468" y="16541"/>
                  </a:cubicBezTo>
                  <a:cubicBezTo>
                    <a:pt x="6796" y="16118"/>
                    <a:pt x="5987" y="16006"/>
                    <a:pt x="5228" y="15807"/>
                  </a:cubicBezTo>
                  <a:cubicBezTo>
                    <a:pt x="5265" y="15769"/>
                    <a:pt x="5303" y="15744"/>
                    <a:pt x="5352" y="15707"/>
                  </a:cubicBezTo>
                  <a:cubicBezTo>
                    <a:pt x="5788" y="15371"/>
                    <a:pt x="6248" y="15085"/>
                    <a:pt x="6709" y="14786"/>
                  </a:cubicBezTo>
                  <a:cubicBezTo>
                    <a:pt x="7605" y="14226"/>
                    <a:pt x="8526" y="13716"/>
                    <a:pt x="9422" y="13143"/>
                  </a:cubicBezTo>
                  <a:cubicBezTo>
                    <a:pt x="11152" y="11986"/>
                    <a:pt x="13716" y="10243"/>
                    <a:pt x="13504" y="7879"/>
                  </a:cubicBezTo>
                  <a:cubicBezTo>
                    <a:pt x="13268" y="5303"/>
                    <a:pt x="10144" y="4954"/>
                    <a:pt x="8177" y="4469"/>
                  </a:cubicBezTo>
                  <a:lnTo>
                    <a:pt x="7281" y="4245"/>
                  </a:lnTo>
                  <a:lnTo>
                    <a:pt x="7356" y="4182"/>
                  </a:lnTo>
                  <a:cubicBezTo>
                    <a:pt x="8289" y="3448"/>
                    <a:pt x="9260" y="2776"/>
                    <a:pt x="10281" y="2166"/>
                  </a:cubicBezTo>
                  <a:cubicBezTo>
                    <a:pt x="11299" y="1567"/>
                    <a:pt x="10785" y="1"/>
                    <a:pt x="97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390" name="Google Shape;390;p36"/>
            <p:cNvSpPr/>
            <p:nvPr/>
          </p:nvSpPr>
          <p:spPr>
            <a:xfrm rot="899887" flipH="1">
              <a:off x="10753" y="-129930"/>
              <a:ext cx="523650" cy="959644"/>
            </a:xfrm>
            <a:custGeom>
              <a:avLst/>
              <a:gdLst/>
              <a:ahLst/>
              <a:cxnLst/>
              <a:rect l="l" t="t" r="r" b="b"/>
              <a:pathLst>
                <a:path w="13716" h="25136" extrusionOk="0">
                  <a:moveTo>
                    <a:pt x="9720" y="1"/>
                  </a:moveTo>
                  <a:cubicBezTo>
                    <a:pt x="9614" y="1"/>
                    <a:pt x="9501" y="16"/>
                    <a:pt x="9385" y="51"/>
                  </a:cubicBezTo>
                  <a:cubicBezTo>
                    <a:pt x="7817" y="486"/>
                    <a:pt x="6360" y="1208"/>
                    <a:pt x="5066" y="2191"/>
                  </a:cubicBezTo>
                  <a:cubicBezTo>
                    <a:pt x="3822" y="3125"/>
                    <a:pt x="2938" y="4780"/>
                    <a:pt x="4170" y="6149"/>
                  </a:cubicBezTo>
                  <a:cubicBezTo>
                    <a:pt x="5228" y="7306"/>
                    <a:pt x="7182" y="7456"/>
                    <a:pt x="8613" y="7817"/>
                  </a:cubicBezTo>
                  <a:cubicBezTo>
                    <a:pt x="8700" y="7829"/>
                    <a:pt x="9783" y="8165"/>
                    <a:pt x="10256" y="8314"/>
                  </a:cubicBezTo>
                  <a:lnTo>
                    <a:pt x="10243" y="8377"/>
                  </a:lnTo>
                  <a:cubicBezTo>
                    <a:pt x="10032" y="8538"/>
                    <a:pt x="9858" y="8800"/>
                    <a:pt x="9658" y="8999"/>
                  </a:cubicBezTo>
                  <a:cubicBezTo>
                    <a:pt x="7617" y="10965"/>
                    <a:pt x="4842" y="11948"/>
                    <a:pt x="2689" y="13815"/>
                  </a:cubicBezTo>
                  <a:cubicBezTo>
                    <a:pt x="2104" y="14326"/>
                    <a:pt x="1532" y="14910"/>
                    <a:pt x="1357" y="15682"/>
                  </a:cubicBezTo>
                  <a:cubicBezTo>
                    <a:pt x="1133" y="16665"/>
                    <a:pt x="1644" y="17586"/>
                    <a:pt x="2477" y="18097"/>
                  </a:cubicBezTo>
                  <a:cubicBezTo>
                    <a:pt x="3199" y="18545"/>
                    <a:pt x="4033" y="18706"/>
                    <a:pt x="4830" y="18905"/>
                  </a:cubicBezTo>
                  <a:cubicBezTo>
                    <a:pt x="5141" y="18955"/>
                    <a:pt x="5439" y="19055"/>
                    <a:pt x="5726" y="19167"/>
                  </a:cubicBezTo>
                  <a:cubicBezTo>
                    <a:pt x="5228" y="19714"/>
                    <a:pt x="4481" y="20200"/>
                    <a:pt x="3971" y="20548"/>
                  </a:cubicBezTo>
                  <a:cubicBezTo>
                    <a:pt x="3037" y="21208"/>
                    <a:pt x="2017" y="21768"/>
                    <a:pt x="971" y="22216"/>
                  </a:cubicBezTo>
                  <a:cubicBezTo>
                    <a:pt x="187" y="22552"/>
                    <a:pt x="1" y="23709"/>
                    <a:pt x="399" y="24382"/>
                  </a:cubicBezTo>
                  <a:cubicBezTo>
                    <a:pt x="699" y="24909"/>
                    <a:pt x="1196" y="25135"/>
                    <a:pt x="1722" y="25135"/>
                  </a:cubicBezTo>
                  <a:cubicBezTo>
                    <a:pt x="2003" y="25135"/>
                    <a:pt x="2292" y="25071"/>
                    <a:pt x="2564" y="24954"/>
                  </a:cubicBezTo>
                  <a:cubicBezTo>
                    <a:pt x="3846" y="24394"/>
                    <a:pt x="5066" y="23685"/>
                    <a:pt x="6174" y="22838"/>
                  </a:cubicBezTo>
                  <a:cubicBezTo>
                    <a:pt x="7132" y="22116"/>
                    <a:pt x="8327" y="21258"/>
                    <a:pt x="8874" y="20150"/>
                  </a:cubicBezTo>
                  <a:cubicBezTo>
                    <a:pt x="9546" y="18781"/>
                    <a:pt x="8650" y="17288"/>
                    <a:pt x="7468" y="16541"/>
                  </a:cubicBezTo>
                  <a:cubicBezTo>
                    <a:pt x="6796" y="16118"/>
                    <a:pt x="5987" y="16006"/>
                    <a:pt x="5228" y="15807"/>
                  </a:cubicBezTo>
                  <a:cubicBezTo>
                    <a:pt x="5265" y="15769"/>
                    <a:pt x="5303" y="15744"/>
                    <a:pt x="5352" y="15707"/>
                  </a:cubicBezTo>
                  <a:cubicBezTo>
                    <a:pt x="5788" y="15371"/>
                    <a:pt x="6248" y="15085"/>
                    <a:pt x="6709" y="14786"/>
                  </a:cubicBezTo>
                  <a:cubicBezTo>
                    <a:pt x="7605" y="14226"/>
                    <a:pt x="8526" y="13716"/>
                    <a:pt x="9422" y="13143"/>
                  </a:cubicBezTo>
                  <a:cubicBezTo>
                    <a:pt x="11152" y="11986"/>
                    <a:pt x="13716" y="10243"/>
                    <a:pt x="13504" y="7879"/>
                  </a:cubicBezTo>
                  <a:cubicBezTo>
                    <a:pt x="13268" y="5303"/>
                    <a:pt x="10144" y="4954"/>
                    <a:pt x="8177" y="4469"/>
                  </a:cubicBezTo>
                  <a:lnTo>
                    <a:pt x="7281" y="4245"/>
                  </a:lnTo>
                  <a:lnTo>
                    <a:pt x="7356" y="4182"/>
                  </a:lnTo>
                  <a:cubicBezTo>
                    <a:pt x="8289" y="3448"/>
                    <a:pt x="9260" y="2776"/>
                    <a:pt x="10281" y="2166"/>
                  </a:cubicBezTo>
                  <a:cubicBezTo>
                    <a:pt x="11299" y="1567"/>
                    <a:pt x="10785" y="1"/>
                    <a:pt x="97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391" name="Google Shape;391;p36"/>
          <p:cNvSpPr txBox="1"/>
          <p:nvPr>
            <p:ph type="title"/>
          </p:nvPr>
        </p:nvSpPr>
        <p:spPr>
          <a:xfrm>
            <a:off x="724850" y="1470825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92" name="Google Shape;392;p36"/>
          <p:cNvSpPr txBox="1"/>
          <p:nvPr>
            <p:ph type="subTitle" idx="1"/>
          </p:nvPr>
        </p:nvSpPr>
        <p:spPr>
          <a:xfrm>
            <a:off x="724850" y="1998525"/>
            <a:ext cx="2305500" cy="80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3" name="Google Shape;393;p36"/>
          <p:cNvSpPr txBox="1"/>
          <p:nvPr>
            <p:ph type="title" idx="2"/>
          </p:nvPr>
        </p:nvSpPr>
        <p:spPr>
          <a:xfrm>
            <a:off x="3424119" y="1470825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94" name="Google Shape;394;p36"/>
          <p:cNvSpPr txBox="1"/>
          <p:nvPr>
            <p:ph type="subTitle" idx="3"/>
          </p:nvPr>
        </p:nvSpPr>
        <p:spPr>
          <a:xfrm>
            <a:off x="3424121" y="1998525"/>
            <a:ext cx="2305500" cy="80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5" name="Google Shape;395;p36"/>
          <p:cNvSpPr txBox="1"/>
          <p:nvPr>
            <p:ph type="title" idx="4"/>
          </p:nvPr>
        </p:nvSpPr>
        <p:spPr>
          <a:xfrm>
            <a:off x="724850" y="2922675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96" name="Google Shape;396;p36"/>
          <p:cNvSpPr txBox="1"/>
          <p:nvPr>
            <p:ph type="subTitle" idx="5"/>
          </p:nvPr>
        </p:nvSpPr>
        <p:spPr>
          <a:xfrm>
            <a:off x="724850" y="3450375"/>
            <a:ext cx="2305500" cy="80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7" name="Google Shape;397;p36"/>
          <p:cNvSpPr txBox="1"/>
          <p:nvPr>
            <p:ph type="title" idx="6"/>
          </p:nvPr>
        </p:nvSpPr>
        <p:spPr>
          <a:xfrm>
            <a:off x="3424119" y="2922675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398" name="Google Shape;398;p36"/>
          <p:cNvSpPr txBox="1"/>
          <p:nvPr>
            <p:ph type="subTitle" idx="7"/>
          </p:nvPr>
        </p:nvSpPr>
        <p:spPr>
          <a:xfrm>
            <a:off x="3424121" y="3450375"/>
            <a:ext cx="2305500" cy="80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9" name="Google Shape;399;p36"/>
          <p:cNvSpPr txBox="1"/>
          <p:nvPr>
            <p:ph type="title" idx="8"/>
          </p:nvPr>
        </p:nvSpPr>
        <p:spPr>
          <a:xfrm>
            <a:off x="6123395" y="1470825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400" name="Google Shape;400;p36"/>
          <p:cNvSpPr txBox="1"/>
          <p:nvPr>
            <p:ph type="subTitle" idx="9"/>
          </p:nvPr>
        </p:nvSpPr>
        <p:spPr>
          <a:xfrm>
            <a:off x="6123399" y="1998525"/>
            <a:ext cx="2305500" cy="80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1" name="Google Shape;401;p36"/>
          <p:cNvSpPr txBox="1"/>
          <p:nvPr>
            <p:ph type="title" idx="13"/>
          </p:nvPr>
        </p:nvSpPr>
        <p:spPr>
          <a:xfrm>
            <a:off x="6123395" y="2922675"/>
            <a:ext cx="23055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/>
        </p:txBody>
      </p:sp>
      <p:sp>
        <p:nvSpPr>
          <p:cNvPr id="402" name="Google Shape;402;p36"/>
          <p:cNvSpPr txBox="1"/>
          <p:nvPr>
            <p:ph type="subTitle" idx="14"/>
          </p:nvPr>
        </p:nvSpPr>
        <p:spPr>
          <a:xfrm>
            <a:off x="6123400" y="3450375"/>
            <a:ext cx="2305500" cy="80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3" name="Google Shape;403;p36"/>
          <p:cNvSpPr txBox="1"/>
          <p:nvPr>
            <p:ph type="title" idx="15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BLANK_1_1_1_1_1_1"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5" name="Google Shape;405;p37"/>
          <p:cNvGrpSpPr/>
          <p:nvPr/>
        </p:nvGrpSpPr>
        <p:grpSpPr>
          <a:xfrm>
            <a:off x="352635" y="286725"/>
            <a:ext cx="1325937" cy="1526738"/>
            <a:chOff x="5655000" y="2294500"/>
            <a:chExt cx="749625" cy="863100"/>
          </a:xfrm>
        </p:grpSpPr>
        <p:sp>
          <p:nvSpPr>
            <p:cNvPr id="406" name="Google Shape;406;p37"/>
            <p:cNvSpPr/>
            <p:nvPr/>
          </p:nvSpPr>
          <p:spPr>
            <a:xfrm>
              <a:off x="5655000" y="2294500"/>
              <a:ext cx="698125" cy="721450"/>
            </a:xfrm>
            <a:custGeom>
              <a:avLst/>
              <a:gdLst/>
              <a:ahLst/>
              <a:cxnLst/>
              <a:rect l="l" t="t" r="r" b="b"/>
              <a:pathLst>
                <a:path w="27925" h="28858" extrusionOk="0">
                  <a:moveTo>
                    <a:pt x="12114" y="1"/>
                  </a:moveTo>
                  <a:cubicBezTo>
                    <a:pt x="11545" y="1"/>
                    <a:pt x="10972" y="179"/>
                    <a:pt x="10483" y="540"/>
                  </a:cubicBezTo>
                  <a:cubicBezTo>
                    <a:pt x="9387" y="1362"/>
                    <a:pt x="9300" y="2855"/>
                    <a:pt x="9151" y="4100"/>
                  </a:cubicBezTo>
                  <a:cubicBezTo>
                    <a:pt x="8890" y="6029"/>
                    <a:pt x="8914" y="7995"/>
                    <a:pt x="9213" y="9912"/>
                  </a:cubicBezTo>
                  <a:lnTo>
                    <a:pt x="9213" y="10161"/>
                  </a:lnTo>
                  <a:cubicBezTo>
                    <a:pt x="7483" y="9613"/>
                    <a:pt x="5741" y="9078"/>
                    <a:pt x="3986" y="8568"/>
                  </a:cubicBezTo>
                  <a:cubicBezTo>
                    <a:pt x="3791" y="8510"/>
                    <a:pt x="3593" y="8482"/>
                    <a:pt x="3396" y="8482"/>
                  </a:cubicBezTo>
                  <a:cubicBezTo>
                    <a:pt x="1658" y="8482"/>
                    <a:pt x="1" y="10603"/>
                    <a:pt x="1186" y="12202"/>
                  </a:cubicBezTo>
                  <a:cubicBezTo>
                    <a:pt x="2629" y="14143"/>
                    <a:pt x="4434" y="15525"/>
                    <a:pt x="6425" y="16732"/>
                  </a:cubicBezTo>
                  <a:cubicBezTo>
                    <a:pt x="5293" y="19831"/>
                    <a:pt x="4733" y="23117"/>
                    <a:pt x="4745" y="26415"/>
                  </a:cubicBezTo>
                  <a:cubicBezTo>
                    <a:pt x="4762" y="27895"/>
                    <a:pt x="5998" y="28858"/>
                    <a:pt x="7272" y="28858"/>
                  </a:cubicBezTo>
                  <a:cubicBezTo>
                    <a:pt x="7873" y="28858"/>
                    <a:pt x="8482" y="28644"/>
                    <a:pt x="8977" y="28169"/>
                  </a:cubicBezTo>
                  <a:cubicBezTo>
                    <a:pt x="11180" y="26066"/>
                    <a:pt x="13183" y="23764"/>
                    <a:pt x="14963" y="21300"/>
                  </a:cubicBezTo>
                  <a:cubicBezTo>
                    <a:pt x="17004" y="23054"/>
                    <a:pt x="19269" y="24560"/>
                    <a:pt x="21671" y="25780"/>
                  </a:cubicBezTo>
                  <a:cubicBezTo>
                    <a:pt x="22098" y="25994"/>
                    <a:pt x="22519" y="26089"/>
                    <a:pt x="22913" y="26089"/>
                  </a:cubicBezTo>
                  <a:cubicBezTo>
                    <a:pt x="24656" y="26089"/>
                    <a:pt x="25899" y="24221"/>
                    <a:pt x="25056" y="22395"/>
                  </a:cubicBezTo>
                  <a:cubicBezTo>
                    <a:pt x="24397" y="20914"/>
                    <a:pt x="23625" y="19495"/>
                    <a:pt x="22766" y="18113"/>
                  </a:cubicBezTo>
                  <a:cubicBezTo>
                    <a:pt x="22381" y="17504"/>
                    <a:pt x="21982" y="16894"/>
                    <a:pt x="21559" y="16309"/>
                  </a:cubicBezTo>
                  <a:cubicBezTo>
                    <a:pt x="21335" y="16010"/>
                    <a:pt x="21111" y="15711"/>
                    <a:pt x="20900" y="15425"/>
                  </a:cubicBezTo>
                  <a:lnTo>
                    <a:pt x="21211" y="15201"/>
                  </a:lnTo>
                  <a:lnTo>
                    <a:pt x="22555" y="14243"/>
                  </a:lnTo>
                  <a:lnTo>
                    <a:pt x="25716" y="12003"/>
                  </a:lnTo>
                  <a:cubicBezTo>
                    <a:pt x="27924" y="10437"/>
                    <a:pt x="26754" y="7446"/>
                    <a:pt x="24296" y="7446"/>
                  </a:cubicBezTo>
                  <a:cubicBezTo>
                    <a:pt x="24136" y="7446"/>
                    <a:pt x="23970" y="7458"/>
                    <a:pt x="23799" y="7485"/>
                  </a:cubicBezTo>
                  <a:lnTo>
                    <a:pt x="19605" y="8145"/>
                  </a:lnTo>
                  <a:cubicBezTo>
                    <a:pt x="19095" y="8219"/>
                    <a:pt x="17913" y="8170"/>
                    <a:pt x="17502" y="8468"/>
                  </a:cubicBezTo>
                  <a:cubicBezTo>
                    <a:pt x="16979" y="7149"/>
                    <a:pt x="16481" y="5805"/>
                    <a:pt x="15959" y="4486"/>
                  </a:cubicBezTo>
                  <a:cubicBezTo>
                    <a:pt x="15461" y="3229"/>
                    <a:pt x="15050" y="1760"/>
                    <a:pt x="14054" y="802"/>
                  </a:cubicBezTo>
                  <a:cubicBezTo>
                    <a:pt x="13518" y="272"/>
                    <a:pt x="12818" y="1"/>
                    <a:pt x="1211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7" name="Google Shape;407;p37"/>
            <p:cNvSpPr/>
            <p:nvPr/>
          </p:nvSpPr>
          <p:spPr>
            <a:xfrm>
              <a:off x="6220725" y="2815575"/>
              <a:ext cx="140625" cy="155300"/>
            </a:xfrm>
            <a:custGeom>
              <a:avLst/>
              <a:gdLst/>
              <a:ahLst/>
              <a:cxnLst/>
              <a:rect l="l" t="t" r="r" b="b"/>
              <a:pathLst>
                <a:path w="5625" h="6212" extrusionOk="0">
                  <a:moveTo>
                    <a:pt x="3649" y="1"/>
                  </a:moveTo>
                  <a:cubicBezTo>
                    <a:pt x="2497" y="1"/>
                    <a:pt x="1339" y="672"/>
                    <a:pt x="772" y="1689"/>
                  </a:cubicBezTo>
                  <a:cubicBezTo>
                    <a:pt x="0" y="3095"/>
                    <a:pt x="336" y="4912"/>
                    <a:pt x="1419" y="6057"/>
                  </a:cubicBezTo>
                  <a:cubicBezTo>
                    <a:pt x="1520" y="6165"/>
                    <a:pt x="1646" y="6211"/>
                    <a:pt x="1772" y="6211"/>
                  </a:cubicBezTo>
                  <a:cubicBezTo>
                    <a:pt x="2097" y="6211"/>
                    <a:pt x="2419" y="5902"/>
                    <a:pt x="2303" y="5534"/>
                  </a:cubicBezTo>
                  <a:cubicBezTo>
                    <a:pt x="2042" y="4688"/>
                    <a:pt x="1755" y="3667"/>
                    <a:pt x="2216" y="2821"/>
                  </a:cubicBezTo>
                  <a:cubicBezTo>
                    <a:pt x="2524" y="2264"/>
                    <a:pt x="3040" y="1937"/>
                    <a:pt x="3623" y="1937"/>
                  </a:cubicBezTo>
                  <a:cubicBezTo>
                    <a:pt x="3768" y="1937"/>
                    <a:pt x="3918" y="1957"/>
                    <a:pt x="4070" y="2000"/>
                  </a:cubicBezTo>
                  <a:cubicBezTo>
                    <a:pt x="4176" y="2031"/>
                    <a:pt x="4275" y="2045"/>
                    <a:pt x="4369" y="2045"/>
                  </a:cubicBezTo>
                  <a:cubicBezTo>
                    <a:pt x="5334" y="2045"/>
                    <a:pt x="5624" y="532"/>
                    <a:pt x="4580" y="158"/>
                  </a:cubicBezTo>
                  <a:cubicBezTo>
                    <a:pt x="4279" y="51"/>
                    <a:pt x="3964" y="1"/>
                    <a:pt x="36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8" name="Google Shape;408;p37"/>
            <p:cNvSpPr/>
            <p:nvPr/>
          </p:nvSpPr>
          <p:spPr>
            <a:xfrm>
              <a:off x="6227475" y="2892450"/>
              <a:ext cx="177150" cy="191725"/>
            </a:xfrm>
            <a:custGeom>
              <a:avLst/>
              <a:gdLst/>
              <a:ahLst/>
              <a:cxnLst/>
              <a:rect l="l" t="t" r="r" b="b"/>
              <a:pathLst>
                <a:path w="7086" h="7669" extrusionOk="0">
                  <a:moveTo>
                    <a:pt x="4531" y="1"/>
                  </a:moveTo>
                  <a:cubicBezTo>
                    <a:pt x="3801" y="1"/>
                    <a:pt x="3107" y="692"/>
                    <a:pt x="3613" y="1489"/>
                  </a:cubicBezTo>
                  <a:cubicBezTo>
                    <a:pt x="4236" y="2484"/>
                    <a:pt x="4547" y="3405"/>
                    <a:pt x="3887" y="4500"/>
                  </a:cubicBezTo>
                  <a:cubicBezTo>
                    <a:pt x="3572" y="5030"/>
                    <a:pt x="2333" y="6216"/>
                    <a:pt x="1429" y="6216"/>
                  </a:cubicBezTo>
                  <a:cubicBezTo>
                    <a:pt x="1227" y="6216"/>
                    <a:pt x="1042" y="6157"/>
                    <a:pt x="888" y="6019"/>
                  </a:cubicBezTo>
                  <a:cubicBezTo>
                    <a:pt x="776" y="5920"/>
                    <a:pt x="654" y="5878"/>
                    <a:pt x="540" y="5878"/>
                  </a:cubicBezTo>
                  <a:cubicBezTo>
                    <a:pt x="248" y="5878"/>
                    <a:pt x="0" y="6156"/>
                    <a:pt x="54" y="6504"/>
                  </a:cubicBezTo>
                  <a:cubicBezTo>
                    <a:pt x="186" y="7365"/>
                    <a:pt x="775" y="7668"/>
                    <a:pt x="1506" y="7668"/>
                  </a:cubicBezTo>
                  <a:cubicBezTo>
                    <a:pt x="2699" y="7668"/>
                    <a:pt x="4272" y="6859"/>
                    <a:pt x="4858" y="6342"/>
                  </a:cubicBezTo>
                  <a:cubicBezTo>
                    <a:pt x="6501" y="4899"/>
                    <a:pt x="7086" y="1775"/>
                    <a:pt x="5219" y="244"/>
                  </a:cubicBezTo>
                  <a:cubicBezTo>
                    <a:pt x="5013" y="75"/>
                    <a:pt x="4770" y="1"/>
                    <a:pt x="45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09" name="Google Shape;409;p37"/>
            <p:cNvSpPr/>
            <p:nvPr/>
          </p:nvSpPr>
          <p:spPr>
            <a:xfrm>
              <a:off x="5979725" y="3001125"/>
              <a:ext cx="200275" cy="156475"/>
            </a:xfrm>
            <a:custGeom>
              <a:avLst/>
              <a:gdLst/>
              <a:ahLst/>
              <a:cxnLst/>
              <a:rect l="l" t="t" r="r" b="b"/>
              <a:pathLst>
                <a:path w="8011" h="6259" extrusionOk="0">
                  <a:moveTo>
                    <a:pt x="6010" y="0"/>
                  </a:moveTo>
                  <a:cubicBezTo>
                    <a:pt x="5562" y="0"/>
                    <a:pt x="5093" y="364"/>
                    <a:pt x="5110" y="850"/>
                  </a:cubicBezTo>
                  <a:cubicBezTo>
                    <a:pt x="5172" y="2107"/>
                    <a:pt x="5484" y="3352"/>
                    <a:pt x="4177" y="4148"/>
                  </a:cubicBezTo>
                  <a:cubicBezTo>
                    <a:pt x="3804" y="4373"/>
                    <a:pt x="3390" y="4466"/>
                    <a:pt x="2966" y="4466"/>
                  </a:cubicBezTo>
                  <a:cubicBezTo>
                    <a:pt x="2144" y="4466"/>
                    <a:pt x="1287" y="4115"/>
                    <a:pt x="630" y="3688"/>
                  </a:cubicBezTo>
                  <a:cubicBezTo>
                    <a:pt x="569" y="3655"/>
                    <a:pt x="506" y="3640"/>
                    <a:pt x="445" y="3640"/>
                  </a:cubicBezTo>
                  <a:cubicBezTo>
                    <a:pt x="207" y="3640"/>
                    <a:pt x="0" y="3866"/>
                    <a:pt x="70" y="4123"/>
                  </a:cubicBezTo>
                  <a:cubicBezTo>
                    <a:pt x="548" y="5508"/>
                    <a:pt x="1901" y="6259"/>
                    <a:pt x="3287" y="6259"/>
                  </a:cubicBezTo>
                  <a:cubicBezTo>
                    <a:pt x="3919" y="6259"/>
                    <a:pt x="4557" y="6102"/>
                    <a:pt x="5123" y="5779"/>
                  </a:cubicBezTo>
                  <a:cubicBezTo>
                    <a:pt x="6878" y="4783"/>
                    <a:pt x="8010" y="1921"/>
                    <a:pt x="6566" y="253"/>
                  </a:cubicBezTo>
                  <a:cubicBezTo>
                    <a:pt x="6418" y="77"/>
                    <a:pt x="6216" y="0"/>
                    <a:pt x="60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0" name="Google Shape;410;p37"/>
            <p:cNvSpPr/>
            <p:nvPr/>
          </p:nvSpPr>
          <p:spPr>
            <a:xfrm>
              <a:off x="5998575" y="2897775"/>
              <a:ext cx="207975" cy="144850"/>
            </a:xfrm>
            <a:custGeom>
              <a:avLst/>
              <a:gdLst/>
              <a:ahLst/>
              <a:cxnLst/>
              <a:rect l="l" t="t" r="r" b="b"/>
              <a:pathLst>
                <a:path w="8319" h="5794" extrusionOk="0">
                  <a:moveTo>
                    <a:pt x="4391" y="0"/>
                  </a:moveTo>
                  <a:cubicBezTo>
                    <a:pt x="3719" y="0"/>
                    <a:pt x="3044" y="177"/>
                    <a:pt x="2427" y="566"/>
                  </a:cubicBezTo>
                  <a:cubicBezTo>
                    <a:pt x="834" y="1574"/>
                    <a:pt x="0" y="4126"/>
                    <a:pt x="1332" y="5656"/>
                  </a:cubicBezTo>
                  <a:cubicBezTo>
                    <a:pt x="1415" y="5751"/>
                    <a:pt x="1532" y="5794"/>
                    <a:pt x="1652" y="5794"/>
                  </a:cubicBezTo>
                  <a:cubicBezTo>
                    <a:pt x="1909" y="5794"/>
                    <a:pt x="2179" y="5600"/>
                    <a:pt x="2153" y="5320"/>
                  </a:cubicBezTo>
                  <a:cubicBezTo>
                    <a:pt x="2041" y="4126"/>
                    <a:pt x="2054" y="2881"/>
                    <a:pt x="3149" y="2097"/>
                  </a:cubicBezTo>
                  <a:cubicBezTo>
                    <a:pt x="3514" y="1834"/>
                    <a:pt x="3943" y="1715"/>
                    <a:pt x="4374" y="1715"/>
                  </a:cubicBezTo>
                  <a:cubicBezTo>
                    <a:pt x="5149" y="1715"/>
                    <a:pt x="5933" y="2100"/>
                    <a:pt x="6372" y="2732"/>
                  </a:cubicBezTo>
                  <a:cubicBezTo>
                    <a:pt x="6563" y="3005"/>
                    <a:pt x="6833" y="3118"/>
                    <a:pt x="7099" y="3118"/>
                  </a:cubicBezTo>
                  <a:cubicBezTo>
                    <a:pt x="7718" y="3118"/>
                    <a:pt x="8319" y="2505"/>
                    <a:pt x="7866" y="1860"/>
                  </a:cubicBezTo>
                  <a:cubicBezTo>
                    <a:pt x="7068" y="714"/>
                    <a:pt x="5738" y="0"/>
                    <a:pt x="43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1" name="Google Shape;411;p37"/>
            <p:cNvSpPr/>
            <p:nvPr/>
          </p:nvSpPr>
          <p:spPr>
            <a:xfrm>
              <a:off x="6029300" y="2796125"/>
              <a:ext cx="186500" cy="85725"/>
            </a:xfrm>
            <a:custGeom>
              <a:avLst/>
              <a:gdLst/>
              <a:ahLst/>
              <a:cxnLst/>
              <a:rect l="l" t="t" r="r" b="b"/>
              <a:pathLst>
                <a:path w="7460" h="3429" extrusionOk="0">
                  <a:moveTo>
                    <a:pt x="631" y="1"/>
                  </a:moveTo>
                  <a:cubicBezTo>
                    <a:pt x="314" y="1"/>
                    <a:pt x="1" y="278"/>
                    <a:pt x="91" y="662"/>
                  </a:cubicBezTo>
                  <a:cubicBezTo>
                    <a:pt x="479" y="2487"/>
                    <a:pt x="2100" y="3429"/>
                    <a:pt x="3735" y="3429"/>
                  </a:cubicBezTo>
                  <a:cubicBezTo>
                    <a:pt x="5089" y="3429"/>
                    <a:pt x="6453" y="2783"/>
                    <a:pt x="7135" y="1459"/>
                  </a:cubicBezTo>
                  <a:cubicBezTo>
                    <a:pt x="7459" y="828"/>
                    <a:pt x="6899" y="79"/>
                    <a:pt x="6314" y="79"/>
                  </a:cubicBezTo>
                  <a:cubicBezTo>
                    <a:pt x="6115" y="79"/>
                    <a:pt x="5912" y="167"/>
                    <a:pt x="5741" y="376"/>
                  </a:cubicBezTo>
                  <a:cubicBezTo>
                    <a:pt x="5047" y="1229"/>
                    <a:pt x="4227" y="1667"/>
                    <a:pt x="3413" y="1667"/>
                  </a:cubicBezTo>
                  <a:cubicBezTo>
                    <a:pt x="2577" y="1667"/>
                    <a:pt x="1749" y="1204"/>
                    <a:pt x="1074" y="251"/>
                  </a:cubicBezTo>
                  <a:cubicBezTo>
                    <a:pt x="963" y="76"/>
                    <a:pt x="796" y="1"/>
                    <a:pt x="6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2" name="Google Shape;412;p37"/>
            <p:cNvSpPr/>
            <p:nvPr/>
          </p:nvSpPr>
          <p:spPr>
            <a:xfrm>
              <a:off x="5866025" y="2863275"/>
              <a:ext cx="132450" cy="182550"/>
            </a:xfrm>
            <a:custGeom>
              <a:avLst/>
              <a:gdLst/>
              <a:ahLst/>
              <a:cxnLst/>
              <a:rect l="l" t="t" r="r" b="b"/>
              <a:pathLst>
                <a:path w="5298" h="7302" extrusionOk="0">
                  <a:moveTo>
                    <a:pt x="3797" y="1"/>
                  </a:moveTo>
                  <a:cubicBezTo>
                    <a:pt x="3739" y="1"/>
                    <a:pt x="3681" y="6"/>
                    <a:pt x="3622" y="17"/>
                  </a:cubicBezTo>
                  <a:cubicBezTo>
                    <a:pt x="312" y="639"/>
                    <a:pt x="1" y="5929"/>
                    <a:pt x="2950" y="7236"/>
                  </a:cubicBezTo>
                  <a:cubicBezTo>
                    <a:pt x="3054" y="7281"/>
                    <a:pt x="3155" y="7302"/>
                    <a:pt x="3250" y="7302"/>
                  </a:cubicBezTo>
                  <a:cubicBezTo>
                    <a:pt x="3747" y="7302"/>
                    <a:pt x="4073" y="6735"/>
                    <a:pt x="3697" y="6265"/>
                  </a:cubicBezTo>
                  <a:cubicBezTo>
                    <a:pt x="3075" y="5481"/>
                    <a:pt x="2602" y="4597"/>
                    <a:pt x="2851" y="3577"/>
                  </a:cubicBezTo>
                  <a:cubicBezTo>
                    <a:pt x="3099" y="2593"/>
                    <a:pt x="3859" y="2208"/>
                    <a:pt x="4556" y="1610"/>
                  </a:cubicBezTo>
                  <a:cubicBezTo>
                    <a:pt x="5298" y="984"/>
                    <a:pt x="4592" y="1"/>
                    <a:pt x="37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3" name="Google Shape;413;p37"/>
            <p:cNvSpPr/>
            <p:nvPr/>
          </p:nvSpPr>
          <p:spPr>
            <a:xfrm>
              <a:off x="5851725" y="2689525"/>
              <a:ext cx="239000" cy="133175"/>
            </a:xfrm>
            <a:custGeom>
              <a:avLst/>
              <a:gdLst/>
              <a:ahLst/>
              <a:cxnLst/>
              <a:rect l="l" t="t" r="r" b="b"/>
              <a:pathLst>
                <a:path w="9560" h="5327" extrusionOk="0">
                  <a:moveTo>
                    <a:pt x="4909" y="1"/>
                  </a:moveTo>
                  <a:cubicBezTo>
                    <a:pt x="3979" y="1"/>
                    <a:pt x="3067" y="213"/>
                    <a:pt x="2253" y="744"/>
                  </a:cubicBezTo>
                  <a:cubicBezTo>
                    <a:pt x="809" y="1690"/>
                    <a:pt x="0" y="3433"/>
                    <a:pt x="709" y="5063"/>
                  </a:cubicBezTo>
                  <a:cubicBezTo>
                    <a:pt x="793" y="5248"/>
                    <a:pt x="951" y="5326"/>
                    <a:pt x="1118" y="5326"/>
                  </a:cubicBezTo>
                  <a:cubicBezTo>
                    <a:pt x="1400" y="5326"/>
                    <a:pt x="1705" y="5102"/>
                    <a:pt x="1705" y="4789"/>
                  </a:cubicBezTo>
                  <a:cubicBezTo>
                    <a:pt x="1655" y="3482"/>
                    <a:pt x="2514" y="2312"/>
                    <a:pt x="3783" y="1964"/>
                  </a:cubicBezTo>
                  <a:cubicBezTo>
                    <a:pt x="4127" y="1860"/>
                    <a:pt x="4473" y="1815"/>
                    <a:pt x="4819" y="1815"/>
                  </a:cubicBezTo>
                  <a:cubicBezTo>
                    <a:pt x="5916" y="1815"/>
                    <a:pt x="7012" y="2261"/>
                    <a:pt x="8015" y="2649"/>
                  </a:cubicBezTo>
                  <a:cubicBezTo>
                    <a:pt x="8116" y="2689"/>
                    <a:pt x="8215" y="2708"/>
                    <a:pt x="8308" y="2708"/>
                  </a:cubicBezTo>
                  <a:cubicBezTo>
                    <a:pt x="9100" y="2708"/>
                    <a:pt x="9559" y="1381"/>
                    <a:pt x="8724" y="981"/>
                  </a:cubicBezTo>
                  <a:cubicBezTo>
                    <a:pt x="7572" y="427"/>
                    <a:pt x="6224" y="1"/>
                    <a:pt x="49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4" name="Google Shape;414;p37"/>
            <p:cNvSpPr/>
            <p:nvPr/>
          </p:nvSpPr>
          <p:spPr>
            <a:xfrm>
              <a:off x="6106050" y="2649400"/>
              <a:ext cx="207775" cy="112125"/>
            </a:xfrm>
            <a:custGeom>
              <a:avLst/>
              <a:gdLst/>
              <a:ahLst/>
              <a:cxnLst/>
              <a:rect l="l" t="t" r="r" b="b"/>
              <a:pathLst>
                <a:path w="8311" h="4485" extrusionOk="0">
                  <a:moveTo>
                    <a:pt x="3946" y="0"/>
                  </a:moveTo>
                  <a:cubicBezTo>
                    <a:pt x="2117" y="0"/>
                    <a:pt x="339" y="1052"/>
                    <a:pt x="45" y="3270"/>
                  </a:cubicBezTo>
                  <a:cubicBezTo>
                    <a:pt x="0" y="3626"/>
                    <a:pt x="287" y="3805"/>
                    <a:pt x="584" y="3805"/>
                  </a:cubicBezTo>
                  <a:cubicBezTo>
                    <a:pt x="786" y="3805"/>
                    <a:pt x="992" y="3723"/>
                    <a:pt x="1103" y="3557"/>
                  </a:cubicBezTo>
                  <a:cubicBezTo>
                    <a:pt x="1720" y="2625"/>
                    <a:pt x="2599" y="1802"/>
                    <a:pt x="3769" y="1802"/>
                  </a:cubicBezTo>
                  <a:cubicBezTo>
                    <a:pt x="3850" y="1802"/>
                    <a:pt x="3932" y="1806"/>
                    <a:pt x="4015" y="1814"/>
                  </a:cubicBezTo>
                  <a:cubicBezTo>
                    <a:pt x="5334" y="1926"/>
                    <a:pt x="5857" y="2959"/>
                    <a:pt x="6367" y="4005"/>
                  </a:cubicBezTo>
                  <a:cubicBezTo>
                    <a:pt x="6531" y="4336"/>
                    <a:pt x="6865" y="4484"/>
                    <a:pt x="7206" y="4484"/>
                  </a:cubicBezTo>
                  <a:cubicBezTo>
                    <a:pt x="7749" y="4484"/>
                    <a:pt x="8310" y="4110"/>
                    <a:pt x="8234" y="3507"/>
                  </a:cubicBezTo>
                  <a:cubicBezTo>
                    <a:pt x="7937" y="1217"/>
                    <a:pt x="5913" y="0"/>
                    <a:pt x="39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15" name="Google Shape;415;p37"/>
            <p:cNvSpPr/>
            <p:nvPr/>
          </p:nvSpPr>
          <p:spPr>
            <a:xfrm>
              <a:off x="5985875" y="2547500"/>
              <a:ext cx="196600" cy="119575"/>
            </a:xfrm>
            <a:custGeom>
              <a:avLst/>
              <a:gdLst/>
              <a:ahLst/>
              <a:cxnLst/>
              <a:rect l="l" t="t" r="r" b="b"/>
              <a:pathLst>
                <a:path w="7864" h="4783" extrusionOk="0">
                  <a:moveTo>
                    <a:pt x="6676" y="0"/>
                  </a:moveTo>
                  <a:cubicBezTo>
                    <a:pt x="6385" y="0"/>
                    <a:pt x="6110" y="143"/>
                    <a:pt x="5959" y="489"/>
                  </a:cubicBezTo>
                  <a:cubicBezTo>
                    <a:pt x="5511" y="1484"/>
                    <a:pt x="5213" y="2480"/>
                    <a:pt x="4043" y="2841"/>
                  </a:cubicBezTo>
                  <a:cubicBezTo>
                    <a:pt x="3801" y="2916"/>
                    <a:pt x="3561" y="2951"/>
                    <a:pt x="3325" y="2951"/>
                  </a:cubicBezTo>
                  <a:cubicBezTo>
                    <a:pt x="2432" y="2951"/>
                    <a:pt x="1601" y="2455"/>
                    <a:pt x="981" y="1796"/>
                  </a:cubicBezTo>
                  <a:cubicBezTo>
                    <a:pt x="888" y="1699"/>
                    <a:pt x="767" y="1657"/>
                    <a:pt x="645" y="1657"/>
                  </a:cubicBezTo>
                  <a:cubicBezTo>
                    <a:pt x="327" y="1657"/>
                    <a:pt x="0" y="1943"/>
                    <a:pt x="135" y="2293"/>
                  </a:cubicBezTo>
                  <a:cubicBezTo>
                    <a:pt x="706" y="3805"/>
                    <a:pt x="2143" y="4782"/>
                    <a:pt x="3730" y="4782"/>
                  </a:cubicBezTo>
                  <a:cubicBezTo>
                    <a:pt x="3908" y="4782"/>
                    <a:pt x="4087" y="4770"/>
                    <a:pt x="4267" y="4745"/>
                  </a:cubicBezTo>
                  <a:cubicBezTo>
                    <a:pt x="6022" y="4496"/>
                    <a:pt x="7864" y="2853"/>
                    <a:pt x="7764" y="974"/>
                  </a:cubicBezTo>
                  <a:cubicBezTo>
                    <a:pt x="7733" y="430"/>
                    <a:pt x="7180" y="0"/>
                    <a:pt x="66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416" name="Google Shape;416;p37"/>
          <p:cNvSpPr txBox="1"/>
          <p:nvPr>
            <p:ph type="title" hasCustomPrompt="1"/>
          </p:nvPr>
        </p:nvSpPr>
        <p:spPr>
          <a:xfrm>
            <a:off x="1284000" y="540000"/>
            <a:ext cx="6576000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417" name="Google Shape;417;p37"/>
          <p:cNvSpPr txBox="1"/>
          <p:nvPr>
            <p:ph type="subTitle" idx="1"/>
          </p:nvPr>
        </p:nvSpPr>
        <p:spPr>
          <a:xfrm>
            <a:off x="1284000" y="1368300"/>
            <a:ext cx="6576000" cy="44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8" name="Google Shape;418;p37"/>
          <p:cNvSpPr txBox="1"/>
          <p:nvPr>
            <p:ph type="title" idx="2" hasCustomPrompt="1"/>
          </p:nvPr>
        </p:nvSpPr>
        <p:spPr>
          <a:xfrm>
            <a:off x="1284000" y="1935000"/>
            <a:ext cx="6576000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419" name="Google Shape;419;p37"/>
          <p:cNvSpPr txBox="1"/>
          <p:nvPr>
            <p:ph type="subTitle" idx="3"/>
          </p:nvPr>
        </p:nvSpPr>
        <p:spPr>
          <a:xfrm>
            <a:off x="1284000" y="2763300"/>
            <a:ext cx="6576000" cy="44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0" name="Google Shape;420;p37"/>
          <p:cNvSpPr txBox="1"/>
          <p:nvPr>
            <p:ph type="title" idx="4" hasCustomPrompt="1"/>
          </p:nvPr>
        </p:nvSpPr>
        <p:spPr>
          <a:xfrm>
            <a:off x="1284000" y="3330013"/>
            <a:ext cx="6576000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421" name="Google Shape;421;p37"/>
          <p:cNvSpPr txBox="1"/>
          <p:nvPr>
            <p:ph type="subTitle" idx="5"/>
          </p:nvPr>
        </p:nvSpPr>
        <p:spPr>
          <a:xfrm>
            <a:off x="1284000" y="4158325"/>
            <a:ext cx="6576000" cy="44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BLANK_1_1_1_1_1_1_3"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3" name="Google Shape;423;p38"/>
          <p:cNvGrpSpPr/>
          <p:nvPr/>
        </p:nvGrpSpPr>
        <p:grpSpPr>
          <a:xfrm>
            <a:off x="-101030" y="-934618"/>
            <a:ext cx="8991583" cy="2164761"/>
            <a:chOff x="-101030" y="-934618"/>
            <a:chExt cx="8991583" cy="2164761"/>
          </a:xfrm>
        </p:grpSpPr>
        <p:sp>
          <p:nvSpPr>
            <p:cNvPr id="424" name="Google Shape;424;p38"/>
            <p:cNvSpPr/>
            <p:nvPr/>
          </p:nvSpPr>
          <p:spPr>
            <a:xfrm rot="9900054">
              <a:off x="762116" y="-849242"/>
              <a:ext cx="869560" cy="1593558"/>
            </a:xfrm>
            <a:custGeom>
              <a:avLst/>
              <a:gdLst/>
              <a:ahLst/>
              <a:cxnLst/>
              <a:rect l="l" t="t" r="r" b="b"/>
              <a:pathLst>
                <a:path w="13716" h="25136" extrusionOk="0">
                  <a:moveTo>
                    <a:pt x="9720" y="1"/>
                  </a:moveTo>
                  <a:cubicBezTo>
                    <a:pt x="9614" y="1"/>
                    <a:pt x="9501" y="16"/>
                    <a:pt x="9385" y="51"/>
                  </a:cubicBezTo>
                  <a:cubicBezTo>
                    <a:pt x="7817" y="486"/>
                    <a:pt x="6360" y="1208"/>
                    <a:pt x="5066" y="2191"/>
                  </a:cubicBezTo>
                  <a:cubicBezTo>
                    <a:pt x="3822" y="3125"/>
                    <a:pt x="2938" y="4780"/>
                    <a:pt x="4170" y="6149"/>
                  </a:cubicBezTo>
                  <a:cubicBezTo>
                    <a:pt x="5228" y="7306"/>
                    <a:pt x="7182" y="7456"/>
                    <a:pt x="8613" y="7817"/>
                  </a:cubicBezTo>
                  <a:cubicBezTo>
                    <a:pt x="8700" y="7829"/>
                    <a:pt x="9783" y="8165"/>
                    <a:pt x="10256" y="8314"/>
                  </a:cubicBezTo>
                  <a:lnTo>
                    <a:pt x="10243" y="8377"/>
                  </a:lnTo>
                  <a:cubicBezTo>
                    <a:pt x="10032" y="8538"/>
                    <a:pt x="9858" y="8800"/>
                    <a:pt x="9658" y="8999"/>
                  </a:cubicBezTo>
                  <a:cubicBezTo>
                    <a:pt x="7617" y="10965"/>
                    <a:pt x="4842" y="11948"/>
                    <a:pt x="2689" y="13815"/>
                  </a:cubicBezTo>
                  <a:cubicBezTo>
                    <a:pt x="2104" y="14326"/>
                    <a:pt x="1532" y="14910"/>
                    <a:pt x="1357" y="15682"/>
                  </a:cubicBezTo>
                  <a:cubicBezTo>
                    <a:pt x="1133" y="16665"/>
                    <a:pt x="1644" y="17586"/>
                    <a:pt x="2477" y="18097"/>
                  </a:cubicBezTo>
                  <a:cubicBezTo>
                    <a:pt x="3199" y="18545"/>
                    <a:pt x="4033" y="18706"/>
                    <a:pt x="4830" y="18905"/>
                  </a:cubicBezTo>
                  <a:cubicBezTo>
                    <a:pt x="5141" y="18955"/>
                    <a:pt x="5439" y="19055"/>
                    <a:pt x="5726" y="19167"/>
                  </a:cubicBezTo>
                  <a:cubicBezTo>
                    <a:pt x="5228" y="19714"/>
                    <a:pt x="4481" y="20200"/>
                    <a:pt x="3971" y="20548"/>
                  </a:cubicBezTo>
                  <a:cubicBezTo>
                    <a:pt x="3037" y="21208"/>
                    <a:pt x="2017" y="21768"/>
                    <a:pt x="971" y="22216"/>
                  </a:cubicBezTo>
                  <a:cubicBezTo>
                    <a:pt x="187" y="22552"/>
                    <a:pt x="1" y="23709"/>
                    <a:pt x="399" y="24382"/>
                  </a:cubicBezTo>
                  <a:cubicBezTo>
                    <a:pt x="699" y="24909"/>
                    <a:pt x="1196" y="25135"/>
                    <a:pt x="1722" y="25135"/>
                  </a:cubicBezTo>
                  <a:cubicBezTo>
                    <a:pt x="2003" y="25135"/>
                    <a:pt x="2292" y="25071"/>
                    <a:pt x="2564" y="24954"/>
                  </a:cubicBezTo>
                  <a:cubicBezTo>
                    <a:pt x="3846" y="24394"/>
                    <a:pt x="5066" y="23685"/>
                    <a:pt x="6174" y="22838"/>
                  </a:cubicBezTo>
                  <a:cubicBezTo>
                    <a:pt x="7132" y="22116"/>
                    <a:pt x="8327" y="21258"/>
                    <a:pt x="8874" y="20150"/>
                  </a:cubicBezTo>
                  <a:cubicBezTo>
                    <a:pt x="9546" y="18781"/>
                    <a:pt x="8650" y="17288"/>
                    <a:pt x="7468" y="16541"/>
                  </a:cubicBezTo>
                  <a:cubicBezTo>
                    <a:pt x="6796" y="16118"/>
                    <a:pt x="5987" y="16006"/>
                    <a:pt x="5228" y="15807"/>
                  </a:cubicBezTo>
                  <a:cubicBezTo>
                    <a:pt x="5265" y="15769"/>
                    <a:pt x="5303" y="15744"/>
                    <a:pt x="5352" y="15707"/>
                  </a:cubicBezTo>
                  <a:cubicBezTo>
                    <a:pt x="5788" y="15371"/>
                    <a:pt x="6248" y="15085"/>
                    <a:pt x="6709" y="14786"/>
                  </a:cubicBezTo>
                  <a:cubicBezTo>
                    <a:pt x="7605" y="14226"/>
                    <a:pt x="8526" y="13716"/>
                    <a:pt x="9422" y="13143"/>
                  </a:cubicBezTo>
                  <a:cubicBezTo>
                    <a:pt x="11152" y="11986"/>
                    <a:pt x="13716" y="10243"/>
                    <a:pt x="13504" y="7879"/>
                  </a:cubicBezTo>
                  <a:cubicBezTo>
                    <a:pt x="13268" y="5303"/>
                    <a:pt x="10144" y="4954"/>
                    <a:pt x="8177" y="4469"/>
                  </a:cubicBezTo>
                  <a:lnTo>
                    <a:pt x="7281" y="4245"/>
                  </a:lnTo>
                  <a:lnTo>
                    <a:pt x="7356" y="4182"/>
                  </a:lnTo>
                  <a:cubicBezTo>
                    <a:pt x="8289" y="3448"/>
                    <a:pt x="9260" y="2776"/>
                    <a:pt x="10281" y="2166"/>
                  </a:cubicBezTo>
                  <a:cubicBezTo>
                    <a:pt x="11299" y="1567"/>
                    <a:pt x="10785" y="1"/>
                    <a:pt x="97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25" name="Google Shape;425;p38"/>
            <p:cNvSpPr/>
            <p:nvPr/>
          </p:nvSpPr>
          <p:spPr>
            <a:xfrm rot="899946" flipH="1">
              <a:off x="90366" y="-448792"/>
              <a:ext cx="869560" cy="1593558"/>
            </a:xfrm>
            <a:custGeom>
              <a:avLst/>
              <a:gdLst/>
              <a:ahLst/>
              <a:cxnLst/>
              <a:rect l="l" t="t" r="r" b="b"/>
              <a:pathLst>
                <a:path w="13716" h="25136" extrusionOk="0">
                  <a:moveTo>
                    <a:pt x="9720" y="1"/>
                  </a:moveTo>
                  <a:cubicBezTo>
                    <a:pt x="9614" y="1"/>
                    <a:pt x="9501" y="16"/>
                    <a:pt x="9385" y="51"/>
                  </a:cubicBezTo>
                  <a:cubicBezTo>
                    <a:pt x="7817" y="486"/>
                    <a:pt x="6360" y="1208"/>
                    <a:pt x="5066" y="2191"/>
                  </a:cubicBezTo>
                  <a:cubicBezTo>
                    <a:pt x="3822" y="3125"/>
                    <a:pt x="2938" y="4780"/>
                    <a:pt x="4170" y="6149"/>
                  </a:cubicBezTo>
                  <a:cubicBezTo>
                    <a:pt x="5228" y="7306"/>
                    <a:pt x="7182" y="7456"/>
                    <a:pt x="8613" y="7817"/>
                  </a:cubicBezTo>
                  <a:cubicBezTo>
                    <a:pt x="8700" y="7829"/>
                    <a:pt x="9783" y="8165"/>
                    <a:pt x="10256" y="8314"/>
                  </a:cubicBezTo>
                  <a:lnTo>
                    <a:pt x="10243" y="8377"/>
                  </a:lnTo>
                  <a:cubicBezTo>
                    <a:pt x="10032" y="8538"/>
                    <a:pt x="9858" y="8800"/>
                    <a:pt x="9658" y="8999"/>
                  </a:cubicBezTo>
                  <a:cubicBezTo>
                    <a:pt x="7617" y="10965"/>
                    <a:pt x="4842" y="11948"/>
                    <a:pt x="2689" y="13815"/>
                  </a:cubicBezTo>
                  <a:cubicBezTo>
                    <a:pt x="2104" y="14326"/>
                    <a:pt x="1532" y="14910"/>
                    <a:pt x="1357" y="15682"/>
                  </a:cubicBezTo>
                  <a:cubicBezTo>
                    <a:pt x="1133" y="16665"/>
                    <a:pt x="1644" y="17586"/>
                    <a:pt x="2477" y="18097"/>
                  </a:cubicBezTo>
                  <a:cubicBezTo>
                    <a:pt x="3199" y="18545"/>
                    <a:pt x="4033" y="18706"/>
                    <a:pt x="4830" y="18905"/>
                  </a:cubicBezTo>
                  <a:cubicBezTo>
                    <a:pt x="5141" y="18955"/>
                    <a:pt x="5439" y="19055"/>
                    <a:pt x="5726" y="19167"/>
                  </a:cubicBezTo>
                  <a:cubicBezTo>
                    <a:pt x="5228" y="19714"/>
                    <a:pt x="4481" y="20200"/>
                    <a:pt x="3971" y="20548"/>
                  </a:cubicBezTo>
                  <a:cubicBezTo>
                    <a:pt x="3037" y="21208"/>
                    <a:pt x="2017" y="21768"/>
                    <a:pt x="971" y="22216"/>
                  </a:cubicBezTo>
                  <a:cubicBezTo>
                    <a:pt x="187" y="22552"/>
                    <a:pt x="1" y="23709"/>
                    <a:pt x="399" y="24382"/>
                  </a:cubicBezTo>
                  <a:cubicBezTo>
                    <a:pt x="699" y="24909"/>
                    <a:pt x="1196" y="25135"/>
                    <a:pt x="1722" y="25135"/>
                  </a:cubicBezTo>
                  <a:cubicBezTo>
                    <a:pt x="2003" y="25135"/>
                    <a:pt x="2292" y="25071"/>
                    <a:pt x="2564" y="24954"/>
                  </a:cubicBezTo>
                  <a:cubicBezTo>
                    <a:pt x="3846" y="24394"/>
                    <a:pt x="5066" y="23685"/>
                    <a:pt x="6174" y="22838"/>
                  </a:cubicBezTo>
                  <a:cubicBezTo>
                    <a:pt x="7132" y="22116"/>
                    <a:pt x="8327" y="21258"/>
                    <a:pt x="8874" y="20150"/>
                  </a:cubicBezTo>
                  <a:cubicBezTo>
                    <a:pt x="9546" y="18781"/>
                    <a:pt x="8650" y="17288"/>
                    <a:pt x="7468" y="16541"/>
                  </a:cubicBezTo>
                  <a:cubicBezTo>
                    <a:pt x="6796" y="16118"/>
                    <a:pt x="5987" y="16006"/>
                    <a:pt x="5228" y="15807"/>
                  </a:cubicBezTo>
                  <a:cubicBezTo>
                    <a:pt x="5265" y="15769"/>
                    <a:pt x="5303" y="15744"/>
                    <a:pt x="5352" y="15707"/>
                  </a:cubicBezTo>
                  <a:cubicBezTo>
                    <a:pt x="5788" y="15371"/>
                    <a:pt x="6248" y="15085"/>
                    <a:pt x="6709" y="14786"/>
                  </a:cubicBezTo>
                  <a:cubicBezTo>
                    <a:pt x="7605" y="14226"/>
                    <a:pt x="8526" y="13716"/>
                    <a:pt x="9422" y="13143"/>
                  </a:cubicBezTo>
                  <a:cubicBezTo>
                    <a:pt x="11152" y="11986"/>
                    <a:pt x="13716" y="10243"/>
                    <a:pt x="13504" y="7879"/>
                  </a:cubicBezTo>
                  <a:cubicBezTo>
                    <a:pt x="13268" y="5303"/>
                    <a:pt x="10144" y="4954"/>
                    <a:pt x="8177" y="4469"/>
                  </a:cubicBezTo>
                  <a:lnTo>
                    <a:pt x="7281" y="4245"/>
                  </a:lnTo>
                  <a:lnTo>
                    <a:pt x="7356" y="4182"/>
                  </a:lnTo>
                  <a:cubicBezTo>
                    <a:pt x="8289" y="3448"/>
                    <a:pt x="9260" y="2776"/>
                    <a:pt x="10281" y="2166"/>
                  </a:cubicBezTo>
                  <a:cubicBezTo>
                    <a:pt x="11299" y="1567"/>
                    <a:pt x="10785" y="1"/>
                    <a:pt x="97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426" name="Google Shape;426;p38"/>
            <p:cNvGrpSpPr/>
            <p:nvPr/>
          </p:nvGrpSpPr>
          <p:grpSpPr>
            <a:xfrm>
              <a:off x="8155940" y="215159"/>
              <a:ext cx="734613" cy="790147"/>
              <a:chOff x="6882175" y="2207400"/>
              <a:chExt cx="465475" cy="500600"/>
            </a:xfrm>
          </p:grpSpPr>
          <p:sp>
            <p:nvSpPr>
              <p:cNvPr id="427" name="Google Shape;427;p38"/>
              <p:cNvSpPr/>
              <p:nvPr/>
            </p:nvSpPr>
            <p:spPr>
              <a:xfrm>
                <a:off x="7042100" y="2207400"/>
                <a:ext cx="305550" cy="262100"/>
              </a:xfrm>
              <a:custGeom>
                <a:avLst/>
                <a:gdLst/>
                <a:ahLst/>
                <a:cxnLst/>
                <a:rect l="l" t="t" r="r" b="b"/>
                <a:pathLst>
                  <a:path w="12222" h="10484" extrusionOk="0">
                    <a:moveTo>
                      <a:pt x="6489" y="1"/>
                    </a:moveTo>
                    <a:cubicBezTo>
                      <a:pt x="5569" y="1"/>
                      <a:pt x="4657" y="256"/>
                      <a:pt x="3871" y="802"/>
                    </a:cubicBezTo>
                    <a:cubicBezTo>
                      <a:pt x="2813" y="1287"/>
                      <a:pt x="1867" y="2109"/>
                      <a:pt x="1407" y="2868"/>
                    </a:cubicBezTo>
                    <a:cubicBezTo>
                      <a:pt x="0" y="5232"/>
                      <a:pt x="971" y="8120"/>
                      <a:pt x="3199" y="9563"/>
                    </a:cubicBezTo>
                    <a:cubicBezTo>
                      <a:pt x="4136" y="10179"/>
                      <a:pt x="5198" y="10484"/>
                      <a:pt x="6248" y="10484"/>
                    </a:cubicBezTo>
                    <a:cubicBezTo>
                      <a:pt x="7682" y="10484"/>
                      <a:pt x="9095" y="9917"/>
                      <a:pt x="10144" y="8804"/>
                    </a:cubicBezTo>
                    <a:cubicBezTo>
                      <a:pt x="11986" y="6825"/>
                      <a:pt x="12222" y="3565"/>
                      <a:pt x="10256" y="1586"/>
                    </a:cubicBezTo>
                    <a:cubicBezTo>
                      <a:pt x="9244" y="566"/>
                      <a:pt x="7858" y="1"/>
                      <a:pt x="648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28" name="Google Shape;428;p38"/>
              <p:cNvSpPr/>
              <p:nvPr/>
            </p:nvSpPr>
            <p:spPr>
              <a:xfrm>
                <a:off x="6997300" y="2542575"/>
                <a:ext cx="183900" cy="165425"/>
              </a:xfrm>
              <a:custGeom>
                <a:avLst/>
                <a:gdLst/>
                <a:ahLst/>
                <a:cxnLst/>
                <a:rect l="l" t="t" r="r" b="b"/>
                <a:pathLst>
                  <a:path w="7356" h="6617" extrusionOk="0">
                    <a:moveTo>
                      <a:pt x="3610" y="1"/>
                    </a:moveTo>
                    <a:cubicBezTo>
                      <a:pt x="2999" y="1"/>
                      <a:pt x="2391" y="164"/>
                      <a:pt x="1855" y="488"/>
                    </a:cubicBezTo>
                    <a:cubicBezTo>
                      <a:pt x="1295" y="824"/>
                      <a:pt x="859" y="1321"/>
                      <a:pt x="573" y="1906"/>
                    </a:cubicBezTo>
                    <a:cubicBezTo>
                      <a:pt x="150" y="2665"/>
                      <a:pt x="0" y="3586"/>
                      <a:pt x="311" y="4408"/>
                    </a:cubicBezTo>
                    <a:cubicBezTo>
                      <a:pt x="825" y="5776"/>
                      <a:pt x="2224" y="6616"/>
                      <a:pt x="3609" y="6616"/>
                    </a:cubicBezTo>
                    <a:cubicBezTo>
                      <a:pt x="4404" y="6616"/>
                      <a:pt x="5195" y="6340"/>
                      <a:pt x="5812" y="5727"/>
                    </a:cubicBezTo>
                    <a:cubicBezTo>
                      <a:pt x="7356" y="4196"/>
                      <a:pt x="7057" y="1309"/>
                      <a:pt x="5066" y="326"/>
                    </a:cubicBezTo>
                    <a:cubicBezTo>
                      <a:pt x="4603" y="108"/>
                      <a:pt x="4106" y="1"/>
                      <a:pt x="361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29" name="Google Shape;429;p38"/>
              <p:cNvSpPr/>
              <p:nvPr/>
            </p:nvSpPr>
            <p:spPr>
              <a:xfrm>
                <a:off x="6882175" y="2378125"/>
                <a:ext cx="157450" cy="141875"/>
              </a:xfrm>
              <a:custGeom>
                <a:avLst/>
                <a:gdLst/>
                <a:ahLst/>
                <a:cxnLst/>
                <a:rect l="l" t="t" r="r" b="b"/>
                <a:pathLst>
                  <a:path w="6298" h="5675" extrusionOk="0">
                    <a:moveTo>
                      <a:pt x="3026" y="0"/>
                    </a:moveTo>
                    <a:cubicBezTo>
                      <a:pt x="2241" y="0"/>
                      <a:pt x="1460" y="315"/>
                      <a:pt x="946" y="967"/>
                    </a:cubicBezTo>
                    <a:cubicBezTo>
                      <a:pt x="847" y="1104"/>
                      <a:pt x="747" y="1266"/>
                      <a:pt x="673" y="1428"/>
                    </a:cubicBezTo>
                    <a:cubicBezTo>
                      <a:pt x="212" y="1988"/>
                      <a:pt x="0" y="2710"/>
                      <a:pt x="88" y="3431"/>
                    </a:cubicBezTo>
                    <a:cubicBezTo>
                      <a:pt x="284" y="4785"/>
                      <a:pt x="1585" y="5674"/>
                      <a:pt x="2889" y="5674"/>
                    </a:cubicBezTo>
                    <a:cubicBezTo>
                      <a:pt x="3240" y="5674"/>
                      <a:pt x="3591" y="5610"/>
                      <a:pt x="3921" y="5472"/>
                    </a:cubicBezTo>
                    <a:cubicBezTo>
                      <a:pt x="5526" y="4813"/>
                      <a:pt x="6298" y="2734"/>
                      <a:pt x="5352" y="1229"/>
                    </a:cubicBezTo>
                    <a:cubicBezTo>
                      <a:pt x="4845" y="421"/>
                      <a:pt x="3933" y="0"/>
                      <a:pt x="302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sp>
        <p:nvSpPr>
          <p:cNvPr id="430" name="Google Shape;430;p38"/>
          <p:cNvSpPr txBox="1"/>
          <p:nvPr>
            <p:ph type="title" hasCustomPrompt="1"/>
          </p:nvPr>
        </p:nvSpPr>
        <p:spPr>
          <a:xfrm>
            <a:off x="906650" y="3197730"/>
            <a:ext cx="2166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2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431" name="Google Shape;431;p38"/>
          <p:cNvSpPr txBox="1"/>
          <p:nvPr>
            <p:ph type="subTitle" idx="1"/>
          </p:nvPr>
        </p:nvSpPr>
        <p:spPr>
          <a:xfrm>
            <a:off x="906675" y="3770425"/>
            <a:ext cx="2166600" cy="6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2" name="Google Shape;432;p38"/>
          <p:cNvSpPr txBox="1"/>
          <p:nvPr>
            <p:ph type="title" idx="2" hasCustomPrompt="1"/>
          </p:nvPr>
        </p:nvSpPr>
        <p:spPr>
          <a:xfrm>
            <a:off x="3488700" y="3197730"/>
            <a:ext cx="2166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2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433" name="Google Shape;433;p38"/>
          <p:cNvSpPr txBox="1"/>
          <p:nvPr>
            <p:ph type="subTitle" idx="3"/>
          </p:nvPr>
        </p:nvSpPr>
        <p:spPr>
          <a:xfrm>
            <a:off x="3488700" y="3770425"/>
            <a:ext cx="2166600" cy="6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4" name="Google Shape;434;p38"/>
          <p:cNvSpPr txBox="1"/>
          <p:nvPr>
            <p:ph type="title" idx="4" hasCustomPrompt="1"/>
          </p:nvPr>
        </p:nvSpPr>
        <p:spPr>
          <a:xfrm>
            <a:off x="6070750" y="3197713"/>
            <a:ext cx="21666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24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435" name="Google Shape;435;p38"/>
          <p:cNvSpPr txBox="1"/>
          <p:nvPr>
            <p:ph type="subTitle" idx="5"/>
          </p:nvPr>
        </p:nvSpPr>
        <p:spPr>
          <a:xfrm>
            <a:off x="6070750" y="3770425"/>
            <a:ext cx="2166600" cy="6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6" name="Google Shape;436;p38"/>
          <p:cNvSpPr txBox="1"/>
          <p:nvPr>
            <p:ph type="title" idx="6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BLANK_1_1_1_1_1_1_2"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8" name="Google Shape;438;p39"/>
          <p:cNvGrpSpPr/>
          <p:nvPr/>
        </p:nvGrpSpPr>
        <p:grpSpPr>
          <a:xfrm>
            <a:off x="362675" y="3720276"/>
            <a:ext cx="8400087" cy="1162798"/>
            <a:chOff x="362675" y="3720276"/>
            <a:chExt cx="8400087" cy="1162798"/>
          </a:xfrm>
        </p:grpSpPr>
        <p:sp>
          <p:nvSpPr>
            <p:cNvPr id="439" name="Google Shape;439;p39"/>
            <p:cNvSpPr/>
            <p:nvPr/>
          </p:nvSpPr>
          <p:spPr>
            <a:xfrm>
              <a:off x="7529293" y="3837673"/>
              <a:ext cx="1233469" cy="997769"/>
            </a:xfrm>
            <a:custGeom>
              <a:avLst/>
              <a:gdLst/>
              <a:ahLst/>
              <a:cxnLst/>
              <a:rect l="l" t="t" r="r" b="b"/>
              <a:pathLst>
                <a:path w="33189" h="26847" extrusionOk="0">
                  <a:moveTo>
                    <a:pt x="16061" y="1"/>
                  </a:moveTo>
                  <a:cubicBezTo>
                    <a:pt x="15057" y="1"/>
                    <a:pt x="14022" y="656"/>
                    <a:pt x="13802" y="1680"/>
                  </a:cubicBezTo>
                  <a:cubicBezTo>
                    <a:pt x="13068" y="5028"/>
                    <a:pt x="12607" y="8463"/>
                    <a:pt x="12060" y="11848"/>
                  </a:cubicBezTo>
                  <a:cubicBezTo>
                    <a:pt x="11823" y="13416"/>
                    <a:pt x="11599" y="14984"/>
                    <a:pt x="11375" y="16565"/>
                  </a:cubicBezTo>
                  <a:cubicBezTo>
                    <a:pt x="11114" y="15694"/>
                    <a:pt x="10840" y="14822"/>
                    <a:pt x="10579" y="13951"/>
                  </a:cubicBezTo>
                  <a:cubicBezTo>
                    <a:pt x="9770" y="11139"/>
                    <a:pt x="9235" y="8226"/>
                    <a:pt x="8363" y="5439"/>
                  </a:cubicBezTo>
                  <a:cubicBezTo>
                    <a:pt x="8081" y="4455"/>
                    <a:pt x="7182" y="3800"/>
                    <a:pt x="6181" y="3800"/>
                  </a:cubicBezTo>
                  <a:cubicBezTo>
                    <a:pt x="6079" y="3800"/>
                    <a:pt x="5977" y="3807"/>
                    <a:pt x="5874" y="3821"/>
                  </a:cubicBezTo>
                  <a:cubicBezTo>
                    <a:pt x="4879" y="3970"/>
                    <a:pt x="3759" y="4903"/>
                    <a:pt x="3908" y="6048"/>
                  </a:cubicBezTo>
                  <a:cubicBezTo>
                    <a:pt x="4306" y="9110"/>
                    <a:pt x="5289" y="12209"/>
                    <a:pt x="6310" y="15134"/>
                  </a:cubicBezTo>
                  <a:cubicBezTo>
                    <a:pt x="6808" y="16527"/>
                    <a:pt x="7330" y="17934"/>
                    <a:pt x="7928" y="19278"/>
                  </a:cubicBezTo>
                  <a:cubicBezTo>
                    <a:pt x="8003" y="19440"/>
                    <a:pt x="8077" y="19614"/>
                    <a:pt x="8152" y="19776"/>
                  </a:cubicBezTo>
                  <a:cubicBezTo>
                    <a:pt x="7604" y="19340"/>
                    <a:pt x="7119" y="18830"/>
                    <a:pt x="6683" y="18282"/>
                  </a:cubicBezTo>
                  <a:cubicBezTo>
                    <a:pt x="5028" y="16154"/>
                    <a:pt x="4157" y="13565"/>
                    <a:pt x="2365" y="11537"/>
                  </a:cubicBezTo>
                  <a:cubicBezTo>
                    <a:pt x="2137" y="11278"/>
                    <a:pt x="1869" y="11170"/>
                    <a:pt x="1604" y="11170"/>
                  </a:cubicBezTo>
                  <a:cubicBezTo>
                    <a:pt x="1003" y="11170"/>
                    <a:pt x="418" y="11731"/>
                    <a:pt x="349" y="12371"/>
                  </a:cubicBezTo>
                  <a:cubicBezTo>
                    <a:pt x="0" y="15631"/>
                    <a:pt x="1531" y="18942"/>
                    <a:pt x="3497" y="21468"/>
                  </a:cubicBezTo>
                  <a:cubicBezTo>
                    <a:pt x="5725" y="24318"/>
                    <a:pt x="8911" y="25949"/>
                    <a:pt x="12446" y="26534"/>
                  </a:cubicBezTo>
                  <a:cubicBezTo>
                    <a:pt x="13698" y="26742"/>
                    <a:pt x="15004" y="26847"/>
                    <a:pt x="16330" y="26847"/>
                  </a:cubicBezTo>
                  <a:cubicBezTo>
                    <a:pt x="21910" y="26847"/>
                    <a:pt x="27855" y="24986"/>
                    <a:pt x="31736" y="21095"/>
                  </a:cubicBezTo>
                  <a:cubicBezTo>
                    <a:pt x="33189" y="19622"/>
                    <a:pt x="31850" y="17107"/>
                    <a:pt x="30119" y="17107"/>
                  </a:cubicBezTo>
                  <a:cubicBezTo>
                    <a:pt x="29743" y="17107"/>
                    <a:pt x="29349" y="17225"/>
                    <a:pt x="28961" y="17498"/>
                  </a:cubicBezTo>
                  <a:cubicBezTo>
                    <a:pt x="26634" y="19129"/>
                    <a:pt x="24468" y="20635"/>
                    <a:pt x="21718" y="21443"/>
                  </a:cubicBezTo>
                  <a:cubicBezTo>
                    <a:pt x="20834" y="21705"/>
                    <a:pt x="19938" y="21904"/>
                    <a:pt x="19029" y="22041"/>
                  </a:cubicBezTo>
                  <a:cubicBezTo>
                    <a:pt x="19863" y="21120"/>
                    <a:pt x="20685" y="20174"/>
                    <a:pt x="21494" y="19228"/>
                  </a:cubicBezTo>
                  <a:cubicBezTo>
                    <a:pt x="23584" y="16776"/>
                    <a:pt x="25588" y="14287"/>
                    <a:pt x="27542" y="11748"/>
                  </a:cubicBezTo>
                  <a:cubicBezTo>
                    <a:pt x="28314" y="10753"/>
                    <a:pt x="27704" y="9147"/>
                    <a:pt x="26721" y="8575"/>
                  </a:cubicBezTo>
                  <a:cubicBezTo>
                    <a:pt x="26347" y="8355"/>
                    <a:pt x="25969" y="8256"/>
                    <a:pt x="25602" y="8256"/>
                  </a:cubicBezTo>
                  <a:cubicBezTo>
                    <a:pt x="24807" y="8256"/>
                    <a:pt x="24067" y="8719"/>
                    <a:pt x="23547" y="9409"/>
                  </a:cubicBezTo>
                  <a:cubicBezTo>
                    <a:pt x="21755" y="11786"/>
                    <a:pt x="19925" y="14150"/>
                    <a:pt x="18059" y="16478"/>
                  </a:cubicBezTo>
                  <a:cubicBezTo>
                    <a:pt x="17138" y="17623"/>
                    <a:pt x="16217" y="18768"/>
                    <a:pt x="15296" y="19925"/>
                  </a:cubicBezTo>
                  <a:lnTo>
                    <a:pt x="15246" y="19987"/>
                  </a:lnTo>
                  <a:cubicBezTo>
                    <a:pt x="15370" y="19241"/>
                    <a:pt x="15470" y="18481"/>
                    <a:pt x="15594" y="17760"/>
                  </a:cubicBezTo>
                  <a:cubicBezTo>
                    <a:pt x="15881" y="16104"/>
                    <a:pt x="16179" y="14449"/>
                    <a:pt x="16453" y="12806"/>
                  </a:cubicBezTo>
                  <a:cubicBezTo>
                    <a:pt x="17026" y="9496"/>
                    <a:pt x="17735" y="6210"/>
                    <a:pt x="18233" y="2900"/>
                  </a:cubicBezTo>
                  <a:cubicBezTo>
                    <a:pt x="18419" y="1680"/>
                    <a:pt x="17922" y="435"/>
                    <a:pt x="16627" y="75"/>
                  </a:cubicBezTo>
                  <a:cubicBezTo>
                    <a:pt x="16444" y="25"/>
                    <a:pt x="16253" y="1"/>
                    <a:pt x="160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40" name="Google Shape;440;p39"/>
            <p:cNvSpPr/>
            <p:nvPr/>
          </p:nvSpPr>
          <p:spPr>
            <a:xfrm>
              <a:off x="7261468" y="4248480"/>
              <a:ext cx="756717" cy="535287"/>
            </a:xfrm>
            <a:custGeom>
              <a:avLst/>
              <a:gdLst/>
              <a:ahLst/>
              <a:cxnLst/>
              <a:rect l="l" t="t" r="r" b="b"/>
              <a:pathLst>
                <a:path w="20361" h="14403" extrusionOk="0">
                  <a:moveTo>
                    <a:pt x="18848" y="0"/>
                  </a:moveTo>
                  <a:cubicBezTo>
                    <a:pt x="18268" y="0"/>
                    <a:pt x="17729" y="367"/>
                    <a:pt x="17810" y="1106"/>
                  </a:cubicBezTo>
                  <a:cubicBezTo>
                    <a:pt x="17959" y="2351"/>
                    <a:pt x="17984" y="3608"/>
                    <a:pt x="17897" y="4840"/>
                  </a:cubicBezTo>
                  <a:cubicBezTo>
                    <a:pt x="16391" y="3931"/>
                    <a:pt x="14873" y="3023"/>
                    <a:pt x="13342" y="2152"/>
                  </a:cubicBezTo>
                  <a:cubicBezTo>
                    <a:pt x="13158" y="2048"/>
                    <a:pt x="12964" y="2001"/>
                    <a:pt x="12775" y="2001"/>
                  </a:cubicBezTo>
                  <a:cubicBezTo>
                    <a:pt x="12168" y="2001"/>
                    <a:pt x="11609" y="2486"/>
                    <a:pt x="11599" y="3160"/>
                  </a:cubicBezTo>
                  <a:lnTo>
                    <a:pt x="11550" y="6147"/>
                  </a:lnTo>
                  <a:cubicBezTo>
                    <a:pt x="11550" y="6346"/>
                    <a:pt x="11599" y="7105"/>
                    <a:pt x="11599" y="7702"/>
                  </a:cubicBezTo>
                  <a:cubicBezTo>
                    <a:pt x="10280" y="6868"/>
                    <a:pt x="8911" y="6134"/>
                    <a:pt x="7492" y="5474"/>
                  </a:cubicBezTo>
                  <a:cubicBezTo>
                    <a:pt x="7291" y="5383"/>
                    <a:pt x="7091" y="5339"/>
                    <a:pt x="6903" y="5339"/>
                  </a:cubicBezTo>
                  <a:cubicBezTo>
                    <a:pt x="6302" y="5339"/>
                    <a:pt x="5816" y="5781"/>
                    <a:pt x="5750" y="6483"/>
                  </a:cubicBezTo>
                  <a:cubicBezTo>
                    <a:pt x="5625" y="7565"/>
                    <a:pt x="5476" y="8648"/>
                    <a:pt x="5289" y="9718"/>
                  </a:cubicBezTo>
                  <a:lnTo>
                    <a:pt x="1742" y="7665"/>
                  </a:lnTo>
                  <a:cubicBezTo>
                    <a:pt x="1563" y="7565"/>
                    <a:pt x="1373" y="7519"/>
                    <a:pt x="1187" y="7519"/>
                  </a:cubicBezTo>
                  <a:cubicBezTo>
                    <a:pt x="588" y="7519"/>
                    <a:pt x="34" y="7995"/>
                    <a:pt x="25" y="8661"/>
                  </a:cubicBezTo>
                  <a:cubicBezTo>
                    <a:pt x="0" y="10403"/>
                    <a:pt x="75" y="12158"/>
                    <a:pt x="386" y="13875"/>
                  </a:cubicBezTo>
                  <a:cubicBezTo>
                    <a:pt x="454" y="14228"/>
                    <a:pt x="775" y="14403"/>
                    <a:pt x="1099" y="14403"/>
                  </a:cubicBezTo>
                  <a:cubicBezTo>
                    <a:pt x="1425" y="14403"/>
                    <a:pt x="1755" y="14225"/>
                    <a:pt x="1830" y="13875"/>
                  </a:cubicBezTo>
                  <a:cubicBezTo>
                    <a:pt x="2041" y="12792"/>
                    <a:pt x="2178" y="11710"/>
                    <a:pt x="2240" y="10614"/>
                  </a:cubicBezTo>
                  <a:lnTo>
                    <a:pt x="5538" y="12531"/>
                  </a:lnTo>
                  <a:cubicBezTo>
                    <a:pt x="5711" y="12633"/>
                    <a:pt x="5910" y="12682"/>
                    <a:pt x="6110" y="12682"/>
                  </a:cubicBezTo>
                  <a:cubicBezTo>
                    <a:pt x="6614" y="12682"/>
                    <a:pt x="7124" y="12373"/>
                    <a:pt x="7231" y="11847"/>
                  </a:cubicBezTo>
                  <a:cubicBezTo>
                    <a:pt x="7480" y="10639"/>
                    <a:pt x="7679" y="9445"/>
                    <a:pt x="7853" y="8225"/>
                  </a:cubicBezTo>
                  <a:cubicBezTo>
                    <a:pt x="9135" y="8897"/>
                    <a:pt x="10367" y="9631"/>
                    <a:pt x="11562" y="10428"/>
                  </a:cubicBezTo>
                  <a:cubicBezTo>
                    <a:pt x="11742" y="10540"/>
                    <a:pt x="11945" y="10596"/>
                    <a:pt x="12147" y="10596"/>
                  </a:cubicBezTo>
                  <a:cubicBezTo>
                    <a:pt x="12349" y="10596"/>
                    <a:pt x="12551" y="10540"/>
                    <a:pt x="12732" y="10428"/>
                  </a:cubicBezTo>
                  <a:cubicBezTo>
                    <a:pt x="13653" y="9793"/>
                    <a:pt x="13827" y="8959"/>
                    <a:pt x="13852" y="7889"/>
                  </a:cubicBezTo>
                  <a:cubicBezTo>
                    <a:pt x="13877" y="6980"/>
                    <a:pt x="13889" y="6072"/>
                    <a:pt x="13902" y="5163"/>
                  </a:cubicBezTo>
                  <a:cubicBezTo>
                    <a:pt x="15358" y="6022"/>
                    <a:pt x="16802" y="6881"/>
                    <a:pt x="18233" y="7777"/>
                  </a:cubicBezTo>
                  <a:cubicBezTo>
                    <a:pt x="18400" y="7878"/>
                    <a:pt x="18597" y="7925"/>
                    <a:pt x="18797" y="7925"/>
                  </a:cubicBezTo>
                  <a:cubicBezTo>
                    <a:pt x="19313" y="7925"/>
                    <a:pt x="19852" y="7609"/>
                    <a:pt x="19950" y="7080"/>
                  </a:cubicBezTo>
                  <a:cubicBezTo>
                    <a:pt x="20286" y="5114"/>
                    <a:pt x="20361" y="3097"/>
                    <a:pt x="20137" y="1106"/>
                  </a:cubicBezTo>
                  <a:cubicBezTo>
                    <a:pt x="20056" y="370"/>
                    <a:pt x="19431" y="0"/>
                    <a:pt x="188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441" name="Google Shape;441;p39"/>
            <p:cNvGrpSpPr/>
            <p:nvPr/>
          </p:nvGrpSpPr>
          <p:grpSpPr>
            <a:xfrm rot="-690198">
              <a:off x="452851" y="3802767"/>
              <a:ext cx="927802" cy="997815"/>
              <a:chOff x="6882175" y="2207400"/>
              <a:chExt cx="465475" cy="500600"/>
            </a:xfrm>
          </p:grpSpPr>
          <p:sp>
            <p:nvSpPr>
              <p:cNvPr id="442" name="Google Shape;442;p39"/>
              <p:cNvSpPr/>
              <p:nvPr/>
            </p:nvSpPr>
            <p:spPr>
              <a:xfrm>
                <a:off x="7042100" y="2207400"/>
                <a:ext cx="305550" cy="262100"/>
              </a:xfrm>
              <a:custGeom>
                <a:avLst/>
                <a:gdLst/>
                <a:ahLst/>
                <a:cxnLst/>
                <a:rect l="l" t="t" r="r" b="b"/>
                <a:pathLst>
                  <a:path w="12222" h="10484" extrusionOk="0">
                    <a:moveTo>
                      <a:pt x="6489" y="1"/>
                    </a:moveTo>
                    <a:cubicBezTo>
                      <a:pt x="5569" y="1"/>
                      <a:pt x="4657" y="256"/>
                      <a:pt x="3871" y="802"/>
                    </a:cubicBezTo>
                    <a:cubicBezTo>
                      <a:pt x="2813" y="1287"/>
                      <a:pt x="1867" y="2109"/>
                      <a:pt x="1407" y="2868"/>
                    </a:cubicBezTo>
                    <a:cubicBezTo>
                      <a:pt x="0" y="5232"/>
                      <a:pt x="971" y="8120"/>
                      <a:pt x="3199" y="9563"/>
                    </a:cubicBezTo>
                    <a:cubicBezTo>
                      <a:pt x="4136" y="10179"/>
                      <a:pt x="5198" y="10484"/>
                      <a:pt x="6248" y="10484"/>
                    </a:cubicBezTo>
                    <a:cubicBezTo>
                      <a:pt x="7682" y="10484"/>
                      <a:pt x="9095" y="9917"/>
                      <a:pt x="10144" y="8804"/>
                    </a:cubicBezTo>
                    <a:cubicBezTo>
                      <a:pt x="11986" y="6825"/>
                      <a:pt x="12222" y="3565"/>
                      <a:pt x="10256" y="1586"/>
                    </a:cubicBezTo>
                    <a:cubicBezTo>
                      <a:pt x="9244" y="566"/>
                      <a:pt x="7858" y="1"/>
                      <a:pt x="648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43" name="Google Shape;443;p39"/>
              <p:cNvSpPr/>
              <p:nvPr/>
            </p:nvSpPr>
            <p:spPr>
              <a:xfrm>
                <a:off x="6997300" y="2542575"/>
                <a:ext cx="183900" cy="165425"/>
              </a:xfrm>
              <a:custGeom>
                <a:avLst/>
                <a:gdLst/>
                <a:ahLst/>
                <a:cxnLst/>
                <a:rect l="l" t="t" r="r" b="b"/>
                <a:pathLst>
                  <a:path w="7356" h="6617" extrusionOk="0">
                    <a:moveTo>
                      <a:pt x="3610" y="1"/>
                    </a:moveTo>
                    <a:cubicBezTo>
                      <a:pt x="2999" y="1"/>
                      <a:pt x="2391" y="164"/>
                      <a:pt x="1855" y="488"/>
                    </a:cubicBezTo>
                    <a:cubicBezTo>
                      <a:pt x="1295" y="824"/>
                      <a:pt x="859" y="1321"/>
                      <a:pt x="573" y="1906"/>
                    </a:cubicBezTo>
                    <a:cubicBezTo>
                      <a:pt x="150" y="2665"/>
                      <a:pt x="0" y="3586"/>
                      <a:pt x="311" y="4408"/>
                    </a:cubicBezTo>
                    <a:cubicBezTo>
                      <a:pt x="825" y="5776"/>
                      <a:pt x="2224" y="6616"/>
                      <a:pt x="3609" y="6616"/>
                    </a:cubicBezTo>
                    <a:cubicBezTo>
                      <a:pt x="4404" y="6616"/>
                      <a:pt x="5195" y="6340"/>
                      <a:pt x="5812" y="5727"/>
                    </a:cubicBezTo>
                    <a:cubicBezTo>
                      <a:pt x="7356" y="4196"/>
                      <a:pt x="7057" y="1309"/>
                      <a:pt x="5066" y="326"/>
                    </a:cubicBezTo>
                    <a:cubicBezTo>
                      <a:pt x="4603" y="108"/>
                      <a:pt x="4106" y="1"/>
                      <a:pt x="361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44" name="Google Shape;444;p39"/>
              <p:cNvSpPr/>
              <p:nvPr/>
            </p:nvSpPr>
            <p:spPr>
              <a:xfrm>
                <a:off x="6882175" y="2378125"/>
                <a:ext cx="157450" cy="141875"/>
              </a:xfrm>
              <a:custGeom>
                <a:avLst/>
                <a:gdLst/>
                <a:ahLst/>
                <a:cxnLst/>
                <a:rect l="l" t="t" r="r" b="b"/>
                <a:pathLst>
                  <a:path w="6298" h="5675" extrusionOk="0">
                    <a:moveTo>
                      <a:pt x="3026" y="0"/>
                    </a:moveTo>
                    <a:cubicBezTo>
                      <a:pt x="2241" y="0"/>
                      <a:pt x="1460" y="315"/>
                      <a:pt x="946" y="967"/>
                    </a:cubicBezTo>
                    <a:cubicBezTo>
                      <a:pt x="847" y="1104"/>
                      <a:pt x="747" y="1266"/>
                      <a:pt x="673" y="1428"/>
                    </a:cubicBezTo>
                    <a:cubicBezTo>
                      <a:pt x="212" y="1988"/>
                      <a:pt x="0" y="2710"/>
                      <a:pt x="88" y="3431"/>
                    </a:cubicBezTo>
                    <a:cubicBezTo>
                      <a:pt x="284" y="4785"/>
                      <a:pt x="1585" y="5674"/>
                      <a:pt x="2889" y="5674"/>
                    </a:cubicBezTo>
                    <a:cubicBezTo>
                      <a:pt x="3240" y="5674"/>
                      <a:pt x="3591" y="5610"/>
                      <a:pt x="3921" y="5472"/>
                    </a:cubicBezTo>
                    <a:cubicBezTo>
                      <a:pt x="5526" y="4813"/>
                      <a:pt x="6298" y="2734"/>
                      <a:pt x="5352" y="1229"/>
                    </a:cubicBezTo>
                    <a:cubicBezTo>
                      <a:pt x="4845" y="421"/>
                      <a:pt x="3933" y="0"/>
                      <a:pt x="302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sp>
        <p:nvSpPr>
          <p:cNvPr id="445" name="Google Shape;445;p39"/>
          <p:cNvSpPr txBox="1"/>
          <p:nvPr>
            <p:ph type="ctrTitle"/>
          </p:nvPr>
        </p:nvSpPr>
        <p:spPr>
          <a:xfrm>
            <a:off x="2429950" y="669825"/>
            <a:ext cx="4284000" cy="99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446" name="Google Shape;446;p39"/>
          <p:cNvSpPr txBox="1"/>
          <p:nvPr>
            <p:ph type="subTitle" idx="1"/>
          </p:nvPr>
        </p:nvSpPr>
        <p:spPr>
          <a:xfrm>
            <a:off x="2425075" y="1667625"/>
            <a:ext cx="4293900" cy="13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47" name="Google Shape;447;p39"/>
          <p:cNvSpPr txBox="1"/>
          <p:nvPr/>
        </p:nvSpPr>
        <p:spPr>
          <a:xfrm>
            <a:off x="1842925" y="3498450"/>
            <a:ext cx="54582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rPr>
              <a:t>CREDITS: This presentation template was created by </a:t>
            </a:r>
            <a:r>
              <a:rPr lang="en-GB" sz="1200">
                <a:solidFill>
                  <a:srgbClr val="434343"/>
                </a:solidFill>
                <a:uFill>
                  <a:noFill/>
                </a:uFill>
                <a:latin typeface="Glegoo"/>
                <a:ea typeface="Glegoo"/>
                <a:cs typeface="Glegoo"/>
                <a:sym typeface="Glegoo"/>
                <a:hlinkClick r:id="rId2"/>
              </a:rPr>
              <a:t>Slidesgo</a:t>
            </a:r>
            <a:r>
              <a:rPr lang="en-GB" sz="1200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rPr>
              <a:t>, including icons by </a:t>
            </a:r>
            <a:r>
              <a:rPr lang="en-GB" sz="1200">
                <a:solidFill>
                  <a:srgbClr val="434343"/>
                </a:solidFill>
                <a:uFill>
                  <a:noFill/>
                </a:uFill>
                <a:latin typeface="Glegoo"/>
                <a:ea typeface="Glegoo"/>
                <a:cs typeface="Glegoo"/>
                <a:sym typeface="Glegoo"/>
                <a:hlinkClick r:id="rId3"/>
              </a:rPr>
              <a:t>Flaticon</a:t>
            </a:r>
            <a:r>
              <a:rPr lang="en-GB" sz="1200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rPr>
              <a:t> and infographics &amp; images by </a:t>
            </a:r>
            <a:r>
              <a:rPr lang="en-GB" sz="1200">
                <a:solidFill>
                  <a:srgbClr val="434343"/>
                </a:solidFill>
                <a:uFill>
                  <a:noFill/>
                </a:uFill>
                <a:latin typeface="Glegoo"/>
                <a:ea typeface="Glegoo"/>
                <a:cs typeface="Glegoo"/>
                <a:sym typeface="Glegoo"/>
                <a:hlinkClick r:id="rId4"/>
              </a:rPr>
              <a:t>Freepik</a:t>
            </a:r>
            <a:endParaRPr sz="1200">
              <a:solidFill>
                <a:srgbClr val="434343"/>
              </a:solidFill>
              <a:latin typeface="Glegoo"/>
              <a:ea typeface="Glegoo"/>
              <a:cs typeface="Glegoo"/>
              <a:sym typeface="Glegoo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 txBox="1"/>
          <p:nvPr>
            <p:ph type="subTitle" idx="1"/>
          </p:nvPr>
        </p:nvSpPr>
        <p:spPr>
          <a:xfrm>
            <a:off x="1181425" y="2109500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400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5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5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5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5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5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5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5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5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58" name="Google Shape;58;p5"/>
          <p:cNvSpPr txBox="1"/>
          <p:nvPr>
            <p:ph type="subTitle" idx="2"/>
          </p:nvPr>
        </p:nvSpPr>
        <p:spPr>
          <a:xfrm>
            <a:off x="4836300" y="2109500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400"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5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5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5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5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5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5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5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 panose="020B0606020202050201"/>
              <a:buNone/>
              <a:defRPr sz="2500"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59" name="Google Shape;59;p5"/>
          <p:cNvSpPr txBox="1"/>
          <p:nvPr>
            <p:ph type="subTitle" idx="3"/>
          </p:nvPr>
        </p:nvSpPr>
        <p:spPr>
          <a:xfrm>
            <a:off x="1284375" y="2822900"/>
            <a:ext cx="2701800" cy="1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5"/>
          <p:cNvSpPr txBox="1"/>
          <p:nvPr>
            <p:ph type="subTitle" idx="4"/>
          </p:nvPr>
        </p:nvSpPr>
        <p:spPr>
          <a:xfrm>
            <a:off x="4939175" y="2822900"/>
            <a:ext cx="2701800" cy="1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5"/>
          <p:cNvSpPr txBox="1"/>
          <p:nvPr>
            <p:ph type="title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grpSp>
        <p:nvGrpSpPr>
          <p:cNvPr id="62" name="Google Shape;62;p5"/>
          <p:cNvGrpSpPr/>
          <p:nvPr/>
        </p:nvGrpSpPr>
        <p:grpSpPr>
          <a:xfrm>
            <a:off x="497200" y="350200"/>
            <a:ext cx="8511035" cy="5187625"/>
            <a:chOff x="497200" y="350200"/>
            <a:chExt cx="8511035" cy="5187625"/>
          </a:xfrm>
        </p:grpSpPr>
        <p:grpSp>
          <p:nvGrpSpPr>
            <p:cNvPr id="63" name="Google Shape;63;p5"/>
            <p:cNvGrpSpPr/>
            <p:nvPr/>
          </p:nvGrpSpPr>
          <p:grpSpPr>
            <a:xfrm>
              <a:off x="497200" y="350200"/>
              <a:ext cx="684225" cy="757500"/>
              <a:chOff x="4302200" y="1018850"/>
              <a:chExt cx="684225" cy="757500"/>
            </a:xfrm>
          </p:grpSpPr>
          <p:sp>
            <p:nvSpPr>
              <p:cNvPr id="64" name="Google Shape;64;p5"/>
              <p:cNvSpPr/>
              <p:nvPr/>
            </p:nvSpPr>
            <p:spPr>
              <a:xfrm>
                <a:off x="4302200" y="1018850"/>
                <a:ext cx="562575" cy="519550"/>
              </a:xfrm>
              <a:custGeom>
                <a:avLst/>
                <a:gdLst/>
                <a:ahLst/>
                <a:cxnLst/>
                <a:rect l="l" t="t" r="r" b="b"/>
                <a:pathLst>
                  <a:path w="22503" h="20782" extrusionOk="0">
                    <a:moveTo>
                      <a:pt x="12708" y="18400"/>
                    </a:moveTo>
                    <a:lnTo>
                      <a:pt x="12708" y="18400"/>
                    </a:lnTo>
                    <a:cubicBezTo>
                      <a:pt x="12215" y="18530"/>
                      <a:pt x="11709" y="18598"/>
                      <a:pt x="11204" y="18598"/>
                    </a:cubicBezTo>
                    <a:cubicBezTo>
                      <a:pt x="11033" y="18598"/>
                      <a:pt x="10862" y="18590"/>
                      <a:pt x="10692" y="18574"/>
                    </a:cubicBezTo>
                    <a:cubicBezTo>
                      <a:pt x="10580" y="18562"/>
                      <a:pt x="10468" y="18549"/>
                      <a:pt x="10368" y="18537"/>
                    </a:cubicBezTo>
                    <a:cubicBezTo>
                      <a:pt x="10380" y="18512"/>
                      <a:pt x="10405" y="18499"/>
                      <a:pt x="10430" y="18475"/>
                    </a:cubicBezTo>
                    <a:cubicBezTo>
                      <a:pt x="10731" y="18509"/>
                      <a:pt x="11032" y="18528"/>
                      <a:pt x="11333" y="18528"/>
                    </a:cubicBezTo>
                    <a:cubicBezTo>
                      <a:pt x="11580" y="18528"/>
                      <a:pt x="11826" y="18515"/>
                      <a:pt x="12073" y="18487"/>
                    </a:cubicBezTo>
                    <a:cubicBezTo>
                      <a:pt x="12285" y="18475"/>
                      <a:pt x="12496" y="18437"/>
                      <a:pt x="12708" y="18400"/>
                    </a:cubicBezTo>
                    <a:close/>
                    <a:moveTo>
                      <a:pt x="11250" y="0"/>
                    </a:moveTo>
                    <a:cubicBezTo>
                      <a:pt x="8027" y="0"/>
                      <a:pt x="4829" y="1364"/>
                      <a:pt x="2826" y="3951"/>
                    </a:cubicBezTo>
                    <a:cubicBezTo>
                      <a:pt x="611" y="6776"/>
                      <a:pt x="1" y="10783"/>
                      <a:pt x="1619" y="14044"/>
                    </a:cubicBezTo>
                    <a:cubicBezTo>
                      <a:pt x="1917" y="14641"/>
                      <a:pt x="2291" y="15201"/>
                      <a:pt x="2714" y="15712"/>
                    </a:cubicBezTo>
                    <a:cubicBezTo>
                      <a:pt x="4295" y="18176"/>
                      <a:pt x="6809" y="20105"/>
                      <a:pt x="9696" y="20640"/>
                    </a:cubicBezTo>
                    <a:cubicBezTo>
                      <a:pt x="10209" y="20736"/>
                      <a:pt x="10711" y="20782"/>
                      <a:pt x="11201" y="20782"/>
                    </a:cubicBezTo>
                    <a:cubicBezTo>
                      <a:pt x="14404" y="20782"/>
                      <a:pt x="17119" y="18840"/>
                      <a:pt x="19105" y="16272"/>
                    </a:cubicBezTo>
                    <a:cubicBezTo>
                      <a:pt x="21395" y="13310"/>
                      <a:pt x="22502" y="9476"/>
                      <a:pt x="20885" y="5929"/>
                    </a:cubicBezTo>
                    <a:cubicBezTo>
                      <a:pt x="19428" y="2731"/>
                      <a:pt x="16143" y="541"/>
                      <a:pt x="12695" y="93"/>
                    </a:cubicBezTo>
                    <a:cubicBezTo>
                      <a:pt x="12216" y="31"/>
                      <a:pt x="11732" y="0"/>
                      <a:pt x="1125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" name="Google Shape;65;p5"/>
              <p:cNvSpPr/>
              <p:nvPr/>
            </p:nvSpPr>
            <p:spPr>
              <a:xfrm>
                <a:off x="4650075" y="1539425"/>
                <a:ext cx="264800" cy="236925"/>
              </a:xfrm>
              <a:custGeom>
                <a:avLst/>
                <a:gdLst/>
                <a:ahLst/>
                <a:cxnLst/>
                <a:rect l="l" t="t" r="r" b="b"/>
                <a:pathLst>
                  <a:path w="10592" h="9477" extrusionOk="0">
                    <a:moveTo>
                      <a:pt x="4087" y="0"/>
                    </a:moveTo>
                    <a:cubicBezTo>
                      <a:pt x="1792" y="0"/>
                      <a:pt x="0" y="3712"/>
                      <a:pt x="411" y="5915"/>
                    </a:cubicBezTo>
                    <a:cubicBezTo>
                      <a:pt x="813" y="8111"/>
                      <a:pt x="2912" y="9476"/>
                      <a:pt x="5005" y="9476"/>
                    </a:cubicBezTo>
                    <a:cubicBezTo>
                      <a:pt x="5891" y="9476"/>
                      <a:pt x="6775" y="9232"/>
                      <a:pt x="7530" y="8703"/>
                    </a:cubicBezTo>
                    <a:cubicBezTo>
                      <a:pt x="10019" y="6961"/>
                      <a:pt x="10591" y="2331"/>
                      <a:pt x="7691" y="638"/>
                    </a:cubicBezTo>
                    <a:cubicBezTo>
                      <a:pt x="7191" y="321"/>
                      <a:pt x="6612" y="155"/>
                      <a:pt x="6026" y="155"/>
                    </a:cubicBezTo>
                    <a:cubicBezTo>
                      <a:pt x="5738" y="155"/>
                      <a:pt x="5448" y="196"/>
                      <a:pt x="5165" y="278"/>
                    </a:cubicBezTo>
                    <a:cubicBezTo>
                      <a:pt x="4798" y="87"/>
                      <a:pt x="4436" y="0"/>
                      <a:pt x="408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860150" y="1437525"/>
                <a:ext cx="44450" cy="40400"/>
              </a:xfrm>
              <a:custGeom>
                <a:avLst/>
                <a:gdLst/>
                <a:ahLst/>
                <a:cxnLst/>
                <a:rect l="l" t="t" r="r" b="b"/>
                <a:pathLst>
                  <a:path w="1778" h="1616" extrusionOk="0">
                    <a:moveTo>
                      <a:pt x="856" y="0"/>
                    </a:moveTo>
                    <a:cubicBezTo>
                      <a:pt x="413" y="0"/>
                      <a:pt x="1" y="391"/>
                      <a:pt x="97" y="919"/>
                    </a:cubicBezTo>
                    <a:cubicBezTo>
                      <a:pt x="147" y="1317"/>
                      <a:pt x="496" y="1616"/>
                      <a:pt x="906" y="1616"/>
                    </a:cubicBezTo>
                    <a:cubicBezTo>
                      <a:pt x="1267" y="1616"/>
                      <a:pt x="1591" y="1367"/>
                      <a:pt x="1703" y="1018"/>
                    </a:cubicBezTo>
                    <a:cubicBezTo>
                      <a:pt x="1777" y="732"/>
                      <a:pt x="1678" y="421"/>
                      <a:pt x="1441" y="247"/>
                    </a:cubicBezTo>
                    <a:lnTo>
                      <a:pt x="1392" y="222"/>
                    </a:lnTo>
                    <a:cubicBezTo>
                      <a:pt x="1231" y="68"/>
                      <a:pt x="1041" y="0"/>
                      <a:pt x="85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7" name="Google Shape;67;p5"/>
              <p:cNvSpPr/>
              <p:nvPr/>
            </p:nvSpPr>
            <p:spPr>
              <a:xfrm>
                <a:off x="4513775" y="1594125"/>
                <a:ext cx="95850" cy="88225"/>
              </a:xfrm>
              <a:custGeom>
                <a:avLst/>
                <a:gdLst/>
                <a:ahLst/>
                <a:cxnLst/>
                <a:rect l="l" t="t" r="r" b="b"/>
                <a:pathLst>
                  <a:path w="3834" h="3529" extrusionOk="0">
                    <a:moveTo>
                      <a:pt x="2115" y="0"/>
                    </a:moveTo>
                    <a:cubicBezTo>
                      <a:pt x="2071" y="0"/>
                      <a:pt x="2025" y="2"/>
                      <a:pt x="1980" y="6"/>
                    </a:cubicBezTo>
                    <a:cubicBezTo>
                      <a:pt x="1507" y="31"/>
                      <a:pt x="1059" y="243"/>
                      <a:pt x="735" y="591"/>
                    </a:cubicBezTo>
                    <a:cubicBezTo>
                      <a:pt x="548" y="790"/>
                      <a:pt x="399" y="1039"/>
                      <a:pt x="324" y="1301"/>
                    </a:cubicBezTo>
                    <a:cubicBezTo>
                      <a:pt x="63" y="1637"/>
                      <a:pt x="1" y="2097"/>
                      <a:pt x="175" y="2483"/>
                    </a:cubicBezTo>
                    <a:cubicBezTo>
                      <a:pt x="312" y="2819"/>
                      <a:pt x="598" y="3055"/>
                      <a:pt x="947" y="3142"/>
                    </a:cubicBezTo>
                    <a:cubicBezTo>
                      <a:pt x="1258" y="3379"/>
                      <a:pt x="1644" y="3516"/>
                      <a:pt x="2042" y="3528"/>
                    </a:cubicBezTo>
                    <a:cubicBezTo>
                      <a:pt x="2050" y="3528"/>
                      <a:pt x="2057" y="3528"/>
                      <a:pt x="2065" y="3528"/>
                    </a:cubicBezTo>
                    <a:cubicBezTo>
                      <a:pt x="3038" y="3528"/>
                      <a:pt x="3834" y="2737"/>
                      <a:pt x="3822" y="1761"/>
                    </a:cubicBezTo>
                    <a:cubicBezTo>
                      <a:pt x="3798" y="847"/>
                      <a:pt x="3049" y="0"/>
                      <a:pt x="211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8" name="Google Shape;68;p5"/>
              <p:cNvSpPr/>
              <p:nvPr/>
            </p:nvSpPr>
            <p:spPr>
              <a:xfrm>
                <a:off x="4421525" y="1549850"/>
                <a:ext cx="46700" cy="40775"/>
              </a:xfrm>
              <a:custGeom>
                <a:avLst/>
                <a:gdLst/>
                <a:ahLst/>
                <a:cxnLst/>
                <a:rect l="l" t="t" r="r" b="b"/>
                <a:pathLst>
                  <a:path w="1868" h="1631" extrusionOk="0">
                    <a:moveTo>
                      <a:pt x="934" y="1"/>
                    </a:moveTo>
                    <a:cubicBezTo>
                      <a:pt x="467" y="1"/>
                      <a:pt x="1" y="327"/>
                      <a:pt x="156" y="981"/>
                    </a:cubicBezTo>
                    <a:lnTo>
                      <a:pt x="181" y="1080"/>
                    </a:lnTo>
                    <a:cubicBezTo>
                      <a:pt x="293" y="1447"/>
                      <a:pt x="614" y="1631"/>
                      <a:pt x="934" y="1631"/>
                    </a:cubicBezTo>
                    <a:cubicBezTo>
                      <a:pt x="1255" y="1631"/>
                      <a:pt x="1575" y="1447"/>
                      <a:pt x="1687" y="1080"/>
                    </a:cubicBezTo>
                    <a:lnTo>
                      <a:pt x="1712" y="981"/>
                    </a:lnTo>
                    <a:cubicBezTo>
                      <a:pt x="1868" y="327"/>
                      <a:pt x="1401" y="1"/>
                      <a:pt x="93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446900" y="1740500"/>
                <a:ext cx="45450" cy="35175"/>
              </a:xfrm>
              <a:custGeom>
                <a:avLst/>
                <a:gdLst/>
                <a:ahLst/>
                <a:cxnLst/>
                <a:rect l="l" t="t" r="r" b="b"/>
                <a:pathLst>
                  <a:path w="1818" h="1407" extrusionOk="0">
                    <a:moveTo>
                      <a:pt x="909" y="1"/>
                    </a:moveTo>
                    <a:cubicBezTo>
                      <a:pt x="0" y="1"/>
                      <a:pt x="0" y="1407"/>
                      <a:pt x="909" y="1407"/>
                    </a:cubicBezTo>
                    <a:cubicBezTo>
                      <a:pt x="1817" y="1407"/>
                      <a:pt x="1817" y="1"/>
                      <a:pt x="90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0" name="Google Shape;70;p5"/>
              <p:cNvSpPr/>
              <p:nvPr/>
            </p:nvSpPr>
            <p:spPr>
              <a:xfrm>
                <a:off x="4888625" y="1264275"/>
                <a:ext cx="97800" cy="98300"/>
              </a:xfrm>
              <a:custGeom>
                <a:avLst/>
                <a:gdLst/>
                <a:ahLst/>
                <a:cxnLst/>
                <a:rect l="l" t="t" r="r" b="b"/>
                <a:pathLst>
                  <a:path w="3912" h="3932" extrusionOk="0">
                    <a:moveTo>
                      <a:pt x="1905" y="0"/>
                    </a:moveTo>
                    <a:cubicBezTo>
                      <a:pt x="1706" y="0"/>
                      <a:pt x="1505" y="34"/>
                      <a:pt x="1311" y="107"/>
                    </a:cubicBezTo>
                    <a:cubicBezTo>
                      <a:pt x="526" y="406"/>
                      <a:pt x="16" y="1165"/>
                      <a:pt x="16" y="1999"/>
                    </a:cubicBezTo>
                    <a:cubicBezTo>
                      <a:pt x="1" y="3177"/>
                      <a:pt x="1029" y="3931"/>
                      <a:pt x="2033" y="3931"/>
                    </a:cubicBezTo>
                    <a:cubicBezTo>
                      <a:pt x="2652" y="3931"/>
                      <a:pt x="3262" y="3645"/>
                      <a:pt x="3613" y="2995"/>
                    </a:cubicBezTo>
                    <a:cubicBezTo>
                      <a:pt x="3862" y="2522"/>
                      <a:pt x="3912" y="1962"/>
                      <a:pt x="3725" y="1452"/>
                    </a:cubicBezTo>
                    <a:cubicBezTo>
                      <a:pt x="3675" y="1240"/>
                      <a:pt x="3588" y="1041"/>
                      <a:pt x="3464" y="854"/>
                    </a:cubicBezTo>
                    <a:cubicBezTo>
                      <a:pt x="3116" y="328"/>
                      <a:pt x="2519" y="0"/>
                      <a:pt x="19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71" name="Google Shape;71;p5"/>
            <p:cNvSpPr/>
            <p:nvPr/>
          </p:nvSpPr>
          <p:spPr>
            <a:xfrm rot="9900113">
              <a:off x="8369333" y="4285606"/>
              <a:ext cx="523650" cy="959644"/>
            </a:xfrm>
            <a:custGeom>
              <a:avLst/>
              <a:gdLst/>
              <a:ahLst/>
              <a:cxnLst/>
              <a:rect l="l" t="t" r="r" b="b"/>
              <a:pathLst>
                <a:path w="13716" h="25136" extrusionOk="0">
                  <a:moveTo>
                    <a:pt x="9720" y="1"/>
                  </a:moveTo>
                  <a:cubicBezTo>
                    <a:pt x="9614" y="1"/>
                    <a:pt x="9501" y="16"/>
                    <a:pt x="9385" y="51"/>
                  </a:cubicBezTo>
                  <a:cubicBezTo>
                    <a:pt x="7817" y="486"/>
                    <a:pt x="6360" y="1208"/>
                    <a:pt x="5066" y="2191"/>
                  </a:cubicBezTo>
                  <a:cubicBezTo>
                    <a:pt x="3822" y="3125"/>
                    <a:pt x="2938" y="4780"/>
                    <a:pt x="4170" y="6149"/>
                  </a:cubicBezTo>
                  <a:cubicBezTo>
                    <a:pt x="5228" y="7306"/>
                    <a:pt x="7182" y="7456"/>
                    <a:pt x="8613" y="7817"/>
                  </a:cubicBezTo>
                  <a:cubicBezTo>
                    <a:pt x="8700" y="7829"/>
                    <a:pt x="9783" y="8165"/>
                    <a:pt x="10256" y="8314"/>
                  </a:cubicBezTo>
                  <a:lnTo>
                    <a:pt x="10243" y="8377"/>
                  </a:lnTo>
                  <a:cubicBezTo>
                    <a:pt x="10032" y="8538"/>
                    <a:pt x="9858" y="8800"/>
                    <a:pt x="9658" y="8999"/>
                  </a:cubicBezTo>
                  <a:cubicBezTo>
                    <a:pt x="7617" y="10965"/>
                    <a:pt x="4842" y="11948"/>
                    <a:pt x="2689" y="13815"/>
                  </a:cubicBezTo>
                  <a:cubicBezTo>
                    <a:pt x="2104" y="14326"/>
                    <a:pt x="1532" y="14910"/>
                    <a:pt x="1357" y="15682"/>
                  </a:cubicBezTo>
                  <a:cubicBezTo>
                    <a:pt x="1133" y="16665"/>
                    <a:pt x="1644" y="17586"/>
                    <a:pt x="2477" y="18097"/>
                  </a:cubicBezTo>
                  <a:cubicBezTo>
                    <a:pt x="3199" y="18545"/>
                    <a:pt x="4033" y="18706"/>
                    <a:pt x="4830" y="18905"/>
                  </a:cubicBezTo>
                  <a:cubicBezTo>
                    <a:pt x="5141" y="18955"/>
                    <a:pt x="5439" y="19055"/>
                    <a:pt x="5726" y="19167"/>
                  </a:cubicBezTo>
                  <a:cubicBezTo>
                    <a:pt x="5228" y="19714"/>
                    <a:pt x="4481" y="20200"/>
                    <a:pt x="3971" y="20548"/>
                  </a:cubicBezTo>
                  <a:cubicBezTo>
                    <a:pt x="3037" y="21208"/>
                    <a:pt x="2017" y="21768"/>
                    <a:pt x="971" y="22216"/>
                  </a:cubicBezTo>
                  <a:cubicBezTo>
                    <a:pt x="187" y="22552"/>
                    <a:pt x="1" y="23709"/>
                    <a:pt x="399" y="24382"/>
                  </a:cubicBezTo>
                  <a:cubicBezTo>
                    <a:pt x="699" y="24909"/>
                    <a:pt x="1196" y="25135"/>
                    <a:pt x="1722" y="25135"/>
                  </a:cubicBezTo>
                  <a:cubicBezTo>
                    <a:pt x="2003" y="25135"/>
                    <a:pt x="2292" y="25071"/>
                    <a:pt x="2564" y="24954"/>
                  </a:cubicBezTo>
                  <a:cubicBezTo>
                    <a:pt x="3846" y="24394"/>
                    <a:pt x="5066" y="23685"/>
                    <a:pt x="6174" y="22838"/>
                  </a:cubicBezTo>
                  <a:cubicBezTo>
                    <a:pt x="7132" y="22116"/>
                    <a:pt x="8327" y="21258"/>
                    <a:pt x="8874" y="20150"/>
                  </a:cubicBezTo>
                  <a:cubicBezTo>
                    <a:pt x="9546" y="18781"/>
                    <a:pt x="8650" y="17288"/>
                    <a:pt x="7468" y="16541"/>
                  </a:cubicBezTo>
                  <a:cubicBezTo>
                    <a:pt x="6796" y="16118"/>
                    <a:pt x="5987" y="16006"/>
                    <a:pt x="5228" y="15807"/>
                  </a:cubicBezTo>
                  <a:cubicBezTo>
                    <a:pt x="5265" y="15769"/>
                    <a:pt x="5303" y="15744"/>
                    <a:pt x="5352" y="15707"/>
                  </a:cubicBezTo>
                  <a:cubicBezTo>
                    <a:pt x="5788" y="15371"/>
                    <a:pt x="6248" y="15085"/>
                    <a:pt x="6709" y="14786"/>
                  </a:cubicBezTo>
                  <a:cubicBezTo>
                    <a:pt x="7605" y="14226"/>
                    <a:pt x="8526" y="13716"/>
                    <a:pt x="9422" y="13143"/>
                  </a:cubicBezTo>
                  <a:cubicBezTo>
                    <a:pt x="11152" y="11986"/>
                    <a:pt x="13716" y="10243"/>
                    <a:pt x="13504" y="7879"/>
                  </a:cubicBezTo>
                  <a:cubicBezTo>
                    <a:pt x="13268" y="5303"/>
                    <a:pt x="10144" y="4954"/>
                    <a:pt x="8177" y="4469"/>
                  </a:cubicBezTo>
                  <a:lnTo>
                    <a:pt x="7281" y="4245"/>
                  </a:lnTo>
                  <a:lnTo>
                    <a:pt x="7356" y="4182"/>
                  </a:lnTo>
                  <a:cubicBezTo>
                    <a:pt x="8289" y="3448"/>
                    <a:pt x="9260" y="2776"/>
                    <a:pt x="10281" y="2166"/>
                  </a:cubicBezTo>
                  <a:cubicBezTo>
                    <a:pt x="11299" y="1567"/>
                    <a:pt x="10785" y="1"/>
                    <a:pt x="9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" name="Google Shape;72;p5"/>
            <p:cNvSpPr/>
            <p:nvPr/>
          </p:nvSpPr>
          <p:spPr>
            <a:xfrm rot="899887" flipH="1">
              <a:off x="7964803" y="4526770"/>
              <a:ext cx="523650" cy="959644"/>
            </a:xfrm>
            <a:custGeom>
              <a:avLst/>
              <a:gdLst/>
              <a:ahLst/>
              <a:cxnLst/>
              <a:rect l="l" t="t" r="r" b="b"/>
              <a:pathLst>
                <a:path w="13716" h="25136" extrusionOk="0">
                  <a:moveTo>
                    <a:pt x="9720" y="1"/>
                  </a:moveTo>
                  <a:cubicBezTo>
                    <a:pt x="9614" y="1"/>
                    <a:pt x="9501" y="16"/>
                    <a:pt x="9385" y="51"/>
                  </a:cubicBezTo>
                  <a:cubicBezTo>
                    <a:pt x="7817" y="486"/>
                    <a:pt x="6360" y="1208"/>
                    <a:pt x="5066" y="2191"/>
                  </a:cubicBezTo>
                  <a:cubicBezTo>
                    <a:pt x="3822" y="3125"/>
                    <a:pt x="2938" y="4780"/>
                    <a:pt x="4170" y="6149"/>
                  </a:cubicBezTo>
                  <a:cubicBezTo>
                    <a:pt x="5228" y="7306"/>
                    <a:pt x="7182" y="7456"/>
                    <a:pt x="8613" y="7817"/>
                  </a:cubicBezTo>
                  <a:cubicBezTo>
                    <a:pt x="8700" y="7829"/>
                    <a:pt x="9783" y="8165"/>
                    <a:pt x="10256" y="8314"/>
                  </a:cubicBezTo>
                  <a:lnTo>
                    <a:pt x="10243" y="8377"/>
                  </a:lnTo>
                  <a:cubicBezTo>
                    <a:pt x="10032" y="8538"/>
                    <a:pt x="9858" y="8800"/>
                    <a:pt x="9658" y="8999"/>
                  </a:cubicBezTo>
                  <a:cubicBezTo>
                    <a:pt x="7617" y="10965"/>
                    <a:pt x="4842" y="11948"/>
                    <a:pt x="2689" y="13815"/>
                  </a:cubicBezTo>
                  <a:cubicBezTo>
                    <a:pt x="2104" y="14326"/>
                    <a:pt x="1532" y="14910"/>
                    <a:pt x="1357" y="15682"/>
                  </a:cubicBezTo>
                  <a:cubicBezTo>
                    <a:pt x="1133" y="16665"/>
                    <a:pt x="1644" y="17586"/>
                    <a:pt x="2477" y="18097"/>
                  </a:cubicBezTo>
                  <a:cubicBezTo>
                    <a:pt x="3199" y="18545"/>
                    <a:pt x="4033" y="18706"/>
                    <a:pt x="4830" y="18905"/>
                  </a:cubicBezTo>
                  <a:cubicBezTo>
                    <a:pt x="5141" y="18955"/>
                    <a:pt x="5439" y="19055"/>
                    <a:pt x="5726" y="19167"/>
                  </a:cubicBezTo>
                  <a:cubicBezTo>
                    <a:pt x="5228" y="19714"/>
                    <a:pt x="4481" y="20200"/>
                    <a:pt x="3971" y="20548"/>
                  </a:cubicBezTo>
                  <a:cubicBezTo>
                    <a:pt x="3037" y="21208"/>
                    <a:pt x="2017" y="21768"/>
                    <a:pt x="971" y="22216"/>
                  </a:cubicBezTo>
                  <a:cubicBezTo>
                    <a:pt x="187" y="22552"/>
                    <a:pt x="1" y="23709"/>
                    <a:pt x="399" y="24382"/>
                  </a:cubicBezTo>
                  <a:cubicBezTo>
                    <a:pt x="699" y="24909"/>
                    <a:pt x="1196" y="25135"/>
                    <a:pt x="1722" y="25135"/>
                  </a:cubicBezTo>
                  <a:cubicBezTo>
                    <a:pt x="2003" y="25135"/>
                    <a:pt x="2292" y="25071"/>
                    <a:pt x="2564" y="24954"/>
                  </a:cubicBezTo>
                  <a:cubicBezTo>
                    <a:pt x="3846" y="24394"/>
                    <a:pt x="5066" y="23685"/>
                    <a:pt x="6174" y="22838"/>
                  </a:cubicBezTo>
                  <a:cubicBezTo>
                    <a:pt x="7132" y="22116"/>
                    <a:pt x="8327" y="21258"/>
                    <a:pt x="8874" y="20150"/>
                  </a:cubicBezTo>
                  <a:cubicBezTo>
                    <a:pt x="9546" y="18781"/>
                    <a:pt x="8650" y="17288"/>
                    <a:pt x="7468" y="16541"/>
                  </a:cubicBezTo>
                  <a:cubicBezTo>
                    <a:pt x="6796" y="16118"/>
                    <a:pt x="5987" y="16006"/>
                    <a:pt x="5228" y="15807"/>
                  </a:cubicBezTo>
                  <a:cubicBezTo>
                    <a:pt x="5265" y="15769"/>
                    <a:pt x="5303" y="15744"/>
                    <a:pt x="5352" y="15707"/>
                  </a:cubicBezTo>
                  <a:cubicBezTo>
                    <a:pt x="5788" y="15371"/>
                    <a:pt x="6248" y="15085"/>
                    <a:pt x="6709" y="14786"/>
                  </a:cubicBezTo>
                  <a:cubicBezTo>
                    <a:pt x="7605" y="14226"/>
                    <a:pt x="8526" y="13716"/>
                    <a:pt x="9422" y="13143"/>
                  </a:cubicBezTo>
                  <a:cubicBezTo>
                    <a:pt x="11152" y="11986"/>
                    <a:pt x="13716" y="10243"/>
                    <a:pt x="13504" y="7879"/>
                  </a:cubicBezTo>
                  <a:cubicBezTo>
                    <a:pt x="13268" y="5303"/>
                    <a:pt x="10144" y="4954"/>
                    <a:pt x="8177" y="4469"/>
                  </a:cubicBezTo>
                  <a:lnTo>
                    <a:pt x="7281" y="4245"/>
                  </a:lnTo>
                  <a:lnTo>
                    <a:pt x="7356" y="4182"/>
                  </a:lnTo>
                  <a:cubicBezTo>
                    <a:pt x="8289" y="3448"/>
                    <a:pt x="9260" y="2776"/>
                    <a:pt x="10281" y="2166"/>
                  </a:cubicBezTo>
                  <a:cubicBezTo>
                    <a:pt x="11299" y="1567"/>
                    <a:pt x="10785" y="1"/>
                    <a:pt x="9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" name="Google Shape;450;p41"/>
          <p:cNvGrpSpPr/>
          <p:nvPr/>
        </p:nvGrpSpPr>
        <p:grpSpPr>
          <a:xfrm flipH="1">
            <a:off x="8086788" y="280000"/>
            <a:ext cx="684225" cy="757500"/>
            <a:chOff x="4302200" y="1018850"/>
            <a:chExt cx="684225" cy="757500"/>
          </a:xfrm>
        </p:grpSpPr>
        <p:sp>
          <p:nvSpPr>
            <p:cNvPr id="451" name="Google Shape;451;p41"/>
            <p:cNvSpPr/>
            <p:nvPr/>
          </p:nvSpPr>
          <p:spPr>
            <a:xfrm>
              <a:off x="4302200" y="1018850"/>
              <a:ext cx="562575" cy="519550"/>
            </a:xfrm>
            <a:custGeom>
              <a:avLst/>
              <a:gdLst/>
              <a:ahLst/>
              <a:cxnLst/>
              <a:rect l="l" t="t" r="r" b="b"/>
              <a:pathLst>
                <a:path w="22503" h="20782" extrusionOk="0">
                  <a:moveTo>
                    <a:pt x="12708" y="18400"/>
                  </a:moveTo>
                  <a:lnTo>
                    <a:pt x="12708" y="18400"/>
                  </a:lnTo>
                  <a:cubicBezTo>
                    <a:pt x="12215" y="18530"/>
                    <a:pt x="11709" y="18598"/>
                    <a:pt x="11204" y="18598"/>
                  </a:cubicBezTo>
                  <a:cubicBezTo>
                    <a:pt x="11033" y="18598"/>
                    <a:pt x="10862" y="18590"/>
                    <a:pt x="10692" y="18574"/>
                  </a:cubicBezTo>
                  <a:cubicBezTo>
                    <a:pt x="10580" y="18562"/>
                    <a:pt x="10468" y="18549"/>
                    <a:pt x="10368" y="18537"/>
                  </a:cubicBezTo>
                  <a:cubicBezTo>
                    <a:pt x="10380" y="18512"/>
                    <a:pt x="10405" y="18499"/>
                    <a:pt x="10430" y="18475"/>
                  </a:cubicBezTo>
                  <a:cubicBezTo>
                    <a:pt x="10731" y="18509"/>
                    <a:pt x="11032" y="18528"/>
                    <a:pt x="11333" y="18528"/>
                  </a:cubicBezTo>
                  <a:cubicBezTo>
                    <a:pt x="11580" y="18528"/>
                    <a:pt x="11826" y="18515"/>
                    <a:pt x="12073" y="18487"/>
                  </a:cubicBezTo>
                  <a:cubicBezTo>
                    <a:pt x="12285" y="18475"/>
                    <a:pt x="12496" y="18437"/>
                    <a:pt x="12708" y="18400"/>
                  </a:cubicBezTo>
                  <a:close/>
                  <a:moveTo>
                    <a:pt x="11250" y="0"/>
                  </a:moveTo>
                  <a:cubicBezTo>
                    <a:pt x="8027" y="0"/>
                    <a:pt x="4829" y="1364"/>
                    <a:pt x="2826" y="3951"/>
                  </a:cubicBezTo>
                  <a:cubicBezTo>
                    <a:pt x="611" y="6776"/>
                    <a:pt x="1" y="10783"/>
                    <a:pt x="1619" y="14044"/>
                  </a:cubicBezTo>
                  <a:cubicBezTo>
                    <a:pt x="1917" y="14641"/>
                    <a:pt x="2291" y="15201"/>
                    <a:pt x="2714" y="15712"/>
                  </a:cubicBezTo>
                  <a:cubicBezTo>
                    <a:pt x="4295" y="18176"/>
                    <a:pt x="6809" y="20105"/>
                    <a:pt x="9696" y="20640"/>
                  </a:cubicBezTo>
                  <a:cubicBezTo>
                    <a:pt x="10209" y="20736"/>
                    <a:pt x="10711" y="20782"/>
                    <a:pt x="11201" y="20782"/>
                  </a:cubicBezTo>
                  <a:cubicBezTo>
                    <a:pt x="14404" y="20782"/>
                    <a:pt x="17119" y="18840"/>
                    <a:pt x="19105" y="16272"/>
                  </a:cubicBezTo>
                  <a:cubicBezTo>
                    <a:pt x="21395" y="13310"/>
                    <a:pt x="22502" y="9476"/>
                    <a:pt x="20885" y="5929"/>
                  </a:cubicBezTo>
                  <a:cubicBezTo>
                    <a:pt x="19428" y="2731"/>
                    <a:pt x="16143" y="541"/>
                    <a:pt x="12695" y="93"/>
                  </a:cubicBezTo>
                  <a:cubicBezTo>
                    <a:pt x="12216" y="31"/>
                    <a:pt x="11732" y="0"/>
                    <a:pt x="112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2" name="Google Shape;452;p41"/>
            <p:cNvSpPr/>
            <p:nvPr/>
          </p:nvSpPr>
          <p:spPr>
            <a:xfrm>
              <a:off x="4650075" y="1539425"/>
              <a:ext cx="264800" cy="236925"/>
            </a:xfrm>
            <a:custGeom>
              <a:avLst/>
              <a:gdLst/>
              <a:ahLst/>
              <a:cxnLst/>
              <a:rect l="l" t="t" r="r" b="b"/>
              <a:pathLst>
                <a:path w="10592" h="9477" extrusionOk="0">
                  <a:moveTo>
                    <a:pt x="4087" y="0"/>
                  </a:moveTo>
                  <a:cubicBezTo>
                    <a:pt x="1792" y="0"/>
                    <a:pt x="0" y="3712"/>
                    <a:pt x="411" y="5915"/>
                  </a:cubicBezTo>
                  <a:cubicBezTo>
                    <a:pt x="813" y="8111"/>
                    <a:pt x="2912" y="9476"/>
                    <a:pt x="5005" y="9476"/>
                  </a:cubicBezTo>
                  <a:cubicBezTo>
                    <a:pt x="5891" y="9476"/>
                    <a:pt x="6775" y="9232"/>
                    <a:pt x="7530" y="8703"/>
                  </a:cubicBezTo>
                  <a:cubicBezTo>
                    <a:pt x="10019" y="6961"/>
                    <a:pt x="10591" y="2331"/>
                    <a:pt x="7691" y="638"/>
                  </a:cubicBezTo>
                  <a:cubicBezTo>
                    <a:pt x="7191" y="321"/>
                    <a:pt x="6612" y="155"/>
                    <a:pt x="6026" y="155"/>
                  </a:cubicBezTo>
                  <a:cubicBezTo>
                    <a:pt x="5738" y="155"/>
                    <a:pt x="5448" y="196"/>
                    <a:pt x="5165" y="278"/>
                  </a:cubicBezTo>
                  <a:cubicBezTo>
                    <a:pt x="4798" y="87"/>
                    <a:pt x="4436" y="0"/>
                    <a:pt x="408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3" name="Google Shape;453;p41"/>
            <p:cNvSpPr/>
            <p:nvPr/>
          </p:nvSpPr>
          <p:spPr>
            <a:xfrm>
              <a:off x="4860150" y="1437525"/>
              <a:ext cx="44450" cy="40400"/>
            </a:xfrm>
            <a:custGeom>
              <a:avLst/>
              <a:gdLst/>
              <a:ahLst/>
              <a:cxnLst/>
              <a:rect l="l" t="t" r="r" b="b"/>
              <a:pathLst>
                <a:path w="1778" h="1616" extrusionOk="0">
                  <a:moveTo>
                    <a:pt x="856" y="0"/>
                  </a:moveTo>
                  <a:cubicBezTo>
                    <a:pt x="413" y="0"/>
                    <a:pt x="1" y="391"/>
                    <a:pt x="97" y="919"/>
                  </a:cubicBezTo>
                  <a:cubicBezTo>
                    <a:pt x="147" y="1317"/>
                    <a:pt x="496" y="1616"/>
                    <a:pt x="906" y="1616"/>
                  </a:cubicBezTo>
                  <a:cubicBezTo>
                    <a:pt x="1267" y="1616"/>
                    <a:pt x="1591" y="1367"/>
                    <a:pt x="1703" y="1018"/>
                  </a:cubicBezTo>
                  <a:cubicBezTo>
                    <a:pt x="1777" y="732"/>
                    <a:pt x="1678" y="421"/>
                    <a:pt x="1441" y="247"/>
                  </a:cubicBezTo>
                  <a:lnTo>
                    <a:pt x="1392" y="222"/>
                  </a:lnTo>
                  <a:cubicBezTo>
                    <a:pt x="1231" y="68"/>
                    <a:pt x="1041" y="0"/>
                    <a:pt x="8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4" name="Google Shape;454;p41"/>
            <p:cNvSpPr/>
            <p:nvPr/>
          </p:nvSpPr>
          <p:spPr>
            <a:xfrm>
              <a:off x="4513775" y="1594125"/>
              <a:ext cx="95850" cy="88225"/>
            </a:xfrm>
            <a:custGeom>
              <a:avLst/>
              <a:gdLst/>
              <a:ahLst/>
              <a:cxnLst/>
              <a:rect l="l" t="t" r="r" b="b"/>
              <a:pathLst>
                <a:path w="3834" h="3529" extrusionOk="0">
                  <a:moveTo>
                    <a:pt x="2115" y="0"/>
                  </a:moveTo>
                  <a:cubicBezTo>
                    <a:pt x="2071" y="0"/>
                    <a:pt x="2025" y="2"/>
                    <a:pt x="1980" y="6"/>
                  </a:cubicBezTo>
                  <a:cubicBezTo>
                    <a:pt x="1507" y="31"/>
                    <a:pt x="1059" y="243"/>
                    <a:pt x="735" y="591"/>
                  </a:cubicBezTo>
                  <a:cubicBezTo>
                    <a:pt x="548" y="790"/>
                    <a:pt x="399" y="1039"/>
                    <a:pt x="324" y="1301"/>
                  </a:cubicBezTo>
                  <a:cubicBezTo>
                    <a:pt x="63" y="1637"/>
                    <a:pt x="1" y="2097"/>
                    <a:pt x="175" y="2483"/>
                  </a:cubicBezTo>
                  <a:cubicBezTo>
                    <a:pt x="312" y="2819"/>
                    <a:pt x="598" y="3055"/>
                    <a:pt x="947" y="3142"/>
                  </a:cubicBezTo>
                  <a:cubicBezTo>
                    <a:pt x="1258" y="3379"/>
                    <a:pt x="1644" y="3516"/>
                    <a:pt x="2042" y="3528"/>
                  </a:cubicBezTo>
                  <a:cubicBezTo>
                    <a:pt x="2050" y="3528"/>
                    <a:pt x="2057" y="3528"/>
                    <a:pt x="2065" y="3528"/>
                  </a:cubicBezTo>
                  <a:cubicBezTo>
                    <a:pt x="3038" y="3528"/>
                    <a:pt x="3834" y="2737"/>
                    <a:pt x="3822" y="1761"/>
                  </a:cubicBezTo>
                  <a:cubicBezTo>
                    <a:pt x="3798" y="847"/>
                    <a:pt x="3049" y="0"/>
                    <a:pt x="211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5" name="Google Shape;455;p41"/>
            <p:cNvSpPr/>
            <p:nvPr/>
          </p:nvSpPr>
          <p:spPr>
            <a:xfrm>
              <a:off x="4421525" y="1549850"/>
              <a:ext cx="46700" cy="40775"/>
            </a:xfrm>
            <a:custGeom>
              <a:avLst/>
              <a:gdLst/>
              <a:ahLst/>
              <a:cxnLst/>
              <a:rect l="l" t="t" r="r" b="b"/>
              <a:pathLst>
                <a:path w="1868" h="1631" extrusionOk="0">
                  <a:moveTo>
                    <a:pt x="934" y="1"/>
                  </a:moveTo>
                  <a:cubicBezTo>
                    <a:pt x="467" y="1"/>
                    <a:pt x="1" y="327"/>
                    <a:pt x="156" y="981"/>
                  </a:cubicBezTo>
                  <a:lnTo>
                    <a:pt x="181" y="1080"/>
                  </a:lnTo>
                  <a:cubicBezTo>
                    <a:pt x="293" y="1447"/>
                    <a:pt x="614" y="1631"/>
                    <a:pt x="934" y="1631"/>
                  </a:cubicBezTo>
                  <a:cubicBezTo>
                    <a:pt x="1255" y="1631"/>
                    <a:pt x="1575" y="1447"/>
                    <a:pt x="1687" y="1080"/>
                  </a:cubicBezTo>
                  <a:lnTo>
                    <a:pt x="1712" y="981"/>
                  </a:lnTo>
                  <a:cubicBezTo>
                    <a:pt x="1868" y="327"/>
                    <a:pt x="1401" y="1"/>
                    <a:pt x="93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6" name="Google Shape;456;p41"/>
            <p:cNvSpPr/>
            <p:nvPr/>
          </p:nvSpPr>
          <p:spPr>
            <a:xfrm>
              <a:off x="4446900" y="1740500"/>
              <a:ext cx="45450" cy="35175"/>
            </a:xfrm>
            <a:custGeom>
              <a:avLst/>
              <a:gdLst/>
              <a:ahLst/>
              <a:cxnLst/>
              <a:rect l="l" t="t" r="r" b="b"/>
              <a:pathLst>
                <a:path w="1818" h="1407" extrusionOk="0">
                  <a:moveTo>
                    <a:pt x="909" y="1"/>
                  </a:moveTo>
                  <a:cubicBezTo>
                    <a:pt x="0" y="1"/>
                    <a:pt x="0" y="1407"/>
                    <a:pt x="909" y="1407"/>
                  </a:cubicBezTo>
                  <a:cubicBezTo>
                    <a:pt x="1817" y="1407"/>
                    <a:pt x="1817" y="1"/>
                    <a:pt x="90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457" name="Google Shape;457;p41"/>
            <p:cNvSpPr/>
            <p:nvPr/>
          </p:nvSpPr>
          <p:spPr>
            <a:xfrm>
              <a:off x="4888625" y="1264275"/>
              <a:ext cx="97800" cy="98300"/>
            </a:xfrm>
            <a:custGeom>
              <a:avLst/>
              <a:gdLst/>
              <a:ahLst/>
              <a:cxnLst/>
              <a:rect l="l" t="t" r="r" b="b"/>
              <a:pathLst>
                <a:path w="3912" h="3932" extrusionOk="0">
                  <a:moveTo>
                    <a:pt x="1905" y="0"/>
                  </a:moveTo>
                  <a:cubicBezTo>
                    <a:pt x="1706" y="0"/>
                    <a:pt x="1505" y="34"/>
                    <a:pt x="1311" y="107"/>
                  </a:cubicBezTo>
                  <a:cubicBezTo>
                    <a:pt x="526" y="406"/>
                    <a:pt x="16" y="1165"/>
                    <a:pt x="16" y="1999"/>
                  </a:cubicBezTo>
                  <a:cubicBezTo>
                    <a:pt x="1" y="3177"/>
                    <a:pt x="1029" y="3931"/>
                    <a:pt x="2033" y="3931"/>
                  </a:cubicBezTo>
                  <a:cubicBezTo>
                    <a:pt x="2652" y="3931"/>
                    <a:pt x="3262" y="3645"/>
                    <a:pt x="3613" y="2995"/>
                  </a:cubicBezTo>
                  <a:cubicBezTo>
                    <a:pt x="3862" y="2522"/>
                    <a:pt x="3912" y="1962"/>
                    <a:pt x="3725" y="1452"/>
                  </a:cubicBezTo>
                  <a:cubicBezTo>
                    <a:pt x="3675" y="1240"/>
                    <a:pt x="3588" y="1041"/>
                    <a:pt x="3464" y="854"/>
                  </a:cubicBezTo>
                  <a:cubicBezTo>
                    <a:pt x="3116" y="328"/>
                    <a:pt x="2519" y="0"/>
                    <a:pt x="19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_1"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9" name="Google Shape;459;p42"/>
          <p:cNvGrpSpPr/>
          <p:nvPr/>
        </p:nvGrpSpPr>
        <p:grpSpPr>
          <a:xfrm>
            <a:off x="477372" y="274307"/>
            <a:ext cx="8301339" cy="4704219"/>
            <a:chOff x="477372" y="274307"/>
            <a:chExt cx="8301339" cy="4704219"/>
          </a:xfrm>
        </p:grpSpPr>
        <p:grpSp>
          <p:nvGrpSpPr>
            <p:cNvPr id="460" name="Google Shape;460;p42"/>
            <p:cNvGrpSpPr/>
            <p:nvPr/>
          </p:nvGrpSpPr>
          <p:grpSpPr>
            <a:xfrm flipH="1">
              <a:off x="477372" y="3933006"/>
              <a:ext cx="1201654" cy="1045519"/>
              <a:chOff x="3918275" y="2946475"/>
              <a:chExt cx="1042650" cy="907175"/>
            </a:xfrm>
          </p:grpSpPr>
          <p:sp>
            <p:nvSpPr>
              <p:cNvPr id="461" name="Google Shape;461;p42"/>
              <p:cNvSpPr/>
              <p:nvPr/>
            </p:nvSpPr>
            <p:spPr>
              <a:xfrm>
                <a:off x="3918275" y="2946475"/>
                <a:ext cx="1042650" cy="907175"/>
              </a:xfrm>
              <a:custGeom>
                <a:avLst/>
                <a:gdLst/>
                <a:ahLst/>
                <a:cxnLst/>
                <a:rect l="l" t="t" r="r" b="b"/>
                <a:pathLst>
                  <a:path w="41706" h="36287" extrusionOk="0">
                    <a:moveTo>
                      <a:pt x="8643" y="1"/>
                    </a:moveTo>
                    <a:cubicBezTo>
                      <a:pt x="7881" y="1"/>
                      <a:pt x="7133" y="104"/>
                      <a:pt x="6472" y="498"/>
                    </a:cubicBezTo>
                    <a:cubicBezTo>
                      <a:pt x="5177" y="1270"/>
                      <a:pt x="4754" y="2676"/>
                      <a:pt x="4331" y="4033"/>
                    </a:cubicBezTo>
                    <a:cubicBezTo>
                      <a:pt x="2414" y="9944"/>
                      <a:pt x="610" y="16217"/>
                      <a:pt x="100" y="22427"/>
                    </a:cubicBezTo>
                    <a:cubicBezTo>
                      <a:pt x="0" y="23622"/>
                      <a:pt x="772" y="24580"/>
                      <a:pt x="1929" y="24804"/>
                    </a:cubicBezTo>
                    <a:cubicBezTo>
                      <a:pt x="2369" y="24889"/>
                      <a:pt x="2790" y="24920"/>
                      <a:pt x="3204" y="24920"/>
                    </a:cubicBezTo>
                    <a:cubicBezTo>
                      <a:pt x="4183" y="24920"/>
                      <a:pt x="5120" y="24751"/>
                      <a:pt x="6161" y="24742"/>
                    </a:cubicBezTo>
                    <a:cubicBezTo>
                      <a:pt x="6422" y="24742"/>
                      <a:pt x="6671" y="24580"/>
                      <a:pt x="6783" y="24344"/>
                    </a:cubicBezTo>
                    <a:cubicBezTo>
                      <a:pt x="7218" y="24095"/>
                      <a:pt x="7567" y="23722"/>
                      <a:pt x="7803" y="23274"/>
                    </a:cubicBezTo>
                    <a:cubicBezTo>
                      <a:pt x="8662" y="21618"/>
                      <a:pt x="9073" y="19801"/>
                      <a:pt x="10081" y="18183"/>
                    </a:cubicBezTo>
                    <a:cubicBezTo>
                      <a:pt x="11064" y="16553"/>
                      <a:pt x="12284" y="15060"/>
                      <a:pt x="13678" y="13765"/>
                    </a:cubicBezTo>
                    <a:cubicBezTo>
                      <a:pt x="15604" y="12025"/>
                      <a:pt x="17730" y="11019"/>
                      <a:pt x="20030" y="11019"/>
                    </a:cubicBezTo>
                    <a:cubicBezTo>
                      <a:pt x="21119" y="11019"/>
                      <a:pt x="22247" y="11244"/>
                      <a:pt x="23410" y="11724"/>
                    </a:cubicBezTo>
                    <a:cubicBezTo>
                      <a:pt x="30629" y="14711"/>
                      <a:pt x="32919" y="23435"/>
                      <a:pt x="29508" y="30044"/>
                    </a:cubicBezTo>
                    <a:cubicBezTo>
                      <a:pt x="29011" y="31002"/>
                      <a:pt x="29322" y="32160"/>
                      <a:pt x="30006" y="32956"/>
                    </a:cubicBezTo>
                    <a:cubicBezTo>
                      <a:pt x="30268" y="33404"/>
                      <a:pt x="30691" y="33740"/>
                      <a:pt x="31189" y="33914"/>
                    </a:cubicBezTo>
                    <a:cubicBezTo>
                      <a:pt x="33279" y="34649"/>
                      <a:pt x="35370" y="35383"/>
                      <a:pt x="37461" y="36142"/>
                    </a:cubicBezTo>
                    <a:cubicBezTo>
                      <a:pt x="37729" y="36240"/>
                      <a:pt x="38020" y="36287"/>
                      <a:pt x="38315" y="36287"/>
                    </a:cubicBezTo>
                    <a:cubicBezTo>
                      <a:pt x="39526" y="36287"/>
                      <a:pt x="40804" y="35495"/>
                      <a:pt x="40834" y="34163"/>
                    </a:cubicBezTo>
                    <a:cubicBezTo>
                      <a:pt x="41008" y="28190"/>
                      <a:pt x="41182" y="22228"/>
                      <a:pt x="41357" y="16267"/>
                    </a:cubicBezTo>
                    <a:cubicBezTo>
                      <a:pt x="41406" y="14798"/>
                      <a:pt x="41456" y="13342"/>
                      <a:pt x="41494" y="11873"/>
                    </a:cubicBezTo>
                    <a:cubicBezTo>
                      <a:pt x="41518" y="10604"/>
                      <a:pt x="41705" y="9198"/>
                      <a:pt x="41207" y="7990"/>
                    </a:cubicBezTo>
                    <a:cubicBezTo>
                      <a:pt x="40149" y="5439"/>
                      <a:pt x="36503" y="4991"/>
                      <a:pt x="34163" y="4331"/>
                    </a:cubicBezTo>
                    <a:cubicBezTo>
                      <a:pt x="29036" y="2888"/>
                      <a:pt x="23821" y="1780"/>
                      <a:pt x="18556" y="996"/>
                    </a:cubicBezTo>
                    <a:cubicBezTo>
                      <a:pt x="15843" y="598"/>
                      <a:pt x="13118" y="287"/>
                      <a:pt x="10392" y="100"/>
                    </a:cubicBezTo>
                    <a:cubicBezTo>
                      <a:pt x="9824" y="62"/>
                      <a:pt x="9230" y="1"/>
                      <a:pt x="86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62" name="Google Shape;462;p42"/>
              <p:cNvSpPr/>
              <p:nvPr/>
            </p:nvSpPr>
            <p:spPr>
              <a:xfrm>
                <a:off x="4211975" y="3407700"/>
                <a:ext cx="142850" cy="130200"/>
              </a:xfrm>
              <a:custGeom>
                <a:avLst/>
                <a:gdLst/>
                <a:ahLst/>
                <a:cxnLst/>
                <a:rect l="l" t="t" r="r" b="b"/>
                <a:pathLst>
                  <a:path w="5714" h="5208" extrusionOk="0">
                    <a:moveTo>
                      <a:pt x="3124" y="0"/>
                    </a:moveTo>
                    <a:cubicBezTo>
                      <a:pt x="2891" y="0"/>
                      <a:pt x="2658" y="28"/>
                      <a:pt x="2428" y="83"/>
                    </a:cubicBezTo>
                    <a:cubicBezTo>
                      <a:pt x="2141" y="170"/>
                      <a:pt x="1868" y="282"/>
                      <a:pt x="1619" y="419"/>
                    </a:cubicBezTo>
                    <a:cubicBezTo>
                      <a:pt x="1183" y="668"/>
                      <a:pt x="822" y="1041"/>
                      <a:pt x="611" y="1489"/>
                    </a:cubicBezTo>
                    <a:cubicBezTo>
                      <a:pt x="486" y="1651"/>
                      <a:pt x="386" y="1813"/>
                      <a:pt x="299" y="1999"/>
                    </a:cubicBezTo>
                    <a:cubicBezTo>
                      <a:pt x="113" y="2323"/>
                      <a:pt x="13" y="2671"/>
                      <a:pt x="13" y="3045"/>
                    </a:cubicBezTo>
                    <a:cubicBezTo>
                      <a:pt x="1" y="3319"/>
                      <a:pt x="63" y="3592"/>
                      <a:pt x="200" y="3841"/>
                    </a:cubicBezTo>
                    <a:cubicBezTo>
                      <a:pt x="436" y="4426"/>
                      <a:pt x="922" y="4862"/>
                      <a:pt x="1531" y="5036"/>
                    </a:cubicBezTo>
                    <a:cubicBezTo>
                      <a:pt x="1868" y="5123"/>
                      <a:pt x="2204" y="5161"/>
                      <a:pt x="2540" y="5161"/>
                    </a:cubicBezTo>
                    <a:lnTo>
                      <a:pt x="2577" y="5161"/>
                    </a:lnTo>
                    <a:cubicBezTo>
                      <a:pt x="2689" y="5192"/>
                      <a:pt x="2804" y="5207"/>
                      <a:pt x="2919" y="5207"/>
                    </a:cubicBezTo>
                    <a:cubicBezTo>
                      <a:pt x="3034" y="5207"/>
                      <a:pt x="3149" y="5192"/>
                      <a:pt x="3261" y="5161"/>
                    </a:cubicBezTo>
                    <a:cubicBezTo>
                      <a:pt x="3610" y="5148"/>
                      <a:pt x="3933" y="5036"/>
                      <a:pt x="4220" y="4849"/>
                    </a:cubicBezTo>
                    <a:cubicBezTo>
                      <a:pt x="5116" y="4401"/>
                      <a:pt x="5676" y="3493"/>
                      <a:pt x="5701" y="2497"/>
                    </a:cubicBezTo>
                    <a:cubicBezTo>
                      <a:pt x="5713" y="2174"/>
                      <a:pt x="5639" y="1838"/>
                      <a:pt x="5477" y="1551"/>
                    </a:cubicBezTo>
                    <a:cubicBezTo>
                      <a:pt x="5190" y="830"/>
                      <a:pt x="4593" y="294"/>
                      <a:pt x="3859" y="95"/>
                    </a:cubicBezTo>
                    <a:cubicBezTo>
                      <a:pt x="3616" y="31"/>
                      <a:pt x="3370" y="0"/>
                      <a:pt x="312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63" name="Google Shape;463;p42"/>
              <p:cNvSpPr/>
              <p:nvPr/>
            </p:nvSpPr>
            <p:spPr>
              <a:xfrm>
                <a:off x="4319625" y="3255425"/>
                <a:ext cx="160575" cy="158850"/>
              </a:xfrm>
              <a:custGeom>
                <a:avLst/>
                <a:gdLst/>
                <a:ahLst/>
                <a:cxnLst/>
                <a:rect l="l" t="t" r="r" b="b"/>
                <a:pathLst>
                  <a:path w="6423" h="6354" extrusionOk="0">
                    <a:moveTo>
                      <a:pt x="3353" y="1"/>
                    </a:moveTo>
                    <a:cubicBezTo>
                      <a:pt x="2321" y="1"/>
                      <a:pt x="1390" y="583"/>
                      <a:pt x="922" y="1507"/>
                    </a:cubicBezTo>
                    <a:cubicBezTo>
                      <a:pt x="113" y="2477"/>
                      <a:pt x="1" y="3859"/>
                      <a:pt x="636" y="4942"/>
                    </a:cubicBezTo>
                    <a:cubicBezTo>
                      <a:pt x="1199" y="5849"/>
                      <a:pt x="2171" y="6353"/>
                      <a:pt x="3163" y="6353"/>
                    </a:cubicBezTo>
                    <a:cubicBezTo>
                      <a:pt x="3682" y="6353"/>
                      <a:pt x="4206" y="6215"/>
                      <a:pt x="4680" y="5925"/>
                    </a:cubicBezTo>
                    <a:cubicBezTo>
                      <a:pt x="5303" y="5539"/>
                      <a:pt x="5763" y="4942"/>
                      <a:pt x="6000" y="4257"/>
                    </a:cubicBezTo>
                    <a:cubicBezTo>
                      <a:pt x="6124" y="4046"/>
                      <a:pt x="6224" y="3822"/>
                      <a:pt x="6286" y="3585"/>
                    </a:cubicBezTo>
                    <a:cubicBezTo>
                      <a:pt x="6398" y="3224"/>
                      <a:pt x="6423" y="2838"/>
                      <a:pt x="6336" y="2465"/>
                    </a:cubicBezTo>
                    <a:cubicBezTo>
                      <a:pt x="6323" y="2092"/>
                      <a:pt x="6199" y="1743"/>
                      <a:pt x="6000" y="1432"/>
                    </a:cubicBezTo>
                    <a:cubicBezTo>
                      <a:pt x="5763" y="1009"/>
                      <a:pt x="5415" y="673"/>
                      <a:pt x="5004" y="424"/>
                    </a:cubicBezTo>
                    <a:cubicBezTo>
                      <a:pt x="4755" y="287"/>
                      <a:pt x="4494" y="175"/>
                      <a:pt x="4232" y="100"/>
                    </a:cubicBezTo>
                    <a:lnTo>
                      <a:pt x="3486" y="1"/>
                    </a:lnTo>
                    <a:lnTo>
                      <a:pt x="3386" y="1"/>
                    </a:lnTo>
                    <a:cubicBezTo>
                      <a:pt x="3375" y="1"/>
                      <a:pt x="3364" y="1"/>
                      <a:pt x="335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64" name="Google Shape;464;p42"/>
              <p:cNvSpPr/>
              <p:nvPr/>
            </p:nvSpPr>
            <p:spPr>
              <a:xfrm>
                <a:off x="4211350" y="3207500"/>
                <a:ext cx="117650" cy="139675"/>
              </a:xfrm>
              <a:custGeom>
                <a:avLst/>
                <a:gdLst/>
                <a:ahLst/>
                <a:cxnLst/>
                <a:rect l="l" t="t" r="r" b="b"/>
                <a:pathLst>
                  <a:path w="4706" h="5587" extrusionOk="0">
                    <a:moveTo>
                      <a:pt x="2377" y="1"/>
                    </a:moveTo>
                    <a:cubicBezTo>
                      <a:pt x="2007" y="1"/>
                      <a:pt x="1638" y="98"/>
                      <a:pt x="1308" y="287"/>
                    </a:cubicBezTo>
                    <a:lnTo>
                      <a:pt x="1233" y="337"/>
                    </a:lnTo>
                    <a:cubicBezTo>
                      <a:pt x="598" y="723"/>
                      <a:pt x="100" y="1457"/>
                      <a:pt x="150" y="2229"/>
                    </a:cubicBezTo>
                    <a:cubicBezTo>
                      <a:pt x="187" y="3050"/>
                      <a:pt x="1" y="3822"/>
                      <a:pt x="436" y="4594"/>
                    </a:cubicBezTo>
                    <a:cubicBezTo>
                      <a:pt x="778" y="5215"/>
                      <a:pt x="1438" y="5586"/>
                      <a:pt x="2138" y="5586"/>
                    </a:cubicBezTo>
                    <a:cubicBezTo>
                      <a:pt x="2279" y="5586"/>
                      <a:pt x="2422" y="5571"/>
                      <a:pt x="2565" y="5539"/>
                    </a:cubicBezTo>
                    <a:cubicBezTo>
                      <a:pt x="3199" y="5365"/>
                      <a:pt x="3896" y="4731"/>
                      <a:pt x="3871" y="4009"/>
                    </a:cubicBezTo>
                    <a:cubicBezTo>
                      <a:pt x="3971" y="3772"/>
                      <a:pt x="4095" y="3548"/>
                      <a:pt x="4232" y="3337"/>
                    </a:cubicBezTo>
                    <a:cubicBezTo>
                      <a:pt x="4705" y="2677"/>
                      <a:pt x="4568" y="1793"/>
                      <a:pt x="4232" y="1121"/>
                    </a:cubicBezTo>
                    <a:lnTo>
                      <a:pt x="4195" y="1047"/>
                    </a:lnTo>
                    <a:cubicBezTo>
                      <a:pt x="3996" y="611"/>
                      <a:pt x="3398" y="175"/>
                      <a:pt x="2938" y="76"/>
                    </a:cubicBezTo>
                    <a:cubicBezTo>
                      <a:pt x="2754" y="26"/>
                      <a:pt x="2565" y="1"/>
                      <a:pt x="23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65" name="Google Shape;465;p42"/>
              <p:cNvSpPr/>
              <p:nvPr/>
            </p:nvSpPr>
            <p:spPr>
              <a:xfrm>
                <a:off x="4313725" y="3061550"/>
                <a:ext cx="118875" cy="128850"/>
              </a:xfrm>
              <a:custGeom>
                <a:avLst/>
                <a:gdLst/>
                <a:ahLst/>
                <a:cxnLst/>
                <a:rect l="l" t="t" r="r" b="b"/>
                <a:pathLst>
                  <a:path w="4755" h="5154" extrusionOk="0">
                    <a:moveTo>
                      <a:pt x="2496" y="0"/>
                    </a:moveTo>
                    <a:cubicBezTo>
                      <a:pt x="2309" y="0"/>
                      <a:pt x="2115" y="25"/>
                      <a:pt x="1917" y="77"/>
                    </a:cubicBezTo>
                    <a:cubicBezTo>
                      <a:pt x="672" y="438"/>
                      <a:pt x="0" y="1782"/>
                      <a:pt x="461" y="3002"/>
                    </a:cubicBezTo>
                    <a:cubicBezTo>
                      <a:pt x="498" y="3288"/>
                      <a:pt x="536" y="3587"/>
                      <a:pt x="610" y="3873"/>
                    </a:cubicBezTo>
                    <a:cubicBezTo>
                      <a:pt x="773" y="4631"/>
                      <a:pt x="1453" y="5153"/>
                      <a:pt x="2209" y="5153"/>
                    </a:cubicBezTo>
                    <a:cubicBezTo>
                      <a:pt x="2322" y="5153"/>
                      <a:pt x="2437" y="5142"/>
                      <a:pt x="2552" y="5117"/>
                    </a:cubicBezTo>
                    <a:cubicBezTo>
                      <a:pt x="3236" y="4980"/>
                      <a:pt x="3672" y="4321"/>
                      <a:pt x="4058" y="3736"/>
                    </a:cubicBezTo>
                    <a:cubicBezTo>
                      <a:pt x="4394" y="3400"/>
                      <a:pt x="4605" y="2964"/>
                      <a:pt x="4667" y="2491"/>
                    </a:cubicBezTo>
                    <a:cubicBezTo>
                      <a:pt x="4755" y="1844"/>
                      <a:pt x="4580" y="1110"/>
                      <a:pt x="4058" y="649"/>
                    </a:cubicBezTo>
                    <a:cubicBezTo>
                      <a:pt x="3597" y="236"/>
                      <a:pt x="3073" y="0"/>
                      <a:pt x="249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66" name="Google Shape;466;p42"/>
              <p:cNvSpPr/>
              <p:nvPr/>
            </p:nvSpPr>
            <p:spPr>
              <a:xfrm>
                <a:off x="4450625" y="3079200"/>
                <a:ext cx="153100" cy="154025"/>
              </a:xfrm>
              <a:custGeom>
                <a:avLst/>
                <a:gdLst/>
                <a:ahLst/>
                <a:cxnLst/>
                <a:rect l="l" t="t" r="r" b="b"/>
                <a:pathLst>
                  <a:path w="6124" h="6161" extrusionOk="0">
                    <a:moveTo>
                      <a:pt x="3111" y="1"/>
                    </a:moveTo>
                    <a:cubicBezTo>
                      <a:pt x="2281" y="1"/>
                      <a:pt x="1417" y="357"/>
                      <a:pt x="872" y="939"/>
                    </a:cubicBezTo>
                    <a:cubicBezTo>
                      <a:pt x="336" y="1499"/>
                      <a:pt x="25" y="2246"/>
                      <a:pt x="0" y="3030"/>
                    </a:cubicBezTo>
                    <a:cubicBezTo>
                      <a:pt x="0" y="3279"/>
                      <a:pt x="25" y="3528"/>
                      <a:pt x="75" y="3764"/>
                    </a:cubicBezTo>
                    <a:cubicBezTo>
                      <a:pt x="137" y="4038"/>
                      <a:pt x="237" y="4312"/>
                      <a:pt x="374" y="4561"/>
                    </a:cubicBezTo>
                    <a:cubicBezTo>
                      <a:pt x="411" y="4623"/>
                      <a:pt x="448" y="4673"/>
                      <a:pt x="486" y="4735"/>
                    </a:cubicBezTo>
                    <a:cubicBezTo>
                      <a:pt x="548" y="4847"/>
                      <a:pt x="635" y="4959"/>
                      <a:pt x="722" y="5071"/>
                    </a:cubicBezTo>
                    <a:cubicBezTo>
                      <a:pt x="1330" y="5774"/>
                      <a:pt x="2221" y="6161"/>
                      <a:pt x="3111" y="6161"/>
                    </a:cubicBezTo>
                    <a:cubicBezTo>
                      <a:pt x="3861" y="6161"/>
                      <a:pt x="4610" y="5887"/>
                      <a:pt x="5190" y="5295"/>
                    </a:cubicBezTo>
                    <a:cubicBezTo>
                      <a:pt x="5788" y="4673"/>
                      <a:pt x="6124" y="3851"/>
                      <a:pt x="6111" y="2993"/>
                    </a:cubicBezTo>
                    <a:cubicBezTo>
                      <a:pt x="6074" y="1661"/>
                      <a:pt x="5178" y="491"/>
                      <a:pt x="3896" y="118"/>
                    </a:cubicBezTo>
                    <a:cubicBezTo>
                      <a:pt x="3646" y="38"/>
                      <a:pt x="3380" y="1"/>
                      <a:pt x="311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67" name="Google Shape;467;p42"/>
              <p:cNvSpPr/>
              <p:nvPr/>
            </p:nvSpPr>
            <p:spPr>
              <a:xfrm>
                <a:off x="4617075" y="3152825"/>
                <a:ext cx="134125" cy="134100"/>
              </a:xfrm>
              <a:custGeom>
                <a:avLst/>
                <a:gdLst/>
                <a:ahLst/>
                <a:cxnLst/>
                <a:rect l="l" t="t" r="r" b="b"/>
                <a:pathLst>
                  <a:path w="5365" h="5364" extrusionOk="0">
                    <a:moveTo>
                      <a:pt x="2683" y="1"/>
                    </a:moveTo>
                    <a:cubicBezTo>
                      <a:pt x="2216" y="1"/>
                      <a:pt x="1749" y="116"/>
                      <a:pt x="1395" y="346"/>
                    </a:cubicBezTo>
                    <a:lnTo>
                      <a:pt x="1332" y="396"/>
                    </a:lnTo>
                    <a:cubicBezTo>
                      <a:pt x="1034" y="558"/>
                      <a:pt x="772" y="794"/>
                      <a:pt x="586" y="1081"/>
                    </a:cubicBezTo>
                    <a:cubicBezTo>
                      <a:pt x="424" y="1242"/>
                      <a:pt x="312" y="1441"/>
                      <a:pt x="250" y="1666"/>
                    </a:cubicBezTo>
                    <a:cubicBezTo>
                      <a:pt x="75" y="1989"/>
                      <a:pt x="1" y="2338"/>
                      <a:pt x="13" y="2698"/>
                    </a:cubicBezTo>
                    <a:cubicBezTo>
                      <a:pt x="51" y="2935"/>
                      <a:pt x="75" y="3159"/>
                      <a:pt x="113" y="3408"/>
                    </a:cubicBezTo>
                    <a:cubicBezTo>
                      <a:pt x="200" y="3619"/>
                      <a:pt x="287" y="3831"/>
                      <a:pt x="374" y="4043"/>
                    </a:cubicBezTo>
                    <a:cubicBezTo>
                      <a:pt x="536" y="4341"/>
                      <a:pt x="772" y="4603"/>
                      <a:pt x="1071" y="4789"/>
                    </a:cubicBezTo>
                    <a:cubicBezTo>
                      <a:pt x="1233" y="4951"/>
                      <a:pt x="1432" y="5076"/>
                      <a:pt x="1656" y="5138"/>
                    </a:cubicBezTo>
                    <a:cubicBezTo>
                      <a:pt x="1945" y="5288"/>
                      <a:pt x="2277" y="5363"/>
                      <a:pt x="2602" y="5363"/>
                    </a:cubicBezTo>
                    <a:cubicBezTo>
                      <a:pt x="2627" y="5363"/>
                      <a:pt x="2652" y="5363"/>
                      <a:pt x="2677" y="5362"/>
                    </a:cubicBezTo>
                    <a:lnTo>
                      <a:pt x="3386" y="5275"/>
                    </a:lnTo>
                    <a:lnTo>
                      <a:pt x="4033" y="5001"/>
                    </a:lnTo>
                    <a:cubicBezTo>
                      <a:pt x="4332" y="4839"/>
                      <a:pt x="4593" y="4603"/>
                      <a:pt x="4780" y="4316"/>
                    </a:cubicBezTo>
                    <a:cubicBezTo>
                      <a:pt x="4942" y="4155"/>
                      <a:pt x="5054" y="3943"/>
                      <a:pt x="5116" y="3719"/>
                    </a:cubicBezTo>
                    <a:cubicBezTo>
                      <a:pt x="5290" y="3408"/>
                      <a:pt x="5365" y="3059"/>
                      <a:pt x="5352" y="2698"/>
                    </a:cubicBezTo>
                    <a:lnTo>
                      <a:pt x="5253" y="1989"/>
                    </a:lnTo>
                    <a:cubicBezTo>
                      <a:pt x="5166" y="1778"/>
                      <a:pt x="5079" y="1566"/>
                      <a:pt x="4991" y="1354"/>
                    </a:cubicBezTo>
                    <a:cubicBezTo>
                      <a:pt x="4755" y="956"/>
                      <a:pt x="4419" y="620"/>
                      <a:pt x="4033" y="396"/>
                    </a:cubicBezTo>
                    <a:lnTo>
                      <a:pt x="3971" y="346"/>
                    </a:lnTo>
                    <a:cubicBezTo>
                      <a:pt x="3616" y="116"/>
                      <a:pt x="3150" y="1"/>
                      <a:pt x="268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68" name="Google Shape;468;p42"/>
              <p:cNvSpPr/>
              <p:nvPr/>
            </p:nvSpPr>
            <p:spPr>
              <a:xfrm>
                <a:off x="4496975" y="3293050"/>
                <a:ext cx="183600" cy="176775"/>
              </a:xfrm>
              <a:custGeom>
                <a:avLst/>
                <a:gdLst/>
                <a:ahLst/>
                <a:cxnLst/>
                <a:rect l="l" t="t" r="r" b="b"/>
                <a:pathLst>
                  <a:path w="7344" h="7071" extrusionOk="0">
                    <a:moveTo>
                      <a:pt x="3967" y="1"/>
                    </a:moveTo>
                    <a:cubicBezTo>
                      <a:pt x="3666" y="1"/>
                      <a:pt x="3365" y="38"/>
                      <a:pt x="3075" y="114"/>
                    </a:cubicBezTo>
                    <a:cubicBezTo>
                      <a:pt x="1805" y="475"/>
                      <a:pt x="810" y="1458"/>
                      <a:pt x="436" y="2715"/>
                    </a:cubicBezTo>
                    <a:cubicBezTo>
                      <a:pt x="1" y="4183"/>
                      <a:pt x="673" y="5752"/>
                      <a:pt x="1930" y="6548"/>
                    </a:cubicBezTo>
                    <a:cubicBezTo>
                      <a:pt x="2501" y="6896"/>
                      <a:pt x="3144" y="7071"/>
                      <a:pt x="3789" y="7071"/>
                    </a:cubicBezTo>
                    <a:cubicBezTo>
                      <a:pt x="4368" y="7071"/>
                      <a:pt x="4947" y="6930"/>
                      <a:pt x="5477" y="6648"/>
                    </a:cubicBezTo>
                    <a:cubicBezTo>
                      <a:pt x="6472" y="6075"/>
                      <a:pt x="7120" y="5017"/>
                      <a:pt x="7157" y="3860"/>
                    </a:cubicBezTo>
                    <a:cubicBezTo>
                      <a:pt x="7344" y="3126"/>
                      <a:pt x="7257" y="2341"/>
                      <a:pt x="6896" y="1669"/>
                    </a:cubicBezTo>
                    <a:cubicBezTo>
                      <a:pt x="6340" y="578"/>
                      <a:pt x="5151" y="1"/>
                      <a:pt x="39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69" name="Google Shape;469;p42"/>
              <p:cNvSpPr/>
              <p:nvPr/>
            </p:nvSpPr>
            <p:spPr>
              <a:xfrm>
                <a:off x="4402075" y="3448100"/>
                <a:ext cx="122000" cy="122150"/>
              </a:xfrm>
              <a:custGeom>
                <a:avLst/>
                <a:gdLst/>
                <a:ahLst/>
                <a:cxnLst/>
                <a:rect l="l" t="t" r="r" b="b"/>
                <a:pathLst>
                  <a:path w="4880" h="4886" extrusionOk="0">
                    <a:moveTo>
                      <a:pt x="2440" y="1"/>
                    </a:moveTo>
                    <a:cubicBezTo>
                      <a:pt x="1815" y="1"/>
                      <a:pt x="1189" y="240"/>
                      <a:pt x="710" y="719"/>
                    </a:cubicBezTo>
                    <a:cubicBezTo>
                      <a:pt x="275" y="1192"/>
                      <a:pt x="26" y="1802"/>
                      <a:pt x="1" y="2449"/>
                    </a:cubicBezTo>
                    <a:cubicBezTo>
                      <a:pt x="26" y="3072"/>
                      <a:pt x="237" y="3731"/>
                      <a:pt x="710" y="4167"/>
                    </a:cubicBezTo>
                    <a:cubicBezTo>
                      <a:pt x="1189" y="4646"/>
                      <a:pt x="1815" y="4886"/>
                      <a:pt x="2440" y="4886"/>
                    </a:cubicBezTo>
                    <a:cubicBezTo>
                      <a:pt x="3066" y="4886"/>
                      <a:pt x="3691" y="4646"/>
                      <a:pt x="4170" y="4167"/>
                    </a:cubicBezTo>
                    <a:cubicBezTo>
                      <a:pt x="4606" y="3694"/>
                      <a:pt x="4855" y="3084"/>
                      <a:pt x="4880" y="2449"/>
                    </a:cubicBezTo>
                    <a:cubicBezTo>
                      <a:pt x="4855" y="1815"/>
                      <a:pt x="4643" y="1155"/>
                      <a:pt x="4170" y="719"/>
                    </a:cubicBezTo>
                    <a:cubicBezTo>
                      <a:pt x="3691" y="240"/>
                      <a:pt x="3066" y="1"/>
                      <a:pt x="24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470" name="Google Shape;470;p42"/>
            <p:cNvGrpSpPr/>
            <p:nvPr/>
          </p:nvGrpSpPr>
          <p:grpSpPr>
            <a:xfrm rot="10800000">
              <a:off x="8079087" y="274307"/>
              <a:ext cx="699624" cy="760571"/>
              <a:chOff x="8472500" y="116350"/>
              <a:chExt cx="573886" cy="623879"/>
            </a:xfrm>
          </p:grpSpPr>
          <p:sp>
            <p:nvSpPr>
              <p:cNvPr id="471" name="Google Shape;471;p42"/>
              <p:cNvSpPr/>
              <p:nvPr/>
            </p:nvSpPr>
            <p:spPr>
              <a:xfrm>
                <a:off x="8850559" y="116350"/>
                <a:ext cx="195827" cy="167980"/>
              </a:xfrm>
              <a:custGeom>
                <a:avLst/>
                <a:gdLst/>
                <a:ahLst/>
                <a:cxnLst/>
                <a:rect l="l" t="t" r="r" b="b"/>
                <a:pathLst>
                  <a:path w="12222" h="10484" extrusionOk="0">
                    <a:moveTo>
                      <a:pt x="6489" y="1"/>
                    </a:moveTo>
                    <a:cubicBezTo>
                      <a:pt x="5569" y="1"/>
                      <a:pt x="4657" y="256"/>
                      <a:pt x="3871" y="802"/>
                    </a:cubicBezTo>
                    <a:cubicBezTo>
                      <a:pt x="2813" y="1287"/>
                      <a:pt x="1867" y="2109"/>
                      <a:pt x="1407" y="2868"/>
                    </a:cubicBezTo>
                    <a:cubicBezTo>
                      <a:pt x="0" y="5232"/>
                      <a:pt x="971" y="8120"/>
                      <a:pt x="3199" y="9563"/>
                    </a:cubicBezTo>
                    <a:cubicBezTo>
                      <a:pt x="4136" y="10179"/>
                      <a:pt x="5198" y="10484"/>
                      <a:pt x="6248" y="10484"/>
                    </a:cubicBezTo>
                    <a:cubicBezTo>
                      <a:pt x="7682" y="10484"/>
                      <a:pt x="9095" y="9917"/>
                      <a:pt x="10144" y="8804"/>
                    </a:cubicBezTo>
                    <a:cubicBezTo>
                      <a:pt x="11986" y="6825"/>
                      <a:pt x="12222" y="3565"/>
                      <a:pt x="10256" y="1586"/>
                    </a:cubicBezTo>
                    <a:cubicBezTo>
                      <a:pt x="9244" y="566"/>
                      <a:pt x="7858" y="1"/>
                      <a:pt x="648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72" name="Google Shape;472;p42"/>
              <p:cNvSpPr/>
              <p:nvPr/>
            </p:nvSpPr>
            <p:spPr>
              <a:xfrm>
                <a:off x="8732698" y="480857"/>
                <a:ext cx="117862" cy="106021"/>
              </a:xfrm>
              <a:custGeom>
                <a:avLst/>
                <a:gdLst/>
                <a:ahLst/>
                <a:cxnLst/>
                <a:rect l="l" t="t" r="r" b="b"/>
                <a:pathLst>
                  <a:path w="7356" h="6617" extrusionOk="0">
                    <a:moveTo>
                      <a:pt x="3610" y="1"/>
                    </a:moveTo>
                    <a:cubicBezTo>
                      <a:pt x="2999" y="1"/>
                      <a:pt x="2391" y="164"/>
                      <a:pt x="1855" y="488"/>
                    </a:cubicBezTo>
                    <a:cubicBezTo>
                      <a:pt x="1295" y="824"/>
                      <a:pt x="859" y="1321"/>
                      <a:pt x="573" y="1906"/>
                    </a:cubicBezTo>
                    <a:cubicBezTo>
                      <a:pt x="150" y="2665"/>
                      <a:pt x="0" y="3586"/>
                      <a:pt x="311" y="4408"/>
                    </a:cubicBezTo>
                    <a:cubicBezTo>
                      <a:pt x="825" y="5776"/>
                      <a:pt x="2224" y="6616"/>
                      <a:pt x="3609" y="6616"/>
                    </a:cubicBezTo>
                    <a:cubicBezTo>
                      <a:pt x="4404" y="6616"/>
                      <a:pt x="5195" y="6340"/>
                      <a:pt x="5812" y="5727"/>
                    </a:cubicBezTo>
                    <a:cubicBezTo>
                      <a:pt x="7356" y="4196"/>
                      <a:pt x="7057" y="1309"/>
                      <a:pt x="5066" y="326"/>
                    </a:cubicBezTo>
                    <a:cubicBezTo>
                      <a:pt x="4603" y="108"/>
                      <a:pt x="4106" y="1"/>
                      <a:pt x="361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73" name="Google Shape;473;p42"/>
              <p:cNvSpPr/>
              <p:nvPr/>
            </p:nvSpPr>
            <p:spPr>
              <a:xfrm>
                <a:off x="8631796" y="284314"/>
                <a:ext cx="100910" cy="90928"/>
              </a:xfrm>
              <a:custGeom>
                <a:avLst/>
                <a:gdLst/>
                <a:ahLst/>
                <a:cxnLst/>
                <a:rect l="l" t="t" r="r" b="b"/>
                <a:pathLst>
                  <a:path w="6298" h="5675" extrusionOk="0">
                    <a:moveTo>
                      <a:pt x="3026" y="0"/>
                    </a:moveTo>
                    <a:cubicBezTo>
                      <a:pt x="2241" y="0"/>
                      <a:pt x="1460" y="315"/>
                      <a:pt x="946" y="967"/>
                    </a:cubicBezTo>
                    <a:cubicBezTo>
                      <a:pt x="847" y="1104"/>
                      <a:pt x="747" y="1266"/>
                      <a:pt x="673" y="1428"/>
                    </a:cubicBezTo>
                    <a:cubicBezTo>
                      <a:pt x="212" y="1988"/>
                      <a:pt x="0" y="2710"/>
                      <a:pt x="88" y="3431"/>
                    </a:cubicBezTo>
                    <a:cubicBezTo>
                      <a:pt x="284" y="4785"/>
                      <a:pt x="1585" y="5674"/>
                      <a:pt x="2889" y="5674"/>
                    </a:cubicBezTo>
                    <a:cubicBezTo>
                      <a:pt x="3240" y="5674"/>
                      <a:pt x="3591" y="5610"/>
                      <a:pt x="3921" y="5472"/>
                    </a:cubicBezTo>
                    <a:cubicBezTo>
                      <a:pt x="5526" y="4813"/>
                      <a:pt x="6298" y="2734"/>
                      <a:pt x="5352" y="1229"/>
                    </a:cubicBezTo>
                    <a:cubicBezTo>
                      <a:pt x="4845" y="421"/>
                      <a:pt x="3933" y="0"/>
                      <a:pt x="302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74" name="Google Shape;474;p42"/>
              <p:cNvSpPr/>
              <p:nvPr/>
            </p:nvSpPr>
            <p:spPr>
              <a:xfrm>
                <a:off x="8472500" y="616574"/>
                <a:ext cx="137447" cy="123655"/>
              </a:xfrm>
              <a:custGeom>
                <a:avLst/>
                <a:gdLst/>
                <a:ahLst/>
                <a:cxnLst/>
                <a:rect l="l" t="t" r="r" b="b"/>
                <a:pathLst>
                  <a:path w="7356" h="6617" extrusionOk="0">
                    <a:moveTo>
                      <a:pt x="3610" y="1"/>
                    </a:moveTo>
                    <a:cubicBezTo>
                      <a:pt x="2999" y="1"/>
                      <a:pt x="2391" y="164"/>
                      <a:pt x="1855" y="488"/>
                    </a:cubicBezTo>
                    <a:cubicBezTo>
                      <a:pt x="1295" y="824"/>
                      <a:pt x="859" y="1321"/>
                      <a:pt x="573" y="1906"/>
                    </a:cubicBezTo>
                    <a:cubicBezTo>
                      <a:pt x="150" y="2665"/>
                      <a:pt x="0" y="3586"/>
                      <a:pt x="311" y="4408"/>
                    </a:cubicBezTo>
                    <a:cubicBezTo>
                      <a:pt x="825" y="5776"/>
                      <a:pt x="2224" y="6616"/>
                      <a:pt x="3609" y="6616"/>
                    </a:cubicBezTo>
                    <a:cubicBezTo>
                      <a:pt x="4404" y="6616"/>
                      <a:pt x="5195" y="6340"/>
                      <a:pt x="5812" y="5727"/>
                    </a:cubicBezTo>
                    <a:cubicBezTo>
                      <a:pt x="7356" y="4196"/>
                      <a:pt x="7057" y="1309"/>
                      <a:pt x="5066" y="326"/>
                    </a:cubicBezTo>
                    <a:cubicBezTo>
                      <a:pt x="4603" y="108"/>
                      <a:pt x="4106" y="1"/>
                      <a:pt x="361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1_1_1_1_1_1_1_1_1"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6" name="Google Shape;476;p43"/>
          <p:cNvGrpSpPr/>
          <p:nvPr/>
        </p:nvGrpSpPr>
        <p:grpSpPr>
          <a:xfrm>
            <a:off x="515512" y="400600"/>
            <a:ext cx="7991645" cy="4391063"/>
            <a:chOff x="515512" y="400600"/>
            <a:chExt cx="7991645" cy="4391063"/>
          </a:xfrm>
        </p:grpSpPr>
        <p:grpSp>
          <p:nvGrpSpPr>
            <p:cNvPr id="477" name="Google Shape;477;p43"/>
            <p:cNvGrpSpPr/>
            <p:nvPr/>
          </p:nvGrpSpPr>
          <p:grpSpPr>
            <a:xfrm>
              <a:off x="7455142" y="3893946"/>
              <a:ext cx="1052016" cy="897716"/>
              <a:chOff x="6501025" y="2106525"/>
              <a:chExt cx="846625" cy="722450"/>
            </a:xfrm>
          </p:grpSpPr>
          <p:sp>
            <p:nvSpPr>
              <p:cNvPr id="478" name="Google Shape;478;p43"/>
              <p:cNvSpPr/>
              <p:nvPr/>
            </p:nvSpPr>
            <p:spPr>
              <a:xfrm>
                <a:off x="6501025" y="2106525"/>
                <a:ext cx="728400" cy="722450"/>
              </a:xfrm>
              <a:custGeom>
                <a:avLst/>
                <a:gdLst/>
                <a:ahLst/>
                <a:cxnLst/>
                <a:rect l="l" t="t" r="r" b="b"/>
                <a:pathLst>
                  <a:path w="29136" h="28898" extrusionOk="0">
                    <a:moveTo>
                      <a:pt x="16801" y="1"/>
                    </a:moveTo>
                    <a:cubicBezTo>
                      <a:pt x="14850" y="1"/>
                      <a:pt x="13073" y="910"/>
                      <a:pt x="12260" y="3294"/>
                    </a:cubicBezTo>
                    <a:cubicBezTo>
                      <a:pt x="11550" y="5347"/>
                      <a:pt x="12421" y="7177"/>
                      <a:pt x="13765" y="8720"/>
                    </a:cubicBezTo>
                    <a:cubicBezTo>
                      <a:pt x="14201" y="9218"/>
                      <a:pt x="14662" y="9691"/>
                      <a:pt x="15110" y="10176"/>
                    </a:cubicBezTo>
                    <a:cubicBezTo>
                      <a:pt x="14736" y="9952"/>
                      <a:pt x="14375" y="9740"/>
                      <a:pt x="14002" y="9529"/>
                    </a:cubicBezTo>
                    <a:cubicBezTo>
                      <a:pt x="13005" y="8952"/>
                      <a:pt x="11846" y="8552"/>
                      <a:pt x="10727" y="8552"/>
                    </a:cubicBezTo>
                    <a:cubicBezTo>
                      <a:pt x="9626" y="8552"/>
                      <a:pt x="8563" y="8939"/>
                      <a:pt x="7729" y="9927"/>
                    </a:cubicBezTo>
                    <a:cubicBezTo>
                      <a:pt x="5975" y="12005"/>
                      <a:pt x="6659" y="14719"/>
                      <a:pt x="8439" y="16498"/>
                    </a:cubicBezTo>
                    <a:cubicBezTo>
                      <a:pt x="8725" y="16785"/>
                      <a:pt x="9036" y="17046"/>
                      <a:pt x="9347" y="17307"/>
                    </a:cubicBezTo>
                    <a:cubicBezTo>
                      <a:pt x="8512" y="16961"/>
                      <a:pt x="7623" y="16766"/>
                      <a:pt x="6753" y="16766"/>
                    </a:cubicBezTo>
                    <a:cubicBezTo>
                      <a:pt x="5588" y="16766"/>
                      <a:pt x="4460" y="17117"/>
                      <a:pt x="3548" y="17930"/>
                    </a:cubicBezTo>
                    <a:cubicBezTo>
                      <a:pt x="1" y="21078"/>
                      <a:pt x="3050" y="25621"/>
                      <a:pt x="6273" y="27413"/>
                    </a:cubicBezTo>
                    <a:cubicBezTo>
                      <a:pt x="8099" y="28439"/>
                      <a:pt x="10073" y="28898"/>
                      <a:pt x="12054" y="28898"/>
                    </a:cubicBezTo>
                    <a:cubicBezTo>
                      <a:pt x="17232" y="28898"/>
                      <a:pt x="22461" y="25767"/>
                      <a:pt x="25215" y="21464"/>
                    </a:cubicBezTo>
                    <a:cubicBezTo>
                      <a:pt x="29136" y="15316"/>
                      <a:pt x="28053" y="6629"/>
                      <a:pt x="22191" y="2012"/>
                    </a:cubicBezTo>
                    <a:cubicBezTo>
                      <a:pt x="20699" y="836"/>
                      <a:pt x="18670" y="1"/>
                      <a:pt x="168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79" name="Google Shape;479;p43"/>
              <p:cNvSpPr/>
              <p:nvPr/>
            </p:nvSpPr>
            <p:spPr>
              <a:xfrm>
                <a:off x="7042100" y="2207400"/>
                <a:ext cx="305550" cy="262100"/>
              </a:xfrm>
              <a:custGeom>
                <a:avLst/>
                <a:gdLst/>
                <a:ahLst/>
                <a:cxnLst/>
                <a:rect l="l" t="t" r="r" b="b"/>
                <a:pathLst>
                  <a:path w="12222" h="10484" extrusionOk="0">
                    <a:moveTo>
                      <a:pt x="6489" y="1"/>
                    </a:moveTo>
                    <a:cubicBezTo>
                      <a:pt x="5569" y="1"/>
                      <a:pt x="4657" y="256"/>
                      <a:pt x="3871" y="802"/>
                    </a:cubicBezTo>
                    <a:cubicBezTo>
                      <a:pt x="2813" y="1287"/>
                      <a:pt x="1867" y="2109"/>
                      <a:pt x="1407" y="2868"/>
                    </a:cubicBezTo>
                    <a:cubicBezTo>
                      <a:pt x="0" y="5232"/>
                      <a:pt x="971" y="8120"/>
                      <a:pt x="3199" y="9563"/>
                    </a:cubicBezTo>
                    <a:cubicBezTo>
                      <a:pt x="4136" y="10179"/>
                      <a:pt x="5198" y="10484"/>
                      <a:pt x="6248" y="10484"/>
                    </a:cubicBezTo>
                    <a:cubicBezTo>
                      <a:pt x="7682" y="10484"/>
                      <a:pt x="9095" y="9917"/>
                      <a:pt x="10144" y="8804"/>
                    </a:cubicBezTo>
                    <a:cubicBezTo>
                      <a:pt x="11986" y="6825"/>
                      <a:pt x="12222" y="3565"/>
                      <a:pt x="10256" y="1586"/>
                    </a:cubicBezTo>
                    <a:cubicBezTo>
                      <a:pt x="9244" y="566"/>
                      <a:pt x="7858" y="1"/>
                      <a:pt x="64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80" name="Google Shape;480;p43"/>
              <p:cNvSpPr/>
              <p:nvPr/>
            </p:nvSpPr>
            <p:spPr>
              <a:xfrm>
                <a:off x="6997300" y="2542575"/>
                <a:ext cx="183900" cy="165425"/>
              </a:xfrm>
              <a:custGeom>
                <a:avLst/>
                <a:gdLst/>
                <a:ahLst/>
                <a:cxnLst/>
                <a:rect l="l" t="t" r="r" b="b"/>
                <a:pathLst>
                  <a:path w="7356" h="6617" extrusionOk="0">
                    <a:moveTo>
                      <a:pt x="3610" y="1"/>
                    </a:moveTo>
                    <a:cubicBezTo>
                      <a:pt x="2999" y="1"/>
                      <a:pt x="2391" y="164"/>
                      <a:pt x="1855" y="488"/>
                    </a:cubicBezTo>
                    <a:cubicBezTo>
                      <a:pt x="1295" y="824"/>
                      <a:pt x="859" y="1321"/>
                      <a:pt x="573" y="1906"/>
                    </a:cubicBezTo>
                    <a:cubicBezTo>
                      <a:pt x="150" y="2665"/>
                      <a:pt x="0" y="3586"/>
                      <a:pt x="311" y="4408"/>
                    </a:cubicBezTo>
                    <a:cubicBezTo>
                      <a:pt x="825" y="5776"/>
                      <a:pt x="2224" y="6616"/>
                      <a:pt x="3609" y="6616"/>
                    </a:cubicBezTo>
                    <a:cubicBezTo>
                      <a:pt x="4404" y="6616"/>
                      <a:pt x="5195" y="6340"/>
                      <a:pt x="5812" y="5727"/>
                    </a:cubicBezTo>
                    <a:cubicBezTo>
                      <a:pt x="7356" y="4196"/>
                      <a:pt x="7057" y="1309"/>
                      <a:pt x="5066" y="326"/>
                    </a:cubicBezTo>
                    <a:cubicBezTo>
                      <a:pt x="4603" y="108"/>
                      <a:pt x="4106" y="1"/>
                      <a:pt x="361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81" name="Google Shape;481;p43"/>
              <p:cNvSpPr/>
              <p:nvPr/>
            </p:nvSpPr>
            <p:spPr>
              <a:xfrm>
                <a:off x="6882175" y="2378125"/>
                <a:ext cx="157450" cy="141875"/>
              </a:xfrm>
              <a:custGeom>
                <a:avLst/>
                <a:gdLst/>
                <a:ahLst/>
                <a:cxnLst/>
                <a:rect l="l" t="t" r="r" b="b"/>
                <a:pathLst>
                  <a:path w="6298" h="5675" extrusionOk="0">
                    <a:moveTo>
                      <a:pt x="3026" y="0"/>
                    </a:moveTo>
                    <a:cubicBezTo>
                      <a:pt x="2241" y="0"/>
                      <a:pt x="1460" y="315"/>
                      <a:pt x="946" y="967"/>
                    </a:cubicBezTo>
                    <a:cubicBezTo>
                      <a:pt x="847" y="1104"/>
                      <a:pt x="747" y="1266"/>
                      <a:pt x="673" y="1428"/>
                    </a:cubicBezTo>
                    <a:cubicBezTo>
                      <a:pt x="212" y="1988"/>
                      <a:pt x="0" y="2710"/>
                      <a:pt x="88" y="3431"/>
                    </a:cubicBezTo>
                    <a:cubicBezTo>
                      <a:pt x="284" y="4785"/>
                      <a:pt x="1585" y="5674"/>
                      <a:pt x="2889" y="5674"/>
                    </a:cubicBezTo>
                    <a:cubicBezTo>
                      <a:pt x="3240" y="5674"/>
                      <a:pt x="3591" y="5610"/>
                      <a:pt x="3921" y="5472"/>
                    </a:cubicBezTo>
                    <a:cubicBezTo>
                      <a:pt x="5526" y="4813"/>
                      <a:pt x="6298" y="2734"/>
                      <a:pt x="5352" y="1229"/>
                    </a:cubicBezTo>
                    <a:cubicBezTo>
                      <a:pt x="4845" y="421"/>
                      <a:pt x="3933" y="0"/>
                      <a:pt x="302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482" name="Google Shape;482;p43"/>
            <p:cNvGrpSpPr/>
            <p:nvPr/>
          </p:nvGrpSpPr>
          <p:grpSpPr>
            <a:xfrm flipH="1">
              <a:off x="515512" y="400600"/>
              <a:ext cx="1052009" cy="789635"/>
              <a:chOff x="8089048" y="269900"/>
              <a:chExt cx="767162" cy="575829"/>
            </a:xfrm>
          </p:grpSpPr>
          <p:sp>
            <p:nvSpPr>
              <p:cNvPr id="483" name="Google Shape;483;p43"/>
              <p:cNvSpPr/>
              <p:nvPr/>
            </p:nvSpPr>
            <p:spPr>
              <a:xfrm>
                <a:off x="8660384" y="269900"/>
                <a:ext cx="195827" cy="167980"/>
              </a:xfrm>
              <a:custGeom>
                <a:avLst/>
                <a:gdLst/>
                <a:ahLst/>
                <a:cxnLst/>
                <a:rect l="l" t="t" r="r" b="b"/>
                <a:pathLst>
                  <a:path w="12222" h="10484" extrusionOk="0">
                    <a:moveTo>
                      <a:pt x="6489" y="1"/>
                    </a:moveTo>
                    <a:cubicBezTo>
                      <a:pt x="5569" y="1"/>
                      <a:pt x="4657" y="256"/>
                      <a:pt x="3871" y="802"/>
                    </a:cubicBezTo>
                    <a:cubicBezTo>
                      <a:pt x="2813" y="1287"/>
                      <a:pt x="1867" y="2109"/>
                      <a:pt x="1407" y="2868"/>
                    </a:cubicBezTo>
                    <a:cubicBezTo>
                      <a:pt x="0" y="5232"/>
                      <a:pt x="971" y="8120"/>
                      <a:pt x="3199" y="9563"/>
                    </a:cubicBezTo>
                    <a:cubicBezTo>
                      <a:pt x="4136" y="10179"/>
                      <a:pt x="5198" y="10484"/>
                      <a:pt x="6248" y="10484"/>
                    </a:cubicBezTo>
                    <a:cubicBezTo>
                      <a:pt x="7682" y="10484"/>
                      <a:pt x="9095" y="9917"/>
                      <a:pt x="10144" y="8804"/>
                    </a:cubicBezTo>
                    <a:cubicBezTo>
                      <a:pt x="11986" y="6825"/>
                      <a:pt x="12222" y="3565"/>
                      <a:pt x="10256" y="1586"/>
                    </a:cubicBezTo>
                    <a:cubicBezTo>
                      <a:pt x="9244" y="566"/>
                      <a:pt x="7858" y="1"/>
                      <a:pt x="648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84" name="Google Shape;484;p43"/>
              <p:cNvSpPr/>
              <p:nvPr/>
            </p:nvSpPr>
            <p:spPr>
              <a:xfrm>
                <a:off x="8369973" y="534995"/>
                <a:ext cx="117862" cy="106021"/>
              </a:xfrm>
              <a:custGeom>
                <a:avLst/>
                <a:gdLst/>
                <a:ahLst/>
                <a:cxnLst/>
                <a:rect l="l" t="t" r="r" b="b"/>
                <a:pathLst>
                  <a:path w="7356" h="6617" extrusionOk="0">
                    <a:moveTo>
                      <a:pt x="3610" y="1"/>
                    </a:moveTo>
                    <a:cubicBezTo>
                      <a:pt x="2999" y="1"/>
                      <a:pt x="2391" y="164"/>
                      <a:pt x="1855" y="488"/>
                    </a:cubicBezTo>
                    <a:cubicBezTo>
                      <a:pt x="1295" y="824"/>
                      <a:pt x="859" y="1321"/>
                      <a:pt x="573" y="1906"/>
                    </a:cubicBezTo>
                    <a:cubicBezTo>
                      <a:pt x="150" y="2665"/>
                      <a:pt x="0" y="3586"/>
                      <a:pt x="311" y="4408"/>
                    </a:cubicBezTo>
                    <a:cubicBezTo>
                      <a:pt x="825" y="5776"/>
                      <a:pt x="2224" y="6616"/>
                      <a:pt x="3609" y="6616"/>
                    </a:cubicBezTo>
                    <a:cubicBezTo>
                      <a:pt x="4404" y="6616"/>
                      <a:pt x="5195" y="6340"/>
                      <a:pt x="5812" y="5727"/>
                    </a:cubicBezTo>
                    <a:cubicBezTo>
                      <a:pt x="7356" y="4196"/>
                      <a:pt x="7057" y="1309"/>
                      <a:pt x="5066" y="326"/>
                    </a:cubicBezTo>
                    <a:cubicBezTo>
                      <a:pt x="4603" y="108"/>
                      <a:pt x="4106" y="1"/>
                      <a:pt x="361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85" name="Google Shape;485;p43"/>
              <p:cNvSpPr/>
              <p:nvPr/>
            </p:nvSpPr>
            <p:spPr>
              <a:xfrm>
                <a:off x="8097521" y="346952"/>
                <a:ext cx="100910" cy="90928"/>
              </a:xfrm>
              <a:custGeom>
                <a:avLst/>
                <a:gdLst/>
                <a:ahLst/>
                <a:cxnLst/>
                <a:rect l="l" t="t" r="r" b="b"/>
                <a:pathLst>
                  <a:path w="6298" h="5675" extrusionOk="0">
                    <a:moveTo>
                      <a:pt x="3026" y="0"/>
                    </a:moveTo>
                    <a:cubicBezTo>
                      <a:pt x="2241" y="0"/>
                      <a:pt x="1460" y="315"/>
                      <a:pt x="946" y="967"/>
                    </a:cubicBezTo>
                    <a:cubicBezTo>
                      <a:pt x="847" y="1104"/>
                      <a:pt x="747" y="1266"/>
                      <a:pt x="673" y="1428"/>
                    </a:cubicBezTo>
                    <a:cubicBezTo>
                      <a:pt x="212" y="1988"/>
                      <a:pt x="0" y="2710"/>
                      <a:pt x="88" y="3431"/>
                    </a:cubicBezTo>
                    <a:cubicBezTo>
                      <a:pt x="284" y="4785"/>
                      <a:pt x="1585" y="5674"/>
                      <a:pt x="2889" y="5674"/>
                    </a:cubicBezTo>
                    <a:cubicBezTo>
                      <a:pt x="3240" y="5674"/>
                      <a:pt x="3591" y="5610"/>
                      <a:pt x="3921" y="5472"/>
                    </a:cubicBezTo>
                    <a:cubicBezTo>
                      <a:pt x="5526" y="4813"/>
                      <a:pt x="6298" y="2734"/>
                      <a:pt x="5352" y="1229"/>
                    </a:cubicBezTo>
                    <a:cubicBezTo>
                      <a:pt x="4845" y="421"/>
                      <a:pt x="3933" y="0"/>
                      <a:pt x="302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86" name="Google Shape;486;p43"/>
              <p:cNvSpPr/>
              <p:nvPr/>
            </p:nvSpPr>
            <p:spPr>
              <a:xfrm>
                <a:off x="8089048" y="744637"/>
                <a:ext cx="117851" cy="101092"/>
              </a:xfrm>
              <a:custGeom>
                <a:avLst/>
                <a:gdLst/>
                <a:ahLst/>
                <a:cxnLst/>
                <a:rect l="l" t="t" r="r" b="b"/>
                <a:pathLst>
                  <a:path w="12222" h="10484" extrusionOk="0">
                    <a:moveTo>
                      <a:pt x="6489" y="1"/>
                    </a:moveTo>
                    <a:cubicBezTo>
                      <a:pt x="5569" y="1"/>
                      <a:pt x="4657" y="256"/>
                      <a:pt x="3871" y="802"/>
                    </a:cubicBezTo>
                    <a:cubicBezTo>
                      <a:pt x="2813" y="1287"/>
                      <a:pt x="1867" y="2109"/>
                      <a:pt x="1407" y="2868"/>
                    </a:cubicBezTo>
                    <a:cubicBezTo>
                      <a:pt x="0" y="5232"/>
                      <a:pt x="971" y="8120"/>
                      <a:pt x="3199" y="9563"/>
                    </a:cubicBezTo>
                    <a:cubicBezTo>
                      <a:pt x="4136" y="10179"/>
                      <a:pt x="5198" y="10484"/>
                      <a:pt x="6248" y="10484"/>
                    </a:cubicBezTo>
                    <a:cubicBezTo>
                      <a:pt x="7682" y="10484"/>
                      <a:pt x="9095" y="9917"/>
                      <a:pt x="10144" y="8804"/>
                    </a:cubicBezTo>
                    <a:cubicBezTo>
                      <a:pt x="11986" y="6825"/>
                      <a:pt x="12222" y="3565"/>
                      <a:pt x="10256" y="1586"/>
                    </a:cubicBezTo>
                    <a:cubicBezTo>
                      <a:pt x="9244" y="566"/>
                      <a:pt x="7858" y="1"/>
                      <a:pt x="648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6"/>
          <p:cNvGrpSpPr/>
          <p:nvPr/>
        </p:nvGrpSpPr>
        <p:grpSpPr>
          <a:xfrm>
            <a:off x="377500" y="172458"/>
            <a:ext cx="8563789" cy="1126945"/>
            <a:chOff x="377500" y="172458"/>
            <a:chExt cx="8563789" cy="1126945"/>
          </a:xfrm>
        </p:grpSpPr>
        <p:grpSp>
          <p:nvGrpSpPr>
            <p:cNvPr id="75" name="Google Shape;75;p6"/>
            <p:cNvGrpSpPr/>
            <p:nvPr/>
          </p:nvGrpSpPr>
          <p:grpSpPr>
            <a:xfrm>
              <a:off x="377500" y="231065"/>
              <a:ext cx="1328170" cy="1068338"/>
              <a:chOff x="6351050" y="916775"/>
              <a:chExt cx="1014025" cy="815650"/>
            </a:xfrm>
          </p:grpSpPr>
          <p:sp>
            <p:nvSpPr>
              <p:cNvPr id="76" name="Google Shape;76;p6"/>
              <p:cNvSpPr/>
              <p:nvPr/>
            </p:nvSpPr>
            <p:spPr>
              <a:xfrm>
                <a:off x="6535575" y="916775"/>
                <a:ext cx="829500" cy="815650"/>
              </a:xfrm>
              <a:custGeom>
                <a:avLst/>
                <a:gdLst/>
                <a:ahLst/>
                <a:cxnLst/>
                <a:rect l="l" t="t" r="r" b="b"/>
                <a:pathLst>
                  <a:path w="33180" h="32626" extrusionOk="0">
                    <a:moveTo>
                      <a:pt x="12866" y="1"/>
                    </a:moveTo>
                    <a:cubicBezTo>
                      <a:pt x="11566" y="1"/>
                      <a:pt x="10270" y="408"/>
                      <a:pt x="9160" y="1301"/>
                    </a:cubicBezTo>
                    <a:cubicBezTo>
                      <a:pt x="6497" y="3429"/>
                      <a:pt x="5899" y="7237"/>
                      <a:pt x="7430" y="10224"/>
                    </a:cubicBezTo>
                    <a:cubicBezTo>
                      <a:pt x="7579" y="10510"/>
                      <a:pt x="7741" y="10784"/>
                      <a:pt x="7928" y="11058"/>
                    </a:cubicBezTo>
                    <a:cubicBezTo>
                      <a:pt x="3709" y="12925"/>
                      <a:pt x="0" y="15725"/>
                      <a:pt x="971" y="19894"/>
                    </a:cubicBezTo>
                    <a:cubicBezTo>
                      <a:pt x="1772" y="23302"/>
                      <a:pt x="4148" y="24454"/>
                      <a:pt x="6964" y="24454"/>
                    </a:cubicBezTo>
                    <a:cubicBezTo>
                      <a:pt x="7953" y="24454"/>
                      <a:pt x="8996" y="24312"/>
                      <a:pt x="10044" y="24076"/>
                    </a:cubicBezTo>
                    <a:cubicBezTo>
                      <a:pt x="10069" y="25781"/>
                      <a:pt x="10218" y="27474"/>
                      <a:pt x="10479" y="29141"/>
                    </a:cubicBezTo>
                    <a:cubicBezTo>
                      <a:pt x="10827" y="31363"/>
                      <a:pt x="13062" y="32625"/>
                      <a:pt x="15189" y="32625"/>
                    </a:cubicBezTo>
                    <a:cubicBezTo>
                      <a:pt x="16029" y="32625"/>
                      <a:pt x="16852" y="32428"/>
                      <a:pt x="17536" y="32016"/>
                    </a:cubicBezTo>
                    <a:cubicBezTo>
                      <a:pt x="19652" y="30747"/>
                      <a:pt x="21257" y="28805"/>
                      <a:pt x="22103" y="26503"/>
                    </a:cubicBezTo>
                    <a:cubicBezTo>
                      <a:pt x="23581" y="27110"/>
                      <a:pt x="25092" y="27508"/>
                      <a:pt x="26508" y="27508"/>
                    </a:cubicBezTo>
                    <a:cubicBezTo>
                      <a:pt x="28573" y="27508"/>
                      <a:pt x="30436" y="26661"/>
                      <a:pt x="31699" y="24387"/>
                    </a:cubicBezTo>
                    <a:cubicBezTo>
                      <a:pt x="33180" y="21724"/>
                      <a:pt x="32172" y="18363"/>
                      <a:pt x="30031" y="16385"/>
                    </a:cubicBezTo>
                    <a:cubicBezTo>
                      <a:pt x="29409" y="15812"/>
                      <a:pt x="28700" y="15327"/>
                      <a:pt x="27940" y="14953"/>
                    </a:cubicBezTo>
                    <a:cubicBezTo>
                      <a:pt x="30492" y="10933"/>
                      <a:pt x="32383" y="6279"/>
                      <a:pt x="27716" y="3541"/>
                    </a:cubicBezTo>
                    <a:cubicBezTo>
                      <a:pt x="26696" y="2946"/>
                      <a:pt x="25684" y="2684"/>
                      <a:pt x="24706" y="2684"/>
                    </a:cubicBezTo>
                    <a:cubicBezTo>
                      <a:pt x="22883" y="2684"/>
                      <a:pt x="21177" y="3594"/>
                      <a:pt x="19751" y="4947"/>
                    </a:cubicBezTo>
                    <a:cubicBezTo>
                      <a:pt x="19266" y="3939"/>
                      <a:pt x="18644" y="3018"/>
                      <a:pt x="17884" y="2209"/>
                    </a:cubicBezTo>
                    <a:cubicBezTo>
                      <a:pt x="16544" y="811"/>
                      <a:pt x="14701" y="1"/>
                      <a:pt x="1286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7" name="Google Shape;77;p6"/>
              <p:cNvSpPr/>
              <p:nvPr/>
            </p:nvSpPr>
            <p:spPr>
              <a:xfrm>
                <a:off x="6351050" y="1185725"/>
                <a:ext cx="352500" cy="283925"/>
              </a:xfrm>
              <a:custGeom>
                <a:avLst/>
                <a:gdLst/>
                <a:ahLst/>
                <a:cxnLst/>
                <a:rect l="l" t="t" r="r" b="b"/>
                <a:pathLst>
                  <a:path w="14100" h="11357" extrusionOk="0">
                    <a:moveTo>
                      <a:pt x="7160" y="1"/>
                    </a:moveTo>
                    <a:cubicBezTo>
                      <a:pt x="6017" y="1"/>
                      <a:pt x="4882" y="288"/>
                      <a:pt x="3921" y="872"/>
                    </a:cubicBezTo>
                    <a:cubicBezTo>
                      <a:pt x="2478" y="1296"/>
                      <a:pt x="1233" y="2391"/>
                      <a:pt x="785" y="3897"/>
                    </a:cubicBezTo>
                    <a:cubicBezTo>
                      <a:pt x="1" y="6485"/>
                      <a:pt x="1532" y="9261"/>
                      <a:pt x="3759" y="10555"/>
                    </a:cubicBezTo>
                    <a:cubicBezTo>
                      <a:pt x="4710" y="11105"/>
                      <a:pt x="5772" y="11356"/>
                      <a:pt x="6832" y="11356"/>
                    </a:cubicBezTo>
                    <a:cubicBezTo>
                      <a:pt x="10476" y="11356"/>
                      <a:pt x="14099" y="8384"/>
                      <a:pt x="13106" y="4345"/>
                    </a:cubicBezTo>
                    <a:cubicBezTo>
                      <a:pt x="12405" y="1490"/>
                      <a:pt x="9763" y="1"/>
                      <a:pt x="716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8" name="Google Shape;78;p6"/>
              <p:cNvSpPr/>
              <p:nvPr/>
            </p:nvSpPr>
            <p:spPr>
              <a:xfrm>
                <a:off x="6710125" y="1397625"/>
                <a:ext cx="233275" cy="203825"/>
              </a:xfrm>
              <a:custGeom>
                <a:avLst/>
                <a:gdLst/>
                <a:ahLst/>
                <a:cxnLst/>
                <a:rect l="l" t="t" r="r" b="b"/>
                <a:pathLst>
                  <a:path w="9331" h="8153" extrusionOk="0">
                    <a:moveTo>
                      <a:pt x="4812" y="0"/>
                    </a:moveTo>
                    <a:cubicBezTo>
                      <a:pt x="4540" y="0"/>
                      <a:pt x="4259" y="32"/>
                      <a:pt x="3970" y="100"/>
                    </a:cubicBezTo>
                    <a:cubicBezTo>
                      <a:pt x="3037" y="337"/>
                      <a:pt x="2253" y="946"/>
                      <a:pt x="1805" y="1780"/>
                    </a:cubicBezTo>
                    <a:cubicBezTo>
                      <a:pt x="1319" y="2116"/>
                      <a:pt x="933" y="2564"/>
                      <a:pt x="647" y="3087"/>
                    </a:cubicBezTo>
                    <a:cubicBezTo>
                      <a:pt x="0" y="4344"/>
                      <a:pt x="162" y="5937"/>
                      <a:pt x="1182" y="6970"/>
                    </a:cubicBezTo>
                    <a:cubicBezTo>
                      <a:pt x="1976" y="7783"/>
                      <a:pt x="3002" y="8153"/>
                      <a:pt x="4035" y="8153"/>
                    </a:cubicBezTo>
                    <a:cubicBezTo>
                      <a:pt x="5628" y="8153"/>
                      <a:pt x="7235" y="7275"/>
                      <a:pt x="8027" y="5788"/>
                    </a:cubicBezTo>
                    <a:cubicBezTo>
                      <a:pt x="9330" y="3307"/>
                      <a:pt x="7570" y="0"/>
                      <a:pt x="48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9" name="Google Shape;79;p6"/>
              <p:cNvSpPr/>
              <p:nvPr/>
            </p:nvSpPr>
            <p:spPr>
              <a:xfrm>
                <a:off x="6817775" y="1166050"/>
                <a:ext cx="180800" cy="154450"/>
              </a:xfrm>
              <a:custGeom>
                <a:avLst/>
                <a:gdLst/>
                <a:ahLst/>
                <a:cxnLst/>
                <a:rect l="l" t="t" r="r" b="b"/>
                <a:pathLst>
                  <a:path w="7232" h="6178" extrusionOk="0">
                    <a:moveTo>
                      <a:pt x="3736" y="1"/>
                    </a:moveTo>
                    <a:cubicBezTo>
                      <a:pt x="2485" y="1"/>
                      <a:pt x="1327" y="755"/>
                      <a:pt x="884" y="1809"/>
                    </a:cubicBezTo>
                    <a:cubicBezTo>
                      <a:pt x="784" y="1908"/>
                      <a:pt x="697" y="2020"/>
                      <a:pt x="622" y="2145"/>
                    </a:cubicBezTo>
                    <a:cubicBezTo>
                      <a:pt x="0" y="3128"/>
                      <a:pt x="224" y="4435"/>
                      <a:pt x="1021" y="5256"/>
                    </a:cubicBezTo>
                    <a:cubicBezTo>
                      <a:pt x="1633" y="5888"/>
                      <a:pt x="2415" y="6177"/>
                      <a:pt x="3200" y="6177"/>
                    </a:cubicBezTo>
                    <a:cubicBezTo>
                      <a:pt x="4346" y="6177"/>
                      <a:pt x="5495" y="5561"/>
                      <a:pt x="6123" y="4497"/>
                    </a:cubicBezTo>
                    <a:cubicBezTo>
                      <a:pt x="7231" y="2630"/>
                      <a:pt x="6161" y="104"/>
                      <a:pt x="3883" y="4"/>
                    </a:cubicBezTo>
                    <a:cubicBezTo>
                      <a:pt x="3834" y="2"/>
                      <a:pt x="3785" y="1"/>
                      <a:pt x="373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0" name="Google Shape;80;p6"/>
              <p:cNvSpPr/>
              <p:nvPr/>
            </p:nvSpPr>
            <p:spPr>
              <a:xfrm>
                <a:off x="7017525" y="1308775"/>
                <a:ext cx="141575" cy="137725"/>
              </a:xfrm>
              <a:custGeom>
                <a:avLst/>
                <a:gdLst/>
                <a:ahLst/>
                <a:cxnLst/>
                <a:rect l="l" t="t" r="r" b="b"/>
                <a:pathLst>
                  <a:path w="5663" h="5509" extrusionOk="0">
                    <a:moveTo>
                      <a:pt x="3259" y="1"/>
                    </a:moveTo>
                    <a:cubicBezTo>
                      <a:pt x="2765" y="1"/>
                      <a:pt x="2274" y="143"/>
                      <a:pt x="1842" y="418"/>
                    </a:cubicBezTo>
                    <a:cubicBezTo>
                      <a:pt x="1257" y="779"/>
                      <a:pt x="809" y="1327"/>
                      <a:pt x="573" y="1974"/>
                    </a:cubicBezTo>
                    <a:cubicBezTo>
                      <a:pt x="249" y="2435"/>
                      <a:pt x="75" y="2970"/>
                      <a:pt x="50" y="3530"/>
                    </a:cubicBezTo>
                    <a:cubicBezTo>
                      <a:pt x="1" y="4764"/>
                      <a:pt x="1273" y="5509"/>
                      <a:pt x="2375" y="5509"/>
                    </a:cubicBezTo>
                    <a:cubicBezTo>
                      <a:pt x="2384" y="5509"/>
                      <a:pt x="2393" y="5509"/>
                      <a:pt x="2402" y="5509"/>
                    </a:cubicBezTo>
                    <a:cubicBezTo>
                      <a:pt x="3946" y="5496"/>
                      <a:pt x="5402" y="4289"/>
                      <a:pt x="5601" y="2746"/>
                    </a:cubicBezTo>
                    <a:cubicBezTo>
                      <a:pt x="5663" y="2347"/>
                      <a:pt x="5651" y="1937"/>
                      <a:pt x="5551" y="1538"/>
                    </a:cubicBezTo>
                    <a:cubicBezTo>
                      <a:pt x="5364" y="879"/>
                      <a:pt x="4854" y="456"/>
                      <a:pt x="4244" y="194"/>
                    </a:cubicBezTo>
                    <a:cubicBezTo>
                      <a:pt x="3925" y="64"/>
                      <a:pt x="3591" y="1"/>
                      <a:pt x="325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sp>
          <p:nvSpPr>
            <p:cNvPr id="81" name="Google Shape;81;p6"/>
            <p:cNvSpPr/>
            <p:nvPr/>
          </p:nvSpPr>
          <p:spPr>
            <a:xfrm rot="6299815">
              <a:off x="7974736" y="71978"/>
              <a:ext cx="663833" cy="1136193"/>
            </a:xfrm>
            <a:custGeom>
              <a:avLst/>
              <a:gdLst/>
              <a:ahLst/>
              <a:cxnLst/>
              <a:rect l="l" t="t" r="r" b="b"/>
              <a:pathLst>
                <a:path w="14960" h="25605" extrusionOk="0">
                  <a:moveTo>
                    <a:pt x="10860" y="1"/>
                  </a:moveTo>
                  <a:cubicBezTo>
                    <a:pt x="7630" y="1"/>
                    <a:pt x="4436" y="759"/>
                    <a:pt x="1531" y="2200"/>
                  </a:cubicBezTo>
                  <a:cubicBezTo>
                    <a:pt x="112" y="2922"/>
                    <a:pt x="0" y="4465"/>
                    <a:pt x="797" y="5672"/>
                  </a:cubicBezTo>
                  <a:cubicBezTo>
                    <a:pt x="2514" y="8298"/>
                    <a:pt x="4145" y="10974"/>
                    <a:pt x="5713" y="13700"/>
                  </a:cubicBezTo>
                  <a:cubicBezTo>
                    <a:pt x="5563" y="13974"/>
                    <a:pt x="5427" y="14260"/>
                    <a:pt x="5277" y="14546"/>
                  </a:cubicBezTo>
                  <a:cubicBezTo>
                    <a:pt x="4593" y="15268"/>
                    <a:pt x="3970" y="16027"/>
                    <a:pt x="3398" y="16836"/>
                  </a:cubicBezTo>
                  <a:cubicBezTo>
                    <a:pt x="2328" y="18330"/>
                    <a:pt x="797" y="20470"/>
                    <a:pt x="697" y="22349"/>
                  </a:cubicBezTo>
                  <a:cubicBezTo>
                    <a:pt x="573" y="25013"/>
                    <a:pt x="3249" y="25486"/>
                    <a:pt x="5290" y="25573"/>
                  </a:cubicBezTo>
                  <a:cubicBezTo>
                    <a:pt x="5716" y="25594"/>
                    <a:pt x="6146" y="25605"/>
                    <a:pt x="6577" y="25605"/>
                  </a:cubicBezTo>
                  <a:cubicBezTo>
                    <a:pt x="8209" y="25605"/>
                    <a:pt x="9860" y="25447"/>
                    <a:pt x="11425" y="25063"/>
                  </a:cubicBezTo>
                  <a:cubicBezTo>
                    <a:pt x="13603" y="24540"/>
                    <a:pt x="14960" y="22847"/>
                    <a:pt x="14350" y="20570"/>
                  </a:cubicBezTo>
                  <a:cubicBezTo>
                    <a:pt x="13777" y="18491"/>
                    <a:pt x="12408" y="16500"/>
                    <a:pt x="11375" y="14633"/>
                  </a:cubicBezTo>
                  <a:cubicBezTo>
                    <a:pt x="11164" y="14247"/>
                    <a:pt x="10952" y="13874"/>
                    <a:pt x="10741" y="13488"/>
                  </a:cubicBezTo>
                  <a:cubicBezTo>
                    <a:pt x="10990" y="12941"/>
                    <a:pt x="11239" y="12381"/>
                    <a:pt x="11475" y="11821"/>
                  </a:cubicBezTo>
                  <a:cubicBezTo>
                    <a:pt x="12732" y="8846"/>
                    <a:pt x="13703" y="5697"/>
                    <a:pt x="13815" y="2437"/>
                  </a:cubicBezTo>
                  <a:cubicBezTo>
                    <a:pt x="13865" y="1279"/>
                    <a:pt x="13056" y="60"/>
                    <a:pt x="11799" y="22"/>
                  </a:cubicBezTo>
                  <a:cubicBezTo>
                    <a:pt x="11486" y="8"/>
                    <a:pt x="11173" y="1"/>
                    <a:pt x="108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82" name="Google Shape;82;p6"/>
            <p:cNvGrpSpPr/>
            <p:nvPr/>
          </p:nvGrpSpPr>
          <p:grpSpPr>
            <a:xfrm>
              <a:off x="8030200" y="428913"/>
              <a:ext cx="552900" cy="610100"/>
              <a:chOff x="5851725" y="2547500"/>
              <a:chExt cx="552900" cy="610100"/>
            </a:xfrm>
          </p:grpSpPr>
          <p:sp>
            <p:nvSpPr>
              <p:cNvPr id="83" name="Google Shape;83;p6"/>
              <p:cNvSpPr/>
              <p:nvPr/>
            </p:nvSpPr>
            <p:spPr>
              <a:xfrm>
                <a:off x="6220725" y="2815575"/>
                <a:ext cx="140625" cy="155300"/>
              </a:xfrm>
              <a:custGeom>
                <a:avLst/>
                <a:gdLst/>
                <a:ahLst/>
                <a:cxnLst/>
                <a:rect l="l" t="t" r="r" b="b"/>
                <a:pathLst>
                  <a:path w="5625" h="6212" extrusionOk="0">
                    <a:moveTo>
                      <a:pt x="3649" y="1"/>
                    </a:moveTo>
                    <a:cubicBezTo>
                      <a:pt x="2497" y="1"/>
                      <a:pt x="1339" y="672"/>
                      <a:pt x="772" y="1689"/>
                    </a:cubicBezTo>
                    <a:cubicBezTo>
                      <a:pt x="0" y="3095"/>
                      <a:pt x="336" y="4912"/>
                      <a:pt x="1419" y="6057"/>
                    </a:cubicBezTo>
                    <a:cubicBezTo>
                      <a:pt x="1520" y="6165"/>
                      <a:pt x="1646" y="6211"/>
                      <a:pt x="1772" y="6211"/>
                    </a:cubicBezTo>
                    <a:cubicBezTo>
                      <a:pt x="2097" y="6211"/>
                      <a:pt x="2419" y="5902"/>
                      <a:pt x="2303" y="5534"/>
                    </a:cubicBezTo>
                    <a:cubicBezTo>
                      <a:pt x="2042" y="4688"/>
                      <a:pt x="1755" y="3667"/>
                      <a:pt x="2216" y="2821"/>
                    </a:cubicBezTo>
                    <a:cubicBezTo>
                      <a:pt x="2524" y="2264"/>
                      <a:pt x="3040" y="1937"/>
                      <a:pt x="3623" y="1937"/>
                    </a:cubicBezTo>
                    <a:cubicBezTo>
                      <a:pt x="3768" y="1937"/>
                      <a:pt x="3918" y="1957"/>
                      <a:pt x="4070" y="2000"/>
                    </a:cubicBezTo>
                    <a:cubicBezTo>
                      <a:pt x="4176" y="2031"/>
                      <a:pt x="4275" y="2045"/>
                      <a:pt x="4369" y="2045"/>
                    </a:cubicBezTo>
                    <a:cubicBezTo>
                      <a:pt x="5334" y="2045"/>
                      <a:pt x="5624" y="532"/>
                      <a:pt x="4580" y="158"/>
                    </a:cubicBezTo>
                    <a:cubicBezTo>
                      <a:pt x="4279" y="51"/>
                      <a:pt x="3964" y="1"/>
                      <a:pt x="36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4" name="Google Shape;84;p6"/>
              <p:cNvSpPr/>
              <p:nvPr/>
            </p:nvSpPr>
            <p:spPr>
              <a:xfrm>
                <a:off x="6227475" y="2892450"/>
                <a:ext cx="177150" cy="191725"/>
              </a:xfrm>
              <a:custGeom>
                <a:avLst/>
                <a:gdLst/>
                <a:ahLst/>
                <a:cxnLst/>
                <a:rect l="l" t="t" r="r" b="b"/>
                <a:pathLst>
                  <a:path w="7086" h="7669" extrusionOk="0">
                    <a:moveTo>
                      <a:pt x="4531" y="1"/>
                    </a:moveTo>
                    <a:cubicBezTo>
                      <a:pt x="3801" y="1"/>
                      <a:pt x="3107" y="692"/>
                      <a:pt x="3613" y="1489"/>
                    </a:cubicBezTo>
                    <a:cubicBezTo>
                      <a:pt x="4236" y="2484"/>
                      <a:pt x="4547" y="3405"/>
                      <a:pt x="3887" y="4500"/>
                    </a:cubicBezTo>
                    <a:cubicBezTo>
                      <a:pt x="3572" y="5030"/>
                      <a:pt x="2333" y="6216"/>
                      <a:pt x="1429" y="6216"/>
                    </a:cubicBezTo>
                    <a:cubicBezTo>
                      <a:pt x="1227" y="6216"/>
                      <a:pt x="1042" y="6157"/>
                      <a:pt x="888" y="6019"/>
                    </a:cubicBezTo>
                    <a:cubicBezTo>
                      <a:pt x="776" y="5920"/>
                      <a:pt x="654" y="5878"/>
                      <a:pt x="540" y="5878"/>
                    </a:cubicBezTo>
                    <a:cubicBezTo>
                      <a:pt x="248" y="5878"/>
                      <a:pt x="0" y="6156"/>
                      <a:pt x="54" y="6504"/>
                    </a:cubicBezTo>
                    <a:cubicBezTo>
                      <a:pt x="186" y="7365"/>
                      <a:pt x="775" y="7668"/>
                      <a:pt x="1506" y="7668"/>
                    </a:cubicBezTo>
                    <a:cubicBezTo>
                      <a:pt x="2699" y="7668"/>
                      <a:pt x="4272" y="6859"/>
                      <a:pt x="4858" y="6342"/>
                    </a:cubicBezTo>
                    <a:cubicBezTo>
                      <a:pt x="6501" y="4899"/>
                      <a:pt x="7086" y="1775"/>
                      <a:pt x="5219" y="244"/>
                    </a:cubicBezTo>
                    <a:cubicBezTo>
                      <a:pt x="5013" y="75"/>
                      <a:pt x="4770" y="1"/>
                      <a:pt x="45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5" name="Google Shape;85;p6"/>
              <p:cNvSpPr/>
              <p:nvPr/>
            </p:nvSpPr>
            <p:spPr>
              <a:xfrm>
                <a:off x="5979725" y="3001125"/>
                <a:ext cx="200275" cy="156475"/>
              </a:xfrm>
              <a:custGeom>
                <a:avLst/>
                <a:gdLst/>
                <a:ahLst/>
                <a:cxnLst/>
                <a:rect l="l" t="t" r="r" b="b"/>
                <a:pathLst>
                  <a:path w="8011" h="6259" extrusionOk="0">
                    <a:moveTo>
                      <a:pt x="6010" y="0"/>
                    </a:moveTo>
                    <a:cubicBezTo>
                      <a:pt x="5562" y="0"/>
                      <a:pt x="5093" y="364"/>
                      <a:pt x="5110" y="850"/>
                    </a:cubicBezTo>
                    <a:cubicBezTo>
                      <a:pt x="5172" y="2107"/>
                      <a:pt x="5484" y="3352"/>
                      <a:pt x="4177" y="4148"/>
                    </a:cubicBezTo>
                    <a:cubicBezTo>
                      <a:pt x="3804" y="4373"/>
                      <a:pt x="3390" y="4466"/>
                      <a:pt x="2966" y="4466"/>
                    </a:cubicBezTo>
                    <a:cubicBezTo>
                      <a:pt x="2144" y="4466"/>
                      <a:pt x="1287" y="4115"/>
                      <a:pt x="630" y="3688"/>
                    </a:cubicBezTo>
                    <a:cubicBezTo>
                      <a:pt x="569" y="3655"/>
                      <a:pt x="506" y="3640"/>
                      <a:pt x="445" y="3640"/>
                    </a:cubicBezTo>
                    <a:cubicBezTo>
                      <a:pt x="207" y="3640"/>
                      <a:pt x="0" y="3866"/>
                      <a:pt x="70" y="4123"/>
                    </a:cubicBezTo>
                    <a:cubicBezTo>
                      <a:pt x="548" y="5508"/>
                      <a:pt x="1901" y="6259"/>
                      <a:pt x="3287" y="6259"/>
                    </a:cubicBezTo>
                    <a:cubicBezTo>
                      <a:pt x="3919" y="6259"/>
                      <a:pt x="4557" y="6102"/>
                      <a:pt x="5123" y="5779"/>
                    </a:cubicBezTo>
                    <a:cubicBezTo>
                      <a:pt x="6878" y="4783"/>
                      <a:pt x="8010" y="1921"/>
                      <a:pt x="6566" y="253"/>
                    </a:cubicBezTo>
                    <a:cubicBezTo>
                      <a:pt x="6418" y="77"/>
                      <a:pt x="6216" y="0"/>
                      <a:pt x="601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5998575" y="2897775"/>
                <a:ext cx="207975" cy="144850"/>
              </a:xfrm>
              <a:custGeom>
                <a:avLst/>
                <a:gdLst/>
                <a:ahLst/>
                <a:cxnLst/>
                <a:rect l="l" t="t" r="r" b="b"/>
                <a:pathLst>
                  <a:path w="8319" h="5794" extrusionOk="0">
                    <a:moveTo>
                      <a:pt x="4391" y="0"/>
                    </a:moveTo>
                    <a:cubicBezTo>
                      <a:pt x="3719" y="0"/>
                      <a:pt x="3044" y="177"/>
                      <a:pt x="2427" y="566"/>
                    </a:cubicBezTo>
                    <a:cubicBezTo>
                      <a:pt x="834" y="1574"/>
                      <a:pt x="0" y="4126"/>
                      <a:pt x="1332" y="5656"/>
                    </a:cubicBezTo>
                    <a:cubicBezTo>
                      <a:pt x="1415" y="5751"/>
                      <a:pt x="1532" y="5794"/>
                      <a:pt x="1652" y="5794"/>
                    </a:cubicBezTo>
                    <a:cubicBezTo>
                      <a:pt x="1909" y="5794"/>
                      <a:pt x="2179" y="5600"/>
                      <a:pt x="2153" y="5320"/>
                    </a:cubicBezTo>
                    <a:cubicBezTo>
                      <a:pt x="2041" y="4126"/>
                      <a:pt x="2054" y="2881"/>
                      <a:pt x="3149" y="2097"/>
                    </a:cubicBezTo>
                    <a:cubicBezTo>
                      <a:pt x="3514" y="1834"/>
                      <a:pt x="3943" y="1715"/>
                      <a:pt x="4374" y="1715"/>
                    </a:cubicBezTo>
                    <a:cubicBezTo>
                      <a:pt x="5149" y="1715"/>
                      <a:pt x="5933" y="2100"/>
                      <a:pt x="6372" y="2732"/>
                    </a:cubicBezTo>
                    <a:cubicBezTo>
                      <a:pt x="6563" y="3005"/>
                      <a:pt x="6833" y="3118"/>
                      <a:pt x="7099" y="3118"/>
                    </a:cubicBezTo>
                    <a:cubicBezTo>
                      <a:pt x="7718" y="3118"/>
                      <a:pt x="8319" y="2505"/>
                      <a:pt x="7866" y="1860"/>
                    </a:cubicBezTo>
                    <a:cubicBezTo>
                      <a:pt x="7068" y="714"/>
                      <a:pt x="5738" y="0"/>
                      <a:pt x="439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7" name="Google Shape;87;p6"/>
              <p:cNvSpPr/>
              <p:nvPr/>
            </p:nvSpPr>
            <p:spPr>
              <a:xfrm>
                <a:off x="6029300" y="2796125"/>
                <a:ext cx="186500" cy="85725"/>
              </a:xfrm>
              <a:custGeom>
                <a:avLst/>
                <a:gdLst/>
                <a:ahLst/>
                <a:cxnLst/>
                <a:rect l="l" t="t" r="r" b="b"/>
                <a:pathLst>
                  <a:path w="7460" h="3429" extrusionOk="0">
                    <a:moveTo>
                      <a:pt x="631" y="1"/>
                    </a:moveTo>
                    <a:cubicBezTo>
                      <a:pt x="314" y="1"/>
                      <a:pt x="1" y="278"/>
                      <a:pt x="91" y="662"/>
                    </a:cubicBezTo>
                    <a:cubicBezTo>
                      <a:pt x="479" y="2487"/>
                      <a:pt x="2100" y="3429"/>
                      <a:pt x="3735" y="3429"/>
                    </a:cubicBezTo>
                    <a:cubicBezTo>
                      <a:pt x="5089" y="3429"/>
                      <a:pt x="6453" y="2783"/>
                      <a:pt x="7135" y="1459"/>
                    </a:cubicBezTo>
                    <a:cubicBezTo>
                      <a:pt x="7459" y="828"/>
                      <a:pt x="6899" y="79"/>
                      <a:pt x="6314" y="79"/>
                    </a:cubicBezTo>
                    <a:cubicBezTo>
                      <a:pt x="6115" y="79"/>
                      <a:pt x="5912" y="167"/>
                      <a:pt x="5741" y="376"/>
                    </a:cubicBezTo>
                    <a:cubicBezTo>
                      <a:pt x="5047" y="1229"/>
                      <a:pt x="4227" y="1667"/>
                      <a:pt x="3413" y="1667"/>
                    </a:cubicBezTo>
                    <a:cubicBezTo>
                      <a:pt x="2577" y="1667"/>
                      <a:pt x="1749" y="1204"/>
                      <a:pt x="1074" y="251"/>
                    </a:cubicBezTo>
                    <a:cubicBezTo>
                      <a:pt x="963" y="76"/>
                      <a:pt x="796" y="1"/>
                      <a:pt x="63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8" name="Google Shape;88;p6"/>
              <p:cNvSpPr/>
              <p:nvPr/>
            </p:nvSpPr>
            <p:spPr>
              <a:xfrm>
                <a:off x="5866025" y="2863275"/>
                <a:ext cx="132450" cy="182550"/>
              </a:xfrm>
              <a:custGeom>
                <a:avLst/>
                <a:gdLst/>
                <a:ahLst/>
                <a:cxnLst/>
                <a:rect l="l" t="t" r="r" b="b"/>
                <a:pathLst>
                  <a:path w="5298" h="7302" extrusionOk="0">
                    <a:moveTo>
                      <a:pt x="3797" y="1"/>
                    </a:moveTo>
                    <a:cubicBezTo>
                      <a:pt x="3739" y="1"/>
                      <a:pt x="3681" y="6"/>
                      <a:pt x="3622" y="17"/>
                    </a:cubicBezTo>
                    <a:cubicBezTo>
                      <a:pt x="312" y="639"/>
                      <a:pt x="1" y="5929"/>
                      <a:pt x="2950" y="7236"/>
                    </a:cubicBezTo>
                    <a:cubicBezTo>
                      <a:pt x="3054" y="7281"/>
                      <a:pt x="3155" y="7302"/>
                      <a:pt x="3250" y="7302"/>
                    </a:cubicBezTo>
                    <a:cubicBezTo>
                      <a:pt x="3747" y="7302"/>
                      <a:pt x="4073" y="6735"/>
                      <a:pt x="3697" y="6265"/>
                    </a:cubicBezTo>
                    <a:cubicBezTo>
                      <a:pt x="3075" y="5481"/>
                      <a:pt x="2602" y="4597"/>
                      <a:pt x="2851" y="3577"/>
                    </a:cubicBezTo>
                    <a:cubicBezTo>
                      <a:pt x="3099" y="2593"/>
                      <a:pt x="3859" y="2208"/>
                      <a:pt x="4556" y="1610"/>
                    </a:cubicBezTo>
                    <a:cubicBezTo>
                      <a:pt x="5298" y="984"/>
                      <a:pt x="4592" y="1"/>
                      <a:pt x="37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5851725" y="2689525"/>
                <a:ext cx="239000" cy="133175"/>
              </a:xfrm>
              <a:custGeom>
                <a:avLst/>
                <a:gdLst/>
                <a:ahLst/>
                <a:cxnLst/>
                <a:rect l="l" t="t" r="r" b="b"/>
                <a:pathLst>
                  <a:path w="9560" h="5327" extrusionOk="0">
                    <a:moveTo>
                      <a:pt x="4909" y="1"/>
                    </a:moveTo>
                    <a:cubicBezTo>
                      <a:pt x="3979" y="1"/>
                      <a:pt x="3067" y="213"/>
                      <a:pt x="2253" y="744"/>
                    </a:cubicBezTo>
                    <a:cubicBezTo>
                      <a:pt x="809" y="1690"/>
                      <a:pt x="0" y="3433"/>
                      <a:pt x="709" y="5063"/>
                    </a:cubicBezTo>
                    <a:cubicBezTo>
                      <a:pt x="793" y="5248"/>
                      <a:pt x="951" y="5326"/>
                      <a:pt x="1118" y="5326"/>
                    </a:cubicBezTo>
                    <a:cubicBezTo>
                      <a:pt x="1400" y="5326"/>
                      <a:pt x="1705" y="5102"/>
                      <a:pt x="1705" y="4789"/>
                    </a:cubicBezTo>
                    <a:cubicBezTo>
                      <a:pt x="1655" y="3482"/>
                      <a:pt x="2514" y="2312"/>
                      <a:pt x="3783" y="1964"/>
                    </a:cubicBezTo>
                    <a:cubicBezTo>
                      <a:pt x="4127" y="1860"/>
                      <a:pt x="4473" y="1815"/>
                      <a:pt x="4819" y="1815"/>
                    </a:cubicBezTo>
                    <a:cubicBezTo>
                      <a:pt x="5916" y="1815"/>
                      <a:pt x="7012" y="2261"/>
                      <a:pt x="8015" y="2649"/>
                    </a:cubicBezTo>
                    <a:cubicBezTo>
                      <a:pt x="8116" y="2689"/>
                      <a:pt x="8215" y="2708"/>
                      <a:pt x="8308" y="2708"/>
                    </a:cubicBezTo>
                    <a:cubicBezTo>
                      <a:pt x="9100" y="2708"/>
                      <a:pt x="9559" y="1381"/>
                      <a:pt x="8724" y="981"/>
                    </a:cubicBezTo>
                    <a:cubicBezTo>
                      <a:pt x="7572" y="427"/>
                      <a:pt x="6224" y="1"/>
                      <a:pt x="490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90" name="Google Shape;90;p6"/>
              <p:cNvSpPr/>
              <p:nvPr/>
            </p:nvSpPr>
            <p:spPr>
              <a:xfrm>
                <a:off x="6106050" y="2649400"/>
                <a:ext cx="207775" cy="112125"/>
              </a:xfrm>
              <a:custGeom>
                <a:avLst/>
                <a:gdLst/>
                <a:ahLst/>
                <a:cxnLst/>
                <a:rect l="l" t="t" r="r" b="b"/>
                <a:pathLst>
                  <a:path w="8311" h="4485" extrusionOk="0">
                    <a:moveTo>
                      <a:pt x="3946" y="0"/>
                    </a:moveTo>
                    <a:cubicBezTo>
                      <a:pt x="2117" y="0"/>
                      <a:pt x="339" y="1052"/>
                      <a:pt x="45" y="3270"/>
                    </a:cubicBezTo>
                    <a:cubicBezTo>
                      <a:pt x="0" y="3626"/>
                      <a:pt x="287" y="3805"/>
                      <a:pt x="584" y="3805"/>
                    </a:cubicBezTo>
                    <a:cubicBezTo>
                      <a:pt x="786" y="3805"/>
                      <a:pt x="992" y="3723"/>
                      <a:pt x="1103" y="3557"/>
                    </a:cubicBezTo>
                    <a:cubicBezTo>
                      <a:pt x="1720" y="2625"/>
                      <a:pt x="2599" y="1802"/>
                      <a:pt x="3769" y="1802"/>
                    </a:cubicBezTo>
                    <a:cubicBezTo>
                      <a:pt x="3850" y="1802"/>
                      <a:pt x="3932" y="1806"/>
                      <a:pt x="4015" y="1814"/>
                    </a:cubicBezTo>
                    <a:cubicBezTo>
                      <a:pt x="5334" y="1926"/>
                      <a:pt x="5857" y="2959"/>
                      <a:pt x="6367" y="4005"/>
                    </a:cubicBezTo>
                    <a:cubicBezTo>
                      <a:pt x="6531" y="4336"/>
                      <a:pt x="6865" y="4484"/>
                      <a:pt x="7206" y="4484"/>
                    </a:cubicBezTo>
                    <a:cubicBezTo>
                      <a:pt x="7749" y="4484"/>
                      <a:pt x="8310" y="4110"/>
                      <a:pt x="8234" y="3507"/>
                    </a:cubicBezTo>
                    <a:cubicBezTo>
                      <a:pt x="7937" y="1217"/>
                      <a:pt x="5913" y="0"/>
                      <a:pt x="394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91" name="Google Shape;91;p6"/>
              <p:cNvSpPr/>
              <p:nvPr/>
            </p:nvSpPr>
            <p:spPr>
              <a:xfrm>
                <a:off x="5985875" y="2547500"/>
                <a:ext cx="196600" cy="119575"/>
              </a:xfrm>
              <a:custGeom>
                <a:avLst/>
                <a:gdLst/>
                <a:ahLst/>
                <a:cxnLst/>
                <a:rect l="l" t="t" r="r" b="b"/>
                <a:pathLst>
                  <a:path w="7864" h="4783" extrusionOk="0">
                    <a:moveTo>
                      <a:pt x="6676" y="0"/>
                    </a:moveTo>
                    <a:cubicBezTo>
                      <a:pt x="6385" y="0"/>
                      <a:pt x="6110" y="143"/>
                      <a:pt x="5959" y="489"/>
                    </a:cubicBezTo>
                    <a:cubicBezTo>
                      <a:pt x="5511" y="1484"/>
                      <a:pt x="5213" y="2480"/>
                      <a:pt x="4043" y="2841"/>
                    </a:cubicBezTo>
                    <a:cubicBezTo>
                      <a:pt x="3801" y="2916"/>
                      <a:pt x="3561" y="2951"/>
                      <a:pt x="3325" y="2951"/>
                    </a:cubicBezTo>
                    <a:cubicBezTo>
                      <a:pt x="2432" y="2951"/>
                      <a:pt x="1601" y="2455"/>
                      <a:pt x="981" y="1796"/>
                    </a:cubicBezTo>
                    <a:cubicBezTo>
                      <a:pt x="888" y="1699"/>
                      <a:pt x="767" y="1657"/>
                      <a:pt x="645" y="1657"/>
                    </a:cubicBezTo>
                    <a:cubicBezTo>
                      <a:pt x="327" y="1657"/>
                      <a:pt x="0" y="1943"/>
                      <a:pt x="135" y="2293"/>
                    </a:cubicBezTo>
                    <a:cubicBezTo>
                      <a:pt x="706" y="3805"/>
                      <a:pt x="2143" y="4782"/>
                      <a:pt x="3730" y="4782"/>
                    </a:cubicBezTo>
                    <a:cubicBezTo>
                      <a:pt x="3908" y="4782"/>
                      <a:pt x="4087" y="4770"/>
                      <a:pt x="4267" y="4745"/>
                    </a:cubicBezTo>
                    <a:cubicBezTo>
                      <a:pt x="6022" y="4496"/>
                      <a:pt x="7864" y="2853"/>
                      <a:pt x="7764" y="974"/>
                    </a:cubicBezTo>
                    <a:cubicBezTo>
                      <a:pt x="7733" y="430"/>
                      <a:pt x="7180" y="0"/>
                      <a:pt x="66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sp>
        <p:nvSpPr>
          <p:cNvPr id="92" name="Google Shape;92;p6"/>
          <p:cNvSpPr txBox="1"/>
          <p:nvPr>
            <p:ph type="title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"/>
          <p:cNvSpPr txBox="1"/>
          <p:nvPr>
            <p:ph type="body" idx="1"/>
          </p:nvPr>
        </p:nvSpPr>
        <p:spPr>
          <a:xfrm>
            <a:off x="715100" y="2701425"/>
            <a:ext cx="3322200" cy="190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/>
        </p:txBody>
      </p:sp>
      <p:sp>
        <p:nvSpPr>
          <p:cNvPr id="95" name="Google Shape;95;p7"/>
          <p:cNvSpPr txBox="1"/>
          <p:nvPr>
            <p:ph type="title"/>
          </p:nvPr>
        </p:nvSpPr>
        <p:spPr>
          <a:xfrm>
            <a:off x="715100" y="1401575"/>
            <a:ext cx="3861000" cy="129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grpSp>
        <p:nvGrpSpPr>
          <p:cNvPr id="96" name="Google Shape;96;p7"/>
          <p:cNvGrpSpPr/>
          <p:nvPr/>
        </p:nvGrpSpPr>
        <p:grpSpPr>
          <a:xfrm>
            <a:off x="1732721" y="488125"/>
            <a:ext cx="7297676" cy="4510167"/>
            <a:chOff x="1732721" y="488125"/>
            <a:chExt cx="7297676" cy="4510167"/>
          </a:xfrm>
        </p:grpSpPr>
        <p:sp>
          <p:nvSpPr>
            <p:cNvPr id="97" name="Google Shape;97;p7"/>
            <p:cNvSpPr/>
            <p:nvPr/>
          </p:nvSpPr>
          <p:spPr>
            <a:xfrm rot="-453958">
              <a:off x="1754213" y="912715"/>
              <a:ext cx="952905" cy="389494"/>
            </a:xfrm>
            <a:custGeom>
              <a:avLst/>
              <a:gdLst/>
              <a:ahLst/>
              <a:cxnLst/>
              <a:rect l="l" t="t" r="r" b="b"/>
              <a:pathLst>
                <a:path w="20476" h="8369" extrusionOk="0">
                  <a:moveTo>
                    <a:pt x="5882" y="1"/>
                  </a:moveTo>
                  <a:cubicBezTo>
                    <a:pt x="3608" y="1"/>
                    <a:pt x="1540" y="1950"/>
                    <a:pt x="332" y="3806"/>
                  </a:cubicBezTo>
                  <a:cubicBezTo>
                    <a:pt x="1" y="4319"/>
                    <a:pt x="498" y="5035"/>
                    <a:pt x="1035" y="5035"/>
                  </a:cubicBezTo>
                  <a:cubicBezTo>
                    <a:pt x="1163" y="5035"/>
                    <a:pt x="1293" y="4994"/>
                    <a:pt x="1415" y="4901"/>
                  </a:cubicBezTo>
                  <a:cubicBezTo>
                    <a:pt x="2596" y="3993"/>
                    <a:pt x="3939" y="2749"/>
                    <a:pt x="5338" y="2749"/>
                  </a:cubicBezTo>
                  <a:cubicBezTo>
                    <a:pt x="5915" y="2749"/>
                    <a:pt x="6502" y="2960"/>
                    <a:pt x="7090" y="3495"/>
                  </a:cubicBezTo>
                  <a:cubicBezTo>
                    <a:pt x="8596" y="4876"/>
                    <a:pt x="9716" y="6345"/>
                    <a:pt x="11571" y="7328"/>
                  </a:cubicBezTo>
                  <a:cubicBezTo>
                    <a:pt x="12801" y="7983"/>
                    <a:pt x="14174" y="8368"/>
                    <a:pt x="15465" y="8368"/>
                  </a:cubicBezTo>
                  <a:cubicBezTo>
                    <a:pt x="17558" y="8368"/>
                    <a:pt x="19438" y="7356"/>
                    <a:pt x="20146" y="4839"/>
                  </a:cubicBezTo>
                  <a:cubicBezTo>
                    <a:pt x="20476" y="3670"/>
                    <a:pt x="19533" y="2911"/>
                    <a:pt x="18603" y="2911"/>
                  </a:cubicBezTo>
                  <a:cubicBezTo>
                    <a:pt x="17988" y="2911"/>
                    <a:pt x="17379" y="3242"/>
                    <a:pt x="17146" y="4005"/>
                  </a:cubicBezTo>
                  <a:cubicBezTo>
                    <a:pt x="16812" y="5110"/>
                    <a:pt x="16204" y="5538"/>
                    <a:pt x="15447" y="5538"/>
                  </a:cubicBezTo>
                  <a:cubicBezTo>
                    <a:pt x="13026" y="5538"/>
                    <a:pt x="9084" y="1141"/>
                    <a:pt x="7738" y="458"/>
                  </a:cubicBezTo>
                  <a:cubicBezTo>
                    <a:pt x="7113" y="140"/>
                    <a:pt x="6490" y="1"/>
                    <a:pt x="588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8" name="Google Shape;98;p7"/>
            <p:cNvSpPr/>
            <p:nvPr/>
          </p:nvSpPr>
          <p:spPr>
            <a:xfrm rot="1124762">
              <a:off x="4799425" y="1001751"/>
              <a:ext cx="3771343" cy="3482916"/>
            </a:xfrm>
            <a:custGeom>
              <a:avLst/>
              <a:gdLst/>
              <a:ahLst/>
              <a:cxnLst/>
              <a:rect l="l" t="t" r="r" b="b"/>
              <a:pathLst>
                <a:path w="22503" h="20782" extrusionOk="0">
                  <a:moveTo>
                    <a:pt x="12708" y="18400"/>
                  </a:moveTo>
                  <a:lnTo>
                    <a:pt x="12708" y="18400"/>
                  </a:lnTo>
                  <a:cubicBezTo>
                    <a:pt x="12215" y="18530"/>
                    <a:pt x="11709" y="18598"/>
                    <a:pt x="11204" y="18598"/>
                  </a:cubicBezTo>
                  <a:cubicBezTo>
                    <a:pt x="11033" y="18598"/>
                    <a:pt x="10862" y="18590"/>
                    <a:pt x="10692" y="18574"/>
                  </a:cubicBezTo>
                  <a:cubicBezTo>
                    <a:pt x="10580" y="18562"/>
                    <a:pt x="10468" y="18549"/>
                    <a:pt x="10368" y="18537"/>
                  </a:cubicBezTo>
                  <a:cubicBezTo>
                    <a:pt x="10380" y="18512"/>
                    <a:pt x="10405" y="18499"/>
                    <a:pt x="10430" y="18475"/>
                  </a:cubicBezTo>
                  <a:cubicBezTo>
                    <a:pt x="10731" y="18509"/>
                    <a:pt x="11032" y="18528"/>
                    <a:pt x="11333" y="18528"/>
                  </a:cubicBezTo>
                  <a:cubicBezTo>
                    <a:pt x="11580" y="18528"/>
                    <a:pt x="11826" y="18515"/>
                    <a:pt x="12073" y="18487"/>
                  </a:cubicBezTo>
                  <a:cubicBezTo>
                    <a:pt x="12285" y="18475"/>
                    <a:pt x="12496" y="18437"/>
                    <a:pt x="12708" y="18400"/>
                  </a:cubicBezTo>
                  <a:close/>
                  <a:moveTo>
                    <a:pt x="11250" y="0"/>
                  </a:moveTo>
                  <a:cubicBezTo>
                    <a:pt x="8027" y="0"/>
                    <a:pt x="4829" y="1364"/>
                    <a:pt x="2826" y="3951"/>
                  </a:cubicBezTo>
                  <a:cubicBezTo>
                    <a:pt x="611" y="6776"/>
                    <a:pt x="1" y="10783"/>
                    <a:pt x="1619" y="14044"/>
                  </a:cubicBezTo>
                  <a:cubicBezTo>
                    <a:pt x="1917" y="14641"/>
                    <a:pt x="2291" y="15201"/>
                    <a:pt x="2714" y="15712"/>
                  </a:cubicBezTo>
                  <a:cubicBezTo>
                    <a:pt x="4295" y="18176"/>
                    <a:pt x="6809" y="20105"/>
                    <a:pt x="9696" y="20640"/>
                  </a:cubicBezTo>
                  <a:cubicBezTo>
                    <a:pt x="10209" y="20736"/>
                    <a:pt x="10711" y="20782"/>
                    <a:pt x="11201" y="20782"/>
                  </a:cubicBezTo>
                  <a:cubicBezTo>
                    <a:pt x="14404" y="20782"/>
                    <a:pt x="17119" y="18840"/>
                    <a:pt x="19105" y="16272"/>
                  </a:cubicBezTo>
                  <a:cubicBezTo>
                    <a:pt x="21395" y="13310"/>
                    <a:pt x="22502" y="9476"/>
                    <a:pt x="20885" y="5929"/>
                  </a:cubicBezTo>
                  <a:cubicBezTo>
                    <a:pt x="19428" y="2731"/>
                    <a:pt x="16143" y="541"/>
                    <a:pt x="12695" y="93"/>
                  </a:cubicBezTo>
                  <a:cubicBezTo>
                    <a:pt x="12216" y="31"/>
                    <a:pt x="11732" y="0"/>
                    <a:pt x="112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8"/>
          <p:cNvGrpSpPr/>
          <p:nvPr/>
        </p:nvGrpSpPr>
        <p:grpSpPr>
          <a:xfrm>
            <a:off x="458401" y="470495"/>
            <a:ext cx="8399091" cy="4494762"/>
            <a:chOff x="458401" y="470495"/>
            <a:chExt cx="8399091" cy="4494762"/>
          </a:xfrm>
        </p:grpSpPr>
        <p:sp>
          <p:nvSpPr>
            <p:cNvPr id="101" name="Google Shape;101;p8"/>
            <p:cNvSpPr/>
            <p:nvPr/>
          </p:nvSpPr>
          <p:spPr>
            <a:xfrm rot="-1274828">
              <a:off x="3792449" y="723586"/>
              <a:ext cx="1559101" cy="865202"/>
            </a:xfrm>
            <a:custGeom>
              <a:avLst/>
              <a:gdLst/>
              <a:ahLst/>
              <a:cxnLst/>
              <a:rect l="l" t="t" r="r" b="b"/>
              <a:pathLst>
                <a:path w="20204" h="11211" extrusionOk="0">
                  <a:moveTo>
                    <a:pt x="3442" y="1"/>
                  </a:moveTo>
                  <a:cubicBezTo>
                    <a:pt x="3180" y="1"/>
                    <a:pt x="2914" y="96"/>
                    <a:pt x="2729" y="264"/>
                  </a:cubicBezTo>
                  <a:cubicBezTo>
                    <a:pt x="1783" y="1086"/>
                    <a:pt x="962" y="2044"/>
                    <a:pt x="290" y="3102"/>
                  </a:cubicBezTo>
                  <a:cubicBezTo>
                    <a:pt x="0" y="3578"/>
                    <a:pt x="432" y="4089"/>
                    <a:pt x="887" y="4089"/>
                  </a:cubicBezTo>
                  <a:cubicBezTo>
                    <a:pt x="1038" y="4089"/>
                    <a:pt x="1192" y="4032"/>
                    <a:pt x="1323" y="3898"/>
                  </a:cubicBezTo>
                  <a:cubicBezTo>
                    <a:pt x="1833" y="3351"/>
                    <a:pt x="2393" y="2840"/>
                    <a:pt x="2978" y="2367"/>
                  </a:cubicBezTo>
                  <a:cubicBezTo>
                    <a:pt x="3463" y="3537"/>
                    <a:pt x="3974" y="4682"/>
                    <a:pt x="4471" y="5840"/>
                  </a:cubicBezTo>
                  <a:cubicBezTo>
                    <a:pt x="4602" y="6159"/>
                    <a:pt x="4965" y="6322"/>
                    <a:pt x="5314" y="6322"/>
                  </a:cubicBezTo>
                  <a:cubicBezTo>
                    <a:pt x="5496" y="6322"/>
                    <a:pt x="5675" y="6278"/>
                    <a:pt x="5816" y="6188"/>
                  </a:cubicBezTo>
                  <a:lnTo>
                    <a:pt x="8354" y="4633"/>
                  </a:lnTo>
                  <a:cubicBezTo>
                    <a:pt x="8529" y="5802"/>
                    <a:pt x="8765" y="6960"/>
                    <a:pt x="9051" y="8105"/>
                  </a:cubicBezTo>
                  <a:cubicBezTo>
                    <a:pt x="9169" y="8531"/>
                    <a:pt x="9610" y="8844"/>
                    <a:pt x="10052" y="8844"/>
                  </a:cubicBezTo>
                  <a:cubicBezTo>
                    <a:pt x="10218" y="8844"/>
                    <a:pt x="10383" y="8800"/>
                    <a:pt x="10532" y="8702"/>
                  </a:cubicBezTo>
                  <a:cubicBezTo>
                    <a:pt x="11466" y="8055"/>
                    <a:pt x="12437" y="7458"/>
                    <a:pt x="13432" y="6923"/>
                  </a:cubicBezTo>
                  <a:cubicBezTo>
                    <a:pt x="13644" y="8105"/>
                    <a:pt x="13880" y="9275"/>
                    <a:pt x="14154" y="10445"/>
                  </a:cubicBezTo>
                  <a:cubicBezTo>
                    <a:pt x="14254" y="10870"/>
                    <a:pt x="14729" y="11210"/>
                    <a:pt x="15177" y="11210"/>
                  </a:cubicBezTo>
                  <a:cubicBezTo>
                    <a:pt x="15345" y="11210"/>
                    <a:pt x="15509" y="11163"/>
                    <a:pt x="15648" y="11054"/>
                  </a:cubicBezTo>
                  <a:lnTo>
                    <a:pt x="19257" y="8267"/>
                  </a:lnTo>
                  <a:cubicBezTo>
                    <a:pt x="20204" y="7546"/>
                    <a:pt x="19618" y="6365"/>
                    <a:pt x="18733" y="6365"/>
                  </a:cubicBezTo>
                  <a:cubicBezTo>
                    <a:pt x="18502" y="6365"/>
                    <a:pt x="18250" y="6445"/>
                    <a:pt x="18000" y="6636"/>
                  </a:cubicBezTo>
                  <a:lnTo>
                    <a:pt x="15784" y="8379"/>
                  </a:lnTo>
                  <a:cubicBezTo>
                    <a:pt x="15548" y="7296"/>
                    <a:pt x="15336" y="6201"/>
                    <a:pt x="15162" y="5105"/>
                  </a:cubicBezTo>
                  <a:cubicBezTo>
                    <a:pt x="15092" y="4621"/>
                    <a:pt x="14641" y="4392"/>
                    <a:pt x="14203" y="4392"/>
                  </a:cubicBezTo>
                  <a:cubicBezTo>
                    <a:pt x="14022" y="4392"/>
                    <a:pt x="13843" y="4432"/>
                    <a:pt x="13694" y="4508"/>
                  </a:cubicBezTo>
                  <a:cubicBezTo>
                    <a:pt x="12648" y="5031"/>
                    <a:pt x="11653" y="5591"/>
                    <a:pt x="10669" y="6201"/>
                  </a:cubicBezTo>
                  <a:cubicBezTo>
                    <a:pt x="10445" y="5130"/>
                    <a:pt x="10271" y="4048"/>
                    <a:pt x="10159" y="2965"/>
                  </a:cubicBezTo>
                  <a:cubicBezTo>
                    <a:pt x="10102" y="2415"/>
                    <a:pt x="9662" y="1944"/>
                    <a:pt x="9142" y="1944"/>
                  </a:cubicBezTo>
                  <a:cubicBezTo>
                    <a:pt x="8980" y="1944"/>
                    <a:pt x="8809" y="1990"/>
                    <a:pt x="8641" y="2094"/>
                  </a:cubicBezTo>
                  <a:cubicBezTo>
                    <a:pt x="7682" y="2691"/>
                    <a:pt x="6724" y="3301"/>
                    <a:pt x="5766" y="3898"/>
                  </a:cubicBezTo>
                  <a:cubicBezTo>
                    <a:pt x="5255" y="2753"/>
                    <a:pt x="4745" y="1596"/>
                    <a:pt x="4223" y="463"/>
                  </a:cubicBezTo>
                  <a:cubicBezTo>
                    <a:pt x="4072" y="142"/>
                    <a:pt x="3760" y="1"/>
                    <a:pt x="34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2" name="Google Shape;102;p8"/>
            <p:cNvSpPr/>
            <p:nvPr/>
          </p:nvSpPr>
          <p:spPr>
            <a:xfrm>
              <a:off x="859744" y="3247549"/>
              <a:ext cx="1848461" cy="1495244"/>
            </a:xfrm>
            <a:custGeom>
              <a:avLst/>
              <a:gdLst/>
              <a:ahLst/>
              <a:cxnLst/>
              <a:rect l="l" t="t" r="r" b="b"/>
              <a:pathLst>
                <a:path w="33189" h="26847" extrusionOk="0">
                  <a:moveTo>
                    <a:pt x="16061" y="1"/>
                  </a:moveTo>
                  <a:cubicBezTo>
                    <a:pt x="15057" y="1"/>
                    <a:pt x="14022" y="656"/>
                    <a:pt x="13802" y="1680"/>
                  </a:cubicBezTo>
                  <a:cubicBezTo>
                    <a:pt x="13068" y="5028"/>
                    <a:pt x="12607" y="8463"/>
                    <a:pt x="12060" y="11848"/>
                  </a:cubicBezTo>
                  <a:cubicBezTo>
                    <a:pt x="11823" y="13416"/>
                    <a:pt x="11599" y="14984"/>
                    <a:pt x="11375" y="16565"/>
                  </a:cubicBezTo>
                  <a:cubicBezTo>
                    <a:pt x="11114" y="15694"/>
                    <a:pt x="10840" y="14822"/>
                    <a:pt x="10579" y="13951"/>
                  </a:cubicBezTo>
                  <a:cubicBezTo>
                    <a:pt x="9770" y="11139"/>
                    <a:pt x="9235" y="8226"/>
                    <a:pt x="8363" y="5439"/>
                  </a:cubicBezTo>
                  <a:cubicBezTo>
                    <a:pt x="8081" y="4455"/>
                    <a:pt x="7182" y="3800"/>
                    <a:pt x="6181" y="3800"/>
                  </a:cubicBezTo>
                  <a:cubicBezTo>
                    <a:pt x="6079" y="3800"/>
                    <a:pt x="5977" y="3807"/>
                    <a:pt x="5874" y="3821"/>
                  </a:cubicBezTo>
                  <a:cubicBezTo>
                    <a:pt x="4879" y="3970"/>
                    <a:pt x="3759" y="4903"/>
                    <a:pt x="3908" y="6048"/>
                  </a:cubicBezTo>
                  <a:cubicBezTo>
                    <a:pt x="4306" y="9110"/>
                    <a:pt x="5289" y="12209"/>
                    <a:pt x="6310" y="15134"/>
                  </a:cubicBezTo>
                  <a:cubicBezTo>
                    <a:pt x="6808" y="16527"/>
                    <a:pt x="7330" y="17934"/>
                    <a:pt x="7928" y="19278"/>
                  </a:cubicBezTo>
                  <a:cubicBezTo>
                    <a:pt x="8003" y="19440"/>
                    <a:pt x="8077" y="19614"/>
                    <a:pt x="8152" y="19776"/>
                  </a:cubicBezTo>
                  <a:cubicBezTo>
                    <a:pt x="7604" y="19340"/>
                    <a:pt x="7119" y="18830"/>
                    <a:pt x="6683" y="18282"/>
                  </a:cubicBezTo>
                  <a:cubicBezTo>
                    <a:pt x="5028" y="16154"/>
                    <a:pt x="4157" y="13565"/>
                    <a:pt x="2365" y="11537"/>
                  </a:cubicBezTo>
                  <a:cubicBezTo>
                    <a:pt x="2137" y="11278"/>
                    <a:pt x="1869" y="11170"/>
                    <a:pt x="1604" y="11170"/>
                  </a:cubicBezTo>
                  <a:cubicBezTo>
                    <a:pt x="1003" y="11170"/>
                    <a:pt x="418" y="11731"/>
                    <a:pt x="349" y="12371"/>
                  </a:cubicBezTo>
                  <a:cubicBezTo>
                    <a:pt x="0" y="15631"/>
                    <a:pt x="1531" y="18942"/>
                    <a:pt x="3497" y="21468"/>
                  </a:cubicBezTo>
                  <a:cubicBezTo>
                    <a:pt x="5725" y="24318"/>
                    <a:pt x="8911" y="25949"/>
                    <a:pt x="12446" y="26534"/>
                  </a:cubicBezTo>
                  <a:cubicBezTo>
                    <a:pt x="13698" y="26742"/>
                    <a:pt x="15004" y="26847"/>
                    <a:pt x="16330" y="26847"/>
                  </a:cubicBezTo>
                  <a:cubicBezTo>
                    <a:pt x="21910" y="26847"/>
                    <a:pt x="27855" y="24986"/>
                    <a:pt x="31736" y="21095"/>
                  </a:cubicBezTo>
                  <a:cubicBezTo>
                    <a:pt x="33189" y="19622"/>
                    <a:pt x="31850" y="17107"/>
                    <a:pt x="30119" y="17107"/>
                  </a:cubicBezTo>
                  <a:cubicBezTo>
                    <a:pt x="29743" y="17107"/>
                    <a:pt x="29349" y="17225"/>
                    <a:pt x="28961" y="17498"/>
                  </a:cubicBezTo>
                  <a:cubicBezTo>
                    <a:pt x="26634" y="19129"/>
                    <a:pt x="24468" y="20635"/>
                    <a:pt x="21718" y="21443"/>
                  </a:cubicBezTo>
                  <a:cubicBezTo>
                    <a:pt x="20834" y="21705"/>
                    <a:pt x="19938" y="21904"/>
                    <a:pt x="19029" y="22041"/>
                  </a:cubicBezTo>
                  <a:cubicBezTo>
                    <a:pt x="19863" y="21120"/>
                    <a:pt x="20685" y="20174"/>
                    <a:pt x="21494" y="19228"/>
                  </a:cubicBezTo>
                  <a:cubicBezTo>
                    <a:pt x="23584" y="16776"/>
                    <a:pt x="25588" y="14287"/>
                    <a:pt x="27542" y="11748"/>
                  </a:cubicBezTo>
                  <a:cubicBezTo>
                    <a:pt x="28314" y="10753"/>
                    <a:pt x="27704" y="9147"/>
                    <a:pt x="26721" y="8575"/>
                  </a:cubicBezTo>
                  <a:cubicBezTo>
                    <a:pt x="26347" y="8355"/>
                    <a:pt x="25969" y="8256"/>
                    <a:pt x="25602" y="8256"/>
                  </a:cubicBezTo>
                  <a:cubicBezTo>
                    <a:pt x="24807" y="8256"/>
                    <a:pt x="24067" y="8719"/>
                    <a:pt x="23547" y="9409"/>
                  </a:cubicBezTo>
                  <a:cubicBezTo>
                    <a:pt x="21755" y="11786"/>
                    <a:pt x="19925" y="14150"/>
                    <a:pt x="18059" y="16478"/>
                  </a:cubicBezTo>
                  <a:cubicBezTo>
                    <a:pt x="17138" y="17623"/>
                    <a:pt x="16217" y="18768"/>
                    <a:pt x="15296" y="19925"/>
                  </a:cubicBezTo>
                  <a:lnTo>
                    <a:pt x="15246" y="19987"/>
                  </a:lnTo>
                  <a:cubicBezTo>
                    <a:pt x="15370" y="19241"/>
                    <a:pt x="15470" y="18481"/>
                    <a:pt x="15594" y="17760"/>
                  </a:cubicBezTo>
                  <a:cubicBezTo>
                    <a:pt x="15881" y="16104"/>
                    <a:pt x="16179" y="14449"/>
                    <a:pt x="16453" y="12806"/>
                  </a:cubicBezTo>
                  <a:cubicBezTo>
                    <a:pt x="17026" y="9496"/>
                    <a:pt x="17735" y="6210"/>
                    <a:pt x="18233" y="2900"/>
                  </a:cubicBezTo>
                  <a:cubicBezTo>
                    <a:pt x="18419" y="1680"/>
                    <a:pt x="17922" y="435"/>
                    <a:pt x="16627" y="75"/>
                  </a:cubicBezTo>
                  <a:cubicBezTo>
                    <a:pt x="16444" y="25"/>
                    <a:pt x="16253" y="1"/>
                    <a:pt x="1606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03" name="Google Shape;103;p8"/>
            <p:cNvSpPr/>
            <p:nvPr/>
          </p:nvSpPr>
          <p:spPr>
            <a:xfrm>
              <a:off x="458401" y="3863148"/>
              <a:ext cx="1134006" cy="802175"/>
            </a:xfrm>
            <a:custGeom>
              <a:avLst/>
              <a:gdLst/>
              <a:ahLst/>
              <a:cxnLst/>
              <a:rect l="l" t="t" r="r" b="b"/>
              <a:pathLst>
                <a:path w="20361" h="14403" extrusionOk="0">
                  <a:moveTo>
                    <a:pt x="18848" y="0"/>
                  </a:moveTo>
                  <a:cubicBezTo>
                    <a:pt x="18268" y="0"/>
                    <a:pt x="17729" y="367"/>
                    <a:pt x="17810" y="1106"/>
                  </a:cubicBezTo>
                  <a:cubicBezTo>
                    <a:pt x="17959" y="2351"/>
                    <a:pt x="17984" y="3608"/>
                    <a:pt x="17897" y="4840"/>
                  </a:cubicBezTo>
                  <a:cubicBezTo>
                    <a:pt x="16391" y="3931"/>
                    <a:pt x="14873" y="3023"/>
                    <a:pt x="13342" y="2152"/>
                  </a:cubicBezTo>
                  <a:cubicBezTo>
                    <a:pt x="13158" y="2048"/>
                    <a:pt x="12964" y="2001"/>
                    <a:pt x="12775" y="2001"/>
                  </a:cubicBezTo>
                  <a:cubicBezTo>
                    <a:pt x="12168" y="2001"/>
                    <a:pt x="11609" y="2486"/>
                    <a:pt x="11599" y="3160"/>
                  </a:cubicBezTo>
                  <a:lnTo>
                    <a:pt x="11550" y="6147"/>
                  </a:lnTo>
                  <a:cubicBezTo>
                    <a:pt x="11550" y="6346"/>
                    <a:pt x="11599" y="7105"/>
                    <a:pt x="11599" y="7702"/>
                  </a:cubicBezTo>
                  <a:cubicBezTo>
                    <a:pt x="10280" y="6868"/>
                    <a:pt x="8911" y="6134"/>
                    <a:pt x="7492" y="5474"/>
                  </a:cubicBezTo>
                  <a:cubicBezTo>
                    <a:pt x="7291" y="5383"/>
                    <a:pt x="7091" y="5339"/>
                    <a:pt x="6903" y="5339"/>
                  </a:cubicBezTo>
                  <a:cubicBezTo>
                    <a:pt x="6302" y="5339"/>
                    <a:pt x="5816" y="5781"/>
                    <a:pt x="5750" y="6483"/>
                  </a:cubicBezTo>
                  <a:cubicBezTo>
                    <a:pt x="5625" y="7565"/>
                    <a:pt x="5476" y="8648"/>
                    <a:pt x="5289" y="9718"/>
                  </a:cubicBezTo>
                  <a:lnTo>
                    <a:pt x="1742" y="7665"/>
                  </a:lnTo>
                  <a:cubicBezTo>
                    <a:pt x="1563" y="7565"/>
                    <a:pt x="1373" y="7519"/>
                    <a:pt x="1187" y="7519"/>
                  </a:cubicBezTo>
                  <a:cubicBezTo>
                    <a:pt x="588" y="7519"/>
                    <a:pt x="34" y="7995"/>
                    <a:pt x="25" y="8661"/>
                  </a:cubicBezTo>
                  <a:cubicBezTo>
                    <a:pt x="0" y="10403"/>
                    <a:pt x="75" y="12158"/>
                    <a:pt x="386" y="13875"/>
                  </a:cubicBezTo>
                  <a:cubicBezTo>
                    <a:pt x="454" y="14228"/>
                    <a:pt x="775" y="14403"/>
                    <a:pt x="1099" y="14403"/>
                  </a:cubicBezTo>
                  <a:cubicBezTo>
                    <a:pt x="1425" y="14403"/>
                    <a:pt x="1755" y="14225"/>
                    <a:pt x="1830" y="13875"/>
                  </a:cubicBezTo>
                  <a:cubicBezTo>
                    <a:pt x="2041" y="12792"/>
                    <a:pt x="2178" y="11710"/>
                    <a:pt x="2240" y="10614"/>
                  </a:cubicBezTo>
                  <a:lnTo>
                    <a:pt x="5538" y="12531"/>
                  </a:lnTo>
                  <a:cubicBezTo>
                    <a:pt x="5711" y="12633"/>
                    <a:pt x="5910" y="12682"/>
                    <a:pt x="6110" y="12682"/>
                  </a:cubicBezTo>
                  <a:cubicBezTo>
                    <a:pt x="6614" y="12682"/>
                    <a:pt x="7124" y="12373"/>
                    <a:pt x="7231" y="11847"/>
                  </a:cubicBezTo>
                  <a:cubicBezTo>
                    <a:pt x="7480" y="10639"/>
                    <a:pt x="7679" y="9445"/>
                    <a:pt x="7853" y="8225"/>
                  </a:cubicBezTo>
                  <a:cubicBezTo>
                    <a:pt x="9135" y="8897"/>
                    <a:pt x="10367" y="9631"/>
                    <a:pt x="11562" y="10428"/>
                  </a:cubicBezTo>
                  <a:cubicBezTo>
                    <a:pt x="11742" y="10540"/>
                    <a:pt x="11945" y="10596"/>
                    <a:pt x="12147" y="10596"/>
                  </a:cubicBezTo>
                  <a:cubicBezTo>
                    <a:pt x="12349" y="10596"/>
                    <a:pt x="12551" y="10540"/>
                    <a:pt x="12732" y="10428"/>
                  </a:cubicBezTo>
                  <a:cubicBezTo>
                    <a:pt x="13653" y="9793"/>
                    <a:pt x="13827" y="8959"/>
                    <a:pt x="13852" y="7889"/>
                  </a:cubicBezTo>
                  <a:cubicBezTo>
                    <a:pt x="13877" y="6980"/>
                    <a:pt x="13889" y="6072"/>
                    <a:pt x="13902" y="5163"/>
                  </a:cubicBezTo>
                  <a:cubicBezTo>
                    <a:pt x="15358" y="6022"/>
                    <a:pt x="16802" y="6881"/>
                    <a:pt x="18233" y="7777"/>
                  </a:cubicBezTo>
                  <a:cubicBezTo>
                    <a:pt x="18400" y="7878"/>
                    <a:pt x="18597" y="7925"/>
                    <a:pt x="18797" y="7925"/>
                  </a:cubicBezTo>
                  <a:cubicBezTo>
                    <a:pt x="19313" y="7925"/>
                    <a:pt x="19852" y="7609"/>
                    <a:pt x="19950" y="7080"/>
                  </a:cubicBezTo>
                  <a:cubicBezTo>
                    <a:pt x="20286" y="5114"/>
                    <a:pt x="20361" y="3097"/>
                    <a:pt x="20137" y="1106"/>
                  </a:cubicBezTo>
                  <a:cubicBezTo>
                    <a:pt x="20056" y="370"/>
                    <a:pt x="19431" y="0"/>
                    <a:pt x="1884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104" name="Google Shape;104;p8"/>
            <p:cNvGrpSpPr/>
            <p:nvPr/>
          </p:nvGrpSpPr>
          <p:grpSpPr>
            <a:xfrm rot="375732" flipH="1">
              <a:off x="7289101" y="3547823"/>
              <a:ext cx="1499802" cy="1339633"/>
              <a:chOff x="287900" y="3991175"/>
              <a:chExt cx="844150" cy="754000"/>
            </a:xfrm>
          </p:grpSpPr>
          <p:sp>
            <p:nvSpPr>
              <p:cNvPr id="105" name="Google Shape;105;p8"/>
              <p:cNvSpPr/>
              <p:nvPr/>
            </p:nvSpPr>
            <p:spPr>
              <a:xfrm>
                <a:off x="287900" y="3991175"/>
                <a:ext cx="844150" cy="754000"/>
              </a:xfrm>
              <a:custGeom>
                <a:avLst/>
                <a:gdLst/>
                <a:ahLst/>
                <a:cxnLst/>
                <a:rect l="l" t="t" r="r" b="b"/>
                <a:pathLst>
                  <a:path w="33766" h="30160" extrusionOk="0">
                    <a:moveTo>
                      <a:pt x="16435" y="1"/>
                    </a:moveTo>
                    <a:cubicBezTo>
                      <a:pt x="14164" y="1"/>
                      <a:pt x="11874" y="431"/>
                      <a:pt x="9782" y="1149"/>
                    </a:cubicBezTo>
                    <a:cubicBezTo>
                      <a:pt x="4829" y="2855"/>
                      <a:pt x="1867" y="7298"/>
                      <a:pt x="971" y="12301"/>
                    </a:cubicBezTo>
                    <a:cubicBezTo>
                      <a:pt x="0" y="17640"/>
                      <a:pt x="1880" y="22929"/>
                      <a:pt x="3709" y="27870"/>
                    </a:cubicBezTo>
                    <a:cubicBezTo>
                      <a:pt x="4300" y="29486"/>
                      <a:pt x="5522" y="30160"/>
                      <a:pt x="6800" y="30160"/>
                    </a:cubicBezTo>
                    <a:cubicBezTo>
                      <a:pt x="9233" y="30160"/>
                      <a:pt x="11871" y="27715"/>
                      <a:pt x="10753" y="24672"/>
                    </a:cubicBezTo>
                    <a:cubicBezTo>
                      <a:pt x="9384" y="20950"/>
                      <a:pt x="7169" y="14479"/>
                      <a:pt x="9484" y="10733"/>
                    </a:cubicBezTo>
                    <a:lnTo>
                      <a:pt x="9484" y="10733"/>
                    </a:lnTo>
                    <a:cubicBezTo>
                      <a:pt x="9720" y="11952"/>
                      <a:pt x="10081" y="13159"/>
                      <a:pt x="10380" y="14317"/>
                    </a:cubicBezTo>
                    <a:cubicBezTo>
                      <a:pt x="11002" y="16706"/>
                      <a:pt x="11624" y="19096"/>
                      <a:pt x="12247" y="21473"/>
                    </a:cubicBezTo>
                    <a:cubicBezTo>
                      <a:pt x="12727" y="23294"/>
                      <a:pt x="14180" y="24703"/>
                      <a:pt x="16056" y="24703"/>
                    </a:cubicBezTo>
                    <a:cubicBezTo>
                      <a:pt x="16270" y="24703"/>
                      <a:pt x="16490" y="24685"/>
                      <a:pt x="16715" y="24647"/>
                    </a:cubicBezTo>
                    <a:cubicBezTo>
                      <a:pt x="18619" y="24323"/>
                      <a:pt x="20436" y="22220"/>
                      <a:pt x="19888" y="20191"/>
                    </a:cubicBezTo>
                    <a:cubicBezTo>
                      <a:pt x="19204" y="17665"/>
                      <a:pt x="18507" y="15151"/>
                      <a:pt x="17822" y="12637"/>
                    </a:cubicBezTo>
                    <a:cubicBezTo>
                      <a:pt x="17374" y="11019"/>
                      <a:pt x="16976" y="9289"/>
                      <a:pt x="16292" y="7708"/>
                    </a:cubicBezTo>
                    <a:cubicBezTo>
                      <a:pt x="18221" y="7708"/>
                      <a:pt x="20025" y="8331"/>
                      <a:pt x="21444" y="9936"/>
                    </a:cubicBezTo>
                    <a:cubicBezTo>
                      <a:pt x="23995" y="12836"/>
                      <a:pt x="25626" y="17665"/>
                      <a:pt x="29310" y="19220"/>
                    </a:cubicBezTo>
                    <a:cubicBezTo>
                      <a:pt x="29657" y="19364"/>
                      <a:pt x="30000" y="19430"/>
                      <a:pt x="30330" y="19430"/>
                    </a:cubicBezTo>
                    <a:cubicBezTo>
                      <a:pt x="31797" y="19430"/>
                      <a:pt x="33013" y="18137"/>
                      <a:pt x="33267" y="16694"/>
                    </a:cubicBezTo>
                    <a:cubicBezTo>
                      <a:pt x="33765" y="13819"/>
                      <a:pt x="31600" y="10994"/>
                      <a:pt x="30106" y="8716"/>
                    </a:cubicBezTo>
                    <a:cubicBezTo>
                      <a:pt x="28613" y="6426"/>
                      <a:pt x="26945" y="4136"/>
                      <a:pt x="24730" y="2506"/>
                    </a:cubicBezTo>
                    <a:cubicBezTo>
                      <a:pt x="22321" y="731"/>
                      <a:pt x="19395" y="1"/>
                      <a:pt x="1643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6" name="Google Shape;106;p8"/>
              <p:cNvSpPr/>
              <p:nvPr/>
            </p:nvSpPr>
            <p:spPr>
              <a:xfrm>
                <a:off x="620400" y="4028875"/>
                <a:ext cx="148225" cy="105325"/>
              </a:xfrm>
              <a:custGeom>
                <a:avLst/>
                <a:gdLst/>
                <a:ahLst/>
                <a:cxnLst/>
                <a:rect l="l" t="t" r="r" b="b"/>
                <a:pathLst>
                  <a:path w="5929" h="4213" extrusionOk="0">
                    <a:moveTo>
                      <a:pt x="4717" y="1"/>
                    </a:moveTo>
                    <a:cubicBezTo>
                      <a:pt x="4578" y="1"/>
                      <a:pt x="4448" y="104"/>
                      <a:pt x="4448" y="264"/>
                    </a:cubicBezTo>
                    <a:cubicBezTo>
                      <a:pt x="4485" y="1123"/>
                      <a:pt x="4249" y="2205"/>
                      <a:pt x="3440" y="2653"/>
                    </a:cubicBezTo>
                    <a:cubicBezTo>
                      <a:pt x="3182" y="2792"/>
                      <a:pt x="2947" y="2849"/>
                      <a:pt x="2725" y="2849"/>
                    </a:cubicBezTo>
                    <a:cubicBezTo>
                      <a:pt x="2111" y="2849"/>
                      <a:pt x="1605" y="2409"/>
                      <a:pt x="1038" y="2043"/>
                    </a:cubicBezTo>
                    <a:cubicBezTo>
                      <a:pt x="949" y="1988"/>
                      <a:pt x="852" y="1963"/>
                      <a:pt x="756" y="1963"/>
                    </a:cubicBezTo>
                    <a:cubicBezTo>
                      <a:pt x="377" y="1963"/>
                      <a:pt x="0" y="2344"/>
                      <a:pt x="129" y="2740"/>
                    </a:cubicBezTo>
                    <a:cubicBezTo>
                      <a:pt x="482" y="3734"/>
                      <a:pt x="1561" y="4213"/>
                      <a:pt x="2612" y="4213"/>
                    </a:cubicBezTo>
                    <a:cubicBezTo>
                      <a:pt x="3154" y="4213"/>
                      <a:pt x="3688" y="4085"/>
                      <a:pt x="4112" y="3836"/>
                    </a:cubicBezTo>
                    <a:cubicBezTo>
                      <a:pt x="5418" y="3076"/>
                      <a:pt x="5929" y="1235"/>
                      <a:pt x="4908" y="77"/>
                    </a:cubicBezTo>
                    <a:cubicBezTo>
                      <a:pt x="4852" y="25"/>
                      <a:pt x="4783" y="1"/>
                      <a:pt x="471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7" name="Google Shape;107;p8"/>
              <p:cNvSpPr/>
              <p:nvPr/>
            </p:nvSpPr>
            <p:spPr>
              <a:xfrm>
                <a:off x="373100" y="4136425"/>
                <a:ext cx="133850" cy="104750"/>
              </a:xfrm>
              <a:custGeom>
                <a:avLst/>
                <a:gdLst/>
                <a:ahLst/>
                <a:cxnLst/>
                <a:rect l="l" t="t" r="r" b="b"/>
                <a:pathLst>
                  <a:path w="5354" h="4190" extrusionOk="0">
                    <a:moveTo>
                      <a:pt x="4020" y="0"/>
                    </a:moveTo>
                    <a:cubicBezTo>
                      <a:pt x="3718" y="0"/>
                      <a:pt x="3408" y="242"/>
                      <a:pt x="3425" y="567"/>
                    </a:cubicBezTo>
                    <a:cubicBezTo>
                      <a:pt x="3462" y="1413"/>
                      <a:pt x="3661" y="2247"/>
                      <a:pt x="2790" y="2782"/>
                    </a:cubicBezTo>
                    <a:cubicBezTo>
                      <a:pt x="2541" y="2930"/>
                      <a:pt x="2262" y="2992"/>
                      <a:pt x="1978" y="2992"/>
                    </a:cubicBezTo>
                    <a:cubicBezTo>
                      <a:pt x="1425" y="2992"/>
                      <a:pt x="849" y="2758"/>
                      <a:pt x="413" y="2471"/>
                    </a:cubicBezTo>
                    <a:cubicBezTo>
                      <a:pt x="372" y="2448"/>
                      <a:pt x="329" y="2437"/>
                      <a:pt x="289" y="2437"/>
                    </a:cubicBezTo>
                    <a:cubicBezTo>
                      <a:pt x="133" y="2437"/>
                      <a:pt x="0" y="2589"/>
                      <a:pt x="40" y="2757"/>
                    </a:cubicBezTo>
                    <a:cubicBezTo>
                      <a:pt x="364" y="3687"/>
                      <a:pt x="1267" y="4190"/>
                      <a:pt x="2192" y="4190"/>
                    </a:cubicBezTo>
                    <a:cubicBezTo>
                      <a:pt x="2616" y="4190"/>
                      <a:pt x="3045" y="4084"/>
                      <a:pt x="3425" y="3865"/>
                    </a:cubicBezTo>
                    <a:cubicBezTo>
                      <a:pt x="4607" y="3205"/>
                      <a:pt x="5354" y="1288"/>
                      <a:pt x="4396" y="168"/>
                    </a:cubicBezTo>
                    <a:cubicBezTo>
                      <a:pt x="4294" y="51"/>
                      <a:pt x="4158" y="0"/>
                      <a:pt x="40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8" name="Google Shape;108;p8"/>
              <p:cNvSpPr/>
              <p:nvPr/>
            </p:nvSpPr>
            <p:spPr>
              <a:xfrm>
                <a:off x="587225" y="4215075"/>
                <a:ext cx="76000" cy="69275"/>
              </a:xfrm>
              <a:custGeom>
                <a:avLst/>
                <a:gdLst/>
                <a:ahLst/>
                <a:cxnLst/>
                <a:rect l="l" t="t" r="r" b="b"/>
                <a:pathLst>
                  <a:path w="3040" h="2771" extrusionOk="0">
                    <a:moveTo>
                      <a:pt x="985" y="0"/>
                    </a:moveTo>
                    <a:cubicBezTo>
                      <a:pt x="706" y="0"/>
                      <a:pt x="411" y="237"/>
                      <a:pt x="535" y="569"/>
                    </a:cubicBezTo>
                    <a:cubicBezTo>
                      <a:pt x="585" y="731"/>
                      <a:pt x="647" y="905"/>
                      <a:pt x="709" y="1080"/>
                    </a:cubicBezTo>
                    <a:lnTo>
                      <a:pt x="249" y="1266"/>
                    </a:lnTo>
                    <a:cubicBezTo>
                      <a:pt x="1" y="1361"/>
                      <a:pt x="22" y="1780"/>
                      <a:pt x="290" y="1780"/>
                    </a:cubicBezTo>
                    <a:cubicBezTo>
                      <a:pt x="305" y="1780"/>
                      <a:pt x="320" y="1779"/>
                      <a:pt x="336" y="1777"/>
                    </a:cubicBezTo>
                    <a:cubicBezTo>
                      <a:pt x="535" y="1739"/>
                      <a:pt x="722" y="1689"/>
                      <a:pt x="921" y="1640"/>
                    </a:cubicBezTo>
                    <a:cubicBezTo>
                      <a:pt x="1045" y="2001"/>
                      <a:pt x="1207" y="2337"/>
                      <a:pt x="1394" y="2660"/>
                    </a:cubicBezTo>
                    <a:cubicBezTo>
                      <a:pt x="1452" y="2736"/>
                      <a:pt x="1534" y="2770"/>
                      <a:pt x="1616" y="2770"/>
                    </a:cubicBezTo>
                    <a:cubicBezTo>
                      <a:pt x="1761" y="2770"/>
                      <a:pt x="1904" y="2661"/>
                      <a:pt x="1904" y="2486"/>
                    </a:cubicBezTo>
                    <a:cubicBezTo>
                      <a:pt x="1867" y="2125"/>
                      <a:pt x="1805" y="1764"/>
                      <a:pt x="1705" y="1416"/>
                    </a:cubicBezTo>
                    <a:cubicBezTo>
                      <a:pt x="2004" y="1316"/>
                      <a:pt x="2290" y="1204"/>
                      <a:pt x="2576" y="1080"/>
                    </a:cubicBezTo>
                    <a:cubicBezTo>
                      <a:pt x="3039" y="890"/>
                      <a:pt x="2835" y="292"/>
                      <a:pt x="2452" y="292"/>
                    </a:cubicBezTo>
                    <a:cubicBezTo>
                      <a:pt x="2382" y="292"/>
                      <a:pt x="2307" y="312"/>
                      <a:pt x="2228" y="358"/>
                    </a:cubicBezTo>
                    <a:cubicBezTo>
                      <a:pt x="1991" y="495"/>
                      <a:pt x="1742" y="619"/>
                      <a:pt x="1506" y="731"/>
                    </a:cubicBezTo>
                    <a:cubicBezTo>
                      <a:pt x="1456" y="582"/>
                      <a:pt x="1419" y="445"/>
                      <a:pt x="1381" y="296"/>
                    </a:cubicBezTo>
                    <a:cubicBezTo>
                      <a:pt x="1320" y="88"/>
                      <a:pt x="1155" y="0"/>
                      <a:pt x="98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09" name="Google Shape;109;p8"/>
              <p:cNvSpPr/>
              <p:nvPr/>
            </p:nvSpPr>
            <p:spPr>
              <a:xfrm>
                <a:off x="585975" y="4363225"/>
                <a:ext cx="171725" cy="126100"/>
              </a:xfrm>
              <a:custGeom>
                <a:avLst/>
                <a:gdLst/>
                <a:ahLst/>
                <a:cxnLst/>
                <a:rect l="l" t="t" r="r" b="b"/>
                <a:pathLst>
                  <a:path w="6869" h="5044" extrusionOk="0">
                    <a:moveTo>
                      <a:pt x="3651" y="0"/>
                    </a:moveTo>
                    <a:cubicBezTo>
                      <a:pt x="3000" y="0"/>
                      <a:pt x="2348" y="193"/>
                      <a:pt x="1780" y="617"/>
                    </a:cubicBezTo>
                    <a:cubicBezTo>
                      <a:pt x="523" y="1563"/>
                      <a:pt x="0" y="3753"/>
                      <a:pt x="1220" y="4948"/>
                    </a:cubicBezTo>
                    <a:cubicBezTo>
                      <a:pt x="1286" y="5015"/>
                      <a:pt x="1372" y="5044"/>
                      <a:pt x="1461" y="5044"/>
                    </a:cubicBezTo>
                    <a:cubicBezTo>
                      <a:pt x="1686" y="5044"/>
                      <a:pt x="1924" y="4854"/>
                      <a:pt x="1879" y="4612"/>
                    </a:cubicBezTo>
                    <a:cubicBezTo>
                      <a:pt x="1705" y="3617"/>
                      <a:pt x="1631" y="2571"/>
                      <a:pt x="2502" y="1837"/>
                    </a:cubicBezTo>
                    <a:cubicBezTo>
                      <a:pt x="2828" y="1561"/>
                      <a:pt x="3238" y="1434"/>
                      <a:pt x="3653" y="1434"/>
                    </a:cubicBezTo>
                    <a:cubicBezTo>
                      <a:pt x="4250" y="1434"/>
                      <a:pt x="4858" y="1698"/>
                      <a:pt x="5240" y="2160"/>
                    </a:cubicBezTo>
                    <a:cubicBezTo>
                      <a:pt x="5403" y="2358"/>
                      <a:pt x="5611" y="2440"/>
                      <a:pt x="5815" y="2440"/>
                    </a:cubicBezTo>
                    <a:cubicBezTo>
                      <a:pt x="6356" y="2440"/>
                      <a:pt x="6869" y="1860"/>
                      <a:pt x="6434" y="1327"/>
                    </a:cubicBezTo>
                    <a:cubicBezTo>
                      <a:pt x="5744" y="498"/>
                      <a:pt x="4698" y="0"/>
                      <a:pt x="365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  <p:sp>
        <p:nvSpPr>
          <p:cNvPr id="110" name="Google Shape;110;p8"/>
          <p:cNvSpPr txBox="1"/>
          <p:nvPr>
            <p:ph type="title"/>
          </p:nvPr>
        </p:nvSpPr>
        <p:spPr>
          <a:xfrm>
            <a:off x="1388100" y="1307100"/>
            <a:ext cx="63678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9"/>
          <p:cNvSpPr txBox="1"/>
          <p:nvPr>
            <p:ph type="title"/>
          </p:nvPr>
        </p:nvSpPr>
        <p:spPr>
          <a:xfrm>
            <a:off x="720000" y="1190223"/>
            <a:ext cx="77040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13" name="Google Shape;113;p9"/>
          <p:cNvSpPr txBox="1"/>
          <p:nvPr>
            <p:ph type="subTitle" idx="1"/>
          </p:nvPr>
        </p:nvSpPr>
        <p:spPr>
          <a:xfrm>
            <a:off x="2356725" y="2171550"/>
            <a:ext cx="4430700" cy="168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114" name="Google Shape;114;p9"/>
          <p:cNvGrpSpPr/>
          <p:nvPr/>
        </p:nvGrpSpPr>
        <p:grpSpPr>
          <a:xfrm>
            <a:off x="515512" y="282252"/>
            <a:ext cx="7991645" cy="4509410"/>
            <a:chOff x="515512" y="282252"/>
            <a:chExt cx="7991645" cy="4509410"/>
          </a:xfrm>
        </p:grpSpPr>
        <p:sp>
          <p:nvSpPr>
            <p:cNvPr id="115" name="Google Shape;115;p9"/>
            <p:cNvSpPr/>
            <p:nvPr/>
          </p:nvSpPr>
          <p:spPr>
            <a:xfrm rot="-1274837">
              <a:off x="3920366" y="493850"/>
              <a:ext cx="1303470" cy="723319"/>
            </a:xfrm>
            <a:custGeom>
              <a:avLst/>
              <a:gdLst/>
              <a:ahLst/>
              <a:cxnLst/>
              <a:rect l="l" t="t" r="r" b="b"/>
              <a:pathLst>
                <a:path w="20204" h="11211" extrusionOk="0">
                  <a:moveTo>
                    <a:pt x="3442" y="1"/>
                  </a:moveTo>
                  <a:cubicBezTo>
                    <a:pt x="3180" y="1"/>
                    <a:pt x="2914" y="96"/>
                    <a:pt x="2729" y="264"/>
                  </a:cubicBezTo>
                  <a:cubicBezTo>
                    <a:pt x="1783" y="1086"/>
                    <a:pt x="962" y="2044"/>
                    <a:pt x="290" y="3102"/>
                  </a:cubicBezTo>
                  <a:cubicBezTo>
                    <a:pt x="0" y="3578"/>
                    <a:pt x="432" y="4089"/>
                    <a:pt x="887" y="4089"/>
                  </a:cubicBezTo>
                  <a:cubicBezTo>
                    <a:pt x="1038" y="4089"/>
                    <a:pt x="1192" y="4032"/>
                    <a:pt x="1323" y="3898"/>
                  </a:cubicBezTo>
                  <a:cubicBezTo>
                    <a:pt x="1833" y="3351"/>
                    <a:pt x="2393" y="2840"/>
                    <a:pt x="2978" y="2367"/>
                  </a:cubicBezTo>
                  <a:cubicBezTo>
                    <a:pt x="3463" y="3537"/>
                    <a:pt x="3974" y="4682"/>
                    <a:pt x="4471" y="5840"/>
                  </a:cubicBezTo>
                  <a:cubicBezTo>
                    <a:pt x="4602" y="6159"/>
                    <a:pt x="4965" y="6322"/>
                    <a:pt x="5314" y="6322"/>
                  </a:cubicBezTo>
                  <a:cubicBezTo>
                    <a:pt x="5496" y="6322"/>
                    <a:pt x="5675" y="6278"/>
                    <a:pt x="5816" y="6188"/>
                  </a:cubicBezTo>
                  <a:lnTo>
                    <a:pt x="8354" y="4633"/>
                  </a:lnTo>
                  <a:cubicBezTo>
                    <a:pt x="8529" y="5802"/>
                    <a:pt x="8765" y="6960"/>
                    <a:pt x="9051" y="8105"/>
                  </a:cubicBezTo>
                  <a:cubicBezTo>
                    <a:pt x="9169" y="8531"/>
                    <a:pt x="9610" y="8844"/>
                    <a:pt x="10052" y="8844"/>
                  </a:cubicBezTo>
                  <a:cubicBezTo>
                    <a:pt x="10218" y="8844"/>
                    <a:pt x="10383" y="8800"/>
                    <a:pt x="10532" y="8702"/>
                  </a:cubicBezTo>
                  <a:cubicBezTo>
                    <a:pt x="11466" y="8055"/>
                    <a:pt x="12437" y="7458"/>
                    <a:pt x="13432" y="6923"/>
                  </a:cubicBezTo>
                  <a:cubicBezTo>
                    <a:pt x="13644" y="8105"/>
                    <a:pt x="13880" y="9275"/>
                    <a:pt x="14154" y="10445"/>
                  </a:cubicBezTo>
                  <a:cubicBezTo>
                    <a:pt x="14254" y="10870"/>
                    <a:pt x="14729" y="11210"/>
                    <a:pt x="15177" y="11210"/>
                  </a:cubicBezTo>
                  <a:cubicBezTo>
                    <a:pt x="15345" y="11210"/>
                    <a:pt x="15509" y="11163"/>
                    <a:pt x="15648" y="11054"/>
                  </a:cubicBezTo>
                  <a:lnTo>
                    <a:pt x="19257" y="8267"/>
                  </a:lnTo>
                  <a:cubicBezTo>
                    <a:pt x="20204" y="7546"/>
                    <a:pt x="19618" y="6365"/>
                    <a:pt x="18733" y="6365"/>
                  </a:cubicBezTo>
                  <a:cubicBezTo>
                    <a:pt x="18502" y="6365"/>
                    <a:pt x="18250" y="6445"/>
                    <a:pt x="18000" y="6636"/>
                  </a:cubicBezTo>
                  <a:lnTo>
                    <a:pt x="15784" y="8379"/>
                  </a:lnTo>
                  <a:cubicBezTo>
                    <a:pt x="15548" y="7296"/>
                    <a:pt x="15336" y="6201"/>
                    <a:pt x="15162" y="5105"/>
                  </a:cubicBezTo>
                  <a:cubicBezTo>
                    <a:pt x="15092" y="4621"/>
                    <a:pt x="14641" y="4392"/>
                    <a:pt x="14203" y="4392"/>
                  </a:cubicBezTo>
                  <a:cubicBezTo>
                    <a:pt x="14022" y="4392"/>
                    <a:pt x="13843" y="4432"/>
                    <a:pt x="13694" y="4508"/>
                  </a:cubicBezTo>
                  <a:cubicBezTo>
                    <a:pt x="12648" y="5031"/>
                    <a:pt x="11653" y="5591"/>
                    <a:pt x="10669" y="6201"/>
                  </a:cubicBezTo>
                  <a:cubicBezTo>
                    <a:pt x="10445" y="5130"/>
                    <a:pt x="10271" y="4048"/>
                    <a:pt x="10159" y="2965"/>
                  </a:cubicBezTo>
                  <a:cubicBezTo>
                    <a:pt x="10102" y="2415"/>
                    <a:pt x="9662" y="1944"/>
                    <a:pt x="9142" y="1944"/>
                  </a:cubicBezTo>
                  <a:cubicBezTo>
                    <a:pt x="8980" y="1944"/>
                    <a:pt x="8809" y="1990"/>
                    <a:pt x="8641" y="2094"/>
                  </a:cubicBezTo>
                  <a:cubicBezTo>
                    <a:pt x="7682" y="2691"/>
                    <a:pt x="6724" y="3301"/>
                    <a:pt x="5766" y="3898"/>
                  </a:cubicBezTo>
                  <a:cubicBezTo>
                    <a:pt x="5255" y="2753"/>
                    <a:pt x="4745" y="1596"/>
                    <a:pt x="4223" y="463"/>
                  </a:cubicBezTo>
                  <a:cubicBezTo>
                    <a:pt x="4072" y="142"/>
                    <a:pt x="3760" y="1"/>
                    <a:pt x="34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116" name="Google Shape;116;p9"/>
            <p:cNvGrpSpPr/>
            <p:nvPr/>
          </p:nvGrpSpPr>
          <p:grpSpPr>
            <a:xfrm>
              <a:off x="7455142" y="3893946"/>
              <a:ext cx="1052016" cy="897716"/>
              <a:chOff x="6501025" y="2106525"/>
              <a:chExt cx="846625" cy="722450"/>
            </a:xfrm>
          </p:grpSpPr>
          <p:sp>
            <p:nvSpPr>
              <p:cNvPr id="117" name="Google Shape;117;p9"/>
              <p:cNvSpPr/>
              <p:nvPr/>
            </p:nvSpPr>
            <p:spPr>
              <a:xfrm>
                <a:off x="6501025" y="2106525"/>
                <a:ext cx="728400" cy="722450"/>
              </a:xfrm>
              <a:custGeom>
                <a:avLst/>
                <a:gdLst/>
                <a:ahLst/>
                <a:cxnLst/>
                <a:rect l="l" t="t" r="r" b="b"/>
                <a:pathLst>
                  <a:path w="29136" h="28898" extrusionOk="0">
                    <a:moveTo>
                      <a:pt x="16801" y="1"/>
                    </a:moveTo>
                    <a:cubicBezTo>
                      <a:pt x="14850" y="1"/>
                      <a:pt x="13073" y="910"/>
                      <a:pt x="12260" y="3294"/>
                    </a:cubicBezTo>
                    <a:cubicBezTo>
                      <a:pt x="11550" y="5347"/>
                      <a:pt x="12421" y="7177"/>
                      <a:pt x="13765" y="8720"/>
                    </a:cubicBezTo>
                    <a:cubicBezTo>
                      <a:pt x="14201" y="9218"/>
                      <a:pt x="14662" y="9691"/>
                      <a:pt x="15110" y="10176"/>
                    </a:cubicBezTo>
                    <a:cubicBezTo>
                      <a:pt x="14736" y="9952"/>
                      <a:pt x="14375" y="9740"/>
                      <a:pt x="14002" y="9529"/>
                    </a:cubicBezTo>
                    <a:cubicBezTo>
                      <a:pt x="13005" y="8952"/>
                      <a:pt x="11846" y="8552"/>
                      <a:pt x="10727" y="8552"/>
                    </a:cubicBezTo>
                    <a:cubicBezTo>
                      <a:pt x="9626" y="8552"/>
                      <a:pt x="8563" y="8939"/>
                      <a:pt x="7729" y="9927"/>
                    </a:cubicBezTo>
                    <a:cubicBezTo>
                      <a:pt x="5975" y="12005"/>
                      <a:pt x="6659" y="14719"/>
                      <a:pt x="8439" y="16498"/>
                    </a:cubicBezTo>
                    <a:cubicBezTo>
                      <a:pt x="8725" y="16785"/>
                      <a:pt x="9036" y="17046"/>
                      <a:pt x="9347" y="17307"/>
                    </a:cubicBezTo>
                    <a:cubicBezTo>
                      <a:pt x="8512" y="16961"/>
                      <a:pt x="7623" y="16766"/>
                      <a:pt x="6753" y="16766"/>
                    </a:cubicBezTo>
                    <a:cubicBezTo>
                      <a:pt x="5588" y="16766"/>
                      <a:pt x="4460" y="17117"/>
                      <a:pt x="3548" y="17930"/>
                    </a:cubicBezTo>
                    <a:cubicBezTo>
                      <a:pt x="1" y="21078"/>
                      <a:pt x="3050" y="25621"/>
                      <a:pt x="6273" y="27413"/>
                    </a:cubicBezTo>
                    <a:cubicBezTo>
                      <a:pt x="8099" y="28439"/>
                      <a:pt x="10073" y="28898"/>
                      <a:pt x="12054" y="28898"/>
                    </a:cubicBezTo>
                    <a:cubicBezTo>
                      <a:pt x="17232" y="28898"/>
                      <a:pt x="22461" y="25767"/>
                      <a:pt x="25215" y="21464"/>
                    </a:cubicBezTo>
                    <a:cubicBezTo>
                      <a:pt x="29136" y="15316"/>
                      <a:pt x="28053" y="6629"/>
                      <a:pt x="22191" y="2012"/>
                    </a:cubicBezTo>
                    <a:cubicBezTo>
                      <a:pt x="20699" y="836"/>
                      <a:pt x="18670" y="1"/>
                      <a:pt x="168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8" name="Google Shape;118;p9"/>
              <p:cNvSpPr/>
              <p:nvPr/>
            </p:nvSpPr>
            <p:spPr>
              <a:xfrm>
                <a:off x="7042100" y="2207400"/>
                <a:ext cx="305550" cy="262100"/>
              </a:xfrm>
              <a:custGeom>
                <a:avLst/>
                <a:gdLst/>
                <a:ahLst/>
                <a:cxnLst/>
                <a:rect l="l" t="t" r="r" b="b"/>
                <a:pathLst>
                  <a:path w="12222" h="10484" extrusionOk="0">
                    <a:moveTo>
                      <a:pt x="6489" y="1"/>
                    </a:moveTo>
                    <a:cubicBezTo>
                      <a:pt x="5569" y="1"/>
                      <a:pt x="4657" y="256"/>
                      <a:pt x="3871" y="802"/>
                    </a:cubicBezTo>
                    <a:cubicBezTo>
                      <a:pt x="2813" y="1287"/>
                      <a:pt x="1867" y="2109"/>
                      <a:pt x="1407" y="2868"/>
                    </a:cubicBezTo>
                    <a:cubicBezTo>
                      <a:pt x="0" y="5232"/>
                      <a:pt x="971" y="8120"/>
                      <a:pt x="3199" y="9563"/>
                    </a:cubicBezTo>
                    <a:cubicBezTo>
                      <a:pt x="4136" y="10179"/>
                      <a:pt x="5198" y="10484"/>
                      <a:pt x="6248" y="10484"/>
                    </a:cubicBezTo>
                    <a:cubicBezTo>
                      <a:pt x="7682" y="10484"/>
                      <a:pt x="9095" y="9917"/>
                      <a:pt x="10144" y="8804"/>
                    </a:cubicBezTo>
                    <a:cubicBezTo>
                      <a:pt x="11986" y="6825"/>
                      <a:pt x="12222" y="3565"/>
                      <a:pt x="10256" y="1586"/>
                    </a:cubicBezTo>
                    <a:cubicBezTo>
                      <a:pt x="9244" y="566"/>
                      <a:pt x="7858" y="1"/>
                      <a:pt x="64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19" name="Google Shape;119;p9"/>
              <p:cNvSpPr/>
              <p:nvPr/>
            </p:nvSpPr>
            <p:spPr>
              <a:xfrm>
                <a:off x="6997300" y="2542575"/>
                <a:ext cx="183900" cy="165425"/>
              </a:xfrm>
              <a:custGeom>
                <a:avLst/>
                <a:gdLst/>
                <a:ahLst/>
                <a:cxnLst/>
                <a:rect l="l" t="t" r="r" b="b"/>
                <a:pathLst>
                  <a:path w="7356" h="6617" extrusionOk="0">
                    <a:moveTo>
                      <a:pt x="3610" y="1"/>
                    </a:moveTo>
                    <a:cubicBezTo>
                      <a:pt x="2999" y="1"/>
                      <a:pt x="2391" y="164"/>
                      <a:pt x="1855" y="488"/>
                    </a:cubicBezTo>
                    <a:cubicBezTo>
                      <a:pt x="1295" y="824"/>
                      <a:pt x="859" y="1321"/>
                      <a:pt x="573" y="1906"/>
                    </a:cubicBezTo>
                    <a:cubicBezTo>
                      <a:pt x="150" y="2665"/>
                      <a:pt x="0" y="3586"/>
                      <a:pt x="311" y="4408"/>
                    </a:cubicBezTo>
                    <a:cubicBezTo>
                      <a:pt x="825" y="5776"/>
                      <a:pt x="2224" y="6616"/>
                      <a:pt x="3609" y="6616"/>
                    </a:cubicBezTo>
                    <a:cubicBezTo>
                      <a:pt x="4404" y="6616"/>
                      <a:pt x="5195" y="6340"/>
                      <a:pt x="5812" y="5727"/>
                    </a:cubicBezTo>
                    <a:cubicBezTo>
                      <a:pt x="7356" y="4196"/>
                      <a:pt x="7057" y="1309"/>
                      <a:pt x="5066" y="326"/>
                    </a:cubicBezTo>
                    <a:cubicBezTo>
                      <a:pt x="4603" y="108"/>
                      <a:pt x="4106" y="1"/>
                      <a:pt x="361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0" name="Google Shape;120;p9"/>
              <p:cNvSpPr/>
              <p:nvPr/>
            </p:nvSpPr>
            <p:spPr>
              <a:xfrm>
                <a:off x="6882175" y="2378125"/>
                <a:ext cx="157450" cy="141875"/>
              </a:xfrm>
              <a:custGeom>
                <a:avLst/>
                <a:gdLst/>
                <a:ahLst/>
                <a:cxnLst/>
                <a:rect l="l" t="t" r="r" b="b"/>
                <a:pathLst>
                  <a:path w="6298" h="5675" extrusionOk="0">
                    <a:moveTo>
                      <a:pt x="3026" y="0"/>
                    </a:moveTo>
                    <a:cubicBezTo>
                      <a:pt x="2241" y="0"/>
                      <a:pt x="1460" y="315"/>
                      <a:pt x="946" y="967"/>
                    </a:cubicBezTo>
                    <a:cubicBezTo>
                      <a:pt x="847" y="1104"/>
                      <a:pt x="747" y="1266"/>
                      <a:pt x="673" y="1428"/>
                    </a:cubicBezTo>
                    <a:cubicBezTo>
                      <a:pt x="212" y="1988"/>
                      <a:pt x="0" y="2710"/>
                      <a:pt x="88" y="3431"/>
                    </a:cubicBezTo>
                    <a:cubicBezTo>
                      <a:pt x="284" y="4785"/>
                      <a:pt x="1585" y="5674"/>
                      <a:pt x="2889" y="5674"/>
                    </a:cubicBezTo>
                    <a:cubicBezTo>
                      <a:pt x="3240" y="5674"/>
                      <a:pt x="3591" y="5610"/>
                      <a:pt x="3921" y="5472"/>
                    </a:cubicBezTo>
                    <a:cubicBezTo>
                      <a:pt x="5526" y="4813"/>
                      <a:pt x="6298" y="2734"/>
                      <a:pt x="5352" y="1229"/>
                    </a:cubicBezTo>
                    <a:cubicBezTo>
                      <a:pt x="4845" y="421"/>
                      <a:pt x="3933" y="0"/>
                      <a:pt x="302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  <p:grpSp>
          <p:nvGrpSpPr>
            <p:cNvPr id="121" name="Google Shape;121;p9"/>
            <p:cNvGrpSpPr/>
            <p:nvPr/>
          </p:nvGrpSpPr>
          <p:grpSpPr>
            <a:xfrm flipH="1">
              <a:off x="515512" y="400600"/>
              <a:ext cx="1052009" cy="789635"/>
              <a:chOff x="8089048" y="269900"/>
              <a:chExt cx="767162" cy="575829"/>
            </a:xfrm>
          </p:grpSpPr>
          <p:sp>
            <p:nvSpPr>
              <p:cNvPr id="122" name="Google Shape;122;p9"/>
              <p:cNvSpPr/>
              <p:nvPr/>
            </p:nvSpPr>
            <p:spPr>
              <a:xfrm>
                <a:off x="8660384" y="269900"/>
                <a:ext cx="195827" cy="167980"/>
              </a:xfrm>
              <a:custGeom>
                <a:avLst/>
                <a:gdLst/>
                <a:ahLst/>
                <a:cxnLst/>
                <a:rect l="l" t="t" r="r" b="b"/>
                <a:pathLst>
                  <a:path w="12222" h="10484" extrusionOk="0">
                    <a:moveTo>
                      <a:pt x="6489" y="1"/>
                    </a:moveTo>
                    <a:cubicBezTo>
                      <a:pt x="5569" y="1"/>
                      <a:pt x="4657" y="256"/>
                      <a:pt x="3871" y="802"/>
                    </a:cubicBezTo>
                    <a:cubicBezTo>
                      <a:pt x="2813" y="1287"/>
                      <a:pt x="1867" y="2109"/>
                      <a:pt x="1407" y="2868"/>
                    </a:cubicBezTo>
                    <a:cubicBezTo>
                      <a:pt x="0" y="5232"/>
                      <a:pt x="971" y="8120"/>
                      <a:pt x="3199" y="9563"/>
                    </a:cubicBezTo>
                    <a:cubicBezTo>
                      <a:pt x="4136" y="10179"/>
                      <a:pt x="5198" y="10484"/>
                      <a:pt x="6248" y="10484"/>
                    </a:cubicBezTo>
                    <a:cubicBezTo>
                      <a:pt x="7682" y="10484"/>
                      <a:pt x="9095" y="9917"/>
                      <a:pt x="10144" y="8804"/>
                    </a:cubicBezTo>
                    <a:cubicBezTo>
                      <a:pt x="11986" y="6825"/>
                      <a:pt x="12222" y="3565"/>
                      <a:pt x="10256" y="1586"/>
                    </a:cubicBezTo>
                    <a:cubicBezTo>
                      <a:pt x="9244" y="566"/>
                      <a:pt x="7858" y="1"/>
                      <a:pt x="648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3" name="Google Shape;123;p9"/>
              <p:cNvSpPr/>
              <p:nvPr/>
            </p:nvSpPr>
            <p:spPr>
              <a:xfrm>
                <a:off x="8369973" y="534995"/>
                <a:ext cx="117862" cy="106021"/>
              </a:xfrm>
              <a:custGeom>
                <a:avLst/>
                <a:gdLst/>
                <a:ahLst/>
                <a:cxnLst/>
                <a:rect l="l" t="t" r="r" b="b"/>
                <a:pathLst>
                  <a:path w="7356" h="6617" extrusionOk="0">
                    <a:moveTo>
                      <a:pt x="3610" y="1"/>
                    </a:moveTo>
                    <a:cubicBezTo>
                      <a:pt x="2999" y="1"/>
                      <a:pt x="2391" y="164"/>
                      <a:pt x="1855" y="488"/>
                    </a:cubicBezTo>
                    <a:cubicBezTo>
                      <a:pt x="1295" y="824"/>
                      <a:pt x="859" y="1321"/>
                      <a:pt x="573" y="1906"/>
                    </a:cubicBezTo>
                    <a:cubicBezTo>
                      <a:pt x="150" y="2665"/>
                      <a:pt x="0" y="3586"/>
                      <a:pt x="311" y="4408"/>
                    </a:cubicBezTo>
                    <a:cubicBezTo>
                      <a:pt x="825" y="5776"/>
                      <a:pt x="2224" y="6616"/>
                      <a:pt x="3609" y="6616"/>
                    </a:cubicBezTo>
                    <a:cubicBezTo>
                      <a:pt x="4404" y="6616"/>
                      <a:pt x="5195" y="6340"/>
                      <a:pt x="5812" y="5727"/>
                    </a:cubicBezTo>
                    <a:cubicBezTo>
                      <a:pt x="7356" y="4196"/>
                      <a:pt x="7057" y="1309"/>
                      <a:pt x="5066" y="326"/>
                    </a:cubicBezTo>
                    <a:cubicBezTo>
                      <a:pt x="4603" y="108"/>
                      <a:pt x="4106" y="1"/>
                      <a:pt x="361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4" name="Google Shape;124;p9"/>
              <p:cNvSpPr/>
              <p:nvPr/>
            </p:nvSpPr>
            <p:spPr>
              <a:xfrm>
                <a:off x="8097521" y="346952"/>
                <a:ext cx="100910" cy="90928"/>
              </a:xfrm>
              <a:custGeom>
                <a:avLst/>
                <a:gdLst/>
                <a:ahLst/>
                <a:cxnLst/>
                <a:rect l="l" t="t" r="r" b="b"/>
                <a:pathLst>
                  <a:path w="6298" h="5675" extrusionOk="0">
                    <a:moveTo>
                      <a:pt x="3026" y="0"/>
                    </a:moveTo>
                    <a:cubicBezTo>
                      <a:pt x="2241" y="0"/>
                      <a:pt x="1460" y="315"/>
                      <a:pt x="946" y="967"/>
                    </a:cubicBezTo>
                    <a:cubicBezTo>
                      <a:pt x="847" y="1104"/>
                      <a:pt x="747" y="1266"/>
                      <a:pt x="673" y="1428"/>
                    </a:cubicBezTo>
                    <a:cubicBezTo>
                      <a:pt x="212" y="1988"/>
                      <a:pt x="0" y="2710"/>
                      <a:pt x="88" y="3431"/>
                    </a:cubicBezTo>
                    <a:cubicBezTo>
                      <a:pt x="284" y="4785"/>
                      <a:pt x="1585" y="5674"/>
                      <a:pt x="2889" y="5674"/>
                    </a:cubicBezTo>
                    <a:cubicBezTo>
                      <a:pt x="3240" y="5674"/>
                      <a:pt x="3591" y="5610"/>
                      <a:pt x="3921" y="5472"/>
                    </a:cubicBezTo>
                    <a:cubicBezTo>
                      <a:pt x="5526" y="4813"/>
                      <a:pt x="6298" y="2734"/>
                      <a:pt x="5352" y="1229"/>
                    </a:cubicBezTo>
                    <a:cubicBezTo>
                      <a:pt x="4845" y="421"/>
                      <a:pt x="3933" y="0"/>
                      <a:pt x="302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25" name="Google Shape;125;p9"/>
              <p:cNvSpPr/>
              <p:nvPr/>
            </p:nvSpPr>
            <p:spPr>
              <a:xfrm>
                <a:off x="8089048" y="744637"/>
                <a:ext cx="117851" cy="101092"/>
              </a:xfrm>
              <a:custGeom>
                <a:avLst/>
                <a:gdLst/>
                <a:ahLst/>
                <a:cxnLst/>
                <a:rect l="l" t="t" r="r" b="b"/>
                <a:pathLst>
                  <a:path w="12222" h="10484" extrusionOk="0">
                    <a:moveTo>
                      <a:pt x="6489" y="1"/>
                    </a:moveTo>
                    <a:cubicBezTo>
                      <a:pt x="5569" y="1"/>
                      <a:pt x="4657" y="256"/>
                      <a:pt x="3871" y="802"/>
                    </a:cubicBezTo>
                    <a:cubicBezTo>
                      <a:pt x="2813" y="1287"/>
                      <a:pt x="1867" y="2109"/>
                      <a:pt x="1407" y="2868"/>
                    </a:cubicBezTo>
                    <a:cubicBezTo>
                      <a:pt x="0" y="5232"/>
                      <a:pt x="971" y="8120"/>
                      <a:pt x="3199" y="9563"/>
                    </a:cubicBezTo>
                    <a:cubicBezTo>
                      <a:pt x="4136" y="10179"/>
                      <a:pt x="5198" y="10484"/>
                      <a:pt x="6248" y="10484"/>
                    </a:cubicBezTo>
                    <a:cubicBezTo>
                      <a:pt x="7682" y="10484"/>
                      <a:pt x="9095" y="9917"/>
                      <a:pt x="10144" y="8804"/>
                    </a:cubicBezTo>
                    <a:cubicBezTo>
                      <a:pt x="11986" y="6825"/>
                      <a:pt x="12222" y="3565"/>
                      <a:pt x="10256" y="1586"/>
                    </a:cubicBezTo>
                    <a:cubicBezTo>
                      <a:pt x="9244" y="566"/>
                      <a:pt x="7858" y="1"/>
                      <a:pt x="648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0"/>
          <p:cNvSpPr txBox="1"/>
          <p:nvPr>
            <p:ph type="title"/>
          </p:nvPr>
        </p:nvSpPr>
        <p:spPr>
          <a:xfrm>
            <a:off x="3924225" y="3750050"/>
            <a:ext cx="4504800" cy="858300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marR="91440" lvl="0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grpSp>
        <p:nvGrpSpPr>
          <p:cNvPr id="128" name="Google Shape;128;p10"/>
          <p:cNvGrpSpPr/>
          <p:nvPr/>
        </p:nvGrpSpPr>
        <p:grpSpPr>
          <a:xfrm rot="10800000">
            <a:off x="8079087" y="274307"/>
            <a:ext cx="699624" cy="760571"/>
            <a:chOff x="8472500" y="116350"/>
            <a:chExt cx="573886" cy="623879"/>
          </a:xfrm>
        </p:grpSpPr>
        <p:sp>
          <p:nvSpPr>
            <p:cNvPr id="129" name="Google Shape;129;p10"/>
            <p:cNvSpPr/>
            <p:nvPr/>
          </p:nvSpPr>
          <p:spPr>
            <a:xfrm>
              <a:off x="8850559" y="116350"/>
              <a:ext cx="195827" cy="167980"/>
            </a:xfrm>
            <a:custGeom>
              <a:avLst/>
              <a:gdLst/>
              <a:ahLst/>
              <a:cxnLst/>
              <a:rect l="l" t="t" r="r" b="b"/>
              <a:pathLst>
                <a:path w="12222" h="10484" extrusionOk="0">
                  <a:moveTo>
                    <a:pt x="6489" y="1"/>
                  </a:moveTo>
                  <a:cubicBezTo>
                    <a:pt x="5569" y="1"/>
                    <a:pt x="4657" y="256"/>
                    <a:pt x="3871" y="802"/>
                  </a:cubicBezTo>
                  <a:cubicBezTo>
                    <a:pt x="2813" y="1287"/>
                    <a:pt x="1867" y="2109"/>
                    <a:pt x="1407" y="2868"/>
                  </a:cubicBezTo>
                  <a:cubicBezTo>
                    <a:pt x="0" y="5232"/>
                    <a:pt x="971" y="8120"/>
                    <a:pt x="3199" y="9563"/>
                  </a:cubicBezTo>
                  <a:cubicBezTo>
                    <a:pt x="4136" y="10179"/>
                    <a:pt x="5198" y="10484"/>
                    <a:pt x="6248" y="10484"/>
                  </a:cubicBezTo>
                  <a:cubicBezTo>
                    <a:pt x="7682" y="10484"/>
                    <a:pt x="9095" y="9917"/>
                    <a:pt x="10144" y="8804"/>
                  </a:cubicBezTo>
                  <a:cubicBezTo>
                    <a:pt x="11986" y="6825"/>
                    <a:pt x="12222" y="3565"/>
                    <a:pt x="10256" y="1586"/>
                  </a:cubicBezTo>
                  <a:cubicBezTo>
                    <a:pt x="9244" y="566"/>
                    <a:pt x="7858" y="1"/>
                    <a:pt x="64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0" name="Google Shape;130;p10"/>
            <p:cNvSpPr/>
            <p:nvPr/>
          </p:nvSpPr>
          <p:spPr>
            <a:xfrm>
              <a:off x="8732698" y="480857"/>
              <a:ext cx="117862" cy="106021"/>
            </a:xfrm>
            <a:custGeom>
              <a:avLst/>
              <a:gdLst/>
              <a:ahLst/>
              <a:cxnLst/>
              <a:rect l="l" t="t" r="r" b="b"/>
              <a:pathLst>
                <a:path w="7356" h="6617" extrusionOk="0">
                  <a:moveTo>
                    <a:pt x="3610" y="1"/>
                  </a:moveTo>
                  <a:cubicBezTo>
                    <a:pt x="2999" y="1"/>
                    <a:pt x="2391" y="164"/>
                    <a:pt x="1855" y="488"/>
                  </a:cubicBezTo>
                  <a:cubicBezTo>
                    <a:pt x="1295" y="824"/>
                    <a:pt x="859" y="1321"/>
                    <a:pt x="573" y="1906"/>
                  </a:cubicBezTo>
                  <a:cubicBezTo>
                    <a:pt x="150" y="2665"/>
                    <a:pt x="0" y="3586"/>
                    <a:pt x="311" y="4408"/>
                  </a:cubicBezTo>
                  <a:cubicBezTo>
                    <a:pt x="825" y="5776"/>
                    <a:pt x="2224" y="6616"/>
                    <a:pt x="3609" y="6616"/>
                  </a:cubicBezTo>
                  <a:cubicBezTo>
                    <a:pt x="4404" y="6616"/>
                    <a:pt x="5195" y="6340"/>
                    <a:pt x="5812" y="5727"/>
                  </a:cubicBezTo>
                  <a:cubicBezTo>
                    <a:pt x="7356" y="4196"/>
                    <a:pt x="7057" y="1309"/>
                    <a:pt x="5066" y="326"/>
                  </a:cubicBezTo>
                  <a:cubicBezTo>
                    <a:pt x="4603" y="108"/>
                    <a:pt x="4106" y="1"/>
                    <a:pt x="36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1" name="Google Shape;131;p10"/>
            <p:cNvSpPr/>
            <p:nvPr/>
          </p:nvSpPr>
          <p:spPr>
            <a:xfrm>
              <a:off x="8631796" y="284314"/>
              <a:ext cx="100910" cy="90928"/>
            </a:xfrm>
            <a:custGeom>
              <a:avLst/>
              <a:gdLst/>
              <a:ahLst/>
              <a:cxnLst/>
              <a:rect l="l" t="t" r="r" b="b"/>
              <a:pathLst>
                <a:path w="6298" h="5675" extrusionOk="0">
                  <a:moveTo>
                    <a:pt x="3026" y="0"/>
                  </a:moveTo>
                  <a:cubicBezTo>
                    <a:pt x="2241" y="0"/>
                    <a:pt x="1460" y="315"/>
                    <a:pt x="946" y="967"/>
                  </a:cubicBezTo>
                  <a:cubicBezTo>
                    <a:pt x="847" y="1104"/>
                    <a:pt x="747" y="1266"/>
                    <a:pt x="673" y="1428"/>
                  </a:cubicBezTo>
                  <a:cubicBezTo>
                    <a:pt x="212" y="1988"/>
                    <a:pt x="0" y="2710"/>
                    <a:pt x="88" y="3431"/>
                  </a:cubicBezTo>
                  <a:cubicBezTo>
                    <a:pt x="284" y="4785"/>
                    <a:pt x="1585" y="5674"/>
                    <a:pt x="2889" y="5674"/>
                  </a:cubicBezTo>
                  <a:cubicBezTo>
                    <a:pt x="3240" y="5674"/>
                    <a:pt x="3591" y="5610"/>
                    <a:pt x="3921" y="5472"/>
                  </a:cubicBezTo>
                  <a:cubicBezTo>
                    <a:pt x="5526" y="4813"/>
                    <a:pt x="6298" y="2734"/>
                    <a:pt x="5352" y="1229"/>
                  </a:cubicBezTo>
                  <a:cubicBezTo>
                    <a:pt x="4845" y="421"/>
                    <a:pt x="3933" y="0"/>
                    <a:pt x="30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132" name="Google Shape;132;p10"/>
            <p:cNvSpPr/>
            <p:nvPr/>
          </p:nvSpPr>
          <p:spPr>
            <a:xfrm>
              <a:off x="8472500" y="616574"/>
              <a:ext cx="137447" cy="123655"/>
            </a:xfrm>
            <a:custGeom>
              <a:avLst/>
              <a:gdLst/>
              <a:ahLst/>
              <a:cxnLst/>
              <a:rect l="l" t="t" r="r" b="b"/>
              <a:pathLst>
                <a:path w="7356" h="6617" extrusionOk="0">
                  <a:moveTo>
                    <a:pt x="3610" y="1"/>
                  </a:moveTo>
                  <a:cubicBezTo>
                    <a:pt x="2999" y="1"/>
                    <a:pt x="2391" y="164"/>
                    <a:pt x="1855" y="488"/>
                  </a:cubicBezTo>
                  <a:cubicBezTo>
                    <a:pt x="1295" y="824"/>
                    <a:pt x="859" y="1321"/>
                    <a:pt x="573" y="1906"/>
                  </a:cubicBezTo>
                  <a:cubicBezTo>
                    <a:pt x="150" y="2665"/>
                    <a:pt x="0" y="3586"/>
                    <a:pt x="311" y="4408"/>
                  </a:cubicBezTo>
                  <a:cubicBezTo>
                    <a:pt x="825" y="5776"/>
                    <a:pt x="2224" y="6616"/>
                    <a:pt x="3609" y="6616"/>
                  </a:cubicBezTo>
                  <a:cubicBezTo>
                    <a:pt x="4404" y="6616"/>
                    <a:pt x="5195" y="6340"/>
                    <a:pt x="5812" y="5727"/>
                  </a:cubicBezTo>
                  <a:cubicBezTo>
                    <a:pt x="7356" y="4196"/>
                    <a:pt x="7057" y="1309"/>
                    <a:pt x="5066" y="326"/>
                  </a:cubicBezTo>
                  <a:cubicBezTo>
                    <a:pt x="4603" y="108"/>
                    <a:pt x="4106" y="1"/>
                    <a:pt x="36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3" Type="http://schemas.openxmlformats.org/officeDocument/2006/relationships/theme" Target="../theme/theme1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4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.xml"/><Relationship Id="rId39" Type="http://schemas.openxmlformats.org/officeDocument/2006/relationships/slideLayout" Target="../slideLayouts/slideLayout39.xml"/><Relationship Id="rId38" Type="http://schemas.openxmlformats.org/officeDocument/2006/relationships/slideLayout" Target="../slideLayouts/slideLayout38.xml"/><Relationship Id="rId37" Type="http://schemas.openxmlformats.org/officeDocument/2006/relationships/slideLayout" Target="../slideLayouts/slideLayout37.xml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15100" y="535000"/>
            <a:ext cx="7713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"/>
              <a:buNone/>
              <a:defRPr sz="35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715100" y="1152475"/>
            <a:ext cx="7713600" cy="3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egoo"/>
              <a:buChar char="●"/>
              <a:defRPr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egoo"/>
              <a:buChar char="○"/>
              <a:defRPr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egoo"/>
              <a:buChar char="■"/>
              <a:defRPr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egoo"/>
              <a:buChar char="●"/>
              <a:defRPr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egoo"/>
              <a:buChar char="○"/>
              <a:defRPr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egoo"/>
              <a:buChar char="■"/>
              <a:defRPr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egoo"/>
              <a:buChar char="●"/>
              <a:defRPr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egoo"/>
              <a:buChar char="○"/>
              <a:defRPr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Glegoo"/>
              <a:buChar char="■"/>
              <a:defRPr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16.xml"/><Relationship Id="rId2" Type="http://schemas.openxmlformats.org/officeDocument/2006/relationships/hyperlink" Target="https://youtu.be/0TdQeTM0xec" TargetMode="External"/><Relationship Id="rId1" Type="http://schemas.openxmlformats.org/officeDocument/2006/relationships/hyperlink" Target="https://youtu.be/Jvo6IGKTvxA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31.xml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8.jpeg"/><Relationship Id="rId1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46"/>
          <p:cNvSpPr txBox="1"/>
          <p:nvPr>
            <p:ph type="ctrTitle"/>
          </p:nvPr>
        </p:nvSpPr>
        <p:spPr>
          <a:xfrm>
            <a:off x="1331595" y="1510030"/>
            <a:ext cx="6827520" cy="18770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BAKTERI &amp; MIKROORGANISME</a:t>
            </a:r>
            <a:endParaRPr lang="en-US" b="1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97" name="Google Shape;497;p46"/>
          <p:cNvSpPr txBox="1"/>
          <p:nvPr>
            <p:ph type="ctrTitle" idx="2"/>
          </p:nvPr>
        </p:nvSpPr>
        <p:spPr>
          <a:xfrm>
            <a:off x="668270" y="2698045"/>
            <a:ext cx="7403700" cy="57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98" name="Google Shape;498;p46"/>
          <p:cNvSpPr/>
          <p:nvPr/>
        </p:nvSpPr>
        <p:spPr>
          <a:xfrm rot="-1274851">
            <a:off x="4096683" y="382948"/>
            <a:ext cx="950832" cy="527644"/>
          </a:xfrm>
          <a:custGeom>
            <a:avLst/>
            <a:gdLst/>
            <a:ahLst/>
            <a:cxnLst/>
            <a:rect l="l" t="t" r="r" b="b"/>
            <a:pathLst>
              <a:path w="20204" h="11211" extrusionOk="0">
                <a:moveTo>
                  <a:pt x="3442" y="1"/>
                </a:moveTo>
                <a:cubicBezTo>
                  <a:pt x="3180" y="1"/>
                  <a:pt x="2914" y="96"/>
                  <a:pt x="2729" y="264"/>
                </a:cubicBezTo>
                <a:cubicBezTo>
                  <a:pt x="1783" y="1086"/>
                  <a:pt x="962" y="2044"/>
                  <a:pt x="290" y="3102"/>
                </a:cubicBezTo>
                <a:cubicBezTo>
                  <a:pt x="0" y="3578"/>
                  <a:pt x="432" y="4089"/>
                  <a:pt x="887" y="4089"/>
                </a:cubicBezTo>
                <a:cubicBezTo>
                  <a:pt x="1038" y="4089"/>
                  <a:pt x="1192" y="4032"/>
                  <a:pt x="1323" y="3898"/>
                </a:cubicBezTo>
                <a:cubicBezTo>
                  <a:pt x="1833" y="3351"/>
                  <a:pt x="2393" y="2840"/>
                  <a:pt x="2978" y="2367"/>
                </a:cubicBezTo>
                <a:cubicBezTo>
                  <a:pt x="3463" y="3537"/>
                  <a:pt x="3974" y="4682"/>
                  <a:pt x="4471" y="5840"/>
                </a:cubicBezTo>
                <a:cubicBezTo>
                  <a:pt x="4602" y="6159"/>
                  <a:pt x="4965" y="6322"/>
                  <a:pt x="5314" y="6322"/>
                </a:cubicBezTo>
                <a:cubicBezTo>
                  <a:pt x="5496" y="6322"/>
                  <a:pt x="5675" y="6278"/>
                  <a:pt x="5816" y="6188"/>
                </a:cubicBezTo>
                <a:lnTo>
                  <a:pt x="8354" y="4633"/>
                </a:lnTo>
                <a:cubicBezTo>
                  <a:pt x="8529" y="5802"/>
                  <a:pt x="8765" y="6960"/>
                  <a:pt x="9051" y="8105"/>
                </a:cubicBezTo>
                <a:cubicBezTo>
                  <a:pt x="9169" y="8531"/>
                  <a:pt x="9610" y="8844"/>
                  <a:pt x="10052" y="8844"/>
                </a:cubicBezTo>
                <a:cubicBezTo>
                  <a:pt x="10218" y="8844"/>
                  <a:pt x="10383" y="8800"/>
                  <a:pt x="10532" y="8702"/>
                </a:cubicBezTo>
                <a:cubicBezTo>
                  <a:pt x="11466" y="8055"/>
                  <a:pt x="12437" y="7458"/>
                  <a:pt x="13432" y="6923"/>
                </a:cubicBezTo>
                <a:cubicBezTo>
                  <a:pt x="13644" y="8105"/>
                  <a:pt x="13880" y="9275"/>
                  <a:pt x="14154" y="10445"/>
                </a:cubicBezTo>
                <a:cubicBezTo>
                  <a:pt x="14254" y="10870"/>
                  <a:pt x="14729" y="11210"/>
                  <a:pt x="15177" y="11210"/>
                </a:cubicBezTo>
                <a:cubicBezTo>
                  <a:pt x="15345" y="11210"/>
                  <a:pt x="15509" y="11163"/>
                  <a:pt x="15648" y="11054"/>
                </a:cubicBezTo>
                <a:lnTo>
                  <a:pt x="19257" y="8267"/>
                </a:lnTo>
                <a:cubicBezTo>
                  <a:pt x="20204" y="7546"/>
                  <a:pt x="19618" y="6365"/>
                  <a:pt x="18733" y="6365"/>
                </a:cubicBezTo>
                <a:cubicBezTo>
                  <a:pt x="18502" y="6365"/>
                  <a:pt x="18250" y="6445"/>
                  <a:pt x="18000" y="6636"/>
                </a:cubicBezTo>
                <a:lnTo>
                  <a:pt x="15784" y="8379"/>
                </a:lnTo>
                <a:cubicBezTo>
                  <a:pt x="15548" y="7296"/>
                  <a:pt x="15336" y="6201"/>
                  <a:pt x="15162" y="5105"/>
                </a:cubicBezTo>
                <a:cubicBezTo>
                  <a:pt x="15092" y="4621"/>
                  <a:pt x="14641" y="4392"/>
                  <a:pt x="14203" y="4392"/>
                </a:cubicBezTo>
                <a:cubicBezTo>
                  <a:pt x="14022" y="4392"/>
                  <a:pt x="13843" y="4432"/>
                  <a:pt x="13694" y="4508"/>
                </a:cubicBezTo>
                <a:cubicBezTo>
                  <a:pt x="12648" y="5031"/>
                  <a:pt x="11653" y="5591"/>
                  <a:pt x="10669" y="6201"/>
                </a:cubicBezTo>
                <a:cubicBezTo>
                  <a:pt x="10445" y="5130"/>
                  <a:pt x="10271" y="4048"/>
                  <a:pt x="10159" y="2965"/>
                </a:cubicBezTo>
                <a:cubicBezTo>
                  <a:pt x="10102" y="2415"/>
                  <a:pt x="9662" y="1944"/>
                  <a:pt x="9142" y="1944"/>
                </a:cubicBezTo>
                <a:cubicBezTo>
                  <a:pt x="8980" y="1944"/>
                  <a:pt x="8809" y="1990"/>
                  <a:pt x="8641" y="2094"/>
                </a:cubicBezTo>
                <a:cubicBezTo>
                  <a:pt x="7682" y="2691"/>
                  <a:pt x="6724" y="3301"/>
                  <a:pt x="5766" y="3898"/>
                </a:cubicBezTo>
                <a:cubicBezTo>
                  <a:pt x="5255" y="2753"/>
                  <a:pt x="4745" y="1596"/>
                  <a:pt x="4223" y="463"/>
                </a:cubicBezTo>
                <a:cubicBezTo>
                  <a:pt x="4072" y="142"/>
                  <a:pt x="3760" y="1"/>
                  <a:pt x="344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500" name="Google Shape;500;p46"/>
          <p:cNvGrpSpPr/>
          <p:nvPr/>
        </p:nvGrpSpPr>
        <p:grpSpPr>
          <a:xfrm>
            <a:off x="320541" y="3809866"/>
            <a:ext cx="1138075" cy="1174798"/>
            <a:chOff x="1220300" y="465175"/>
            <a:chExt cx="1445725" cy="1492375"/>
          </a:xfrm>
        </p:grpSpPr>
        <p:sp>
          <p:nvSpPr>
            <p:cNvPr id="501" name="Google Shape;501;p46"/>
            <p:cNvSpPr/>
            <p:nvPr/>
          </p:nvSpPr>
          <p:spPr>
            <a:xfrm>
              <a:off x="1220300" y="465175"/>
              <a:ext cx="1445725" cy="1492375"/>
            </a:xfrm>
            <a:custGeom>
              <a:avLst/>
              <a:gdLst/>
              <a:ahLst/>
              <a:cxnLst/>
              <a:rect l="l" t="t" r="r" b="b"/>
              <a:pathLst>
                <a:path w="57829" h="59695" extrusionOk="0">
                  <a:moveTo>
                    <a:pt x="33702" y="1"/>
                  </a:moveTo>
                  <a:cubicBezTo>
                    <a:pt x="32916" y="1"/>
                    <a:pt x="32056" y="670"/>
                    <a:pt x="32255" y="1697"/>
                  </a:cubicBezTo>
                  <a:cubicBezTo>
                    <a:pt x="32442" y="2717"/>
                    <a:pt x="31766" y="3795"/>
                    <a:pt x="31407" y="4729"/>
                  </a:cubicBezTo>
                  <a:cubicBezTo>
                    <a:pt x="31278" y="5074"/>
                    <a:pt x="31163" y="5433"/>
                    <a:pt x="31091" y="5792"/>
                  </a:cubicBezTo>
                  <a:cubicBezTo>
                    <a:pt x="30886" y="5787"/>
                    <a:pt x="30681" y="5783"/>
                    <a:pt x="30476" y="5783"/>
                  </a:cubicBezTo>
                  <a:cubicBezTo>
                    <a:pt x="30121" y="5783"/>
                    <a:pt x="29765" y="5793"/>
                    <a:pt x="29410" y="5821"/>
                  </a:cubicBezTo>
                  <a:cubicBezTo>
                    <a:pt x="29238" y="5835"/>
                    <a:pt x="29037" y="5849"/>
                    <a:pt x="28850" y="5878"/>
                  </a:cubicBezTo>
                  <a:cubicBezTo>
                    <a:pt x="29108" y="4168"/>
                    <a:pt x="29166" y="2488"/>
                    <a:pt x="28131" y="850"/>
                  </a:cubicBezTo>
                  <a:cubicBezTo>
                    <a:pt x="27856" y="404"/>
                    <a:pt x="27447" y="218"/>
                    <a:pt x="27038" y="218"/>
                  </a:cubicBezTo>
                  <a:cubicBezTo>
                    <a:pt x="26103" y="218"/>
                    <a:pt x="25164" y="1185"/>
                    <a:pt x="25804" y="2215"/>
                  </a:cubicBezTo>
                  <a:cubicBezTo>
                    <a:pt x="26551" y="3393"/>
                    <a:pt x="26450" y="4815"/>
                    <a:pt x="26192" y="6237"/>
                  </a:cubicBezTo>
                  <a:cubicBezTo>
                    <a:pt x="25129" y="6424"/>
                    <a:pt x="24066" y="6683"/>
                    <a:pt x="23031" y="6999"/>
                  </a:cubicBezTo>
                  <a:cubicBezTo>
                    <a:pt x="23132" y="6769"/>
                    <a:pt x="23232" y="6539"/>
                    <a:pt x="23333" y="6295"/>
                  </a:cubicBezTo>
                  <a:cubicBezTo>
                    <a:pt x="23907" y="4815"/>
                    <a:pt x="23577" y="3479"/>
                    <a:pt x="22686" y="2186"/>
                  </a:cubicBezTo>
                  <a:cubicBezTo>
                    <a:pt x="22390" y="1765"/>
                    <a:pt x="21974" y="1591"/>
                    <a:pt x="21561" y="1591"/>
                  </a:cubicBezTo>
                  <a:cubicBezTo>
                    <a:pt x="20593" y="1591"/>
                    <a:pt x="19649" y="2553"/>
                    <a:pt x="20344" y="3551"/>
                  </a:cubicBezTo>
                  <a:cubicBezTo>
                    <a:pt x="20761" y="4140"/>
                    <a:pt x="21077" y="4600"/>
                    <a:pt x="20833" y="5318"/>
                  </a:cubicBezTo>
                  <a:cubicBezTo>
                    <a:pt x="20603" y="5979"/>
                    <a:pt x="20258" y="6553"/>
                    <a:pt x="20158" y="7257"/>
                  </a:cubicBezTo>
                  <a:cubicBezTo>
                    <a:pt x="20115" y="7516"/>
                    <a:pt x="20100" y="7789"/>
                    <a:pt x="20100" y="8048"/>
                  </a:cubicBezTo>
                  <a:cubicBezTo>
                    <a:pt x="19798" y="8191"/>
                    <a:pt x="19482" y="8321"/>
                    <a:pt x="19166" y="8464"/>
                  </a:cubicBezTo>
                  <a:lnTo>
                    <a:pt x="18922" y="8565"/>
                  </a:lnTo>
                  <a:cubicBezTo>
                    <a:pt x="18807" y="8392"/>
                    <a:pt x="18707" y="8206"/>
                    <a:pt x="18635" y="8005"/>
                  </a:cubicBezTo>
                  <a:cubicBezTo>
                    <a:pt x="18448" y="7415"/>
                    <a:pt x="18649" y="6783"/>
                    <a:pt x="18678" y="6194"/>
                  </a:cubicBezTo>
                  <a:cubicBezTo>
                    <a:pt x="18735" y="4930"/>
                    <a:pt x="18491" y="3378"/>
                    <a:pt x="17097" y="2990"/>
                  </a:cubicBezTo>
                  <a:cubicBezTo>
                    <a:pt x="16961" y="2953"/>
                    <a:pt x="16831" y="2935"/>
                    <a:pt x="16707" y="2935"/>
                  </a:cubicBezTo>
                  <a:cubicBezTo>
                    <a:pt x="15471" y="2935"/>
                    <a:pt x="14955" y="4697"/>
                    <a:pt x="15948" y="5390"/>
                  </a:cubicBezTo>
                  <a:cubicBezTo>
                    <a:pt x="15948" y="5418"/>
                    <a:pt x="15962" y="5433"/>
                    <a:pt x="15962" y="5462"/>
                  </a:cubicBezTo>
                  <a:lnTo>
                    <a:pt x="15991" y="5749"/>
                  </a:lnTo>
                  <a:cubicBezTo>
                    <a:pt x="15991" y="6051"/>
                    <a:pt x="15977" y="6338"/>
                    <a:pt x="15948" y="6640"/>
                  </a:cubicBezTo>
                  <a:cubicBezTo>
                    <a:pt x="15891" y="7257"/>
                    <a:pt x="15833" y="7847"/>
                    <a:pt x="15977" y="8464"/>
                  </a:cubicBezTo>
                  <a:cubicBezTo>
                    <a:pt x="16077" y="8910"/>
                    <a:pt x="16250" y="9326"/>
                    <a:pt x="16494" y="9714"/>
                  </a:cubicBezTo>
                  <a:cubicBezTo>
                    <a:pt x="16178" y="9901"/>
                    <a:pt x="15862" y="10088"/>
                    <a:pt x="15560" y="10289"/>
                  </a:cubicBezTo>
                  <a:cubicBezTo>
                    <a:pt x="14928" y="10749"/>
                    <a:pt x="14353" y="11180"/>
                    <a:pt x="13822" y="11596"/>
                  </a:cubicBezTo>
                  <a:cubicBezTo>
                    <a:pt x="13621" y="11453"/>
                    <a:pt x="13462" y="11266"/>
                    <a:pt x="13362" y="11050"/>
                  </a:cubicBezTo>
                  <a:cubicBezTo>
                    <a:pt x="13247" y="10734"/>
                    <a:pt x="13391" y="10260"/>
                    <a:pt x="13362" y="9915"/>
                  </a:cubicBezTo>
                  <a:cubicBezTo>
                    <a:pt x="13333" y="8565"/>
                    <a:pt x="12572" y="7329"/>
                    <a:pt x="11379" y="6668"/>
                  </a:cubicBezTo>
                  <a:cubicBezTo>
                    <a:pt x="11153" y="6545"/>
                    <a:pt x="10931" y="6490"/>
                    <a:pt x="10721" y="6490"/>
                  </a:cubicBezTo>
                  <a:cubicBezTo>
                    <a:pt x="9518" y="6490"/>
                    <a:pt x="8730" y="8276"/>
                    <a:pt x="10014" y="9010"/>
                  </a:cubicBezTo>
                  <a:cubicBezTo>
                    <a:pt x="11078" y="9599"/>
                    <a:pt x="10503" y="10921"/>
                    <a:pt x="10805" y="11898"/>
                  </a:cubicBezTo>
                  <a:cubicBezTo>
                    <a:pt x="11020" y="12545"/>
                    <a:pt x="11437" y="12976"/>
                    <a:pt x="11882" y="13392"/>
                  </a:cubicBezTo>
                  <a:cubicBezTo>
                    <a:pt x="11092" y="14240"/>
                    <a:pt x="10345" y="15159"/>
                    <a:pt x="9684" y="16108"/>
                  </a:cubicBezTo>
                  <a:cubicBezTo>
                    <a:pt x="9497" y="15662"/>
                    <a:pt x="9239" y="15246"/>
                    <a:pt x="8922" y="14886"/>
                  </a:cubicBezTo>
                  <a:cubicBezTo>
                    <a:pt x="8180" y="14067"/>
                    <a:pt x="7140" y="13601"/>
                    <a:pt x="6058" y="13601"/>
                  </a:cubicBezTo>
                  <a:cubicBezTo>
                    <a:pt x="5926" y="13601"/>
                    <a:pt x="5794" y="13608"/>
                    <a:pt x="5661" y="13622"/>
                  </a:cubicBezTo>
                  <a:cubicBezTo>
                    <a:pt x="4943" y="13694"/>
                    <a:pt x="4311" y="14182"/>
                    <a:pt x="4311" y="14973"/>
                  </a:cubicBezTo>
                  <a:cubicBezTo>
                    <a:pt x="4311" y="15618"/>
                    <a:pt x="4874" y="16328"/>
                    <a:pt x="5563" y="16328"/>
                  </a:cubicBezTo>
                  <a:cubicBezTo>
                    <a:pt x="5595" y="16328"/>
                    <a:pt x="5628" y="16326"/>
                    <a:pt x="5661" y="16323"/>
                  </a:cubicBezTo>
                  <a:cubicBezTo>
                    <a:pt x="5759" y="16311"/>
                    <a:pt x="5855" y="16305"/>
                    <a:pt x="5947" y="16305"/>
                  </a:cubicBezTo>
                  <a:cubicBezTo>
                    <a:pt x="6531" y="16305"/>
                    <a:pt x="6989" y="16551"/>
                    <a:pt x="7213" y="17171"/>
                  </a:cubicBezTo>
                  <a:cubicBezTo>
                    <a:pt x="7356" y="17616"/>
                    <a:pt x="7428" y="18062"/>
                    <a:pt x="7644" y="18478"/>
                  </a:cubicBezTo>
                  <a:cubicBezTo>
                    <a:pt x="7744" y="18694"/>
                    <a:pt x="7874" y="18881"/>
                    <a:pt x="8017" y="19067"/>
                  </a:cubicBezTo>
                  <a:cubicBezTo>
                    <a:pt x="7615" y="19972"/>
                    <a:pt x="7299" y="20906"/>
                    <a:pt x="7040" y="21855"/>
                  </a:cubicBezTo>
                  <a:cubicBezTo>
                    <a:pt x="6566" y="21768"/>
                    <a:pt x="6092" y="21740"/>
                    <a:pt x="5604" y="21740"/>
                  </a:cubicBezTo>
                  <a:cubicBezTo>
                    <a:pt x="4445" y="21727"/>
                    <a:pt x="3607" y="20970"/>
                    <a:pt x="2492" y="20970"/>
                  </a:cubicBezTo>
                  <a:cubicBezTo>
                    <a:pt x="2294" y="20970"/>
                    <a:pt x="2087" y="20994"/>
                    <a:pt x="1868" y="21050"/>
                  </a:cubicBezTo>
                  <a:cubicBezTo>
                    <a:pt x="311" y="21436"/>
                    <a:pt x="800" y="23695"/>
                    <a:pt x="2228" y="23695"/>
                  </a:cubicBezTo>
                  <a:cubicBezTo>
                    <a:pt x="2342" y="23695"/>
                    <a:pt x="2461" y="23681"/>
                    <a:pt x="2586" y="23650"/>
                  </a:cubicBezTo>
                  <a:cubicBezTo>
                    <a:pt x="2616" y="23642"/>
                    <a:pt x="2647" y="23638"/>
                    <a:pt x="2679" y="23638"/>
                  </a:cubicBezTo>
                  <a:cubicBezTo>
                    <a:pt x="2974" y="23638"/>
                    <a:pt x="3360" y="23965"/>
                    <a:pt x="3607" y="24081"/>
                  </a:cubicBezTo>
                  <a:cubicBezTo>
                    <a:pt x="4052" y="24268"/>
                    <a:pt x="4512" y="24383"/>
                    <a:pt x="5000" y="24412"/>
                  </a:cubicBezTo>
                  <a:cubicBezTo>
                    <a:pt x="5067" y="24419"/>
                    <a:pt x="5138" y="24421"/>
                    <a:pt x="5211" y="24421"/>
                  </a:cubicBezTo>
                  <a:cubicBezTo>
                    <a:pt x="5443" y="24421"/>
                    <a:pt x="5701" y="24396"/>
                    <a:pt x="5950" y="24396"/>
                  </a:cubicBezTo>
                  <a:cubicBezTo>
                    <a:pt x="6131" y="24396"/>
                    <a:pt x="6308" y="24409"/>
                    <a:pt x="6466" y="24455"/>
                  </a:cubicBezTo>
                  <a:cubicBezTo>
                    <a:pt x="6308" y="25446"/>
                    <a:pt x="6178" y="26452"/>
                    <a:pt x="6078" y="27443"/>
                  </a:cubicBezTo>
                  <a:cubicBezTo>
                    <a:pt x="6063" y="27558"/>
                    <a:pt x="6049" y="27673"/>
                    <a:pt x="6049" y="27788"/>
                  </a:cubicBezTo>
                  <a:cubicBezTo>
                    <a:pt x="5790" y="27774"/>
                    <a:pt x="5546" y="27745"/>
                    <a:pt x="5288" y="27745"/>
                  </a:cubicBezTo>
                  <a:cubicBezTo>
                    <a:pt x="4411" y="27702"/>
                    <a:pt x="3219" y="27817"/>
                    <a:pt x="2472" y="27242"/>
                  </a:cubicBezTo>
                  <a:cubicBezTo>
                    <a:pt x="2168" y="27007"/>
                    <a:pt x="1812" y="26864"/>
                    <a:pt x="1462" y="26864"/>
                  </a:cubicBezTo>
                  <a:cubicBezTo>
                    <a:pt x="1148" y="26864"/>
                    <a:pt x="839" y="26978"/>
                    <a:pt x="575" y="27242"/>
                  </a:cubicBezTo>
                  <a:cubicBezTo>
                    <a:pt x="101" y="27702"/>
                    <a:pt x="0" y="28693"/>
                    <a:pt x="575" y="29139"/>
                  </a:cubicBezTo>
                  <a:cubicBezTo>
                    <a:pt x="1566" y="29915"/>
                    <a:pt x="2586" y="30245"/>
                    <a:pt x="3836" y="30374"/>
                  </a:cubicBezTo>
                  <a:cubicBezTo>
                    <a:pt x="4555" y="30446"/>
                    <a:pt x="5331" y="30374"/>
                    <a:pt x="6063" y="30475"/>
                  </a:cubicBezTo>
                  <a:cubicBezTo>
                    <a:pt x="6078" y="30604"/>
                    <a:pt x="6092" y="30733"/>
                    <a:pt x="6106" y="30863"/>
                  </a:cubicBezTo>
                  <a:cubicBezTo>
                    <a:pt x="6193" y="31639"/>
                    <a:pt x="6279" y="32414"/>
                    <a:pt x="6379" y="33190"/>
                  </a:cubicBezTo>
                  <a:cubicBezTo>
                    <a:pt x="6020" y="33305"/>
                    <a:pt x="5661" y="33435"/>
                    <a:pt x="5302" y="33578"/>
                  </a:cubicBezTo>
                  <a:cubicBezTo>
                    <a:pt x="4584" y="33870"/>
                    <a:pt x="3886" y="33969"/>
                    <a:pt x="3167" y="33969"/>
                  </a:cubicBezTo>
                  <a:cubicBezTo>
                    <a:pt x="2649" y="33969"/>
                    <a:pt x="2120" y="33917"/>
                    <a:pt x="1566" y="33851"/>
                  </a:cubicBezTo>
                  <a:cubicBezTo>
                    <a:pt x="1535" y="33848"/>
                    <a:pt x="1503" y="33846"/>
                    <a:pt x="1472" y="33846"/>
                  </a:cubicBezTo>
                  <a:cubicBezTo>
                    <a:pt x="795" y="33846"/>
                    <a:pt x="230" y="34570"/>
                    <a:pt x="230" y="35202"/>
                  </a:cubicBezTo>
                  <a:cubicBezTo>
                    <a:pt x="230" y="36006"/>
                    <a:pt x="848" y="36466"/>
                    <a:pt x="1566" y="36552"/>
                  </a:cubicBezTo>
                  <a:cubicBezTo>
                    <a:pt x="2190" y="36619"/>
                    <a:pt x="2809" y="36678"/>
                    <a:pt x="3425" y="36678"/>
                  </a:cubicBezTo>
                  <a:cubicBezTo>
                    <a:pt x="4001" y="36678"/>
                    <a:pt x="4574" y="36626"/>
                    <a:pt x="5144" y="36480"/>
                  </a:cubicBezTo>
                  <a:cubicBezTo>
                    <a:pt x="5704" y="36337"/>
                    <a:pt x="6293" y="35992"/>
                    <a:pt x="6868" y="35819"/>
                  </a:cubicBezTo>
                  <a:cubicBezTo>
                    <a:pt x="6997" y="36337"/>
                    <a:pt x="7155" y="36854"/>
                    <a:pt x="7342" y="37357"/>
                  </a:cubicBezTo>
                  <a:cubicBezTo>
                    <a:pt x="7572" y="37975"/>
                    <a:pt x="7816" y="38592"/>
                    <a:pt x="8060" y="39196"/>
                  </a:cubicBezTo>
                  <a:lnTo>
                    <a:pt x="7802" y="39196"/>
                  </a:lnTo>
                  <a:cubicBezTo>
                    <a:pt x="6049" y="39196"/>
                    <a:pt x="4411" y="39253"/>
                    <a:pt x="3032" y="40474"/>
                  </a:cubicBezTo>
                  <a:cubicBezTo>
                    <a:pt x="2010" y="41373"/>
                    <a:pt x="2954" y="42728"/>
                    <a:pt x="4040" y="42728"/>
                  </a:cubicBezTo>
                  <a:cubicBezTo>
                    <a:pt x="4343" y="42728"/>
                    <a:pt x="4657" y="42622"/>
                    <a:pt x="4943" y="42371"/>
                  </a:cubicBezTo>
                  <a:cubicBezTo>
                    <a:pt x="5473" y="41905"/>
                    <a:pt x="6236" y="41882"/>
                    <a:pt x="6928" y="41882"/>
                  </a:cubicBezTo>
                  <a:cubicBezTo>
                    <a:pt x="7005" y="41882"/>
                    <a:pt x="7081" y="41882"/>
                    <a:pt x="7155" y="41882"/>
                  </a:cubicBezTo>
                  <a:cubicBezTo>
                    <a:pt x="7309" y="41889"/>
                    <a:pt x="7462" y="41891"/>
                    <a:pt x="7616" y="41891"/>
                  </a:cubicBezTo>
                  <a:cubicBezTo>
                    <a:pt x="8180" y="41891"/>
                    <a:pt x="8742" y="41853"/>
                    <a:pt x="9296" y="41796"/>
                  </a:cubicBezTo>
                  <a:cubicBezTo>
                    <a:pt x="9598" y="42342"/>
                    <a:pt x="9899" y="42874"/>
                    <a:pt x="10244" y="43391"/>
                  </a:cubicBezTo>
                  <a:cubicBezTo>
                    <a:pt x="9871" y="43448"/>
                    <a:pt x="9468" y="43477"/>
                    <a:pt x="9052" y="43535"/>
                  </a:cubicBezTo>
                  <a:cubicBezTo>
                    <a:pt x="7615" y="43693"/>
                    <a:pt x="6308" y="44382"/>
                    <a:pt x="5374" y="45460"/>
                  </a:cubicBezTo>
                  <a:cubicBezTo>
                    <a:pt x="4507" y="46458"/>
                    <a:pt x="5408" y="47809"/>
                    <a:pt x="6388" y="47809"/>
                  </a:cubicBezTo>
                  <a:cubicBezTo>
                    <a:pt x="6691" y="47809"/>
                    <a:pt x="7002" y="47680"/>
                    <a:pt x="7270" y="47371"/>
                  </a:cubicBezTo>
                  <a:cubicBezTo>
                    <a:pt x="8405" y="46049"/>
                    <a:pt x="9756" y="46322"/>
                    <a:pt x="11307" y="45991"/>
                  </a:cubicBezTo>
                  <a:cubicBezTo>
                    <a:pt x="11537" y="45934"/>
                    <a:pt x="11767" y="45862"/>
                    <a:pt x="11983" y="45790"/>
                  </a:cubicBezTo>
                  <a:cubicBezTo>
                    <a:pt x="12313" y="46178"/>
                    <a:pt x="12658" y="46552"/>
                    <a:pt x="13017" y="46925"/>
                  </a:cubicBezTo>
                  <a:cubicBezTo>
                    <a:pt x="12830" y="47141"/>
                    <a:pt x="12672" y="47356"/>
                    <a:pt x="12543" y="47601"/>
                  </a:cubicBezTo>
                  <a:cubicBezTo>
                    <a:pt x="12227" y="48175"/>
                    <a:pt x="12141" y="48750"/>
                    <a:pt x="11523" y="49095"/>
                  </a:cubicBezTo>
                  <a:cubicBezTo>
                    <a:pt x="10905" y="49454"/>
                    <a:pt x="10129" y="49540"/>
                    <a:pt x="9440" y="49641"/>
                  </a:cubicBezTo>
                  <a:cubicBezTo>
                    <a:pt x="8721" y="49756"/>
                    <a:pt x="8319" y="50646"/>
                    <a:pt x="8506" y="51293"/>
                  </a:cubicBezTo>
                  <a:cubicBezTo>
                    <a:pt x="8692" y="51950"/>
                    <a:pt x="9252" y="52265"/>
                    <a:pt x="9864" y="52265"/>
                  </a:cubicBezTo>
                  <a:cubicBezTo>
                    <a:pt x="9961" y="52265"/>
                    <a:pt x="10060" y="52257"/>
                    <a:pt x="10158" y="52241"/>
                  </a:cubicBezTo>
                  <a:cubicBezTo>
                    <a:pt x="11480" y="52026"/>
                    <a:pt x="12859" y="51695"/>
                    <a:pt x="13822" y="50704"/>
                  </a:cubicBezTo>
                  <a:cubicBezTo>
                    <a:pt x="14253" y="50273"/>
                    <a:pt x="14497" y="49756"/>
                    <a:pt x="14756" y="49224"/>
                  </a:cubicBezTo>
                  <a:cubicBezTo>
                    <a:pt x="14827" y="49052"/>
                    <a:pt x="14914" y="48894"/>
                    <a:pt x="15014" y="48750"/>
                  </a:cubicBezTo>
                  <a:cubicBezTo>
                    <a:pt x="16207" y="49713"/>
                    <a:pt x="17500" y="50546"/>
                    <a:pt x="18865" y="51221"/>
                  </a:cubicBezTo>
                  <a:cubicBezTo>
                    <a:pt x="18620" y="51264"/>
                    <a:pt x="18376" y="51307"/>
                    <a:pt x="18132" y="51322"/>
                  </a:cubicBezTo>
                  <a:cubicBezTo>
                    <a:pt x="16250" y="51537"/>
                    <a:pt x="15661" y="53261"/>
                    <a:pt x="15675" y="54914"/>
                  </a:cubicBezTo>
                  <a:cubicBezTo>
                    <a:pt x="15682" y="55783"/>
                    <a:pt x="16357" y="56217"/>
                    <a:pt x="17029" y="56217"/>
                  </a:cubicBezTo>
                  <a:cubicBezTo>
                    <a:pt x="17701" y="56217"/>
                    <a:pt x="18369" y="55783"/>
                    <a:pt x="18362" y="54914"/>
                  </a:cubicBezTo>
                  <a:cubicBezTo>
                    <a:pt x="18362" y="54712"/>
                    <a:pt x="18290" y="54181"/>
                    <a:pt x="18434" y="53994"/>
                  </a:cubicBezTo>
                  <a:lnTo>
                    <a:pt x="18620" y="53980"/>
                  </a:lnTo>
                  <a:cubicBezTo>
                    <a:pt x="18821" y="53965"/>
                    <a:pt x="19023" y="53951"/>
                    <a:pt x="19224" y="53908"/>
                  </a:cubicBezTo>
                  <a:cubicBezTo>
                    <a:pt x="19942" y="53822"/>
                    <a:pt x="20603" y="53506"/>
                    <a:pt x="21135" y="53017"/>
                  </a:cubicBezTo>
                  <a:cubicBezTo>
                    <a:pt x="21364" y="52802"/>
                    <a:pt x="21566" y="52572"/>
                    <a:pt x="21738" y="52313"/>
                  </a:cubicBezTo>
                  <a:cubicBezTo>
                    <a:pt x="22169" y="52428"/>
                    <a:pt x="22614" y="52543"/>
                    <a:pt x="23060" y="52629"/>
                  </a:cubicBezTo>
                  <a:cubicBezTo>
                    <a:pt x="22974" y="52802"/>
                    <a:pt x="22887" y="53003"/>
                    <a:pt x="22801" y="53189"/>
                  </a:cubicBezTo>
                  <a:cubicBezTo>
                    <a:pt x="22054" y="54712"/>
                    <a:pt x="21508" y="56221"/>
                    <a:pt x="21882" y="57945"/>
                  </a:cubicBezTo>
                  <a:cubicBezTo>
                    <a:pt x="22031" y="58616"/>
                    <a:pt x="22534" y="58907"/>
                    <a:pt x="23062" y="58907"/>
                  </a:cubicBezTo>
                  <a:cubicBezTo>
                    <a:pt x="23857" y="58907"/>
                    <a:pt x="24707" y="58246"/>
                    <a:pt x="24482" y="57227"/>
                  </a:cubicBezTo>
                  <a:cubicBezTo>
                    <a:pt x="24180" y="55862"/>
                    <a:pt x="25172" y="54554"/>
                    <a:pt x="25689" y="53376"/>
                  </a:cubicBezTo>
                  <a:cubicBezTo>
                    <a:pt x="25732" y="53261"/>
                    <a:pt x="25775" y="53146"/>
                    <a:pt x="25833" y="53031"/>
                  </a:cubicBezTo>
                  <a:cubicBezTo>
                    <a:pt x="26528" y="53117"/>
                    <a:pt x="27231" y="53163"/>
                    <a:pt x="27937" y="53163"/>
                  </a:cubicBezTo>
                  <a:cubicBezTo>
                    <a:pt x="28179" y="53163"/>
                    <a:pt x="28421" y="53157"/>
                    <a:pt x="28663" y="53146"/>
                  </a:cubicBezTo>
                  <a:cubicBezTo>
                    <a:pt x="28692" y="53276"/>
                    <a:pt x="28692" y="53405"/>
                    <a:pt x="28677" y="53534"/>
                  </a:cubicBezTo>
                  <a:cubicBezTo>
                    <a:pt x="28606" y="54052"/>
                    <a:pt x="28160" y="54526"/>
                    <a:pt x="28002" y="55043"/>
                  </a:cubicBezTo>
                  <a:cubicBezTo>
                    <a:pt x="27844" y="55646"/>
                    <a:pt x="27873" y="56278"/>
                    <a:pt x="28117" y="56853"/>
                  </a:cubicBezTo>
                  <a:cubicBezTo>
                    <a:pt x="28289" y="57327"/>
                    <a:pt x="28850" y="57888"/>
                    <a:pt x="28835" y="58390"/>
                  </a:cubicBezTo>
                  <a:cubicBezTo>
                    <a:pt x="28800" y="59260"/>
                    <a:pt x="29457" y="59694"/>
                    <a:pt x="30130" y="59694"/>
                  </a:cubicBezTo>
                  <a:cubicBezTo>
                    <a:pt x="30804" y="59694"/>
                    <a:pt x="31493" y="59260"/>
                    <a:pt x="31522" y="58390"/>
                  </a:cubicBezTo>
                  <a:cubicBezTo>
                    <a:pt x="31551" y="57643"/>
                    <a:pt x="31292" y="57040"/>
                    <a:pt x="30933" y="56408"/>
                  </a:cubicBezTo>
                  <a:cubicBezTo>
                    <a:pt x="30804" y="56163"/>
                    <a:pt x="30603" y="55977"/>
                    <a:pt x="30631" y="55718"/>
                  </a:cubicBezTo>
                  <a:cubicBezTo>
                    <a:pt x="30646" y="55459"/>
                    <a:pt x="30976" y="55072"/>
                    <a:pt x="31077" y="54827"/>
                  </a:cubicBezTo>
                  <a:cubicBezTo>
                    <a:pt x="31335" y="54224"/>
                    <a:pt x="31422" y="53549"/>
                    <a:pt x="31321" y="52888"/>
                  </a:cubicBezTo>
                  <a:cubicBezTo>
                    <a:pt x="32269" y="52758"/>
                    <a:pt x="33232" y="52615"/>
                    <a:pt x="34194" y="52457"/>
                  </a:cubicBezTo>
                  <a:cubicBezTo>
                    <a:pt x="34352" y="53075"/>
                    <a:pt x="34309" y="53707"/>
                    <a:pt x="34209" y="54425"/>
                  </a:cubicBezTo>
                  <a:cubicBezTo>
                    <a:pt x="34065" y="55517"/>
                    <a:pt x="34238" y="56465"/>
                    <a:pt x="34985" y="57298"/>
                  </a:cubicBezTo>
                  <a:cubicBezTo>
                    <a:pt x="35258" y="57602"/>
                    <a:pt x="35571" y="57729"/>
                    <a:pt x="35877" y="57729"/>
                  </a:cubicBezTo>
                  <a:cubicBezTo>
                    <a:pt x="36871" y="57729"/>
                    <a:pt x="37775" y="56380"/>
                    <a:pt x="36895" y="55402"/>
                  </a:cubicBezTo>
                  <a:cubicBezTo>
                    <a:pt x="36680" y="55158"/>
                    <a:pt x="36895" y="54569"/>
                    <a:pt x="36939" y="54296"/>
                  </a:cubicBezTo>
                  <a:cubicBezTo>
                    <a:pt x="37082" y="53520"/>
                    <a:pt x="37053" y="52701"/>
                    <a:pt x="36852" y="51925"/>
                  </a:cubicBezTo>
                  <a:cubicBezTo>
                    <a:pt x="37671" y="51753"/>
                    <a:pt x="38476" y="51523"/>
                    <a:pt x="39266" y="51236"/>
                  </a:cubicBezTo>
                  <a:lnTo>
                    <a:pt x="39611" y="51106"/>
                  </a:lnTo>
                  <a:cubicBezTo>
                    <a:pt x="39826" y="51336"/>
                    <a:pt x="39956" y="51638"/>
                    <a:pt x="39984" y="51954"/>
                  </a:cubicBezTo>
                  <a:cubicBezTo>
                    <a:pt x="40085" y="53218"/>
                    <a:pt x="40243" y="54224"/>
                    <a:pt x="41091" y="55215"/>
                  </a:cubicBezTo>
                  <a:cubicBezTo>
                    <a:pt x="41361" y="55530"/>
                    <a:pt x="41674" y="55661"/>
                    <a:pt x="41980" y="55661"/>
                  </a:cubicBezTo>
                  <a:cubicBezTo>
                    <a:pt x="42958" y="55661"/>
                    <a:pt x="43855" y="54315"/>
                    <a:pt x="43002" y="53319"/>
                  </a:cubicBezTo>
                  <a:cubicBezTo>
                    <a:pt x="42441" y="52658"/>
                    <a:pt x="42757" y="51523"/>
                    <a:pt x="42542" y="50747"/>
                  </a:cubicBezTo>
                  <a:cubicBezTo>
                    <a:pt x="42456" y="50488"/>
                    <a:pt x="42341" y="50230"/>
                    <a:pt x="42183" y="50000"/>
                  </a:cubicBezTo>
                  <a:cubicBezTo>
                    <a:pt x="43418" y="49397"/>
                    <a:pt x="44582" y="48664"/>
                    <a:pt x="45674" y="47845"/>
                  </a:cubicBezTo>
                  <a:cubicBezTo>
                    <a:pt x="45760" y="48003"/>
                    <a:pt x="45875" y="48147"/>
                    <a:pt x="46004" y="48290"/>
                  </a:cubicBezTo>
                  <a:cubicBezTo>
                    <a:pt x="46220" y="48520"/>
                    <a:pt x="46723" y="48649"/>
                    <a:pt x="46895" y="48865"/>
                  </a:cubicBezTo>
                  <a:cubicBezTo>
                    <a:pt x="46924" y="48908"/>
                    <a:pt x="47010" y="49511"/>
                    <a:pt x="47024" y="49655"/>
                  </a:cubicBezTo>
                  <a:cubicBezTo>
                    <a:pt x="47121" y="50262"/>
                    <a:pt x="47782" y="50643"/>
                    <a:pt x="48375" y="50643"/>
                  </a:cubicBezTo>
                  <a:cubicBezTo>
                    <a:pt x="48484" y="50643"/>
                    <a:pt x="48590" y="50630"/>
                    <a:pt x="48691" y="50603"/>
                  </a:cubicBezTo>
                  <a:cubicBezTo>
                    <a:pt x="49452" y="50388"/>
                    <a:pt x="49740" y="49655"/>
                    <a:pt x="49625" y="48937"/>
                  </a:cubicBezTo>
                  <a:cubicBezTo>
                    <a:pt x="49553" y="48362"/>
                    <a:pt x="49366" y="47816"/>
                    <a:pt x="49065" y="47328"/>
                  </a:cubicBezTo>
                  <a:cubicBezTo>
                    <a:pt x="48849" y="47012"/>
                    <a:pt x="48576" y="46739"/>
                    <a:pt x="48260" y="46552"/>
                  </a:cubicBezTo>
                  <a:cubicBezTo>
                    <a:pt x="48174" y="46509"/>
                    <a:pt x="48102" y="46466"/>
                    <a:pt x="48016" y="46437"/>
                  </a:cubicBezTo>
                  <a:cubicBezTo>
                    <a:pt x="48001" y="46408"/>
                    <a:pt x="48001" y="46379"/>
                    <a:pt x="47987" y="46351"/>
                  </a:cubicBezTo>
                  <a:cubicBezTo>
                    <a:pt x="47958" y="46207"/>
                    <a:pt x="47929" y="46063"/>
                    <a:pt x="47886" y="45920"/>
                  </a:cubicBezTo>
                  <a:cubicBezTo>
                    <a:pt x="48648" y="45129"/>
                    <a:pt x="49337" y="44267"/>
                    <a:pt x="49927" y="43348"/>
                  </a:cubicBezTo>
                  <a:cubicBezTo>
                    <a:pt x="50200" y="43492"/>
                    <a:pt x="50472" y="43678"/>
                    <a:pt x="50717" y="43865"/>
                  </a:cubicBezTo>
                  <a:cubicBezTo>
                    <a:pt x="51593" y="44540"/>
                    <a:pt x="52613" y="44670"/>
                    <a:pt x="53691" y="44684"/>
                  </a:cubicBezTo>
                  <a:cubicBezTo>
                    <a:pt x="53695" y="44684"/>
                    <a:pt x="53700" y="44684"/>
                    <a:pt x="53704" y="44684"/>
                  </a:cubicBezTo>
                  <a:cubicBezTo>
                    <a:pt x="55415" y="44684"/>
                    <a:pt x="55410" y="41997"/>
                    <a:pt x="53691" y="41983"/>
                  </a:cubicBezTo>
                  <a:cubicBezTo>
                    <a:pt x="53598" y="41983"/>
                    <a:pt x="53503" y="41984"/>
                    <a:pt x="53408" y="41984"/>
                  </a:cubicBezTo>
                  <a:cubicBezTo>
                    <a:pt x="53073" y="41984"/>
                    <a:pt x="52728" y="41967"/>
                    <a:pt x="52426" y="41811"/>
                  </a:cubicBezTo>
                  <a:cubicBezTo>
                    <a:pt x="52010" y="41581"/>
                    <a:pt x="51694" y="41178"/>
                    <a:pt x="51291" y="40934"/>
                  </a:cubicBezTo>
                  <a:cubicBezTo>
                    <a:pt x="51751" y="39986"/>
                    <a:pt x="52139" y="38995"/>
                    <a:pt x="52470" y="37989"/>
                  </a:cubicBezTo>
                  <a:cubicBezTo>
                    <a:pt x="52714" y="38104"/>
                    <a:pt x="52958" y="38219"/>
                    <a:pt x="53188" y="38319"/>
                  </a:cubicBezTo>
                  <a:cubicBezTo>
                    <a:pt x="53830" y="38584"/>
                    <a:pt x="54473" y="38737"/>
                    <a:pt x="55132" y="38737"/>
                  </a:cubicBezTo>
                  <a:cubicBezTo>
                    <a:pt x="55475" y="38737"/>
                    <a:pt x="55822" y="38695"/>
                    <a:pt x="56176" y="38607"/>
                  </a:cubicBezTo>
                  <a:cubicBezTo>
                    <a:pt x="57733" y="38208"/>
                    <a:pt x="57232" y="35961"/>
                    <a:pt x="55815" y="35961"/>
                  </a:cubicBezTo>
                  <a:cubicBezTo>
                    <a:pt x="55702" y="35961"/>
                    <a:pt x="55582" y="35975"/>
                    <a:pt x="55458" y="36006"/>
                  </a:cubicBezTo>
                  <a:cubicBezTo>
                    <a:pt x="55335" y="36038"/>
                    <a:pt x="55211" y="36052"/>
                    <a:pt x="55085" y="36052"/>
                  </a:cubicBezTo>
                  <a:cubicBezTo>
                    <a:pt x="54420" y="36052"/>
                    <a:pt x="53733" y="35652"/>
                    <a:pt x="53116" y="35374"/>
                  </a:cubicBezTo>
                  <a:cubicBezTo>
                    <a:pt x="53303" y="34383"/>
                    <a:pt x="53403" y="33391"/>
                    <a:pt x="53447" y="32386"/>
                  </a:cubicBezTo>
                  <a:cubicBezTo>
                    <a:pt x="54052" y="32122"/>
                    <a:pt x="54716" y="31773"/>
                    <a:pt x="55356" y="31773"/>
                  </a:cubicBezTo>
                  <a:cubicBezTo>
                    <a:pt x="55551" y="31773"/>
                    <a:pt x="55744" y="31806"/>
                    <a:pt x="55932" y="31883"/>
                  </a:cubicBezTo>
                  <a:cubicBezTo>
                    <a:pt x="56050" y="31931"/>
                    <a:pt x="56173" y="31953"/>
                    <a:pt x="56295" y="31953"/>
                  </a:cubicBezTo>
                  <a:cubicBezTo>
                    <a:pt x="56870" y="31953"/>
                    <a:pt x="57442" y="31470"/>
                    <a:pt x="57584" y="30949"/>
                  </a:cubicBezTo>
                  <a:cubicBezTo>
                    <a:pt x="57829" y="30173"/>
                    <a:pt x="57340" y="29555"/>
                    <a:pt x="56665" y="29282"/>
                  </a:cubicBezTo>
                  <a:cubicBezTo>
                    <a:pt x="56276" y="29126"/>
                    <a:pt x="55889" y="29062"/>
                    <a:pt x="55504" y="29062"/>
                  </a:cubicBezTo>
                  <a:cubicBezTo>
                    <a:pt x="54794" y="29062"/>
                    <a:pt x="54093" y="29280"/>
                    <a:pt x="53403" y="29541"/>
                  </a:cubicBezTo>
                  <a:cubicBezTo>
                    <a:pt x="53332" y="28607"/>
                    <a:pt x="53202" y="27688"/>
                    <a:pt x="53030" y="26768"/>
                  </a:cubicBezTo>
                  <a:lnTo>
                    <a:pt x="53030" y="26768"/>
                  </a:lnTo>
                  <a:cubicBezTo>
                    <a:pt x="53116" y="26772"/>
                    <a:pt x="53203" y="26774"/>
                    <a:pt x="53291" y="26774"/>
                  </a:cubicBezTo>
                  <a:cubicBezTo>
                    <a:pt x="53553" y="26774"/>
                    <a:pt x="53820" y="26757"/>
                    <a:pt x="54079" y="26725"/>
                  </a:cubicBezTo>
                  <a:cubicBezTo>
                    <a:pt x="55041" y="26581"/>
                    <a:pt x="55932" y="26165"/>
                    <a:pt x="56665" y="25533"/>
                  </a:cubicBezTo>
                  <a:cubicBezTo>
                    <a:pt x="57705" y="24650"/>
                    <a:pt x="56742" y="23287"/>
                    <a:pt x="55647" y="23287"/>
                  </a:cubicBezTo>
                  <a:cubicBezTo>
                    <a:pt x="55352" y="23287"/>
                    <a:pt x="55046" y="23386"/>
                    <a:pt x="54768" y="23622"/>
                  </a:cubicBezTo>
                  <a:cubicBezTo>
                    <a:pt x="54203" y="24110"/>
                    <a:pt x="53453" y="24185"/>
                    <a:pt x="52674" y="24185"/>
                  </a:cubicBezTo>
                  <a:cubicBezTo>
                    <a:pt x="52582" y="24185"/>
                    <a:pt x="52490" y="24184"/>
                    <a:pt x="52398" y="24182"/>
                  </a:cubicBezTo>
                  <a:cubicBezTo>
                    <a:pt x="52096" y="23248"/>
                    <a:pt x="51737" y="22343"/>
                    <a:pt x="51349" y="21452"/>
                  </a:cubicBezTo>
                  <a:lnTo>
                    <a:pt x="51421" y="21409"/>
                  </a:lnTo>
                  <a:cubicBezTo>
                    <a:pt x="52053" y="21041"/>
                    <a:pt x="52890" y="20165"/>
                    <a:pt x="53711" y="20165"/>
                  </a:cubicBezTo>
                  <a:cubicBezTo>
                    <a:pt x="53786" y="20165"/>
                    <a:pt x="53861" y="20172"/>
                    <a:pt x="53935" y="20188"/>
                  </a:cubicBezTo>
                  <a:cubicBezTo>
                    <a:pt x="54048" y="20213"/>
                    <a:pt x="54156" y="20225"/>
                    <a:pt x="54260" y="20225"/>
                  </a:cubicBezTo>
                  <a:cubicBezTo>
                    <a:pt x="55701" y="20225"/>
                    <a:pt x="56222" y="17949"/>
                    <a:pt x="54653" y="17587"/>
                  </a:cubicBezTo>
                  <a:cubicBezTo>
                    <a:pt x="54358" y="17525"/>
                    <a:pt x="54068" y="17495"/>
                    <a:pt x="53784" y="17495"/>
                  </a:cubicBezTo>
                  <a:cubicBezTo>
                    <a:pt x="52895" y="17495"/>
                    <a:pt x="52061" y="17787"/>
                    <a:pt x="51277" y="18277"/>
                  </a:cubicBezTo>
                  <a:cubicBezTo>
                    <a:pt x="50918" y="18521"/>
                    <a:pt x="50559" y="18751"/>
                    <a:pt x="50200" y="18952"/>
                  </a:cubicBezTo>
                  <a:cubicBezTo>
                    <a:pt x="49840" y="18263"/>
                    <a:pt x="49438" y="17573"/>
                    <a:pt x="49007" y="16927"/>
                  </a:cubicBezTo>
                  <a:cubicBezTo>
                    <a:pt x="49280" y="16797"/>
                    <a:pt x="49553" y="16625"/>
                    <a:pt x="49826" y="16452"/>
                  </a:cubicBezTo>
                  <a:cubicBezTo>
                    <a:pt x="50171" y="16194"/>
                    <a:pt x="50501" y="15907"/>
                    <a:pt x="50789" y="15576"/>
                  </a:cubicBezTo>
                  <a:cubicBezTo>
                    <a:pt x="51035" y="15302"/>
                    <a:pt x="51268" y="14898"/>
                    <a:pt x="51638" y="14898"/>
                  </a:cubicBezTo>
                  <a:cubicBezTo>
                    <a:pt x="51656" y="14898"/>
                    <a:pt x="51675" y="14899"/>
                    <a:pt x="51694" y="14901"/>
                  </a:cubicBezTo>
                  <a:cubicBezTo>
                    <a:pt x="51726" y="14904"/>
                    <a:pt x="51758" y="14906"/>
                    <a:pt x="51790" y="14906"/>
                  </a:cubicBezTo>
                  <a:cubicBezTo>
                    <a:pt x="52468" y="14906"/>
                    <a:pt x="53044" y="14195"/>
                    <a:pt x="53044" y="13550"/>
                  </a:cubicBezTo>
                  <a:cubicBezTo>
                    <a:pt x="53044" y="12760"/>
                    <a:pt x="52412" y="12286"/>
                    <a:pt x="51694" y="12200"/>
                  </a:cubicBezTo>
                  <a:cubicBezTo>
                    <a:pt x="51610" y="12191"/>
                    <a:pt x="51528" y="12187"/>
                    <a:pt x="51447" y="12187"/>
                  </a:cubicBezTo>
                  <a:cubicBezTo>
                    <a:pt x="50430" y="12187"/>
                    <a:pt x="49630" y="12834"/>
                    <a:pt x="48978" y="13579"/>
                  </a:cubicBezTo>
                  <a:cubicBezTo>
                    <a:pt x="48533" y="14068"/>
                    <a:pt x="47987" y="14455"/>
                    <a:pt x="47369" y="14700"/>
                  </a:cubicBezTo>
                  <a:cubicBezTo>
                    <a:pt x="46924" y="14154"/>
                    <a:pt x="46464" y="13608"/>
                    <a:pt x="46004" y="13091"/>
                  </a:cubicBezTo>
                  <a:cubicBezTo>
                    <a:pt x="46435" y="12746"/>
                    <a:pt x="46967" y="12516"/>
                    <a:pt x="47527" y="12185"/>
                  </a:cubicBezTo>
                  <a:cubicBezTo>
                    <a:pt x="48648" y="11496"/>
                    <a:pt x="49496" y="10418"/>
                    <a:pt x="49898" y="9154"/>
                  </a:cubicBezTo>
                  <a:cubicBezTo>
                    <a:pt x="50236" y="8164"/>
                    <a:pt x="49421" y="7515"/>
                    <a:pt x="48598" y="7515"/>
                  </a:cubicBezTo>
                  <a:cubicBezTo>
                    <a:pt x="48060" y="7515"/>
                    <a:pt x="47519" y="7793"/>
                    <a:pt x="47297" y="8436"/>
                  </a:cubicBezTo>
                  <a:cubicBezTo>
                    <a:pt x="46852" y="9729"/>
                    <a:pt x="45746" y="9973"/>
                    <a:pt x="44711" y="10648"/>
                  </a:cubicBezTo>
                  <a:cubicBezTo>
                    <a:pt x="44481" y="10792"/>
                    <a:pt x="44266" y="10964"/>
                    <a:pt x="44065" y="11151"/>
                  </a:cubicBezTo>
                  <a:cubicBezTo>
                    <a:pt x="43634" y="10777"/>
                    <a:pt x="43188" y="10404"/>
                    <a:pt x="42729" y="10045"/>
                  </a:cubicBezTo>
                  <a:cubicBezTo>
                    <a:pt x="43073" y="9556"/>
                    <a:pt x="43476" y="9111"/>
                    <a:pt x="43935" y="8709"/>
                  </a:cubicBezTo>
                  <a:cubicBezTo>
                    <a:pt x="44898" y="7832"/>
                    <a:pt x="45559" y="6855"/>
                    <a:pt x="45659" y="5533"/>
                  </a:cubicBezTo>
                  <a:cubicBezTo>
                    <a:pt x="45731" y="4671"/>
                    <a:pt x="45092" y="4240"/>
                    <a:pt x="44417" y="4240"/>
                  </a:cubicBezTo>
                  <a:cubicBezTo>
                    <a:pt x="43741" y="4240"/>
                    <a:pt x="43030" y="4671"/>
                    <a:pt x="42958" y="5533"/>
                  </a:cubicBezTo>
                  <a:cubicBezTo>
                    <a:pt x="42887" y="6424"/>
                    <a:pt x="41565" y="7143"/>
                    <a:pt x="41033" y="7789"/>
                  </a:cubicBezTo>
                  <a:cubicBezTo>
                    <a:pt x="40818" y="8019"/>
                    <a:pt x="40631" y="8278"/>
                    <a:pt x="40459" y="8536"/>
                  </a:cubicBezTo>
                  <a:cubicBezTo>
                    <a:pt x="39826" y="8177"/>
                    <a:pt x="39180" y="7847"/>
                    <a:pt x="38519" y="7545"/>
                  </a:cubicBezTo>
                  <a:cubicBezTo>
                    <a:pt x="38907" y="7157"/>
                    <a:pt x="39352" y="6798"/>
                    <a:pt x="39654" y="6439"/>
                  </a:cubicBezTo>
                  <a:cubicBezTo>
                    <a:pt x="40502" y="5418"/>
                    <a:pt x="40933" y="4226"/>
                    <a:pt x="40617" y="2904"/>
                  </a:cubicBezTo>
                  <a:cubicBezTo>
                    <a:pt x="40451" y="2236"/>
                    <a:pt x="39940" y="1947"/>
                    <a:pt x="39411" y="1947"/>
                  </a:cubicBezTo>
                  <a:cubicBezTo>
                    <a:pt x="38609" y="1947"/>
                    <a:pt x="37765" y="2610"/>
                    <a:pt x="38016" y="3623"/>
                  </a:cubicBezTo>
                  <a:cubicBezTo>
                    <a:pt x="38232" y="4528"/>
                    <a:pt x="36895" y="5390"/>
                    <a:pt x="36378" y="5964"/>
                  </a:cubicBezTo>
                  <a:cubicBezTo>
                    <a:pt x="36191" y="6151"/>
                    <a:pt x="36019" y="6367"/>
                    <a:pt x="35875" y="6582"/>
                  </a:cubicBezTo>
                  <a:cubicBezTo>
                    <a:pt x="35186" y="6381"/>
                    <a:pt x="34482" y="6209"/>
                    <a:pt x="33763" y="6065"/>
                  </a:cubicBezTo>
                  <a:cubicBezTo>
                    <a:pt x="33950" y="5433"/>
                    <a:pt x="34309" y="4801"/>
                    <a:pt x="34525" y="4226"/>
                  </a:cubicBezTo>
                  <a:cubicBezTo>
                    <a:pt x="34942" y="3192"/>
                    <a:pt x="35056" y="2071"/>
                    <a:pt x="34841" y="979"/>
                  </a:cubicBezTo>
                  <a:cubicBezTo>
                    <a:pt x="34715" y="296"/>
                    <a:pt x="34224" y="1"/>
                    <a:pt x="337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2" name="Google Shape;502;p46"/>
            <p:cNvSpPr/>
            <p:nvPr/>
          </p:nvSpPr>
          <p:spPr>
            <a:xfrm>
              <a:off x="1661725" y="991775"/>
              <a:ext cx="206550" cy="160225"/>
            </a:xfrm>
            <a:custGeom>
              <a:avLst/>
              <a:gdLst/>
              <a:ahLst/>
              <a:cxnLst/>
              <a:rect l="l" t="t" r="r" b="b"/>
              <a:pathLst>
                <a:path w="8262" h="6409" extrusionOk="0">
                  <a:moveTo>
                    <a:pt x="4124" y="0"/>
                  </a:moveTo>
                  <a:cubicBezTo>
                    <a:pt x="1" y="0"/>
                    <a:pt x="1" y="6408"/>
                    <a:pt x="4124" y="6408"/>
                  </a:cubicBezTo>
                  <a:cubicBezTo>
                    <a:pt x="8262" y="6408"/>
                    <a:pt x="8262" y="0"/>
                    <a:pt x="412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3" name="Google Shape;503;p46"/>
            <p:cNvSpPr/>
            <p:nvPr/>
          </p:nvSpPr>
          <p:spPr>
            <a:xfrm>
              <a:off x="1695850" y="1025175"/>
              <a:ext cx="119625" cy="92700"/>
            </a:xfrm>
            <a:custGeom>
              <a:avLst/>
              <a:gdLst/>
              <a:ahLst/>
              <a:cxnLst/>
              <a:rect l="l" t="t" r="r" b="b"/>
              <a:pathLst>
                <a:path w="4785" h="3708" extrusionOk="0">
                  <a:moveTo>
                    <a:pt x="2386" y="1"/>
                  </a:moveTo>
                  <a:cubicBezTo>
                    <a:pt x="15" y="1"/>
                    <a:pt x="1" y="3707"/>
                    <a:pt x="2386" y="3707"/>
                  </a:cubicBezTo>
                  <a:cubicBezTo>
                    <a:pt x="4785" y="3707"/>
                    <a:pt x="4785" y="1"/>
                    <a:pt x="2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4" name="Google Shape;504;p46"/>
            <p:cNvSpPr/>
            <p:nvPr/>
          </p:nvSpPr>
          <p:spPr>
            <a:xfrm>
              <a:off x="2002950" y="951900"/>
              <a:ext cx="195775" cy="151950"/>
            </a:xfrm>
            <a:custGeom>
              <a:avLst/>
              <a:gdLst/>
              <a:ahLst/>
              <a:cxnLst/>
              <a:rect l="l" t="t" r="r" b="b"/>
              <a:pathLst>
                <a:path w="7831" h="6078" extrusionOk="0">
                  <a:moveTo>
                    <a:pt x="3908" y="1"/>
                  </a:moveTo>
                  <a:cubicBezTo>
                    <a:pt x="1" y="1"/>
                    <a:pt x="1" y="6078"/>
                    <a:pt x="3908" y="6078"/>
                  </a:cubicBezTo>
                  <a:cubicBezTo>
                    <a:pt x="7831" y="6078"/>
                    <a:pt x="7831" y="1"/>
                    <a:pt x="390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5" name="Google Shape;505;p46"/>
            <p:cNvSpPr/>
            <p:nvPr/>
          </p:nvSpPr>
          <p:spPr>
            <a:xfrm>
              <a:off x="2044250" y="983875"/>
              <a:ext cx="113175" cy="87650"/>
            </a:xfrm>
            <a:custGeom>
              <a:avLst/>
              <a:gdLst/>
              <a:ahLst/>
              <a:cxnLst/>
              <a:rect l="l" t="t" r="r" b="b"/>
              <a:pathLst>
                <a:path w="4527" h="3506" extrusionOk="0">
                  <a:moveTo>
                    <a:pt x="2256" y="0"/>
                  </a:moveTo>
                  <a:cubicBezTo>
                    <a:pt x="1" y="0"/>
                    <a:pt x="1" y="3506"/>
                    <a:pt x="2256" y="3506"/>
                  </a:cubicBezTo>
                  <a:cubicBezTo>
                    <a:pt x="4512" y="3506"/>
                    <a:pt x="4527" y="0"/>
                    <a:pt x="22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6" name="Google Shape;506;p46"/>
            <p:cNvSpPr/>
            <p:nvPr/>
          </p:nvSpPr>
          <p:spPr>
            <a:xfrm>
              <a:off x="1845125" y="1384125"/>
              <a:ext cx="233225" cy="113075"/>
            </a:xfrm>
            <a:custGeom>
              <a:avLst/>
              <a:gdLst/>
              <a:ahLst/>
              <a:cxnLst/>
              <a:rect l="l" t="t" r="r" b="b"/>
              <a:pathLst>
                <a:path w="9329" h="4523" extrusionOk="0">
                  <a:moveTo>
                    <a:pt x="4829" y="1"/>
                  </a:moveTo>
                  <a:cubicBezTo>
                    <a:pt x="2958" y="1"/>
                    <a:pt x="1059" y="992"/>
                    <a:pt x="308" y="2912"/>
                  </a:cubicBezTo>
                  <a:cubicBezTo>
                    <a:pt x="0" y="3702"/>
                    <a:pt x="719" y="4522"/>
                    <a:pt x="1422" y="4522"/>
                  </a:cubicBezTo>
                  <a:cubicBezTo>
                    <a:pt x="1703" y="4522"/>
                    <a:pt x="1981" y="4391"/>
                    <a:pt x="2190" y="4076"/>
                  </a:cubicBezTo>
                  <a:cubicBezTo>
                    <a:pt x="3013" y="2817"/>
                    <a:pt x="4093" y="2155"/>
                    <a:pt x="5208" y="2155"/>
                  </a:cubicBezTo>
                  <a:cubicBezTo>
                    <a:pt x="6156" y="2155"/>
                    <a:pt x="7130" y="2634"/>
                    <a:pt x="7995" y="3630"/>
                  </a:cubicBezTo>
                  <a:cubicBezTo>
                    <a:pt x="8139" y="3809"/>
                    <a:pt x="8325" y="3886"/>
                    <a:pt x="8509" y="3886"/>
                  </a:cubicBezTo>
                  <a:cubicBezTo>
                    <a:pt x="8928" y="3886"/>
                    <a:pt x="9328" y="3484"/>
                    <a:pt x="9158" y="2984"/>
                  </a:cubicBezTo>
                  <a:cubicBezTo>
                    <a:pt x="8508" y="974"/>
                    <a:pt x="6682" y="1"/>
                    <a:pt x="48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07" name="Google Shape;507;p46"/>
          <p:cNvGrpSpPr/>
          <p:nvPr/>
        </p:nvGrpSpPr>
        <p:grpSpPr>
          <a:xfrm rot="1023448" flipH="1">
            <a:off x="59536" y="1145604"/>
            <a:ext cx="1870687" cy="686514"/>
            <a:chOff x="4559950" y="777900"/>
            <a:chExt cx="2512500" cy="922050"/>
          </a:xfrm>
        </p:grpSpPr>
        <p:sp>
          <p:nvSpPr>
            <p:cNvPr id="508" name="Google Shape;508;p46"/>
            <p:cNvSpPr/>
            <p:nvPr/>
          </p:nvSpPr>
          <p:spPr>
            <a:xfrm>
              <a:off x="4559950" y="777900"/>
              <a:ext cx="2512500" cy="922050"/>
            </a:xfrm>
            <a:custGeom>
              <a:avLst/>
              <a:gdLst/>
              <a:ahLst/>
              <a:cxnLst/>
              <a:rect l="l" t="t" r="r" b="b"/>
              <a:pathLst>
                <a:path w="100500" h="36882" extrusionOk="0">
                  <a:moveTo>
                    <a:pt x="97571" y="1"/>
                  </a:moveTo>
                  <a:cubicBezTo>
                    <a:pt x="96865" y="1"/>
                    <a:pt x="96150" y="290"/>
                    <a:pt x="95543" y="768"/>
                  </a:cubicBezTo>
                  <a:cubicBezTo>
                    <a:pt x="93115" y="2679"/>
                    <a:pt x="90299" y="4820"/>
                    <a:pt x="87469" y="6070"/>
                  </a:cubicBezTo>
                  <a:cubicBezTo>
                    <a:pt x="86664" y="6400"/>
                    <a:pt x="85845" y="6688"/>
                    <a:pt x="84998" y="6889"/>
                  </a:cubicBezTo>
                  <a:cubicBezTo>
                    <a:pt x="84394" y="7047"/>
                    <a:pt x="83776" y="7162"/>
                    <a:pt x="83159" y="7219"/>
                  </a:cubicBezTo>
                  <a:cubicBezTo>
                    <a:pt x="82921" y="7231"/>
                    <a:pt x="82691" y="7236"/>
                    <a:pt x="82466" y="7236"/>
                  </a:cubicBezTo>
                  <a:cubicBezTo>
                    <a:pt x="80991" y="7236"/>
                    <a:pt x="79753" y="7005"/>
                    <a:pt x="78245" y="6731"/>
                  </a:cubicBezTo>
                  <a:cubicBezTo>
                    <a:pt x="77045" y="6515"/>
                    <a:pt x="75872" y="6367"/>
                    <a:pt x="74690" y="6367"/>
                  </a:cubicBezTo>
                  <a:cubicBezTo>
                    <a:pt x="73904" y="6367"/>
                    <a:pt x="73114" y="6432"/>
                    <a:pt x="72311" y="6587"/>
                  </a:cubicBezTo>
                  <a:cubicBezTo>
                    <a:pt x="70745" y="6917"/>
                    <a:pt x="69251" y="7535"/>
                    <a:pt x="67915" y="8412"/>
                  </a:cubicBezTo>
                  <a:cubicBezTo>
                    <a:pt x="66392" y="9417"/>
                    <a:pt x="64998" y="10624"/>
                    <a:pt x="63792" y="12003"/>
                  </a:cubicBezTo>
                  <a:cubicBezTo>
                    <a:pt x="57872" y="9173"/>
                    <a:pt x="51220" y="7938"/>
                    <a:pt x="44726" y="7463"/>
                  </a:cubicBezTo>
                  <a:cubicBezTo>
                    <a:pt x="40537" y="6876"/>
                    <a:pt x="36315" y="6582"/>
                    <a:pt x="32089" y="6582"/>
                  </a:cubicBezTo>
                  <a:cubicBezTo>
                    <a:pt x="31460" y="6582"/>
                    <a:pt x="30830" y="6588"/>
                    <a:pt x="30201" y="6601"/>
                  </a:cubicBezTo>
                  <a:cubicBezTo>
                    <a:pt x="26925" y="6702"/>
                    <a:pt x="23664" y="7004"/>
                    <a:pt x="20417" y="7478"/>
                  </a:cubicBezTo>
                  <a:cubicBezTo>
                    <a:pt x="17989" y="7780"/>
                    <a:pt x="15589" y="8311"/>
                    <a:pt x="13262" y="9044"/>
                  </a:cubicBezTo>
                  <a:cubicBezTo>
                    <a:pt x="9843" y="10179"/>
                    <a:pt x="6624" y="11702"/>
                    <a:pt x="3923" y="14087"/>
                  </a:cubicBezTo>
                  <a:cubicBezTo>
                    <a:pt x="1553" y="16184"/>
                    <a:pt x="130" y="19431"/>
                    <a:pt x="73" y="22563"/>
                  </a:cubicBezTo>
                  <a:cubicBezTo>
                    <a:pt x="1" y="26371"/>
                    <a:pt x="2084" y="29848"/>
                    <a:pt x="5259" y="31859"/>
                  </a:cubicBezTo>
                  <a:cubicBezTo>
                    <a:pt x="7458" y="33238"/>
                    <a:pt x="9785" y="33569"/>
                    <a:pt x="12299" y="33842"/>
                  </a:cubicBezTo>
                  <a:cubicBezTo>
                    <a:pt x="14038" y="34028"/>
                    <a:pt x="15791" y="34115"/>
                    <a:pt x="17543" y="34129"/>
                  </a:cubicBezTo>
                  <a:cubicBezTo>
                    <a:pt x="17638" y="34129"/>
                    <a:pt x="17732" y="34130"/>
                    <a:pt x="17826" y="34130"/>
                  </a:cubicBezTo>
                  <a:cubicBezTo>
                    <a:pt x="21280" y="34130"/>
                    <a:pt x="24720" y="33876"/>
                    <a:pt x="28161" y="33569"/>
                  </a:cubicBezTo>
                  <a:cubicBezTo>
                    <a:pt x="33287" y="33117"/>
                    <a:pt x="38429" y="32554"/>
                    <a:pt x="43569" y="32554"/>
                  </a:cubicBezTo>
                  <a:cubicBezTo>
                    <a:pt x="45617" y="32554"/>
                    <a:pt x="47665" y="32644"/>
                    <a:pt x="49712" y="32865"/>
                  </a:cubicBezTo>
                  <a:cubicBezTo>
                    <a:pt x="52197" y="33253"/>
                    <a:pt x="54654" y="33914"/>
                    <a:pt x="57010" y="34804"/>
                  </a:cubicBezTo>
                  <a:cubicBezTo>
                    <a:pt x="59352" y="35839"/>
                    <a:pt x="61565" y="36773"/>
                    <a:pt x="64237" y="36873"/>
                  </a:cubicBezTo>
                  <a:cubicBezTo>
                    <a:pt x="64379" y="36879"/>
                    <a:pt x="64521" y="36882"/>
                    <a:pt x="64663" y="36882"/>
                  </a:cubicBezTo>
                  <a:cubicBezTo>
                    <a:pt x="67731" y="36882"/>
                    <a:pt x="70985" y="35561"/>
                    <a:pt x="73044" y="33296"/>
                  </a:cubicBezTo>
                  <a:cubicBezTo>
                    <a:pt x="74538" y="31672"/>
                    <a:pt x="75486" y="29618"/>
                    <a:pt x="75759" y="27420"/>
                  </a:cubicBezTo>
                  <a:cubicBezTo>
                    <a:pt x="76090" y="24977"/>
                    <a:pt x="75544" y="22750"/>
                    <a:pt x="74423" y="20595"/>
                  </a:cubicBezTo>
                  <a:cubicBezTo>
                    <a:pt x="73130" y="18124"/>
                    <a:pt x="70831" y="16328"/>
                    <a:pt x="68576" y="14776"/>
                  </a:cubicBezTo>
                  <a:cubicBezTo>
                    <a:pt x="69409" y="13929"/>
                    <a:pt x="70372" y="13210"/>
                    <a:pt x="71406" y="12621"/>
                  </a:cubicBezTo>
                  <a:cubicBezTo>
                    <a:pt x="72449" y="12022"/>
                    <a:pt x="73633" y="11706"/>
                    <a:pt x="74841" y="11706"/>
                  </a:cubicBezTo>
                  <a:cubicBezTo>
                    <a:pt x="74965" y="11706"/>
                    <a:pt x="75089" y="11709"/>
                    <a:pt x="75213" y="11716"/>
                  </a:cubicBezTo>
                  <a:cubicBezTo>
                    <a:pt x="76765" y="11788"/>
                    <a:pt x="78547" y="12291"/>
                    <a:pt x="80228" y="12506"/>
                  </a:cubicBezTo>
                  <a:cubicBezTo>
                    <a:pt x="80899" y="12592"/>
                    <a:pt x="81561" y="12633"/>
                    <a:pt x="82212" y="12633"/>
                  </a:cubicBezTo>
                  <a:cubicBezTo>
                    <a:pt x="88770" y="12633"/>
                    <a:pt x="94348" y="8508"/>
                    <a:pt x="99379" y="4561"/>
                  </a:cubicBezTo>
                  <a:cubicBezTo>
                    <a:pt x="100500" y="3670"/>
                    <a:pt x="100299" y="1702"/>
                    <a:pt x="99365" y="768"/>
                  </a:cubicBezTo>
                  <a:cubicBezTo>
                    <a:pt x="98829" y="232"/>
                    <a:pt x="98203" y="1"/>
                    <a:pt x="975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09" name="Google Shape;509;p46"/>
            <p:cNvSpPr/>
            <p:nvPr/>
          </p:nvSpPr>
          <p:spPr>
            <a:xfrm>
              <a:off x="4734175" y="1168500"/>
              <a:ext cx="204400" cy="158775"/>
            </a:xfrm>
            <a:custGeom>
              <a:avLst/>
              <a:gdLst/>
              <a:ahLst/>
              <a:cxnLst/>
              <a:rect l="l" t="t" r="r" b="b"/>
              <a:pathLst>
                <a:path w="8176" h="6351" extrusionOk="0">
                  <a:moveTo>
                    <a:pt x="4080" y="0"/>
                  </a:moveTo>
                  <a:cubicBezTo>
                    <a:pt x="0" y="0"/>
                    <a:pt x="0" y="6350"/>
                    <a:pt x="4080" y="6350"/>
                  </a:cubicBezTo>
                  <a:cubicBezTo>
                    <a:pt x="8175" y="6350"/>
                    <a:pt x="8175" y="0"/>
                    <a:pt x="408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0" name="Google Shape;510;p46"/>
            <p:cNvSpPr/>
            <p:nvPr/>
          </p:nvSpPr>
          <p:spPr>
            <a:xfrm>
              <a:off x="4767925" y="1201900"/>
              <a:ext cx="118200" cy="91975"/>
            </a:xfrm>
            <a:custGeom>
              <a:avLst/>
              <a:gdLst/>
              <a:ahLst/>
              <a:cxnLst/>
              <a:rect l="l" t="t" r="r" b="b"/>
              <a:pathLst>
                <a:path w="4728" h="3679" extrusionOk="0">
                  <a:moveTo>
                    <a:pt x="2371" y="0"/>
                  </a:moveTo>
                  <a:cubicBezTo>
                    <a:pt x="15" y="0"/>
                    <a:pt x="1" y="3678"/>
                    <a:pt x="2371" y="3678"/>
                  </a:cubicBezTo>
                  <a:cubicBezTo>
                    <a:pt x="4727" y="3678"/>
                    <a:pt x="4727" y="0"/>
                    <a:pt x="2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1" name="Google Shape;511;p46"/>
            <p:cNvSpPr/>
            <p:nvPr/>
          </p:nvSpPr>
          <p:spPr>
            <a:xfrm>
              <a:off x="4961175" y="1301375"/>
              <a:ext cx="198275" cy="153775"/>
            </a:xfrm>
            <a:custGeom>
              <a:avLst/>
              <a:gdLst/>
              <a:ahLst/>
              <a:cxnLst/>
              <a:rect l="l" t="t" r="r" b="b"/>
              <a:pathLst>
                <a:path w="7931" h="6151" extrusionOk="0">
                  <a:moveTo>
                    <a:pt x="3966" y="1"/>
                  </a:moveTo>
                  <a:cubicBezTo>
                    <a:pt x="15" y="1"/>
                    <a:pt x="0" y="6150"/>
                    <a:pt x="3966" y="6150"/>
                  </a:cubicBezTo>
                  <a:cubicBezTo>
                    <a:pt x="7931" y="6150"/>
                    <a:pt x="7931" y="1"/>
                    <a:pt x="396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2" name="Google Shape;512;p46"/>
            <p:cNvSpPr/>
            <p:nvPr/>
          </p:nvSpPr>
          <p:spPr>
            <a:xfrm>
              <a:off x="5003200" y="1334075"/>
              <a:ext cx="114600" cy="89100"/>
            </a:xfrm>
            <a:custGeom>
              <a:avLst/>
              <a:gdLst/>
              <a:ahLst/>
              <a:cxnLst/>
              <a:rect l="l" t="t" r="r" b="b"/>
              <a:pathLst>
                <a:path w="4584" h="3564" extrusionOk="0">
                  <a:moveTo>
                    <a:pt x="2285" y="0"/>
                  </a:moveTo>
                  <a:cubicBezTo>
                    <a:pt x="0" y="0"/>
                    <a:pt x="0" y="3563"/>
                    <a:pt x="2285" y="3563"/>
                  </a:cubicBezTo>
                  <a:cubicBezTo>
                    <a:pt x="4583" y="3563"/>
                    <a:pt x="4569" y="0"/>
                    <a:pt x="22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3" name="Google Shape;513;p46"/>
            <p:cNvSpPr/>
            <p:nvPr/>
          </p:nvSpPr>
          <p:spPr>
            <a:xfrm>
              <a:off x="4707575" y="1422500"/>
              <a:ext cx="159150" cy="129600"/>
            </a:xfrm>
            <a:custGeom>
              <a:avLst/>
              <a:gdLst/>
              <a:ahLst/>
              <a:cxnLst/>
              <a:rect l="l" t="t" r="r" b="b"/>
              <a:pathLst>
                <a:path w="6366" h="5184" extrusionOk="0">
                  <a:moveTo>
                    <a:pt x="3807" y="1"/>
                  </a:moveTo>
                  <a:cubicBezTo>
                    <a:pt x="3630" y="1"/>
                    <a:pt x="3453" y="19"/>
                    <a:pt x="3277" y="55"/>
                  </a:cubicBezTo>
                  <a:cubicBezTo>
                    <a:pt x="2601" y="184"/>
                    <a:pt x="1998" y="529"/>
                    <a:pt x="1538" y="1046"/>
                  </a:cubicBezTo>
                  <a:cubicBezTo>
                    <a:pt x="1078" y="1363"/>
                    <a:pt x="719" y="1794"/>
                    <a:pt x="504" y="2311"/>
                  </a:cubicBezTo>
                  <a:cubicBezTo>
                    <a:pt x="1" y="3446"/>
                    <a:pt x="935" y="4595"/>
                    <a:pt x="1984" y="4983"/>
                  </a:cubicBezTo>
                  <a:cubicBezTo>
                    <a:pt x="2340" y="5118"/>
                    <a:pt x="2716" y="5183"/>
                    <a:pt x="3092" y="5183"/>
                  </a:cubicBezTo>
                  <a:cubicBezTo>
                    <a:pt x="4234" y="5183"/>
                    <a:pt x="5373" y="4587"/>
                    <a:pt x="5935" y="3561"/>
                  </a:cubicBezTo>
                  <a:cubicBezTo>
                    <a:pt x="6136" y="3216"/>
                    <a:pt x="6265" y="2828"/>
                    <a:pt x="6308" y="2426"/>
                  </a:cubicBezTo>
                  <a:cubicBezTo>
                    <a:pt x="6366" y="1736"/>
                    <a:pt x="6050" y="1161"/>
                    <a:pt x="5590" y="702"/>
                  </a:cubicBezTo>
                  <a:cubicBezTo>
                    <a:pt x="5103" y="249"/>
                    <a:pt x="4464" y="1"/>
                    <a:pt x="38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14" name="Google Shape;514;p46"/>
          <p:cNvGrpSpPr/>
          <p:nvPr/>
        </p:nvGrpSpPr>
        <p:grpSpPr>
          <a:xfrm>
            <a:off x="7333865" y="445037"/>
            <a:ext cx="1465797" cy="1649641"/>
            <a:chOff x="3730250" y="2585325"/>
            <a:chExt cx="2011800" cy="2264125"/>
          </a:xfrm>
        </p:grpSpPr>
        <p:sp>
          <p:nvSpPr>
            <p:cNvPr id="515" name="Google Shape;515;p46"/>
            <p:cNvSpPr/>
            <p:nvPr/>
          </p:nvSpPr>
          <p:spPr>
            <a:xfrm>
              <a:off x="3730250" y="2585325"/>
              <a:ext cx="2011800" cy="2264125"/>
            </a:xfrm>
            <a:custGeom>
              <a:avLst/>
              <a:gdLst/>
              <a:ahLst/>
              <a:cxnLst/>
              <a:rect l="l" t="t" r="r" b="b"/>
              <a:pathLst>
                <a:path w="80472" h="90565" extrusionOk="0">
                  <a:moveTo>
                    <a:pt x="8334" y="54659"/>
                  </a:moveTo>
                  <a:lnTo>
                    <a:pt x="8334" y="54659"/>
                  </a:lnTo>
                  <a:cubicBezTo>
                    <a:pt x="8291" y="54730"/>
                    <a:pt x="8262" y="54802"/>
                    <a:pt x="8233" y="54860"/>
                  </a:cubicBezTo>
                  <a:lnTo>
                    <a:pt x="8305" y="54702"/>
                  </a:lnTo>
                  <a:lnTo>
                    <a:pt x="8334" y="54659"/>
                  </a:lnTo>
                  <a:close/>
                  <a:moveTo>
                    <a:pt x="37263" y="1"/>
                  </a:moveTo>
                  <a:cubicBezTo>
                    <a:pt x="37179" y="1"/>
                    <a:pt x="37095" y="2"/>
                    <a:pt x="37011" y="6"/>
                  </a:cubicBezTo>
                  <a:cubicBezTo>
                    <a:pt x="33160" y="164"/>
                    <a:pt x="31091" y="4776"/>
                    <a:pt x="33376" y="7836"/>
                  </a:cubicBezTo>
                  <a:cubicBezTo>
                    <a:pt x="34065" y="8770"/>
                    <a:pt x="35085" y="9402"/>
                    <a:pt x="36220" y="9632"/>
                  </a:cubicBezTo>
                  <a:cubicBezTo>
                    <a:pt x="36335" y="15163"/>
                    <a:pt x="36436" y="20680"/>
                    <a:pt x="36551" y="26212"/>
                  </a:cubicBezTo>
                  <a:cubicBezTo>
                    <a:pt x="33577" y="26599"/>
                    <a:pt x="30703" y="27217"/>
                    <a:pt x="28017" y="28582"/>
                  </a:cubicBezTo>
                  <a:cubicBezTo>
                    <a:pt x="27212" y="26844"/>
                    <a:pt x="26393" y="25120"/>
                    <a:pt x="25589" y="23396"/>
                  </a:cubicBezTo>
                  <a:cubicBezTo>
                    <a:pt x="25732" y="23194"/>
                    <a:pt x="25847" y="22965"/>
                    <a:pt x="25948" y="22735"/>
                  </a:cubicBezTo>
                  <a:cubicBezTo>
                    <a:pt x="26537" y="21269"/>
                    <a:pt x="26192" y="19603"/>
                    <a:pt x="25086" y="18482"/>
                  </a:cubicBezTo>
                  <a:cubicBezTo>
                    <a:pt x="24553" y="17752"/>
                    <a:pt x="23714" y="17357"/>
                    <a:pt x="22862" y="17357"/>
                  </a:cubicBezTo>
                  <a:cubicBezTo>
                    <a:pt x="22405" y="17357"/>
                    <a:pt x="21944" y="17471"/>
                    <a:pt x="21523" y="17706"/>
                  </a:cubicBezTo>
                  <a:cubicBezTo>
                    <a:pt x="20144" y="18439"/>
                    <a:pt x="19195" y="19718"/>
                    <a:pt x="19095" y="21284"/>
                  </a:cubicBezTo>
                  <a:cubicBezTo>
                    <a:pt x="18994" y="23094"/>
                    <a:pt x="20302" y="24674"/>
                    <a:pt x="22097" y="24933"/>
                  </a:cubicBezTo>
                  <a:cubicBezTo>
                    <a:pt x="22258" y="24956"/>
                    <a:pt x="22422" y="24967"/>
                    <a:pt x="22585" y="24967"/>
                  </a:cubicBezTo>
                  <a:cubicBezTo>
                    <a:pt x="22831" y="24967"/>
                    <a:pt x="23077" y="24941"/>
                    <a:pt x="23319" y="24890"/>
                  </a:cubicBezTo>
                  <a:lnTo>
                    <a:pt x="25704" y="29976"/>
                  </a:lnTo>
                  <a:cubicBezTo>
                    <a:pt x="23161" y="31800"/>
                    <a:pt x="20962" y="34315"/>
                    <a:pt x="19669" y="37159"/>
                  </a:cubicBezTo>
                  <a:cubicBezTo>
                    <a:pt x="19181" y="38266"/>
                    <a:pt x="18750" y="39386"/>
                    <a:pt x="18391" y="40536"/>
                  </a:cubicBezTo>
                  <a:cubicBezTo>
                    <a:pt x="15417" y="39688"/>
                    <a:pt x="12486" y="38668"/>
                    <a:pt x="9627" y="37490"/>
                  </a:cubicBezTo>
                  <a:cubicBezTo>
                    <a:pt x="9785" y="37145"/>
                    <a:pt x="9900" y="36786"/>
                    <a:pt x="9943" y="36412"/>
                  </a:cubicBezTo>
                  <a:cubicBezTo>
                    <a:pt x="10101" y="35306"/>
                    <a:pt x="9857" y="34171"/>
                    <a:pt x="9282" y="33208"/>
                  </a:cubicBezTo>
                  <a:cubicBezTo>
                    <a:pt x="9210" y="32964"/>
                    <a:pt x="9109" y="32749"/>
                    <a:pt x="8966" y="32533"/>
                  </a:cubicBezTo>
                  <a:cubicBezTo>
                    <a:pt x="8265" y="31501"/>
                    <a:pt x="7125" y="30823"/>
                    <a:pt x="5939" y="30823"/>
                  </a:cubicBezTo>
                  <a:cubicBezTo>
                    <a:pt x="5837" y="30823"/>
                    <a:pt x="5735" y="30828"/>
                    <a:pt x="5633" y="30838"/>
                  </a:cubicBezTo>
                  <a:cubicBezTo>
                    <a:pt x="5453" y="30814"/>
                    <a:pt x="5270" y="30802"/>
                    <a:pt x="5087" y="30802"/>
                  </a:cubicBezTo>
                  <a:cubicBezTo>
                    <a:pt x="4832" y="30802"/>
                    <a:pt x="4576" y="30825"/>
                    <a:pt x="4325" y="30867"/>
                  </a:cubicBezTo>
                  <a:cubicBezTo>
                    <a:pt x="1193" y="31398"/>
                    <a:pt x="1" y="35421"/>
                    <a:pt x="1524" y="37935"/>
                  </a:cubicBezTo>
                  <a:cubicBezTo>
                    <a:pt x="2267" y="39170"/>
                    <a:pt x="3637" y="40004"/>
                    <a:pt x="5056" y="40004"/>
                  </a:cubicBezTo>
                  <a:cubicBezTo>
                    <a:pt x="5421" y="40004"/>
                    <a:pt x="5789" y="39949"/>
                    <a:pt x="6150" y="39832"/>
                  </a:cubicBezTo>
                  <a:cubicBezTo>
                    <a:pt x="6480" y="39731"/>
                    <a:pt x="6782" y="39587"/>
                    <a:pt x="7069" y="39401"/>
                  </a:cubicBezTo>
                  <a:cubicBezTo>
                    <a:pt x="7112" y="39401"/>
                    <a:pt x="7156" y="39386"/>
                    <a:pt x="7199" y="39386"/>
                  </a:cubicBezTo>
                  <a:cubicBezTo>
                    <a:pt x="10632" y="40866"/>
                    <a:pt x="14152" y="42130"/>
                    <a:pt x="17759" y="43151"/>
                  </a:cubicBezTo>
                  <a:cubicBezTo>
                    <a:pt x="17414" y="44918"/>
                    <a:pt x="17342" y="46728"/>
                    <a:pt x="17514" y="48509"/>
                  </a:cubicBezTo>
                  <a:cubicBezTo>
                    <a:pt x="17658" y="49975"/>
                    <a:pt x="17902" y="51412"/>
                    <a:pt x="18247" y="52834"/>
                  </a:cubicBezTo>
                  <a:lnTo>
                    <a:pt x="12428" y="53351"/>
                  </a:lnTo>
                  <a:cubicBezTo>
                    <a:pt x="11592" y="52691"/>
                    <a:pt x="10612" y="52241"/>
                    <a:pt x="9567" y="52241"/>
                  </a:cubicBezTo>
                  <a:cubicBezTo>
                    <a:pt x="9248" y="52241"/>
                    <a:pt x="8922" y="52283"/>
                    <a:pt x="8592" y="52374"/>
                  </a:cubicBezTo>
                  <a:cubicBezTo>
                    <a:pt x="6796" y="52877"/>
                    <a:pt x="5546" y="54759"/>
                    <a:pt x="6035" y="56613"/>
                  </a:cubicBezTo>
                  <a:cubicBezTo>
                    <a:pt x="6468" y="58333"/>
                    <a:pt x="8007" y="59399"/>
                    <a:pt x="9616" y="59399"/>
                  </a:cubicBezTo>
                  <a:cubicBezTo>
                    <a:pt x="10304" y="59399"/>
                    <a:pt x="11005" y="59204"/>
                    <a:pt x="11638" y="58782"/>
                  </a:cubicBezTo>
                  <a:cubicBezTo>
                    <a:pt x="12213" y="58380"/>
                    <a:pt x="12701" y="57834"/>
                    <a:pt x="13017" y="57202"/>
                  </a:cubicBezTo>
                  <a:cubicBezTo>
                    <a:pt x="13290" y="56828"/>
                    <a:pt x="13463" y="56397"/>
                    <a:pt x="13535" y="55952"/>
                  </a:cubicBezTo>
                  <a:lnTo>
                    <a:pt x="18994" y="55449"/>
                  </a:lnTo>
                  <a:cubicBezTo>
                    <a:pt x="19554" y="57087"/>
                    <a:pt x="20244" y="58667"/>
                    <a:pt x="21077" y="60176"/>
                  </a:cubicBezTo>
                  <a:cubicBezTo>
                    <a:pt x="22327" y="62489"/>
                    <a:pt x="23965" y="64558"/>
                    <a:pt x="25919" y="66325"/>
                  </a:cubicBezTo>
                  <a:cubicBezTo>
                    <a:pt x="23290" y="69399"/>
                    <a:pt x="20733" y="72531"/>
                    <a:pt x="18247" y="75750"/>
                  </a:cubicBezTo>
                  <a:cubicBezTo>
                    <a:pt x="18096" y="75721"/>
                    <a:pt x="17946" y="75706"/>
                    <a:pt x="17796" y="75706"/>
                  </a:cubicBezTo>
                  <a:cubicBezTo>
                    <a:pt x="17575" y="75706"/>
                    <a:pt x="17355" y="75739"/>
                    <a:pt x="17141" y="75807"/>
                  </a:cubicBezTo>
                  <a:cubicBezTo>
                    <a:pt x="17069" y="75822"/>
                    <a:pt x="16997" y="75850"/>
                    <a:pt x="16940" y="75879"/>
                  </a:cubicBezTo>
                  <a:cubicBezTo>
                    <a:pt x="16408" y="75879"/>
                    <a:pt x="15891" y="76023"/>
                    <a:pt x="15431" y="76281"/>
                  </a:cubicBezTo>
                  <a:cubicBezTo>
                    <a:pt x="14799" y="76655"/>
                    <a:pt x="14310" y="77215"/>
                    <a:pt x="14037" y="77890"/>
                  </a:cubicBezTo>
                  <a:cubicBezTo>
                    <a:pt x="13391" y="79399"/>
                    <a:pt x="13994" y="81137"/>
                    <a:pt x="15431" y="81928"/>
                  </a:cubicBezTo>
                  <a:cubicBezTo>
                    <a:pt x="15953" y="82208"/>
                    <a:pt x="16520" y="82344"/>
                    <a:pt x="17083" y="82344"/>
                  </a:cubicBezTo>
                  <a:cubicBezTo>
                    <a:pt x="17963" y="82344"/>
                    <a:pt x="18831" y="82012"/>
                    <a:pt x="19497" y="81382"/>
                  </a:cubicBezTo>
                  <a:cubicBezTo>
                    <a:pt x="20488" y="80433"/>
                    <a:pt x="20761" y="78997"/>
                    <a:pt x="20460" y="77689"/>
                  </a:cubicBezTo>
                  <a:cubicBezTo>
                    <a:pt x="20431" y="77589"/>
                    <a:pt x="20402" y="77488"/>
                    <a:pt x="20359" y="77402"/>
                  </a:cubicBezTo>
                  <a:cubicBezTo>
                    <a:pt x="22830" y="74184"/>
                    <a:pt x="25402" y="71052"/>
                    <a:pt x="28045" y="67977"/>
                  </a:cubicBezTo>
                  <a:cubicBezTo>
                    <a:pt x="28304" y="68135"/>
                    <a:pt x="28548" y="68308"/>
                    <a:pt x="28807" y="68451"/>
                  </a:cubicBezTo>
                  <a:cubicBezTo>
                    <a:pt x="31838" y="70305"/>
                    <a:pt x="35402" y="71195"/>
                    <a:pt x="38936" y="71454"/>
                  </a:cubicBezTo>
                  <a:cubicBezTo>
                    <a:pt x="38749" y="74802"/>
                    <a:pt x="38620" y="78163"/>
                    <a:pt x="38562" y="81511"/>
                  </a:cubicBezTo>
                  <a:cubicBezTo>
                    <a:pt x="37327" y="81813"/>
                    <a:pt x="36206" y="82560"/>
                    <a:pt x="35617" y="83738"/>
                  </a:cubicBezTo>
                  <a:cubicBezTo>
                    <a:pt x="34726" y="85577"/>
                    <a:pt x="35071" y="88077"/>
                    <a:pt x="36680" y="89427"/>
                  </a:cubicBezTo>
                  <a:cubicBezTo>
                    <a:pt x="37603" y="90182"/>
                    <a:pt x="38737" y="90564"/>
                    <a:pt x="39877" y="90564"/>
                  </a:cubicBezTo>
                  <a:cubicBezTo>
                    <a:pt x="40776" y="90564"/>
                    <a:pt x="41679" y="90326"/>
                    <a:pt x="42485" y="89844"/>
                  </a:cubicBezTo>
                  <a:cubicBezTo>
                    <a:pt x="44625" y="88565"/>
                    <a:pt x="45157" y="85821"/>
                    <a:pt x="43864" y="83752"/>
                  </a:cubicBezTo>
                  <a:cubicBezTo>
                    <a:pt x="43533" y="83249"/>
                    <a:pt x="43074" y="82862"/>
                    <a:pt x="42528" y="82632"/>
                  </a:cubicBezTo>
                  <a:cubicBezTo>
                    <a:pt x="42226" y="82158"/>
                    <a:pt x="41781" y="81798"/>
                    <a:pt x="41249" y="81612"/>
                  </a:cubicBezTo>
                  <a:cubicBezTo>
                    <a:pt x="41321" y="78235"/>
                    <a:pt x="41436" y="74873"/>
                    <a:pt x="41623" y="71511"/>
                  </a:cubicBezTo>
                  <a:cubicBezTo>
                    <a:pt x="42959" y="71440"/>
                    <a:pt x="44280" y="71267"/>
                    <a:pt x="45617" y="71066"/>
                  </a:cubicBezTo>
                  <a:cubicBezTo>
                    <a:pt x="46823" y="70894"/>
                    <a:pt x="48002" y="70606"/>
                    <a:pt x="49137" y="70190"/>
                  </a:cubicBezTo>
                  <a:cubicBezTo>
                    <a:pt x="49984" y="69859"/>
                    <a:pt x="50861" y="69529"/>
                    <a:pt x="51694" y="69126"/>
                  </a:cubicBezTo>
                  <a:cubicBezTo>
                    <a:pt x="52455" y="70491"/>
                    <a:pt x="53174" y="71871"/>
                    <a:pt x="53878" y="73279"/>
                  </a:cubicBezTo>
                  <a:cubicBezTo>
                    <a:pt x="53461" y="73623"/>
                    <a:pt x="53145" y="74069"/>
                    <a:pt x="52944" y="74557"/>
                  </a:cubicBezTo>
                  <a:cubicBezTo>
                    <a:pt x="52297" y="76066"/>
                    <a:pt x="52901" y="77804"/>
                    <a:pt x="54338" y="78594"/>
                  </a:cubicBezTo>
                  <a:cubicBezTo>
                    <a:pt x="54864" y="78878"/>
                    <a:pt x="55438" y="79016"/>
                    <a:pt x="56006" y="79016"/>
                  </a:cubicBezTo>
                  <a:cubicBezTo>
                    <a:pt x="56880" y="79016"/>
                    <a:pt x="57742" y="78690"/>
                    <a:pt x="58403" y="78063"/>
                  </a:cubicBezTo>
                  <a:cubicBezTo>
                    <a:pt x="59395" y="77100"/>
                    <a:pt x="59668" y="75664"/>
                    <a:pt x="59366" y="74370"/>
                  </a:cubicBezTo>
                  <a:cubicBezTo>
                    <a:pt x="59165" y="73681"/>
                    <a:pt x="58734" y="73106"/>
                    <a:pt x="58130" y="72747"/>
                  </a:cubicBezTo>
                  <a:cubicBezTo>
                    <a:pt x="57694" y="72504"/>
                    <a:pt x="57206" y="72374"/>
                    <a:pt x="56710" y="72374"/>
                  </a:cubicBezTo>
                  <a:cubicBezTo>
                    <a:pt x="56619" y="72374"/>
                    <a:pt x="56527" y="72379"/>
                    <a:pt x="56435" y="72388"/>
                  </a:cubicBezTo>
                  <a:cubicBezTo>
                    <a:pt x="55659" y="70836"/>
                    <a:pt x="54869" y="69299"/>
                    <a:pt x="54036" y="67776"/>
                  </a:cubicBezTo>
                  <a:cubicBezTo>
                    <a:pt x="55975" y="66411"/>
                    <a:pt x="57656" y="64744"/>
                    <a:pt x="59036" y="62819"/>
                  </a:cubicBezTo>
                  <a:cubicBezTo>
                    <a:pt x="59682" y="61943"/>
                    <a:pt x="60228" y="60995"/>
                    <a:pt x="60659" y="60003"/>
                  </a:cubicBezTo>
                  <a:cubicBezTo>
                    <a:pt x="63791" y="61383"/>
                    <a:pt x="66981" y="62647"/>
                    <a:pt x="70213" y="63796"/>
                  </a:cubicBezTo>
                  <a:cubicBezTo>
                    <a:pt x="70156" y="65190"/>
                    <a:pt x="70673" y="66612"/>
                    <a:pt x="71751" y="67517"/>
                  </a:cubicBezTo>
                  <a:cubicBezTo>
                    <a:pt x="72674" y="68264"/>
                    <a:pt x="73807" y="68647"/>
                    <a:pt x="74947" y="68647"/>
                  </a:cubicBezTo>
                  <a:cubicBezTo>
                    <a:pt x="75846" y="68647"/>
                    <a:pt x="76750" y="68408"/>
                    <a:pt x="77555" y="67920"/>
                  </a:cubicBezTo>
                  <a:cubicBezTo>
                    <a:pt x="79696" y="66655"/>
                    <a:pt x="80227" y="63897"/>
                    <a:pt x="78920" y="61842"/>
                  </a:cubicBezTo>
                  <a:cubicBezTo>
                    <a:pt x="78604" y="61339"/>
                    <a:pt x="78144" y="60952"/>
                    <a:pt x="77598" y="60722"/>
                  </a:cubicBezTo>
                  <a:cubicBezTo>
                    <a:pt x="77253" y="60176"/>
                    <a:pt x="76707" y="59788"/>
                    <a:pt x="76090" y="59615"/>
                  </a:cubicBezTo>
                  <a:cubicBezTo>
                    <a:pt x="75676" y="59503"/>
                    <a:pt x="75245" y="59448"/>
                    <a:pt x="74813" y="59448"/>
                  </a:cubicBezTo>
                  <a:cubicBezTo>
                    <a:pt x="73368" y="59448"/>
                    <a:pt x="71909" y="60067"/>
                    <a:pt x="71047" y="61239"/>
                  </a:cubicBezTo>
                  <a:cubicBezTo>
                    <a:pt x="67843" y="60104"/>
                    <a:pt x="64668" y="58854"/>
                    <a:pt x="61550" y="57460"/>
                  </a:cubicBezTo>
                  <a:cubicBezTo>
                    <a:pt x="62024" y="55722"/>
                    <a:pt x="62326" y="53940"/>
                    <a:pt x="62469" y="52144"/>
                  </a:cubicBezTo>
                  <a:cubicBezTo>
                    <a:pt x="62541" y="51268"/>
                    <a:pt x="62570" y="50392"/>
                    <a:pt x="62541" y="49515"/>
                  </a:cubicBezTo>
                  <a:lnTo>
                    <a:pt x="66808" y="49113"/>
                  </a:lnTo>
                  <a:cubicBezTo>
                    <a:pt x="67453" y="50422"/>
                    <a:pt x="68762" y="51167"/>
                    <a:pt x="70106" y="51167"/>
                  </a:cubicBezTo>
                  <a:cubicBezTo>
                    <a:pt x="70798" y="51167"/>
                    <a:pt x="71499" y="50970"/>
                    <a:pt x="72124" y="50550"/>
                  </a:cubicBezTo>
                  <a:cubicBezTo>
                    <a:pt x="72713" y="50147"/>
                    <a:pt x="73187" y="49601"/>
                    <a:pt x="73518" y="48969"/>
                  </a:cubicBezTo>
                  <a:cubicBezTo>
                    <a:pt x="74265" y="47920"/>
                    <a:pt x="74337" y="46354"/>
                    <a:pt x="73302" y="45421"/>
                  </a:cubicBezTo>
                  <a:cubicBezTo>
                    <a:pt x="72383" y="44603"/>
                    <a:pt x="71265" y="44010"/>
                    <a:pt x="70057" y="44010"/>
                  </a:cubicBezTo>
                  <a:cubicBezTo>
                    <a:pt x="69737" y="44010"/>
                    <a:pt x="69410" y="44051"/>
                    <a:pt x="69078" y="44142"/>
                  </a:cubicBezTo>
                  <a:cubicBezTo>
                    <a:pt x="67943" y="44472"/>
                    <a:pt x="67024" y="45320"/>
                    <a:pt x="66622" y="46441"/>
                  </a:cubicBezTo>
                  <a:lnTo>
                    <a:pt x="62369" y="46843"/>
                  </a:lnTo>
                  <a:cubicBezTo>
                    <a:pt x="62211" y="45392"/>
                    <a:pt x="61967" y="43955"/>
                    <a:pt x="61694" y="42561"/>
                  </a:cubicBezTo>
                  <a:cubicBezTo>
                    <a:pt x="61406" y="41067"/>
                    <a:pt x="60946" y="39602"/>
                    <a:pt x="60357" y="38194"/>
                  </a:cubicBezTo>
                  <a:lnTo>
                    <a:pt x="72354" y="32806"/>
                  </a:lnTo>
                  <a:cubicBezTo>
                    <a:pt x="73128" y="33700"/>
                    <a:pt x="74266" y="34263"/>
                    <a:pt x="75435" y="34263"/>
                  </a:cubicBezTo>
                  <a:cubicBezTo>
                    <a:pt x="75807" y="34263"/>
                    <a:pt x="76182" y="34206"/>
                    <a:pt x="76549" y="34085"/>
                  </a:cubicBezTo>
                  <a:cubicBezTo>
                    <a:pt x="76865" y="33984"/>
                    <a:pt x="77167" y="33841"/>
                    <a:pt x="77454" y="33668"/>
                  </a:cubicBezTo>
                  <a:cubicBezTo>
                    <a:pt x="78920" y="33467"/>
                    <a:pt x="80112" y="32231"/>
                    <a:pt x="80328" y="30680"/>
                  </a:cubicBezTo>
                  <a:cubicBezTo>
                    <a:pt x="80472" y="29559"/>
                    <a:pt x="80242" y="28424"/>
                    <a:pt x="79667" y="27476"/>
                  </a:cubicBezTo>
                  <a:cubicBezTo>
                    <a:pt x="79595" y="27232"/>
                    <a:pt x="79495" y="27002"/>
                    <a:pt x="79351" y="26801"/>
                  </a:cubicBezTo>
                  <a:cubicBezTo>
                    <a:pt x="78650" y="25755"/>
                    <a:pt x="77510" y="25076"/>
                    <a:pt x="76324" y="25076"/>
                  </a:cubicBezTo>
                  <a:cubicBezTo>
                    <a:pt x="76222" y="25076"/>
                    <a:pt x="76120" y="25081"/>
                    <a:pt x="76018" y="25091"/>
                  </a:cubicBezTo>
                  <a:cubicBezTo>
                    <a:pt x="75856" y="25075"/>
                    <a:pt x="75692" y="25067"/>
                    <a:pt x="75528" y="25067"/>
                  </a:cubicBezTo>
                  <a:cubicBezTo>
                    <a:pt x="75255" y="25067"/>
                    <a:pt x="74980" y="25089"/>
                    <a:pt x="74710" y="25134"/>
                  </a:cubicBezTo>
                  <a:cubicBezTo>
                    <a:pt x="72282" y="25536"/>
                    <a:pt x="71018" y="28065"/>
                    <a:pt x="71291" y="30349"/>
                  </a:cubicBezTo>
                  <a:lnTo>
                    <a:pt x="59165" y="35794"/>
                  </a:lnTo>
                  <a:cubicBezTo>
                    <a:pt x="58518" y="34674"/>
                    <a:pt x="57786" y="33596"/>
                    <a:pt x="56952" y="32591"/>
                  </a:cubicBezTo>
                  <a:cubicBezTo>
                    <a:pt x="55803" y="31211"/>
                    <a:pt x="54409" y="30019"/>
                    <a:pt x="52858" y="29099"/>
                  </a:cubicBezTo>
                  <a:cubicBezTo>
                    <a:pt x="53748" y="27189"/>
                    <a:pt x="54582" y="25263"/>
                    <a:pt x="55343" y="23309"/>
                  </a:cubicBezTo>
                  <a:cubicBezTo>
                    <a:pt x="56766" y="23266"/>
                    <a:pt x="58044" y="22390"/>
                    <a:pt x="58605" y="21082"/>
                  </a:cubicBezTo>
                  <a:cubicBezTo>
                    <a:pt x="59194" y="19617"/>
                    <a:pt x="58849" y="17936"/>
                    <a:pt x="57728" y="16830"/>
                  </a:cubicBezTo>
                  <a:cubicBezTo>
                    <a:pt x="57195" y="16100"/>
                    <a:pt x="56363" y="15705"/>
                    <a:pt x="55510" y="15705"/>
                  </a:cubicBezTo>
                  <a:cubicBezTo>
                    <a:pt x="55054" y="15705"/>
                    <a:pt x="54591" y="15818"/>
                    <a:pt x="54165" y="16054"/>
                  </a:cubicBezTo>
                  <a:cubicBezTo>
                    <a:pt x="52786" y="16772"/>
                    <a:pt x="51852" y="18051"/>
                    <a:pt x="51737" y="19646"/>
                  </a:cubicBezTo>
                  <a:cubicBezTo>
                    <a:pt x="51680" y="20666"/>
                    <a:pt x="52082" y="21672"/>
                    <a:pt x="52843" y="22361"/>
                  </a:cubicBezTo>
                  <a:cubicBezTo>
                    <a:pt x="52111" y="24215"/>
                    <a:pt x="51306" y="26068"/>
                    <a:pt x="50458" y="27878"/>
                  </a:cubicBezTo>
                  <a:cubicBezTo>
                    <a:pt x="49625" y="27533"/>
                    <a:pt x="48749" y="27246"/>
                    <a:pt x="47858" y="27045"/>
                  </a:cubicBezTo>
                  <a:cubicBezTo>
                    <a:pt x="46795" y="26786"/>
                    <a:pt x="45717" y="26614"/>
                    <a:pt x="44640" y="26528"/>
                  </a:cubicBezTo>
                  <a:cubicBezTo>
                    <a:pt x="42985" y="26181"/>
                    <a:pt x="41319" y="26007"/>
                    <a:pt x="39640" y="26007"/>
                  </a:cubicBezTo>
                  <a:cubicBezTo>
                    <a:pt x="39510" y="26007"/>
                    <a:pt x="39381" y="26008"/>
                    <a:pt x="39252" y="26010"/>
                  </a:cubicBezTo>
                  <a:cubicBezTo>
                    <a:pt x="39123" y="20422"/>
                    <a:pt x="39008" y="14847"/>
                    <a:pt x="38907" y="9273"/>
                  </a:cubicBezTo>
                  <a:cubicBezTo>
                    <a:pt x="39036" y="9201"/>
                    <a:pt x="39180" y="9129"/>
                    <a:pt x="39309" y="9043"/>
                  </a:cubicBezTo>
                  <a:cubicBezTo>
                    <a:pt x="40847" y="8942"/>
                    <a:pt x="42140" y="7836"/>
                    <a:pt x="42485" y="6327"/>
                  </a:cubicBezTo>
                  <a:cubicBezTo>
                    <a:pt x="42758" y="4977"/>
                    <a:pt x="42470" y="3569"/>
                    <a:pt x="41680" y="2434"/>
                  </a:cubicBezTo>
                  <a:cubicBezTo>
                    <a:pt x="41623" y="2218"/>
                    <a:pt x="41522" y="2003"/>
                    <a:pt x="41378" y="1816"/>
                  </a:cubicBezTo>
                  <a:cubicBezTo>
                    <a:pt x="40775" y="1040"/>
                    <a:pt x="40157" y="394"/>
                    <a:pt x="39166" y="164"/>
                  </a:cubicBezTo>
                  <a:cubicBezTo>
                    <a:pt x="38853" y="92"/>
                    <a:pt x="38550" y="60"/>
                    <a:pt x="38240" y="60"/>
                  </a:cubicBezTo>
                  <a:cubicBezTo>
                    <a:pt x="38180" y="60"/>
                    <a:pt x="38120" y="61"/>
                    <a:pt x="38059" y="63"/>
                  </a:cubicBezTo>
                  <a:cubicBezTo>
                    <a:pt x="37796" y="19"/>
                    <a:pt x="37533" y="1"/>
                    <a:pt x="372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6" name="Google Shape;516;p46"/>
            <p:cNvSpPr/>
            <p:nvPr/>
          </p:nvSpPr>
          <p:spPr>
            <a:xfrm>
              <a:off x="4431375" y="3544825"/>
              <a:ext cx="229550" cy="177825"/>
            </a:xfrm>
            <a:custGeom>
              <a:avLst/>
              <a:gdLst/>
              <a:ahLst/>
              <a:cxnLst/>
              <a:rect l="l" t="t" r="r" b="b"/>
              <a:pathLst>
                <a:path w="9182" h="7113" extrusionOk="0">
                  <a:moveTo>
                    <a:pt x="4584" y="1"/>
                  </a:moveTo>
                  <a:cubicBezTo>
                    <a:pt x="0" y="1"/>
                    <a:pt x="0" y="7112"/>
                    <a:pt x="4584" y="7112"/>
                  </a:cubicBezTo>
                  <a:cubicBezTo>
                    <a:pt x="9181" y="7112"/>
                    <a:pt x="9181" y="1"/>
                    <a:pt x="45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7" name="Google Shape;517;p46"/>
            <p:cNvSpPr/>
            <p:nvPr/>
          </p:nvSpPr>
          <p:spPr>
            <a:xfrm>
              <a:off x="4469450" y="3582175"/>
              <a:ext cx="132550" cy="103125"/>
            </a:xfrm>
            <a:custGeom>
              <a:avLst/>
              <a:gdLst/>
              <a:ahLst/>
              <a:cxnLst/>
              <a:rect l="l" t="t" r="r" b="b"/>
              <a:pathLst>
                <a:path w="5302" h="4125" extrusionOk="0">
                  <a:moveTo>
                    <a:pt x="2644" y="1"/>
                  </a:moveTo>
                  <a:cubicBezTo>
                    <a:pt x="0" y="1"/>
                    <a:pt x="0" y="4124"/>
                    <a:pt x="2644" y="4124"/>
                  </a:cubicBezTo>
                  <a:cubicBezTo>
                    <a:pt x="5302" y="4124"/>
                    <a:pt x="5302" y="1"/>
                    <a:pt x="26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8" name="Google Shape;518;p46"/>
            <p:cNvSpPr/>
            <p:nvPr/>
          </p:nvSpPr>
          <p:spPr>
            <a:xfrm>
              <a:off x="4760750" y="3522200"/>
              <a:ext cx="231325" cy="179625"/>
            </a:xfrm>
            <a:custGeom>
              <a:avLst/>
              <a:gdLst/>
              <a:ahLst/>
              <a:cxnLst/>
              <a:rect l="l" t="t" r="r" b="b"/>
              <a:pathLst>
                <a:path w="9253" h="7185" extrusionOk="0">
                  <a:moveTo>
                    <a:pt x="4627" y="0"/>
                  </a:moveTo>
                  <a:cubicBezTo>
                    <a:pt x="0" y="0"/>
                    <a:pt x="0" y="7184"/>
                    <a:pt x="4627" y="7184"/>
                  </a:cubicBezTo>
                  <a:cubicBezTo>
                    <a:pt x="9253" y="7184"/>
                    <a:pt x="9253" y="0"/>
                    <a:pt x="462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19" name="Google Shape;519;p46"/>
            <p:cNvSpPr/>
            <p:nvPr/>
          </p:nvSpPr>
          <p:spPr>
            <a:xfrm>
              <a:off x="4809600" y="3559925"/>
              <a:ext cx="133625" cy="103825"/>
            </a:xfrm>
            <a:custGeom>
              <a:avLst/>
              <a:gdLst/>
              <a:ahLst/>
              <a:cxnLst/>
              <a:rect l="l" t="t" r="r" b="b"/>
              <a:pathLst>
                <a:path w="5345" h="4153" extrusionOk="0">
                  <a:moveTo>
                    <a:pt x="2673" y="0"/>
                  </a:moveTo>
                  <a:cubicBezTo>
                    <a:pt x="0" y="0"/>
                    <a:pt x="0" y="4152"/>
                    <a:pt x="2673" y="4152"/>
                  </a:cubicBezTo>
                  <a:cubicBezTo>
                    <a:pt x="5345" y="4152"/>
                    <a:pt x="5345" y="0"/>
                    <a:pt x="2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20" name="Google Shape;520;p46"/>
            <p:cNvSpPr/>
            <p:nvPr/>
          </p:nvSpPr>
          <p:spPr>
            <a:xfrm>
              <a:off x="4584550" y="3926750"/>
              <a:ext cx="235575" cy="108150"/>
            </a:xfrm>
            <a:custGeom>
              <a:avLst/>
              <a:gdLst/>
              <a:ahLst/>
              <a:cxnLst/>
              <a:rect l="l" t="t" r="r" b="b"/>
              <a:pathLst>
                <a:path w="9423" h="4326" extrusionOk="0">
                  <a:moveTo>
                    <a:pt x="791" y="0"/>
                  </a:moveTo>
                  <a:cubicBezTo>
                    <a:pt x="390" y="0"/>
                    <a:pt x="1" y="354"/>
                    <a:pt x="123" y="844"/>
                  </a:cubicBezTo>
                  <a:cubicBezTo>
                    <a:pt x="611" y="3140"/>
                    <a:pt x="2661" y="4325"/>
                    <a:pt x="4727" y="4325"/>
                  </a:cubicBezTo>
                  <a:cubicBezTo>
                    <a:pt x="6437" y="4325"/>
                    <a:pt x="8158" y="3514"/>
                    <a:pt x="9017" y="1849"/>
                  </a:cubicBezTo>
                  <a:cubicBezTo>
                    <a:pt x="9423" y="1048"/>
                    <a:pt x="8716" y="104"/>
                    <a:pt x="7979" y="104"/>
                  </a:cubicBezTo>
                  <a:cubicBezTo>
                    <a:pt x="7724" y="104"/>
                    <a:pt x="7467" y="216"/>
                    <a:pt x="7249" y="484"/>
                  </a:cubicBezTo>
                  <a:cubicBezTo>
                    <a:pt x="6370" y="1555"/>
                    <a:pt x="5329" y="2108"/>
                    <a:pt x="4301" y="2108"/>
                  </a:cubicBezTo>
                  <a:cubicBezTo>
                    <a:pt x="3245" y="2108"/>
                    <a:pt x="2203" y="1527"/>
                    <a:pt x="1359" y="326"/>
                  </a:cubicBezTo>
                  <a:cubicBezTo>
                    <a:pt x="1215" y="98"/>
                    <a:pt x="1001" y="0"/>
                    <a:pt x="7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85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55"/>
          <p:cNvSpPr txBox="1"/>
          <p:nvPr>
            <p:ph type="title"/>
          </p:nvPr>
        </p:nvSpPr>
        <p:spPr>
          <a:xfrm>
            <a:off x="2411730" y="267335"/>
            <a:ext cx="5492750" cy="53213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/>
              <a:t>REFRENSI</a:t>
            </a:r>
            <a:endParaRPr lang="en-US" altLang="en-GB"/>
          </a:p>
        </p:txBody>
      </p:sp>
      <p:sp>
        <p:nvSpPr>
          <p:cNvPr id="687" name="Google Shape;687;p55"/>
          <p:cNvSpPr txBox="1"/>
          <p:nvPr>
            <p:ph type="subTitle" idx="1"/>
          </p:nvPr>
        </p:nvSpPr>
        <p:spPr>
          <a:xfrm>
            <a:off x="2201200" y="1652400"/>
            <a:ext cx="6227700" cy="174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hlinkClick r:id="rId1" tooltip="" action="ppaction://hlinkfile"/>
              </a:rPr>
              <a:t>https://youtu.be/Jvo6IGKTvxA</a:t>
            </a:r>
            <a:endParaRPr lang="en-GB">
              <a:hlinkClick r:id="rId1" tooltip="" action="ppaction://hlinkfile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hlinkClick r:id="rId2" tooltip="" action="ppaction://hlinkfile"/>
              </a:rPr>
              <a:t>https://youtu.be/0TdQeTM0xec</a:t>
            </a:r>
            <a:endParaRPr lang="en-GB"/>
          </a:p>
        </p:txBody>
      </p:sp>
      <p:grpSp>
        <p:nvGrpSpPr>
          <p:cNvPr id="688" name="Google Shape;688;p55"/>
          <p:cNvGrpSpPr/>
          <p:nvPr/>
        </p:nvGrpSpPr>
        <p:grpSpPr>
          <a:xfrm>
            <a:off x="527597" y="3344913"/>
            <a:ext cx="1340999" cy="1363595"/>
            <a:chOff x="1748700" y="1779450"/>
            <a:chExt cx="897650" cy="912775"/>
          </a:xfrm>
        </p:grpSpPr>
        <p:sp>
          <p:nvSpPr>
            <p:cNvPr id="689" name="Google Shape;689;p55"/>
            <p:cNvSpPr/>
            <p:nvPr/>
          </p:nvSpPr>
          <p:spPr>
            <a:xfrm>
              <a:off x="1789150" y="2378850"/>
              <a:ext cx="500650" cy="313375"/>
            </a:xfrm>
            <a:custGeom>
              <a:avLst/>
              <a:gdLst/>
              <a:ahLst/>
              <a:cxnLst/>
              <a:rect l="l" t="t" r="r" b="b"/>
              <a:pathLst>
                <a:path w="20026" h="12535" extrusionOk="0">
                  <a:moveTo>
                    <a:pt x="10644" y="0"/>
                  </a:moveTo>
                  <a:cubicBezTo>
                    <a:pt x="8334" y="0"/>
                    <a:pt x="6125" y="964"/>
                    <a:pt x="4356" y="2432"/>
                  </a:cubicBezTo>
                  <a:cubicBezTo>
                    <a:pt x="2527" y="3962"/>
                    <a:pt x="0" y="6688"/>
                    <a:pt x="1145" y="9214"/>
                  </a:cubicBezTo>
                  <a:cubicBezTo>
                    <a:pt x="1560" y="10119"/>
                    <a:pt x="2354" y="10528"/>
                    <a:pt x="3165" y="10528"/>
                  </a:cubicBezTo>
                  <a:cubicBezTo>
                    <a:pt x="4107" y="10528"/>
                    <a:pt x="5073" y="9978"/>
                    <a:pt x="5501" y="9015"/>
                  </a:cubicBezTo>
                  <a:cubicBezTo>
                    <a:pt x="6340" y="7121"/>
                    <a:pt x="8438" y="5123"/>
                    <a:pt x="10648" y="5123"/>
                  </a:cubicBezTo>
                  <a:cubicBezTo>
                    <a:pt x="10733" y="5123"/>
                    <a:pt x="10818" y="5126"/>
                    <a:pt x="10902" y="5132"/>
                  </a:cubicBezTo>
                  <a:cubicBezTo>
                    <a:pt x="13304" y="5294"/>
                    <a:pt x="14673" y="7559"/>
                    <a:pt x="14487" y="9812"/>
                  </a:cubicBezTo>
                  <a:cubicBezTo>
                    <a:pt x="14340" y="11579"/>
                    <a:pt x="15740" y="12535"/>
                    <a:pt x="17113" y="12535"/>
                  </a:cubicBezTo>
                  <a:cubicBezTo>
                    <a:pt x="18304" y="12535"/>
                    <a:pt x="19475" y="11816"/>
                    <a:pt x="19602" y="10285"/>
                  </a:cubicBezTo>
                  <a:cubicBezTo>
                    <a:pt x="20025" y="5207"/>
                    <a:pt x="16453" y="328"/>
                    <a:pt x="11176" y="17"/>
                  </a:cubicBezTo>
                  <a:cubicBezTo>
                    <a:pt x="10998" y="6"/>
                    <a:pt x="10821" y="0"/>
                    <a:pt x="10644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0" name="Google Shape;690;p55"/>
            <p:cNvSpPr/>
            <p:nvPr/>
          </p:nvSpPr>
          <p:spPr>
            <a:xfrm>
              <a:off x="1748700" y="1810400"/>
              <a:ext cx="731825" cy="725550"/>
            </a:xfrm>
            <a:custGeom>
              <a:avLst/>
              <a:gdLst/>
              <a:ahLst/>
              <a:cxnLst/>
              <a:rect l="l" t="t" r="r" b="b"/>
              <a:pathLst>
                <a:path w="29273" h="29022" extrusionOk="0">
                  <a:moveTo>
                    <a:pt x="16871" y="1"/>
                  </a:moveTo>
                  <a:cubicBezTo>
                    <a:pt x="14909" y="1"/>
                    <a:pt x="13122" y="914"/>
                    <a:pt x="12309" y="3303"/>
                  </a:cubicBezTo>
                  <a:cubicBezTo>
                    <a:pt x="11599" y="5369"/>
                    <a:pt x="12483" y="7211"/>
                    <a:pt x="13827" y="8754"/>
                  </a:cubicBezTo>
                  <a:cubicBezTo>
                    <a:pt x="14263" y="9252"/>
                    <a:pt x="14723" y="9725"/>
                    <a:pt x="15171" y="10223"/>
                  </a:cubicBezTo>
                  <a:cubicBezTo>
                    <a:pt x="14798" y="9999"/>
                    <a:pt x="14437" y="9775"/>
                    <a:pt x="14064" y="9563"/>
                  </a:cubicBezTo>
                  <a:cubicBezTo>
                    <a:pt x="13062" y="8987"/>
                    <a:pt x="11900" y="8588"/>
                    <a:pt x="10778" y="8588"/>
                  </a:cubicBezTo>
                  <a:cubicBezTo>
                    <a:pt x="9670" y="8588"/>
                    <a:pt x="8601" y="8978"/>
                    <a:pt x="7766" y="9974"/>
                  </a:cubicBezTo>
                  <a:cubicBezTo>
                    <a:pt x="5999" y="12052"/>
                    <a:pt x="6683" y="14778"/>
                    <a:pt x="8476" y="16557"/>
                  </a:cubicBezTo>
                  <a:cubicBezTo>
                    <a:pt x="8774" y="16844"/>
                    <a:pt x="9085" y="17117"/>
                    <a:pt x="9397" y="17379"/>
                  </a:cubicBezTo>
                  <a:cubicBezTo>
                    <a:pt x="8549" y="17027"/>
                    <a:pt x="7652" y="16828"/>
                    <a:pt x="6776" y="16828"/>
                  </a:cubicBezTo>
                  <a:cubicBezTo>
                    <a:pt x="5607" y="16828"/>
                    <a:pt x="4478" y="17183"/>
                    <a:pt x="3560" y="18001"/>
                  </a:cubicBezTo>
                  <a:cubicBezTo>
                    <a:pt x="0" y="21162"/>
                    <a:pt x="3062" y="25717"/>
                    <a:pt x="6298" y="27534"/>
                  </a:cubicBezTo>
                  <a:cubicBezTo>
                    <a:pt x="8130" y="28562"/>
                    <a:pt x="10111" y="29021"/>
                    <a:pt x="12099" y="29021"/>
                  </a:cubicBezTo>
                  <a:cubicBezTo>
                    <a:pt x="17306" y="29021"/>
                    <a:pt x="22562" y="25871"/>
                    <a:pt x="25327" y="21548"/>
                  </a:cubicBezTo>
                  <a:cubicBezTo>
                    <a:pt x="29272" y="15375"/>
                    <a:pt x="28177" y="6651"/>
                    <a:pt x="22290" y="2021"/>
                  </a:cubicBezTo>
                  <a:cubicBezTo>
                    <a:pt x="20792" y="839"/>
                    <a:pt x="18751" y="1"/>
                    <a:pt x="168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1" name="Google Shape;691;p55"/>
            <p:cNvSpPr/>
            <p:nvPr/>
          </p:nvSpPr>
          <p:spPr>
            <a:xfrm>
              <a:off x="2305950" y="1896800"/>
              <a:ext cx="340400" cy="263350"/>
            </a:xfrm>
            <a:custGeom>
              <a:avLst/>
              <a:gdLst/>
              <a:ahLst/>
              <a:cxnLst/>
              <a:rect l="l" t="t" r="r" b="b"/>
              <a:pathLst>
                <a:path w="13616" h="10534" extrusionOk="0">
                  <a:moveTo>
                    <a:pt x="7336" y="0"/>
                  </a:moveTo>
                  <a:cubicBezTo>
                    <a:pt x="5844" y="0"/>
                    <a:pt x="4357" y="488"/>
                    <a:pt x="3136" y="1552"/>
                  </a:cubicBezTo>
                  <a:cubicBezTo>
                    <a:pt x="722" y="3655"/>
                    <a:pt x="0" y="8160"/>
                    <a:pt x="2651" y="10376"/>
                  </a:cubicBezTo>
                  <a:cubicBezTo>
                    <a:pt x="2779" y="10485"/>
                    <a:pt x="2935" y="10534"/>
                    <a:pt x="3092" y="10534"/>
                  </a:cubicBezTo>
                  <a:cubicBezTo>
                    <a:pt x="3562" y="10534"/>
                    <a:pt x="4054" y="10107"/>
                    <a:pt x="3933" y="9604"/>
                  </a:cubicBezTo>
                  <a:cubicBezTo>
                    <a:pt x="3435" y="7613"/>
                    <a:pt x="3124" y="5522"/>
                    <a:pt x="4767" y="3917"/>
                  </a:cubicBezTo>
                  <a:cubicBezTo>
                    <a:pt x="5460" y="3235"/>
                    <a:pt x="6396" y="2917"/>
                    <a:pt x="7343" y="2917"/>
                  </a:cubicBezTo>
                  <a:cubicBezTo>
                    <a:pt x="8452" y="2917"/>
                    <a:pt x="9577" y="3354"/>
                    <a:pt x="10342" y="4153"/>
                  </a:cubicBezTo>
                  <a:cubicBezTo>
                    <a:pt x="10666" y="4492"/>
                    <a:pt x="11049" y="4633"/>
                    <a:pt x="11424" y="4633"/>
                  </a:cubicBezTo>
                  <a:cubicBezTo>
                    <a:pt x="12562" y="4633"/>
                    <a:pt x="13616" y="3326"/>
                    <a:pt x="12632" y="2286"/>
                  </a:cubicBezTo>
                  <a:cubicBezTo>
                    <a:pt x="11238" y="828"/>
                    <a:pt x="9282" y="0"/>
                    <a:pt x="73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2" name="Google Shape;692;p55"/>
            <p:cNvSpPr/>
            <p:nvPr/>
          </p:nvSpPr>
          <p:spPr>
            <a:xfrm>
              <a:off x="1819000" y="1779450"/>
              <a:ext cx="213175" cy="325175"/>
            </a:xfrm>
            <a:custGeom>
              <a:avLst/>
              <a:gdLst/>
              <a:ahLst/>
              <a:cxnLst/>
              <a:rect l="l" t="t" r="r" b="b"/>
              <a:pathLst>
                <a:path w="8527" h="13007" extrusionOk="0">
                  <a:moveTo>
                    <a:pt x="6564" y="1"/>
                  </a:moveTo>
                  <a:cubicBezTo>
                    <a:pt x="6460" y="1"/>
                    <a:pt x="6351" y="12"/>
                    <a:pt x="6236" y="36"/>
                  </a:cubicBezTo>
                  <a:cubicBezTo>
                    <a:pt x="2751" y="770"/>
                    <a:pt x="1" y="4031"/>
                    <a:pt x="598" y="7714"/>
                  </a:cubicBezTo>
                  <a:cubicBezTo>
                    <a:pt x="1046" y="10424"/>
                    <a:pt x="3644" y="13006"/>
                    <a:pt x="6446" y="13006"/>
                  </a:cubicBezTo>
                  <a:cubicBezTo>
                    <a:pt x="6912" y="13006"/>
                    <a:pt x="7385" y="12934"/>
                    <a:pt x="7854" y="12780"/>
                  </a:cubicBezTo>
                  <a:cubicBezTo>
                    <a:pt x="8489" y="12568"/>
                    <a:pt x="8526" y="11498"/>
                    <a:pt x="7866" y="11286"/>
                  </a:cubicBezTo>
                  <a:cubicBezTo>
                    <a:pt x="5913" y="10664"/>
                    <a:pt x="3971" y="9818"/>
                    <a:pt x="3473" y="7578"/>
                  </a:cubicBezTo>
                  <a:cubicBezTo>
                    <a:pt x="3013" y="5512"/>
                    <a:pt x="4618" y="3383"/>
                    <a:pt x="6622" y="2960"/>
                  </a:cubicBezTo>
                  <a:cubicBezTo>
                    <a:pt x="8350" y="2598"/>
                    <a:pt x="8139" y="1"/>
                    <a:pt x="65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3" name="Google Shape;693;p55"/>
            <p:cNvSpPr/>
            <p:nvPr/>
          </p:nvSpPr>
          <p:spPr>
            <a:xfrm>
              <a:off x="2197675" y="2125025"/>
              <a:ext cx="59125" cy="50850"/>
            </a:xfrm>
            <a:custGeom>
              <a:avLst/>
              <a:gdLst/>
              <a:ahLst/>
              <a:cxnLst/>
              <a:rect l="l" t="t" r="r" b="b"/>
              <a:pathLst>
                <a:path w="2365" h="2034" extrusionOk="0">
                  <a:moveTo>
                    <a:pt x="1209" y="0"/>
                  </a:moveTo>
                  <a:cubicBezTo>
                    <a:pt x="810" y="0"/>
                    <a:pt x="452" y="232"/>
                    <a:pt x="274" y="587"/>
                  </a:cubicBezTo>
                  <a:cubicBezTo>
                    <a:pt x="249" y="625"/>
                    <a:pt x="224" y="662"/>
                    <a:pt x="199" y="699"/>
                  </a:cubicBezTo>
                  <a:cubicBezTo>
                    <a:pt x="0" y="1035"/>
                    <a:pt x="50" y="1458"/>
                    <a:pt x="324" y="1732"/>
                  </a:cubicBezTo>
                  <a:cubicBezTo>
                    <a:pt x="526" y="1939"/>
                    <a:pt x="783" y="2034"/>
                    <a:pt x="1041" y="2034"/>
                  </a:cubicBezTo>
                  <a:cubicBezTo>
                    <a:pt x="1418" y="2034"/>
                    <a:pt x="1797" y="1831"/>
                    <a:pt x="2004" y="1483"/>
                  </a:cubicBezTo>
                  <a:cubicBezTo>
                    <a:pt x="2365" y="861"/>
                    <a:pt x="2016" y="40"/>
                    <a:pt x="1270" y="2"/>
                  </a:cubicBezTo>
                  <a:cubicBezTo>
                    <a:pt x="1249" y="1"/>
                    <a:pt x="1229" y="0"/>
                    <a:pt x="12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4" name="Google Shape;694;p55"/>
            <p:cNvSpPr/>
            <p:nvPr/>
          </p:nvSpPr>
          <p:spPr>
            <a:xfrm>
              <a:off x="2057975" y="2150325"/>
              <a:ext cx="46675" cy="45400"/>
            </a:xfrm>
            <a:custGeom>
              <a:avLst/>
              <a:gdLst/>
              <a:ahLst/>
              <a:cxnLst/>
              <a:rect l="l" t="t" r="r" b="b"/>
              <a:pathLst>
                <a:path w="1867" h="1816" extrusionOk="0">
                  <a:moveTo>
                    <a:pt x="1073" y="1"/>
                  </a:moveTo>
                  <a:cubicBezTo>
                    <a:pt x="912" y="1"/>
                    <a:pt x="752" y="46"/>
                    <a:pt x="610" y="135"/>
                  </a:cubicBezTo>
                  <a:cubicBezTo>
                    <a:pt x="411" y="260"/>
                    <a:pt x="274" y="434"/>
                    <a:pt x="187" y="658"/>
                  </a:cubicBezTo>
                  <a:cubicBezTo>
                    <a:pt x="87" y="807"/>
                    <a:pt x="25" y="982"/>
                    <a:pt x="13" y="1168"/>
                  </a:cubicBezTo>
                  <a:cubicBezTo>
                    <a:pt x="0" y="1579"/>
                    <a:pt x="423" y="1815"/>
                    <a:pt x="797" y="1815"/>
                  </a:cubicBezTo>
                  <a:cubicBezTo>
                    <a:pt x="1319" y="1803"/>
                    <a:pt x="1755" y="1417"/>
                    <a:pt x="1842" y="907"/>
                  </a:cubicBezTo>
                  <a:cubicBezTo>
                    <a:pt x="1867" y="770"/>
                    <a:pt x="1854" y="645"/>
                    <a:pt x="1830" y="509"/>
                  </a:cubicBezTo>
                  <a:cubicBezTo>
                    <a:pt x="1755" y="309"/>
                    <a:pt x="1606" y="135"/>
                    <a:pt x="1394" y="61"/>
                  </a:cubicBezTo>
                  <a:cubicBezTo>
                    <a:pt x="1289" y="21"/>
                    <a:pt x="1181" y="1"/>
                    <a:pt x="107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695" name="Google Shape;695;p55"/>
            <p:cNvSpPr/>
            <p:nvPr/>
          </p:nvSpPr>
          <p:spPr>
            <a:xfrm>
              <a:off x="1973325" y="2238525"/>
              <a:ext cx="372925" cy="182900"/>
            </a:xfrm>
            <a:custGeom>
              <a:avLst/>
              <a:gdLst/>
              <a:ahLst/>
              <a:cxnLst/>
              <a:rect l="l" t="t" r="r" b="b"/>
              <a:pathLst>
                <a:path w="14917" h="7316" extrusionOk="0">
                  <a:moveTo>
                    <a:pt x="13977" y="0"/>
                  </a:moveTo>
                  <a:cubicBezTo>
                    <a:pt x="13652" y="0"/>
                    <a:pt x="13354" y="188"/>
                    <a:pt x="13318" y="615"/>
                  </a:cubicBezTo>
                  <a:cubicBezTo>
                    <a:pt x="13243" y="1461"/>
                    <a:pt x="13106" y="2307"/>
                    <a:pt x="12882" y="3116"/>
                  </a:cubicBezTo>
                  <a:cubicBezTo>
                    <a:pt x="11998" y="2307"/>
                    <a:pt x="11102" y="1511"/>
                    <a:pt x="10194" y="727"/>
                  </a:cubicBezTo>
                  <a:cubicBezTo>
                    <a:pt x="10040" y="598"/>
                    <a:pt x="9859" y="539"/>
                    <a:pt x="9681" y="539"/>
                  </a:cubicBezTo>
                  <a:cubicBezTo>
                    <a:pt x="9324" y="539"/>
                    <a:pt x="8978" y="776"/>
                    <a:pt x="8887" y="1175"/>
                  </a:cubicBezTo>
                  <a:lnTo>
                    <a:pt x="8476" y="3154"/>
                  </a:lnTo>
                  <a:cubicBezTo>
                    <a:pt x="8439" y="3290"/>
                    <a:pt x="8377" y="3813"/>
                    <a:pt x="8302" y="4199"/>
                  </a:cubicBezTo>
                  <a:cubicBezTo>
                    <a:pt x="7530" y="3477"/>
                    <a:pt x="6709" y="2805"/>
                    <a:pt x="5850" y="2183"/>
                  </a:cubicBezTo>
                  <a:cubicBezTo>
                    <a:pt x="5677" y="2056"/>
                    <a:pt x="5495" y="1997"/>
                    <a:pt x="5321" y="1997"/>
                  </a:cubicBezTo>
                  <a:cubicBezTo>
                    <a:pt x="4982" y="1997"/>
                    <a:pt x="4679" y="2223"/>
                    <a:pt x="4556" y="2618"/>
                  </a:cubicBezTo>
                  <a:cubicBezTo>
                    <a:pt x="4332" y="3328"/>
                    <a:pt x="4083" y="4037"/>
                    <a:pt x="3822" y="4722"/>
                  </a:cubicBezTo>
                  <a:lnTo>
                    <a:pt x="1718" y="2892"/>
                  </a:lnTo>
                  <a:cubicBezTo>
                    <a:pt x="1567" y="2757"/>
                    <a:pt x="1385" y="2695"/>
                    <a:pt x="1206" y="2695"/>
                  </a:cubicBezTo>
                  <a:cubicBezTo>
                    <a:pt x="857" y="2695"/>
                    <a:pt x="519" y="2933"/>
                    <a:pt x="436" y="3328"/>
                  </a:cubicBezTo>
                  <a:cubicBezTo>
                    <a:pt x="188" y="4485"/>
                    <a:pt x="38" y="5668"/>
                    <a:pt x="1" y="6850"/>
                  </a:cubicBezTo>
                  <a:cubicBezTo>
                    <a:pt x="1" y="7144"/>
                    <a:pt x="269" y="7316"/>
                    <a:pt x="528" y="7316"/>
                  </a:cubicBezTo>
                  <a:cubicBezTo>
                    <a:pt x="708" y="7316"/>
                    <a:pt x="883" y="7233"/>
                    <a:pt x="959" y="7049"/>
                  </a:cubicBezTo>
                  <a:cubicBezTo>
                    <a:pt x="1245" y="6352"/>
                    <a:pt x="1482" y="5643"/>
                    <a:pt x="1669" y="4921"/>
                  </a:cubicBezTo>
                  <a:lnTo>
                    <a:pt x="3610" y="6638"/>
                  </a:lnTo>
                  <a:cubicBezTo>
                    <a:pt x="3753" y="6761"/>
                    <a:pt x="3944" y="6822"/>
                    <a:pt x="4136" y="6822"/>
                  </a:cubicBezTo>
                  <a:cubicBezTo>
                    <a:pt x="4429" y="6822"/>
                    <a:pt x="4722" y="6680"/>
                    <a:pt x="4842" y="6402"/>
                  </a:cubicBezTo>
                  <a:cubicBezTo>
                    <a:pt x="5166" y="5630"/>
                    <a:pt x="5452" y="4846"/>
                    <a:pt x="5726" y="4062"/>
                  </a:cubicBezTo>
                  <a:cubicBezTo>
                    <a:pt x="6497" y="4672"/>
                    <a:pt x="7219" y="5319"/>
                    <a:pt x="7916" y="6016"/>
                  </a:cubicBezTo>
                  <a:cubicBezTo>
                    <a:pt x="8065" y="6147"/>
                    <a:pt x="8256" y="6217"/>
                    <a:pt x="8447" y="6217"/>
                  </a:cubicBezTo>
                  <a:cubicBezTo>
                    <a:pt x="8528" y="6217"/>
                    <a:pt x="8610" y="6204"/>
                    <a:pt x="8688" y="6178"/>
                  </a:cubicBezTo>
                  <a:cubicBezTo>
                    <a:pt x="9385" y="5867"/>
                    <a:pt x="9609" y="5332"/>
                    <a:pt x="9771" y="4622"/>
                  </a:cubicBezTo>
                  <a:cubicBezTo>
                    <a:pt x="9908" y="4012"/>
                    <a:pt x="10032" y="3415"/>
                    <a:pt x="10156" y="2805"/>
                  </a:cubicBezTo>
                  <a:cubicBezTo>
                    <a:pt x="11015" y="3564"/>
                    <a:pt x="11874" y="4336"/>
                    <a:pt x="12708" y="5120"/>
                  </a:cubicBezTo>
                  <a:cubicBezTo>
                    <a:pt x="12847" y="5244"/>
                    <a:pt x="13042" y="5307"/>
                    <a:pt x="13239" y="5307"/>
                  </a:cubicBezTo>
                  <a:cubicBezTo>
                    <a:pt x="13536" y="5307"/>
                    <a:pt x="13835" y="5163"/>
                    <a:pt x="13940" y="4871"/>
                  </a:cubicBezTo>
                  <a:cubicBezTo>
                    <a:pt x="14438" y="3614"/>
                    <a:pt x="14749" y="2282"/>
                    <a:pt x="14873" y="926"/>
                  </a:cubicBezTo>
                  <a:cubicBezTo>
                    <a:pt x="14916" y="351"/>
                    <a:pt x="14420" y="0"/>
                    <a:pt x="139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43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Google Shape;944;p68"/>
          <p:cNvSpPr txBox="1"/>
          <p:nvPr>
            <p:ph type="title"/>
          </p:nvPr>
        </p:nvSpPr>
        <p:spPr>
          <a:xfrm>
            <a:off x="1388100" y="1307100"/>
            <a:ext cx="63678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/>
              <a:t>TERIMAKASIH</a:t>
            </a:r>
            <a:endParaRPr lang="en-US" alt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48"/>
          <p:cNvSpPr/>
          <p:nvPr/>
        </p:nvSpPr>
        <p:spPr>
          <a:xfrm rot="10800000">
            <a:off x="1691790" y="3086054"/>
            <a:ext cx="716258" cy="640835"/>
          </a:xfrm>
          <a:custGeom>
            <a:avLst/>
            <a:gdLst/>
            <a:ahLst/>
            <a:cxnLst/>
            <a:rect l="l" t="t" r="r" b="b"/>
            <a:pathLst>
              <a:path w="10592" h="9477" extrusionOk="0">
                <a:moveTo>
                  <a:pt x="4087" y="0"/>
                </a:moveTo>
                <a:cubicBezTo>
                  <a:pt x="1792" y="0"/>
                  <a:pt x="0" y="3712"/>
                  <a:pt x="411" y="5915"/>
                </a:cubicBezTo>
                <a:cubicBezTo>
                  <a:pt x="813" y="8111"/>
                  <a:pt x="2912" y="9476"/>
                  <a:pt x="5005" y="9476"/>
                </a:cubicBezTo>
                <a:cubicBezTo>
                  <a:pt x="5891" y="9476"/>
                  <a:pt x="6775" y="9232"/>
                  <a:pt x="7530" y="8703"/>
                </a:cubicBezTo>
                <a:cubicBezTo>
                  <a:pt x="10019" y="6961"/>
                  <a:pt x="10591" y="2331"/>
                  <a:pt x="7691" y="638"/>
                </a:cubicBezTo>
                <a:cubicBezTo>
                  <a:pt x="7191" y="321"/>
                  <a:pt x="6612" y="155"/>
                  <a:pt x="6026" y="155"/>
                </a:cubicBezTo>
                <a:cubicBezTo>
                  <a:pt x="5738" y="155"/>
                  <a:pt x="5448" y="196"/>
                  <a:pt x="5165" y="278"/>
                </a:cubicBezTo>
                <a:cubicBezTo>
                  <a:pt x="4798" y="87"/>
                  <a:pt x="4436" y="0"/>
                  <a:pt x="40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2" name="Google Shape;532;p48"/>
          <p:cNvSpPr/>
          <p:nvPr/>
        </p:nvSpPr>
        <p:spPr>
          <a:xfrm flipH="1">
            <a:off x="3852166" y="3054774"/>
            <a:ext cx="716270" cy="661491"/>
          </a:xfrm>
          <a:custGeom>
            <a:avLst/>
            <a:gdLst/>
            <a:ahLst/>
            <a:cxnLst/>
            <a:rect l="l" t="t" r="r" b="b"/>
            <a:pathLst>
              <a:path w="22503" h="20782" extrusionOk="0">
                <a:moveTo>
                  <a:pt x="12708" y="18400"/>
                </a:moveTo>
                <a:lnTo>
                  <a:pt x="12708" y="18400"/>
                </a:lnTo>
                <a:cubicBezTo>
                  <a:pt x="12215" y="18530"/>
                  <a:pt x="11709" y="18598"/>
                  <a:pt x="11204" y="18598"/>
                </a:cubicBezTo>
                <a:cubicBezTo>
                  <a:pt x="11033" y="18598"/>
                  <a:pt x="10862" y="18590"/>
                  <a:pt x="10692" y="18574"/>
                </a:cubicBezTo>
                <a:cubicBezTo>
                  <a:pt x="10580" y="18562"/>
                  <a:pt x="10468" y="18549"/>
                  <a:pt x="10368" y="18537"/>
                </a:cubicBezTo>
                <a:cubicBezTo>
                  <a:pt x="10380" y="18512"/>
                  <a:pt x="10405" y="18499"/>
                  <a:pt x="10430" y="18475"/>
                </a:cubicBezTo>
                <a:cubicBezTo>
                  <a:pt x="10731" y="18509"/>
                  <a:pt x="11032" y="18528"/>
                  <a:pt x="11333" y="18528"/>
                </a:cubicBezTo>
                <a:cubicBezTo>
                  <a:pt x="11580" y="18528"/>
                  <a:pt x="11826" y="18515"/>
                  <a:pt x="12073" y="18487"/>
                </a:cubicBezTo>
                <a:cubicBezTo>
                  <a:pt x="12285" y="18475"/>
                  <a:pt x="12496" y="18437"/>
                  <a:pt x="12708" y="18400"/>
                </a:cubicBezTo>
                <a:close/>
                <a:moveTo>
                  <a:pt x="11250" y="0"/>
                </a:moveTo>
                <a:cubicBezTo>
                  <a:pt x="8027" y="0"/>
                  <a:pt x="4829" y="1364"/>
                  <a:pt x="2826" y="3951"/>
                </a:cubicBezTo>
                <a:cubicBezTo>
                  <a:pt x="611" y="6776"/>
                  <a:pt x="1" y="10783"/>
                  <a:pt x="1619" y="14044"/>
                </a:cubicBezTo>
                <a:cubicBezTo>
                  <a:pt x="1917" y="14641"/>
                  <a:pt x="2291" y="15201"/>
                  <a:pt x="2714" y="15712"/>
                </a:cubicBezTo>
                <a:cubicBezTo>
                  <a:pt x="4295" y="18176"/>
                  <a:pt x="6809" y="20105"/>
                  <a:pt x="9696" y="20640"/>
                </a:cubicBezTo>
                <a:cubicBezTo>
                  <a:pt x="10209" y="20736"/>
                  <a:pt x="10711" y="20782"/>
                  <a:pt x="11201" y="20782"/>
                </a:cubicBezTo>
                <a:cubicBezTo>
                  <a:pt x="14404" y="20782"/>
                  <a:pt x="17119" y="18840"/>
                  <a:pt x="19105" y="16272"/>
                </a:cubicBezTo>
                <a:cubicBezTo>
                  <a:pt x="21395" y="13310"/>
                  <a:pt x="22502" y="9476"/>
                  <a:pt x="20885" y="5929"/>
                </a:cubicBezTo>
                <a:cubicBezTo>
                  <a:pt x="19428" y="2731"/>
                  <a:pt x="16143" y="541"/>
                  <a:pt x="12695" y="93"/>
                </a:cubicBezTo>
                <a:cubicBezTo>
                  <a:pt x="12216" y="31"/>
                  <a:pt x="11732" y="0"/>
                  <a:pt x="1125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3" name="Google Shape;533;p48"/>
          <p:cNvSpPr/>
          <p:nvPr/>
        </p:nvSpPr>
        <p:spPr>
          <a:xfrm>
            <a:off x="5273600" y="1245802"/>
            <a:ext cx="716258" cy="640835"/>
          </a:xfrm>
          <a:custGeom>
            <a:avLst/>
            <a:gdLst/>
            <a:ahLst/>
            <a:cxnLst/>
            <a:rect l="l" t="t" r="r" b="b"/>
            <a:pathLst>
              <a:path w="10592" h="9477" extrusionOk="0">
                <a:moveTo>
                  <a:pt x="4087" y="0"/>
                </a:moveTo>
                <a:cubicBezTo>
                  <a:pt x="1792" y="0"/>
                  <a:pt x="0" y="3712"/>
                  <a:pt x="411" y="5915"/>
                </a:cubicBezTo>
                <a:cubicBezTo>
                  <a:pt x="813" y="8111"/>
                  <a:pt x="2912" y="9476"/>
                  <a:pt x="5005" y="9476"/>
                </a:cubicBezTo>
                <a:cubicBezTo>
                  <a:pt x="5891" y="9476"/>
                  <a:pt x="6775" y="9232"/>
                  <a:pt x="7530" y="8703"/>
                </a:cubicBezTo>
                <a:cubicBezTo>
                  <a:pt x="10019" y="6961"/>
                  <a:pt x="10591" y="2331"/>
                  <a:pt x="7691" y="638"/>
                </a:cubicBezTo>
                <a:cubicBezTo>
                  <a:pt x="7191" y="321"/>
                  <a:pt x="6612" y="155"/>
                  <a:pt x="6026" y="155"/>
                </a:cubicBezTo>
                <a:cubicBezTo>
                  <a:pt x="5738" y="155"/>
                  <a:pt x="5448" y="196"/>
                  <a:pt x="5165" y="278"/>
                </a:cubicBezTo>
                <a:cubicBezTo>
                  <a:pt x="4798" y="87"/>
                  <a:pt x="4436" y="0"/>
                  <a:pt x="40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4" name="Google Shape;534;p48"/>
          <p:cNvSpPr/>
          <p:nvPr/>
        </p:nvSpPr>
        <p:spPr>
          <a:xfrm>
            <a:off x="1981616" y="1236089"/>
            <a:ext cx="716270" cy="661491"/>
          </a:xfrm>
          <a:custGeom>
            <a:avLst/>
            <a:gdLst/>
            <a:ahLst/>
            <a:cxnLst/>
            <a:rect l="l" t="t" r="r" b="b"/>
            <a:pathLst>
              <a:path w="22503" h="20782" extrusionOk="0">
                <a:moveTo>
                  <a:pt x="12708" y="18400"/>
                </a:moveTo>
                <a:lnTo>
                  <a:pt x="12708" y="18400"/>
                </a:lnTo>
                <a:cubicBezTo>
                  <a:pt x="12215" y="18530"/>
                  <a:pt x="11709" y="18598"/>
                  <a:pt x="11204" y="18598"/>
                </a:cubicBezTo>
                <a:cubicBezTo>
                  <a:pt x="11033" y="18598"/>
                  <a:pt x="10862" y="18590"/>
                  <a:pt x="10692" y="18574"/>
                </a:cubicBezTo>
                <a:cubicBezTo>
                  <a:pt x="10580" y="18562"/>
                  <a:pt x="10468" y="18549"/>
                  <a:pt x="10368" y="18537"/>
                </a:cubicBezTo>
                <a:cubicBezTo>
                  <a:pt x="10380" y="18512"/>
                  <a:pt x="10405" y="18499"/>
                  <a:pt x="10430" y="18475"/>
                </a:cubicBezTo>
                <a:cubicBezTo>
                  <a:pt x="10731" y="18509"/>
                  <a:pt x="11032" y="18528"/>
                  <a:pt x="11333" y="18528"/>
                </a:cubicBezTo>
                <a:cubicBezTo>
                  <a:pt x="11580" y="18528"/>
                  <a:pt x="11826" y="18515"/>
                  <a:pt x="12073" y="18487"/>
                </a:cubicBezTo>
                <a:cubicBezTo>
                  <a:pt x="12285" y="18475"/>
                  <a:pt x="12496" y="18437"/>
                  <a:pt x="12708" y="18400"/>
                </a:cubicBezTo>
                <a:close/>
                <a:moveTo>
                  <a:pt x="11250" y="0"/>
                </a:moveTo>
                <a:cubicBezTo>
                  <a:pt x="8027" y="0"/>
                  <a:pt x="4829" y="1364"/>
                  <a:pt x="2826" y="3951"/>
                </a:cubicBezTo>
                <a:cubicBezTo>
                  <a:pt x="611" y="6776"/>
                  <a:pt x="1" y="10783"/>
                  <a:pt x="1619" y="14044"/>
                </a:cubicBezTo>
                <a:cubicBezTo>
                  <a:pt x="1917" y="14641"/>
                  <a:pt x="2291" y="15201"/>
                  <a:pt x="2714" y="15712"/>
                </a:cubicBezTo>
                <a:cubicBezTo>
                  <a:pt x="4295" y="18176"/>
                  <a:pt x="6809" y="20105"/>
                  <a:pt x="9696" y="20640"/>
                </a:cubicBezTo>
                <a:cubicBezTo>
                  <a:pt x="10209" y="20736"/>
                  <a:pt x="10711" y="20782"/>
                  <a:pt x="11201" y="20782"/>
                </a:cubicBezTo>
                <a:cubicBezTo>
                  <a:pt x="14404" y="20782"/>
                  <a:pt x="17119" y="18840"/>
                  <a:pt x="19105" y="16272"/>
                </a:cubicBezTo>
                <a:cubicBezTo>
                  <a:pt x="21395" y="13310"/>
                  <a:pt x="22502" y="9476"/>
                  <a:pt x="20885" y="5929"/>
                </a:cubicBezTo>
                <a:cubicBezTo>
                  <a:pt x="19428" y="2731"/>
                  <a:pt x="16143" y="541"/>
                  <a:pt x="12695" y="93"/>
                </a:cubicBezTo>
                <a:cubicBezTo>
                  <a:pt x="12216" y="31"/>
                  <a:pt x="11732" y="0"/>
                  <a:pt x="1125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5" name="Google Shape;535;p48"/>
          <p:cNvSpPr txBox="1"/>
          <p:nvPr>
            <p:ph type="title"/>
          </p:nvPr>
        </p:nvSpPr>
        <p:spPr>
          <a:xfrm>
            <a:off x="2420620" y="3796030"/>
            <a:ext cx="3708400" cy="55054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sz="1600"/>
              <a:t>NOVALL CHAIRIL A.</a:t>
            </a:r>
            <a:br>
              <a:rPr lang="en-US" altLang="en-GB" sz="1600"/>
            </a:br>
            <a:r>
              <a:rPr lang="en-US" altLang="en-GB" sz="1600"/>
              <a:t>2114051050</a:t>
            </a:r>
            <a:endParaRPr lang="en-US" altLang="en-GB" sz="1600"/>
          </a:p>
        </p:txBody>
      </p:sp>
      <p:sp>
        <p:nvSpPr>
          <p:cNvPr id="536" name="Google Shape;536;p48"/>
          <p:cNvSpPr txBox="1"/>
          <p:nvPr>
            <p:ph type="title" idx="2"/>
          </p:nvPr>
        </p:nvSpPr>
        <p:spPr>
          <a:xfrm>
            <a:off x="1749375" y="1353433"/>
            <a:ext cx="1180800" cy="37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1</a:t>
            </a:r>
            <a:endParaRPr lang="en-GB"/>
          </a:p>
        </p:txBody>
      </p:sp>
      <p:sp>
        <p:nvSpPr>
          <p:cNvPr id="538" name="Google Shape;538;p48"/>
          <p:cNvSpPr txBox="1"/>
          <p:nvPr>
            <p:ph type="title" idx="3"/>
          </p:nvPr>
        </p:nvSpPr>
        <p:spPr>
          <a:xfrm>
            <a:off x="971550" y="1924050"/>
            <a:ext cx="2871470" cy="52768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sz="1600"/>
              <a:t>MELLISA MARZALENA</a:t>
            </a:r>
            <a:br>
              <a:rPr lang="en-US" altLang="en-GB" sz="1600"/>
            </a:br>
            <a:r>
              <a:rPr lang="en-US" altLang="en-GB" sz="1600"/>
              <a:t>2114051044</a:t>
            </a:r>
            <a:endParaRPr lang="en-US" altLang="en-GB" sz="1600"/>
          </a:p>
        </p:txBody>
      </p:sp>
      <p:sp>
        <p:nvSpPr>
          <p:cNvPr id="539" name="Google Shape;539;p48"/>
          <p:cNvSpPr txBox="1"/>
          <p:nvPr>
            <p:ph type="title" idx="4"/>
          </p:nvPr>
        </p:nvSpPr>
        <p:spPr>
          <a:xfrm>
            <a:off x="1403660" y="3218201"/>
            <a:ext cx="1180800" cy="37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/>
              <a:t>3</a:t>
            </a:r>
            <a:endParaRPr lang="en-US" altLang="en-GB"/>
          </a:p>
        </p:txBody>
      </p:sp>
      <p:sp>
        <p:nvSpPr>
          <p:cNvPr id="541" name="Google Shape;541;p48"/>
          <p:cNvSpPr txBox="1"/>
          <p:nvPr>
            <p:ph type="title" idx="6"/>
          </p:nvPr>
        </p:nvSpPr>
        <p:spPr>
          <a:xfrm>
            <a:off x="395355" y="3796041"/>
            <a:ext cx="3434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sz="1600"/>
              <a:t>GUSTIN ADELIA</a:t>
            </a:r>
            <a:br>
              <a:rPr lang="en-US" altLang="en-GB" sz="1600"/>
            </a:br>
            <a:r>
              <a:rPr lang="en-US" altLang="en-GB" sz="1600"/>
              <a:t>2114051048</a:t>
            </a:r>
            <a:endParaRPr lang="en-US" altLang="en-GB" sz="1600"/>
          </a:p>
        </p:txBody>
      </p:sp>
      <p:sp>
        <p:nvSpPr>
          <p:cNvPr id="542" name="Google Shape;542;p48"/>
          <p:cNvSpPr txBox="1"/>
          <p:nvPr>
            <p:ph type="title" idx="7"/>
          </p:nvPr>
        </p:nvSpPr>
        <p:spPr>
          <a:xfrm>
            <a:off x="5040625" y="1353433"/>
            <a:ext cx="1180800" cy="37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/>
              <a:t>2</a:t>
            </a:r>
            <a:endParaRPr lang="en-US" altLang="en-GB"/>
          </a:p>
        </p:txBody>
      </p:sp>
      <p:sp>
        <p:nvSpPr>
          <p:cNvPr id="544" name="Google Shape;544;p48"/>
          <p:cNvSpPr txBox="1"/>
          <p:nvPr>
            <p:ph type="title" idx="9"/>
          </p:nvPr>
        </p:nvSpPr>
        <p:spPr>
          <a:xfrm>
            <a:off x="5318125" y="3716020"/>
            <a:ext cx="2940685" cy="52768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sz="1600"/>
              <a:t>YOSNITA ANGGRIANI</a:t>
            </a:r>
            <a:br>
              <a:rPr lang="en-US" altLang="en-GB" sz="1600"/>
            </a:br>
            <a:r>
              <a:rPr lang="en-US" altLang="en-GB" sz="1600"/>
              <a:t>2114051052</a:t>
            </a:r>
            <a:endParaRPr lang="en-US" altLang="en-GB" sz="1600"/>
          </a:p>
        </p:txBody>
      </p:sp>
      <p:sp>
        <p:nvSpPr>
          <p:cNvPr id="545" name="Google Shape;545;p48"/>
          <p:cNvSpPr txBox="1"/>
          <p:nvPr>
            <p:ph type="title" idx="13"/>
          </p:nvPr>
        </p:nvSpPr>
        <p:spPr>
          <a:xfrm>
            <a:off x="3707530" y="3176926"/>
            <a:ext cx="1180800" cy="37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4</a:t>
            </a:r>
            <a:endParaRPr lang="en-GB"/>
          </a:p>
        </p:txBody>
      </p:sp>
      <p:sp>
        <p:nvSpPr>
          <p:cNvPr id="547" name="Google Shape;547;p48"/>
          <p:cNvSpPr txBox="1"/>
          <p:nvPr>
            <p:ph type="title" idx="15"/>
          </p:nvPr>
        </p:nvSpPr>
        <p:spPr>
          <a:xfrm>
            <a:off x="827495" y="38768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Montserrat SemiBold"/>
                <a:ea typeface="Montserrat SemiBold"/>
                <a:cs typeface="Montserrat SemiBold"/>
                <a:sym typeface="Montserrat SemiBold"/>
              </a:rPr>
              <a:t>ANGGOTA KELOMPOK </a:t>
            </a:r>
            <a:endParaRPr lang="en-US"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grpSp>
        <p:nvGrpSpPr>
          <p:cNvPr id="548" name="Google Shape;548;p48"/>
          <p:cNvGrpSpPr/>
          <p:nvPr/>
        </p:nvGrpSpPr>
        <p:grpSpPr>
          <a:xfrm rot="-370415">
            <a:off x="7443973" y="125174"/>
            <a:ext cx="1543350" cy="1736921"/>
            <a:chOff x="3730250" y="2585325"/>
            <a:chExt cx="2011800" cy="2264125"/>
          </a:xfrm>
        </p:grpSpPr>
        <p:sp>
          <p:nvSpPr>
            <p:cNvPr id="549" name="Google Shape;549;p48"/>
            <p:cNvSpPr/>
            <p:nvPr/>
          </p:nvSpPr>
          <p:spPr>
            <a:xfrm>
              <a:off x="3730250" y="2585325"/>
              <a:ext cx="2011800" cy="2264125"/>
            </a:xfrm>
            <a:custGeom>
              <a:avLst/>
              <a:gdLst/>
              <a:ahLst/>
              <a:cxnLst/>
              <a:rect l="l" t="t" r="r" b="b"/>
              <a:pathLst>
                <a:path w="80472" h="90565" extrusionOk="0">
                  <a:moveTo>
                    <a:pt x="8334" y="54659"/>
                  </a:moveTo>
                  <a:lnTo>
                    <a:pt x="8334" y="54659"/>
                  </a:lnTo>
                  <a:cubicBezTo>
                    <a:pt x="8291" y="54730"/>
                    <a:pt x="8262" y="54802"/>
                    <a:pt x="8233" y="54860"/>
                  </a:cubicBezTo>
                  <a:lnTo>
                    <a:pt x="8305" y="54702"/>
                  </a:lnTo>
                  <a:lnTo>
                    <a:pt x="8334" y="54659"/>
                  </a:lnTo>
                  <a:close/>
                  <a:moveTo>
                    <a:pt x="37263" y="1"/>
                  </a:moveTo>
                  <a:cubicBezTo>
                    <a:pt x="37179" y="1"/>
                    <a:pt x="37095" y="2"/>
                    <a:pt x="37011" y="6"/>
                  </a:cubicBezTo>
                  <a:cubicBezTo>
                    <a:pt x="33160" y="164"/>
                    <a:pt x="31091" y="4776"/>
                    <a:pt x="33376" y="7836"/>
                  </a:cubicBezTo>
                  <a:cubicBezTo>
                    <a:pt x="34065" y="8770"/>
                    <a:pt x="35085" y="9402"/>
                    <a:pt x="36220" y="9632"/>
                  </a:cubicBezTo>
                  <a:cubicBezTo>
                    <a:pt x="36335" y="15163"/>
                    <a:pt x="36436" y="20680"/>
                    <a:pt x="36551" y="26212"/>
                  </a:cubicBezTo>
                  <a:cubicBezTo>
                    <a:pt x="33577" y="26599"/>
                    <a:pt x="30703" y="27217"/>
                    <a:pt x="28017" y="28582"/>
                  </a:cubicBezTo>
                  <a:cubicBezTo>
                    <a:pt x="27212" y="26844"/>
                    <a:pt x="26393" y="25120"/>
                    <a:pt x="25589" y="23396"/>
                  </a:cubicBezTo>
                  <a:cubicBezTo>
                    <a:pt x="25732" y="23194"/>
                    <a:pt x="25847" y="22965"/>
                    <a:pt x="25948" y="22735"/>
                  </a:cubicBezTo>
                  <a:cubicBezTo>
                    <a:pt x="26537" y="21269"/>
                    <a:pt x="26192" y="19603"/>
                    <a:pt x="25086" y="18482"/>
                  </a:cubicBezTo>
                  <a:cubicBezTo>
                    <a:pt x="24553" y="17752"/>
                    <a:pt x="23714" y="17357"/>
                    <a:pt x="22862" y="17357"/>
                  </a:cubicBezTo>
                  <a:cubicBezTo>
                    <a:pt x="22405" y="17357"/>
                    <a:pt x="21944" y="17471"/>
                    <a:pt x="21523" y="17706"/>
                  </a:cubicBezTo>
                  <a:cubicBezTo>
                    <a:pt x="20144" y="18439"/>
                    <a:pt x="19195" y="19718"/>
                    <a:pt x="19095" y="21284"/>
                  </a:cubicBezTo>
                  <a:cubicBezTo>
                    <a:pt x="18994" y="23094"/>
                    <a:pt x="20302" y="24674"/>
                    <a:pt x="22097" y="24933"/>
                  </a:cubicBezTo>
                  <a:cubicBezTo>
                    <a:pt x="22258" y="24956"/>
                    <a:pt x="22422" y="24967"/>
                    <a:pt x="22585" y="24967"/>
                  </a:cubicBezTo>
                  <a:cubicBezTo>
                    <a:pt x="22831" y="24967"/>
                    <a:pt x="23077" y="24941"/>
                    <a:pt x="23319" y="24890"/>
                  </a:cubicBezTo>
                  <a:lnTo>
                    <a:pt x="25704" y="29976"/>
                  </a:lnTo>
                  <a:cubicBezTo>
                    <a:pt x="23161" y="31800"/>
                    <a:pt x="20962" y="34315"/>
                    <a:pt x="19669" y="37159"/>
                  </a:cubicBezTo>
                  <a:cubicBezTo>
                    <a:pt x="19181" y="38266"/>
                    <a:pt x="18750" y="39386"/>
                    <a:pt x="18391" y="40536"/>
                  </a:cubicBezTo>
                  <a:cubicBezTo>
                    <a:pt x="15417" y="39688"/>
                    <a:pt x="12486" y="38668"/>
                    <a:pt x="9627" y="37490"/>
                  </a:cubicBezTo>
                  <a:cubicBezTo>
                    <a:pt x="9785" y="37145"/>
                    <a:pt x="9900" y="36786"/>
                    <a:pt x="9943" y="36412"/>
                  </a:cubicBezTo>
                  <a:cubicBezTo>
                    <a:pt x="10101" y="35306"/>
                    <a:pt x="9857" y="34171"/>
                    <a:pt x="9282" y="33208"/>
                  </a:cubicBezTo>
                  <a:cubicBezTo>
                    <a:pt x="9210" y="32964"/>
                    <a:pt x="9109" y="32749"/>
                    <a:pt x="8966" y="32533"/>
                  </a:cubicBezTo>
                  <a:cubicBezTo>
                    <a:pt x="8265" y="31501"/>
                    <a:pt x="7125" y="30823"/>
                    <a:pt x="5939" y="30823"/>
                  </a:cubicBezTo>
                  <a:cubicBezTo>
                    <a:pt x="5837" y="30823"/>
                    <a:pt x="5735" y="30828"/>
                    <a:pt x="5633" y="30838"/>
                  </a:cubicBezTo>
                  <a:cubicBezTo>
                    <a:pt x="5453" y="30814"/>
                    <a:pt x="5270" y="30802"/>
                    <a:pt x="5087" y="30802"/>
                  </a:cubicBezTo>
                  <a:cubicBezTo>
                    <a:pt x="4832" y="30802"/>
                    <a:pt x="4576" y="30825"/>
                    <a:pt x="4325" y="30867"/>
                  </a:cubicBezTo>
                  <a:cubicBezTo>
                    <a:pt x="1193" y="31398"/>
                    <a:pt x="1" y="35421"/>
                    <a:pt x="1524" y="37935"/>
                  </a:cubicBezTo>
                  <a:cubicBezTo>
                    <a:pt x="2267" y="39170"/>
                    <a:pt x="3637" y="40004"/>
                    <a:pt x="5056" y="40004"/>
                  </a:cubicBezTo>
                  <a:cubicBezTo>
                    <a:pt x="5421" y="40004"/>
                    <a:pt x="5789" y="39949"/>
                    <a:pt x="6150" y="39832"/>
                  </a:cubicBezTo>
                  <a:cubicBezTo>
                    <a:pt x="6480" y="39731"/>
                    <a:pt x="6782" y="39587"/>
                    <a:pt x="7069" y="39401"/>
                  </a:cubicBezTo>
                  <a:cubicBezTo>
                    <a:pt x="7112" y="39401"/>
                    <a:pt x="7156" y="39386"/>
                    <a:pt x="7199" y="39386"/>
                  </a:cubicBezTo>
                  <a:cubicBezTo>
                    <a:pt x="10632" y="40866"/>
                    <a:pt x="14152" y="42130"/>
                    <a:pt x="17759" y="43151"/>
                  </a:cubicBezTo>
                  <a:cubicBezTo>
                    <a:pt x="17414" y="44918"/>
                    <a:pt x="17342" y="46728"/>
                    <a:pt x="17514" y="48509"/>
                  </a:cubicBezTo>
                  <a:cubicBezTo>
                    <a:pt x="17658" y="49975"/>
                    <a:pt x="17902" y="51412"/>
                    <a:pt x="18247" y="52834"/>
                  </a:cubicBezTo>
                  <a:lnTo>
                    <a:pt x="12428" y="53351"/>
                  </a:lnTo>
                  <a:cubicBezTo>
                    <a:pt x="11592" y="52691"/>
                    <a:pt x="10612" y="52241"/>
                    <a:pt x="9567" y="52241"/>
                  </a:cubicBezTo>
                  <a:cubicBezTo>
                    <a:pt x="9248" y="52241"/>
                    <a:pt x="8922" y="52283"/>
                    <a:pt x="8592" y="52374"/>
                  </a:cubicBezTo>
                  <a:cubicBezTo>
                    <a:pt x="6796" y="52877"/>
                    <a:pt x="5546" y="54759"/>
                    <a:pt x="6035" y="56613"/>
                  </a:cubicBezTo>
                  <a:cubicBezTo>
                    <a:pt x="6468" y="58333"/>
                    <a:pt x="8007" y="59399"/>
                    <a:pt x="9616" y="59399"/>
                  </a:cubicBezTo>
                  <a:cubicBezTo>
                    <a:pt x="10304" y="59399"/>
                    <a:pt x="11005" y="59204"/>
                    <a:pt x="11638" y="58782"/>
                  </a:cubicBezTo>
                  <a:cubicBezTo>
                    <a:pt x="12213" y="58380"/>
                    <a:pt x="12701" y="57834"/>
                    <a:pt x="13017" y="57202"/>
                  </a:cubicBezTo>
                  <a:cubicBezTo>
                    <a:pt x="13290" y="56828"/>
                    <a:pt x="13463" y="56397"/>
                    <a:pt x="13535" y="55952"/>
                  </a:cubicBezTo>
                  <a:lnTo>
                    <a:pt x="18994" y="55449"/>
                  </a:lnTo>
                  <a:cubicBezTo>
                    <a:pt x="19554" y="57087"/>
                    <a:pt x="20244" y="58667"/>
                    <a:pt x="21077" y="60176"/>
                  </a:cubicBezTo>
                  <a:cubicBezTo>
                    <a:pt x="22327" y="62489"/>
                    <a:pt x="23965" y="64558"/>
                    <a:pt x="25919" y="66325"/>
                  </a:cubicBezTo>
                  <a:cubicBezTo>
                    <a:pt x="23290" y="69399"/>
                    <a:pt x="20733" y="72531"/>
                    <a:pt x="18247" y="75750"/>
                  </a:cubicBezTo>
                  <a:cubicBezTo>
                    <a:pt x="18096" y="75721"/>
                    <a:pt x="17946" y="75706"/>
                    <a:pt x="17796" y="75706"/>
                  </a:cubicBezTo>
                  <a:cubicBezTo>
                    <a:pt x="17575" y="75706"/>
                    <a:pt x="17355" y="75739"/>
                    <a:pt x="17141" y="75807"/>
                  </a:cubicBezTo>
                  <a:cubicBezTo>
                    <a:pt x="17069" y="75822"/>
                    <a:pt x="16997" y="75850"/>
                    <a:pt x="16940" y="75879"/>
                  </a:cubicBezTo>
                  <a:cubicBezTo>
                    <a:pt x="16408" y="75879"/>
                    <a:pt x="15891" y="76023"/>
                    <a:pt x="15431" y="76281"/>
                  </a:cubicBezTo>
                  <a:cubicBezTo>
                    <a:pt x="14799" y="76655"/>
                    <a:pt x="14310" y="77215"/>
                    <a:pt x="14037" y="77890"/>
                  </a:cubicBezTo>
                  <a:cubicBezTo>
                    <a:pt x="13391" y="79399"/>
                    <a:pt x="13994" y="81137"/>
                    <a:pt x="15431" y="81928"/>
                  </a:cubicBezTo>
                  <a:cubicBezTo>
                    <a:pt x="15953" y="82208"/>
                    <a:pt x="16520" y="82344"/>
                    <a:pt x="17083" y="82344"/>
                  </a:cubicBezTo>
                  <a:cubicBezTo>
                    <a:pt x="17963" y="82344"/>
                    <a:pt x="18831" y="82012"/>
                    <a:pt x="19497" y="81382"/>
                  </a:cubicBezTo>
                  <a:cubicBezTo>
                    <a:pt x="20488" y="80433"/>
                    <a:pt x="20761" y="78997"/>
                    <a:pt x="20460" y="77689"/>
                  </a:cubicBezTo>
                  <a:cubicBezTo>
                    <a:pt x="20431" y="77589"/>
                    <a:pt x="20402" y="77488"/>
                    <a:pt x="20359" y="77402"/>
                  </a:cubicBezTo>
                  <a:cubicBezTo>
                    <a:pt x="22830" y="74184"/>
                    <a:pt x="25402" y="71052"/>
                    <a:pt x="28045" y="67977"/>
                  </a:cubicBezTo>
                  <a:cubicBezTo>
                    <a:pt x="28304" y="68135"/>
                    <a:pt x="28548" y="68308"/>
                    <a:pt x="28807" y="68451"/>
                  </a:cubicBezTo>
                  <a:cubicBezTo>
                    <a:pt x="31838" y="70305"/>
                    <a:pt x="35402" y="71195"/>
                    <a:pt x="38936" y="71454"/>
                  </a:cubicBezTo>
                  <a:cubicBezTo>
                    <a:pt x="38749" y="74802"/>
                    <a:pt x="38620" y="78163"/>
                    <a:pt x="38562" y="81511"/>
                  </a:cubicBezTo>
                  <a:cubicBezTo>
                    <a:pt x="37327" y="81813"/>
                    <a:pt x="36206" y="82560"/>
                    <a:pt x="35617" y="83738"/>
                  </a:cubicBezTo>
                  <a:cubicBezTo>
                    <a:pt x="34726" y="85577"/>
                    <a:pt x="35071" y="88077"/>
                    <a:pt x="36680" y="89427"/>
                  </a:cubicBezTo>
                  <a:cubicBezTo>
                    <a:pt x="37603" y="90182"/>
                    <a:pt x="38737" y="90564"/>
                    <a:pt x="39877" y="90564"/>
                  </a:cubicBezTo>
                  <a:cubicBezTo>
                    <a:pt x="40776" y="90564"/>
                    <a:pt x="41679" y="90326"/>
                    <a:pt x="42485" y="89844"/>
                  </a:cubicBezTo>
                  <a:cubicBezTo>
                    <a:pt x="44625" y="88565"/>
                    <a:pt x="45157" y="85821"/>
                    <a:pt x="43864" y="83752"/>
                  </a:cubicBezTo>
                  <a:cubicBezTo>
                    <a:pt x="43533" y="83249"/>
                    <a:pt x="43074" y="82862"/>
                    <a:pt x="42528" y="82632"/>
                  </a:cubicBezTo>
                  <a:cubicBezTo>
                    <a:pt x="42226" y="82158"/>
                    <a:pt x="41781" y="81798"/>
                    <a:pt x="41249" y="81612"/>
                  </a:cubicBezTo>
                  <a:cubicBezTo>
                    <a:pt x="41321" y="78235"/>
                    <a:pt x="41436" y="74873"/>
                    <a:pt x="41623" y="71511"/>
                  </a:cubicBezTo>
                  <a:cubicBezTo>
                    <a:pt x="42959" y="71440"/>
                    <a:pt x="44280" y="71267"/>
                    <a:pt x="45617" y="71066"/>
                  </a:cubicBezTo>
                  <a:cubicBezTo>
                    <a:pt x="46823" y="70894"/>
                    <a:pt x="48002" y="70606"/>
                    <a:pt x="49137" y="70190"/>
                  </a:cubicBezTo>
                  <a:cubicBezTo>
                    <a:pt x="49984" y="69859"/>
                    <a:pt x="50861" y="69529"/>
                    <a:pt x="51694" y="69126"/>
                  </a:cubicBezTo>
                  <a:cubicBezTo>
                    <a:pt x="52455" y="70491"/>
                    <a:pt x="53174" y="71871"/>
                    <a:pt x="53878" y="73279"/>
                  </a:cubicBezTo>
                  <a:cubicBezTo>
                    <a:pt x="53461" y="73623"/>
                    <a:pt x="53145" y="74069"/>
                    <a:pt x="52944" y="74557"/>
                  </a:cubicBezTo>
                  <a:cubicBezTo>
                    <a:pt x="52297" y="76066"/>
                    <a:pt x="52901" y="77804"/>
                    <a:pt x="54338" y="78594"/>
                  </a:cubicBezTo>
                  <a:cubicBezTo>
                    <a:pt x="54864" y="78878"/>
                    <a:pt x="55438" y="79016"/>
                    <a:pt x="56006" y="79016"/>
                  </a:cubicBezTo>
                  <a:cubicBezTo>
                    <a:pt x="56880" y="79016"/>
                    <a:pt x="57742" y="78690"/>
                    <a:pt x="58403" y="78063"/>
                  </a:cubicBezTo>
                  <a:cubicBezTo>
                    <a:pt x="59395" y="77100"/>
                    <a:pt x="59668" y="75664"/>
                    <a:pt x="59366" y="74370"/>
                  </a:cubicBezTo>
                  <a:cubicBezTo>
                    <a:pt x="59165" y="73681"/>
                    <a:pt x="58734" y="73106"/>
                    <a:pt x="58130" y="72747"/>
                  </a:cubicBezTo>
                  <a:cubicBezTo>
                    <a:pt x="57694" y="72504"/>
                    <a:pt x="57206" y="72374"/>
                    <a:pt x="56710" y="72374"/>
                  </a:cubicBezTo>
                  <a:cubicBezTo>
                    <a:pt x="56619" y="72374"/>
                    <a:pt x="56527" y="72379"/>
                    <a:pt x="56435" y="72388"/>
                  </a:cubicBezTo>
                  <a:cubicBezTo>
                    <a:pt x="55659" y="70836"/>
                    <a:pt x="54869" y="69299"/>
                    <a:pt x="54036" y="67776"/>
                  </a:cubicBezTo>
                  <a:cubicBezTo>
                    <a:pt x="55975" y="66411"/>
                    <a:pt x="57656" y="64744"/>
                    <a:pt x="59036" y="62819"/>
                  </a:cubicBezTo>
                  <a:cubicBezTo>
                    <a:pt x="59682" y="61943"/>
                    <a:pt x="60228" y="60995"/>
                    <a:pt x="60659" y="60003"/>
                  </a:cubicBezTo>
                  <a:cubicBezTo>
                    <a:pt x="63791" y="61383"/>
                    <a:pt x="66981" y="62647"/>
                    <a:pt x="70213" y="63796"/>
                  </a:cubicBezTo>
                  <a:cubicBezTo>
                    <a:pt x="70156" y="65190"/>
                    <a:pt x="70673" y="66612"/>
                    <a:pt x="71751" y="67517"/>
                  </a:cubicBezTo>
                  <a:cubicBezTo>
                    <a:pt x="72674" y="68264"/>
                    <a:pt x="73807" y="68647"/>
                    <a:pt x="74947" y="68647"/>
                  </a:cubicBezTo>
                  <a:cubicBezTo>
                    <a:pt x="75846" y="68647"/>
                    <a:pt x="76750" y="68408"/>
                    <a:pt x="77555" y="67920"/>
                  </a:cubicBezTo>
                  <a:cubicBezTo>
                    <a:pt x="79696" y="66655"/>
                    <a:pt x="80227" y="63897"/>
                    <a:pt x="78920" y="61842"/>
                  </a:cubicBezTo>
                  <a:cubicBezTo>
                    <a:pt x="78604" y="61339"/>
                    <a:pt x="78144" y="60952"/>
                    <a:pt x="77598" y="60722"/>
                  </a:cubicBezTo>
                  <a:cubicBezTo>
                    <a:pt x="77253" y="60176"/>
                    <a:pt x="76707" y="59788"/>
                    <a:pt x="76090" y="59615"/>
                  </a:cubicBezTo>
                  <a:cubicBezTo>
                    <a:pt x="75676" y="59503"/>
                    <a:pt x="75245" y="59448"/>
                    <a:pt x="74813" y="59448"/>
                  </a:cubicBezTo>
                  <a:cubicBezTo>
                    <a:pt x="73368" y="59448"/>
                    <a:pt x="71909" y="60067"/>
                    <a:pt x="71047" y="61239"/>
                  </a:cubicBezTo>
                  <a:cubicBezTo>
                    <a:pt x="67843" y="60104"/>
                    <a:pt x="64668" y="58854"/>
                    <a:pt x="61550" y="57460"/>
                  </a:cubicBezTo>
                  <a:cubicBezTo>
                    <a:pt x="62024" y="55722"/>
                    <a:pt x="62326" y="53940"/>
                    <a:pt x="62469" y="52144"/>
                  </a:cubicBezTo>
                  <a:cubicBezTo>
                    <a:pt x="62541" y="51268"/>
                    <a:pt x="62570" y="50392"/>
                    <a:pt x="62541" y="49515"/>
                  </a:cubicBezTo>
                  <a:lnTo>
                    <a:pt x="66808" y="49113"/>
                  </a:lnTo>
                  <a:cubicBezTo>
                    <a:pt x="67453" y="50422"/>
                    <a:pt x="68762" y="51167"/>
                    <a:pt x="70106" y="51167"/>
                  </a:cubicBezTo>
                  <a:cubicBezTo>
                    <a:pt x="70798" y="51167"/>
                    <a:pt x="71499" y="50970"/>
                    <a:pt x="72124" y="50550"/>
                  </a:cubicBezTo>
                  <a:cubicBezTo>
                    <a:pt x="72713" y="50147"/>
                    <a:pt x="73187" y="49601"/>
                    <a:pt x="73518" y="48969"/>
                  </a:cubicBezTo>
                  <a:cubicBezTo>
                    <a:pt x="74265" y="47920"/>
                    <a:pt x="74337" y="46354"/>
                    <a:pt x="73302" y="45421"/>
                  </a:cubicBezTo>
                  <a:cubicBezTo>
                    <a:pt x="72383" y="44603"/>
                    <a:pt x="71265" y="44010"/>
                    <a:pt x="70057" y="44010"/>
                  </a:cubicBezTo>
                  <a:cubicBezTo>
                    <a:pt x="69737" y="44010"/>
                    <a:pt x="69410" y="44051"/>
                    <a:pt x="69078" y="44142"/>
                  </a:cubicBezTo>
                  <a:cubicBezTo>
                    <a:pt x="67943" y="44472"/>
                    <a:pt x="67024" y="45320"/>
                    <a:pt x="66622" y="46441"/>
                  </a:cubicBezTo>
                  <a:lnTo>
                    <a:pt x="62369" y="46843"/>
                  </a:lnTo>
                  <a:cubicBezTo>
                    <a:pt x="62211" y="45392"/>
                    <a:pt x="61967" y="43955"/>
                    <a:pt x="61694" y="42561"/>
                  </a:cubicBezTo>
                  <a:cubicBezTo>
                    <a:pt x="61406" y="41067"/>
                    <a:pt x="60946" y="39602"/>
                    <a:pt x="60357" y="38194"/>
                  </a:cubicBezTo>
                  <a:lnTo>
                    <a:pt x="72354" y="32806"/>
                  </a:lnTo>
                  <a:cubicBezTo>
                    <a:pt x="73128" y="33700"/>
                    <a:pt x="74266" y="34263"/>
                    <a:pt x="75435" y="34263"/>
                  </a:cubicBezTo>
                  <a:cubicBezTo>
                    <a:pt x="75807" y="34263"/>
                    <a:pt x="76182" y="34206"/>
                    <a:pt x="76549" y="34085"/>
                  </a:cubicBezTo>
                  <a:cubicBezTo>
                    <a:pt x="76865" y="33984"/>
                    <a:pt x="77167" y="33841"/>
                    <a:pt x="77454" y="33668"/>
                  </a:cubicBezTo>
                  <a:cubicBezTo>
                    <a:pt x="78920" y="33467"/>
                    <a:pt x="80112" y="32231"/>
                    <a:pt x="80328" y="30680"/>
                  </a:cubicBezTo>
                  <a:cubicBezTo>
                    <a:pt x="80472" y="29559"/>
                    <a:pt x="80242" y="28424"/>
                    <a:pt x="79667" y="27476"/>
                  </a:cubicBezTo>
                  <a:cubicBezTo>
                    <a:pt x="79595" y="27232"/>
                    <a:pt x="79495" y="27002"/>
                    <a:pt x="79351" y="26801"/>
                  </a:cubicBezTo>
                  <a:cubicBezTo>
                    <a:pt x="78650" y="25755"/>
                    <a:pt x="77510" y="25076"/>
                    <a:pt x="76324" y="25076"/>
                  </a:cubicBezTo>
                  <a:cubicBezTo>
                    <a:pt x="76222" y="25076"/>
                    <a:pt x="76120" y="25081"/>
                    <a:pt x="76018" y="25091"/>
                  </a:cubicBezTo>
                  <a:cubicBezTo>
                    <a:pt x="75856" y="25075"/>
                    <a:pt x="75692" y="25067"/>
                    <a:pt x="75528" y="25067"/>
                  </a:cubicBezTo>
                  <a:cubicBezTo>
                    <a:pt x="75255" y="25067"/>
                    <a:pt x="74980" y="25089"/>
                    <a:pt x="74710" y="25134"/>
                  </a:cubicBezTo>
                  <a:cubicBezTo>
                    <a:pt x="72282" y="25536"/>
                    <a:pt x="71018" y="28065"/>
                    <a:pt x="71291" y="30349"/>
                  </a:cubicBezTo>
                  <a:lnTo>
                    <a:pt x="59165" y="35794"/>
                  </a:lnTo>
                  <a:cubicBezTo>
                    <a:pt x="58518" y="34674"/>
                    <a:pt x="57786" y="33596"/>
                    <a:pt x="56952" y="32591"/>
                  </a:cubicBezTo>
                  <a:cubicBezTo>
                    <a:pt x="55803" y="31211"/>
                    <a:pt x="54409" y="30019"/>
                    <a:pt x="52858" y="29099"/>
                  </a:cubicBezTo>
                  <a:cubicBezTo>
                    <a:pt x="53748" y="27189"/>
                    <a:pt x="54582" y="25263"/>
                    <a:pt x="55343" y="23309"/>
                  </a:cubicBezTo>
                  <a:cubicBezTo>
                    <a:pt x="56766" y="23266"/>
                    <a:pt x="58044" y="22390"/>
                    <a:pt x="58605" y="21082"/>
                  </a:cubicBezTo>
                  <a:cubicBezTo>
                    <a:pt x="59194" y="19617"/>
                    <a:pt x="58849" y="17936"/>
                    <a:pt x="57728" y="16830"/>
                  </a:cubicBezTo>
                  <a:cubicBezTo>
                    <a:pt x="57195" y="16100"/>
                    <a:pt x="56363" y="15705"/>
                    <a:pt x="55510" y="15705"/>
                  </a:cubicBezTo>
                  <a:cubicBezTo>
                    <a:pt x="55054" y="15705"/>
                    <a:pt x="54591" y="15818"/>
                    <a:pt x="54165" y="16054"/>
                  </a:cubicBezTo>
                  <a:cubicBezTo>
                    <a:pt x="52786" y="16772"/>
                    <a:pt x="51852" y="18051"/>
                    <a:pt x="51737" y="19646"/>
                  </a:cubicBezTo>
                  <a:cubicBezTo>
                    <a:pt x="51680" y="20666"/>
                    <a:pt x="52082" y="21672"/>
                    <a:pt x="52843" y="22361"/>
                  </a:cubicBezTo>
                  <a:cubicBezTo>
                    <a:pt x="52111" y="24215"/>
                    <a:pt x="51306" y="26068"/>
                    <a:pt x="50458" y="27878"/>
                  </a:cubicBezTo>
                  <a:cubicBezTo>
                    <a:pt x="49625" y="27533"/>
                    <a:pt x="48749" y="27246"/>
                    <a:pt x="47858" y="27045"/>
                  </a:cubicBezTo>
                  <a:cubicBezTo>
                    <a:pt x="46795" y="26786"/>
                    <a:pt x="45717" y="26614"/>
                    <a:pt x="44640" y="26528"/>
                  </a:cubicBezTo>
                  <a:cubicBezTo>
                    <a:pt x="42985" y="26181"/>
                    <a:pt x="41319" y="26007"/>
                    <a:pt x="39640" y="26007"/>
                  </a:cubicBezTo>
                  <a:cubicBezTo>
                    <a:pt x="39510" y="26007"/>
                    <a:pt x="39381" y="26008"/>
                    <a:pt x="39252" y="26010"/>
                  </a:cubicBezTo>
                  <a:cubicBezTo>
                    <a:pt x="39123" y="20422"/>
                    <a:pt x="39008" y="14847"/>
                    <a:pt x="38907" y="9273"/>
                  </a:cubicBezTo>
                  <a:cubicBezTo>
                    <a:pt x="39036" y="9201"/>
                    <a:pt x="39180" y="9129"/>
                    <a:pt x="39309" y="9043"/>
                  </a:cubicBezTo>
                  <a:cubicBezTo>
                    <a:pt x="40847" y="8942"/>
                    <a:pt x="42140" y="7836"/>
                    <a:pt x="42485" y="6327"/>
                  </a:cubicBezTo>
                  <a:cubicBezTo>
                    <a:pt x="42758" y="4977"/>
                    <a:pt x="42470" y="3569"/>
                    <a:pt x="41680" y="2434"/>
                  </a:cubicBezTo>
                  <a:cubicBezTo>
                    <a:pt x="41623" y="2218"/>
                    <a:pt x="41522" y="2003"/>
                    <a:pt x="41378" y="1816"/>
                  </a:cubicBezTo>
                  <a:cubicBezTo>
                    <a:pt x="40775" y="1040"/>
                    <a:pt x="40157" y="394"/>
                    <a:pt x="39166" y="164"/>
                  </a:cubicBezTo>
                  <a:cubicBezTo>
                    <a:pt x="38853" y="92"/>
                    <a:pt x="38550" y="60"/>
                    <a:pt x="38240" y="60"/>
                  </a:cubicBezTo>
                  <a:cubicBezTo>
                    <a:pt x="38180" y="60"/>
                    <a:pt x="38120" y="61"/>
                    <a:pt x="38059" y="63"/>
                  </a:cubicBezTo>
                  <a:cubicBezTo>
                    <a:pt x="37796" y="19"/>
                    <a:pt x="37533" y="1"/>
                    <a:pt x="372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0" name="Google Shape;550;p48"/>
            <p:cNvSpPr/>
            <p:nvPr/>
          </p:nvSpPr>
          <p:spPr>
            <a:xfrm>
              <a:off x="4431375" y="3544825"/>
              <a:ext cx="229550" cy="177825"/>
            </a:xfrm>
            <a:custGeom>
              <a:avLst/>
              <a:gdLst/>
              <a:ahLst/>
              <a:cxnLst/>
              <a:rect l="l" t="t" r="r" b="b"/>
              <a:pathLst>
                <a:path w="9182" h="7113" extrusionOk="0">
                  <a:moveTo>
                    <a:pt x="4584" y="1"/>
                  </a:moveTo>
                  <a:cubicBezTo>
                    <a:pt x="0" y="1"/>
                    <a:pt x="0" y="7112"/>
                    <a:pt x="4584" y="7112"/>
                  </a:cubicBezTo>
                  <a:cubicBezTo>
                    <a:pt x="9181" y="7112"/>
                    <a:pt x="9181" y="1"/>
                    <a:pt x="45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1" name="Google Shape;551;p48"/>
            <p:cNvSpPr/>
            <p:nvPr/>
          </p:nvSpPr>
          <p:spPr>
            <a:xfrm>
              <a:off x="4469450" y="3582175"/>
              <a:ext cx="132550" cy="103125"/>
            </a:xfrm>
            <a:custGeom>
              <a:avLst/>
              <a:gdLst/>
              <a:ahLst/>
              <a:cxnLst/>
              <a:rect l="l" t="t" r="r" b="b"/>
              <a:pathLst>
                <a:path w="5302" h="4125" extrusionOk="0">
                  <a:moveTo>
                    <a:pt x="2644" y="1"/>
                  </a:moveTo>
                  <a:cubicBezTo>
                    <a:pt x="0" y="1"/>
                    <a:pt x="0" y="4124"/>
                    <a:pt x="2644" y="4124"/>
                  </a:cubicBezTo>
                  <a:cubicBezTo>
                    <a:pt x="5302" y="4124"/>
                    <a:pt x="5302" y="1"/>
                    <a:pt x="26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2" name="Google Shape;552;p48"/>
            <p:cNvSpPr/>
            <p:nvPr/>
          </p:nvSpPr>
          <p:spPr>
            <a:xfrm>
              <a:off x="4760750" y="3522200"/>
              <a:ext cx="231325" cy="179625"/>
            </a:xfrm>
            <a:custGeom>
              <a:avLst/>
              <a:gdLst/>
              <a:ahLst/>
              <a:cxnLst/>
              <a:rect l="l" t="t" r="r" b="b"/>
              <a:pathLst>
                <a:path w="9253" h="7185" extrusionOk="0">
                  <a:moveTo>
                    <a:pt x="4627" y="0"/>
                  </a:moveTo>
                  <a:cubicBezTo>
                    <a:pt x="0" y="0"/>
                    <a:pt x="0" y="7184"/>
                    <a:pt x="4627" y="7184"/>
                  </a:cubicBezTo>
                  <a:cubicBezTo>
                    <a:pt x="9253" y="7184"/>
                    <a:pt x="9253" y="0"/>
                    <a:pt x="462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3" name="Google Shape;553;p48"/>
            <p:cNvSpPr/>
            <p:nvPr/>
          </p:nvSpPr>
          <p:spPr>
            <a:xfrm>
              <a:off x="4809600" y="3559925"/>
              <a:ext cx="133625" cy="103825"/>
            </a:xfrm>
            <a:custGeom>
              <a:avLst/>
              <a:gdLst/>
              <a:ahLst/>
              <a:cxnLst/>
              <a:rect l="l" t="t" r="r" b="b"/>
              <a:pathLst>
                <a:path w="5345" h="4153" extrusionOk="0">
                  <a:moveTo>
                    <a:pt x="2673" y="0"/>
                  </a:moveTo>
                  <a:cubicBezTo>
                    <a:pt x="0" y="0"/>
                    <a:pt x="0" y="4152"/>
                    <a:pt x="2673" y="4152"/>
                  </a:cubicBezTo>
                  <a:cubicBezTo>
                    <a:pt x="5345" y="4152"/>
                    <a:pt x="5345" y="0"/>
                    <a:pt x="26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54" name="Google Shape;554;p48"/>
            <p:cNvSpPr/>
            <p:nvPr/>
          </p:nvSpPr>
          <p:spPr>
            <a:xfrm>
              <a:off x="4584550" y="3926750"/>
              <a:ext cx="235575" cy="108150"/>
            </a:xfrm>
            <a:custGeom>
              <a:avLst/>
              <a:gdLst/>
              <a:ahLst/>
              <a:cxnLst/>
              <a:rect l="l" t="t" r="r" b="b"/>
              <a:pathLst>
                <a:path w="9423" h="4326" extrusionOk="0">
                  <a:moveTo>
                    <a:pt x="791" y="0"/>
                  </a:moveTo>
                  <a:cubicBezTo>
                    <a:pt x="390" y="0"/>
                    <a:pt x="1" y="354"/>
                    <a:pt x="123" y="844"/>
                  </a:cubicBezTo>
                  <a:cubicBezTo>
                    <a:pt x="611" y="3140"/>
                    <a:pt x="2661" y="4325"/>
                    <a:pt x="4727" y="4325"/>
                  </a:cubicBezTo>
                  <a:cubicBezTo>
                    <a:pt x="6437" y="4325"/>
                    <a:pt x="8158" y="3514"/>
                    <a:pt x="9017" y="1849"/>
                  </a:cubicBezTo>
                  <a:cubicBezTo>
                    <a:pt x="9423" y="1048"/>
                    <a:pt x="8716" y="104"/>
                    <a:pt x="7979" y="104"/>
                  </a:cubicBezTo>
                  <a:cubicBezTo>
                    <a:pt x="7724" y="104"/>
                    <a:pt x="7467" y="216"/>
                    <a:pt x="7249" y="484"/>
                  </a:cubicBezTo>
                  <a:cubicBezTo>
                    <a:pt x="6370" y="1555"/>
                    <a:pt x="5329" y="2108"/>
                    <a:pt x="4301" y="2108"/>
                  </a:cubicBezTo>
                  <a:cubicBezTo>
                    <a:pt x="3245" y="2108"/>
                    <a:pt x="2203" y="1527"/>
                    <a:pt x="1359" y="326"/>
                  </a:cubicBezTo>
                  <a:cubicBezTo>
                    <a:pt x="1215" y="98"/>
                    <a:pt x="1001" y="0"/>
                    <a:pt x="7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2" name="Google Shape;531;p48"/>
          <p:cNvSpPr/>
          <p:nvPr/>
        </p:nvSpPr>
        <p:spPr>
          <a:xfrm rot="10800000">
            <a:off x="6277125" y="2952704"/>
            <a:ext cx="716258" cy="640835"/>
          </a:xfrm>
          <a:custGeom>
            <a:avLst/>
            <a:gdLst/>
            <a:ahLst/>
            <a:cxnLst/>
            <a:rect l="l" t="t" r="r" b="b"/>
            <a:pathLst>
              <a:path w="10592" h="9477" extrusionOk="0">
                <a:moveTo>
                  <a:pt x="4087" y="0"/>
                </a:moveTo>
                <a:cubicBezTo>
                  <a:pt x="1792" y="0"/>
                  <a:pt x="0" y="3712"/>
                  <a:pt x="411" y="5915"/>
                </a:cubicBezTo>
                <a:cubicBezTo>
                  <a:pt x="813" y="8111"/>
                  <a:pt x="2912" y="9476"/>
                  <a:pt x="5005" y="9476"/>
                </a:cubicBezTo>
                <a:cubicBezTo>
                  <a:pt x="5891" y="9476"/>
                  <a:pt x="6775" y="9232"/>
                  <a:pt x="7530" y="8703"/>
                </a:cubicBezTo>
                <a:cubicBezTo>
                  <a:pt x="10019" y="6961"/>
                  <a:pt x="10591" y="2331"/>
                  <a:pt x="7691" y="638"/>
                </a:cubicBezTo>
                <a:cubicBezTo>
                  <a:pt x="7191" y="321"/>
                  <a:pt x="6612" y="155"/>
                  <a:pt x="6026" y="155"/>
                </a:cubicBezTo>
                <a:cubicBezTo>
                  <a:pt x="5738" y="155"/>
                  <a:pt x="5448" y="196"/>
                  <a:pt x="5165" y="278"/>
                </a:cubicBezTo>
                <a:cubicBezTo>
                  <a:pt x="4798" y="87"/>
                  <a:pt x="4436" y="0"/>
                  <a:pt x="4087" y="0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" name="Google Shape;539;p48"/>
          <p:cNvSpPr txBox="1"/>
          <p:nvPr/>
        </p:nvSpPr>
        <p:spPr>
          <a:xfrm>
            <a:off x="6129330" y="3075326"/>
            <a:ext cx="1180800" cy="3753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/>
              <a:t>5</a:t>
            </a:r>
            <a:endParaRPr lang="en-US" altLang="en-GB"/>
          </a:p>
        </p:txBody>
      </p:sp>
      <p:sp>
        <p:nvSpPr>
          <p:cNvPr id="4" name="Google Shape;544;p48"/>
          <p:cNvSpPr txBox="1"/>
          <p:nvPr/>
        </p:nvSpPr>
        <p:spPr>
          <a:xfrm>
            <a:off x="4068040" y="1897201"/>
            <a:ext cx="3341100" cy="527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sz="24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 panose="020B0606020202050201"/>
              <a:buNone/>
              <a:defRPr sz="24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sz="1600"/>
              <a:t>ZALFA HUSNIYYAH</a:t>
            </a:r>
            <a:endParaRPr lang="en-US" altLang="en-GB" sz="16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sz="1600"/>
              <a:t>2114051046</a:t>
            </a:r>
            <a:endParaRPr lang="en-US" altLang="en-GB"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49"/>
          <p:cNvSpPr txBox="1"/>
          <p:nvPr>
            <p:ph type="title"/>
          </p:nvPr>
        </p:nvSpPr>
        <p:spPr>
          <a:xfrm>
            <a:off x="720000" y="1190223"/>
            <a:ext cx="77040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sz="3200"/>
              <a:t>APA ITU MIKROORGANISME?</a:t>
            </a:r>
            <a:endParaRPr lang="en-US" altLang="en-GB" sz="3200"/>
          </a:p>
        </p:txBody>
      </p:sp>
      <p:sp>
        <p:nvSpPr>
          <p:cNvPr id="560" name="Google Shape;560;p49"/>
          <p:cNvSpPr txBox="1"/>
          <p:nvPr>
            <p:ph type="subTitle" idx="1"/>
          </p:nvPr>
        </p:nvSpPr>
        <p:spPr>
          <a:xfrm>
            <a:off x="2356725" y="2171550"/>
            <a:ext cx="4430700" cy="168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Mikroorganisme berasal dari kata mikro= struktur yang sangat kecil dan organisme= makhluk hidup. Artinya mikroorganisme yaitu makhluk hidup yang berukuran sangat kecil dan tidak bisa di lihat dengan mata telanjang (harus menggunakan mikroskop).</a:t>
            </a:r>
            <a:endParaRPr lang="en-GB"/>
          </a:p>
        </p:txBody>
      </p:sp>
      <p:grpSp>
        <p:nvGrpSpPr>
          <p:cNvPr id="561" name="Google Shape;561;p49"/>
          <p:cNvGrpSpPr/>
          <p:nvPr/>
        </p:nvGrpSpPr>
        <p:grpSpPr>
          <a:xfrm rot="-596402">
            <a:off x="547510" y="3786055"/>
            <a:ext cx="904211" cy="934599"/>
            <a:chOff x="1020500" y="3115575"/>
            <a:chExt cx="761750" cy="787350"/>
          </a:xfrm>
        </p:grpSpPr>
        <p:sp>
          <p:nvSpPr>
            <p:cNvPr id="562" name="Google Shape;562;p49"/>
            <p:cNvSpPr/>
            <p:nvPr/>
          </p:nvSpPr>
          <p:spPr>
            <a:xfrm>
              <a:off x="1020500" y="3115575"/>
              <a:ext cx="761750" cy="787350"/>
            </a:xfrm>
            <a:custGeom>
              <a:avLst/>
              <a:gdLst/>
              <a:ahLst/>
              <a:cxnLst/>
              <a:rect l="l" t="t" r="r" b="b"/>
              <a:pathLst>
                <a:path w="30470" h="31494" extrusionOk="0">
                  <a:moveTo>
                    <a:pt x="13217" y="0"/>
                  </a:moveTo>
                  <a:cubicBezTo>
                    <a:pt x="12598" y="0"/>
                    <a:pt x="11976" y="191"/>
                    <a:pt x="11443" y="579"/>
                  </a:cubicBezTo>
                  <a:cubicBezTo>
                    <a:pt x="10248" y="1488"/>
                    <a:pt x="10161" y="3106"/>
                    <a:pt x="9987" y="4475"/>
                  </a:cubicBezTo>
                  <a:cubicBezTo>
                    <a:pt x="9701" y="6578"/>
                    <a:pt x="9726" y="8719"/>
                    <a:pt x="10062" y="10822"/>
                  </a:cubicBezTo>
                  <a:lnTo>
                    <a:pt x="10062" y="11083"/>
                  </a:lnTo>
                  <a:cubicBezTo>
                    <a:pt x="8170" y="10486"/>
                    <a:pt x="6266" y="9901"/>
                    <a:pt x="4362" y="9341"/>
                  </a:cubicBezTo>
                  <a:cubicBezTo>
                    <a:pt x="4151" y="9280"/>
                    <a:pt x="3938" y="9252"/>
                    <a:pt x="3726" y="9252"/>
                  </a:cubicBezTo>
                  <a:cubicBezTo>
                    <a:pt x="1817" y="9252"/>
                    <a:pt x="0" y="11565"/>
                    <a:pt x="1300" y="13324"/>
                  </a:cubicBezTo>
                  <a:cubicBezTo>
                    <a:pt x="2868" y="15427"/>
                    <a:pt x="4834" y="16933"/>
                    <a:pt x="7012" y="18252"/>
                  </a:cubicBezTo>
                  <a:cubicBezTo>
                    <a:pt x="5780" y="21637"/>
                    <a:pt x="5158" y="25221"/>
                    <a:pt x="5183" y="28831"/>
                  </a:cubicBezTo>
                  <a:cubicBezTo>
                    <a:pt x="5191" y="30447"/>
                    <a:pt x="6540" y="31493"/>
                    <a:pt x="7935" y="31493"/>
                  </a:cubicBezTo>
                  <a:cubicBezTo>
                    <a:pt x="8591" y="31493"/>
                    <a:pt x="9258" y="31261"/>
                    <a:pt x="9800" y="30747"/>
                  </a:cubicBezTo>
                  <a:cubicBezTo>
                    <a:pt x="12202" y="28445"/>
                    <a:pt x="14380" y="25931"/>
                    <a:pt x="16334" y="23243"/>
                  </a:cubicBezTo>
                  <a:cubicBezTo>
                    <a:pt x="18562" y="25172"/>
                    <a:pt x="21026" y="26814"/>
                    <a:pt x="23652" y="28134"/>
                  </a:cubicBezTo>
                  <a:cubicBezTo>
                    <a:pt x="24118" y="28369"/>
                    <a:pt x="24576" y="28474"/>
                    <a:pt x="25007" y="28474"/>
                  </a:cubicBezTo>
                  <a:cubicBezTo>
                    <a:pt x="26902" y="28474"/>
                    <a:pt x="28261" y="26435"/>
                    <a:pt x="27348" y="24437"/>
                  </a:cubicBezTo>
                  <a:cubicBezTo>
                    <a:pt x="26627" y="22832"/>
                    <a:pt x="25780" y="21276"/>
                    <a:pt x="24847" y="19770"/>
                  </a:cubicBezTo>
                  <a:cubicBezTo>
                    <a:pt x="24424" y="19098"/>
                    <a:pt x="23988" y="18439"/>
                    <a:pt x="23528" y="17804"/>
                  </a:cubicBezTo>
                  <a:cubicBezTo>
                    <a:pt x="23291" y="17468"/>
                    <a:pt x="23042" y="17157"/>
                    <a:pt x="22806" y="16833"/>
                  </a:cubicBezTo>
                  <a:lnTo>
                    <a:pt x="23142" y="16597"/>
                  </a:lnTo>
                  <a:lnTo>
                    <a:pt x="24610" y="15551"/>
                  </a:lnTo>
                  <a:lnTo>
                    <a:pt x="28058" y="13099"/>
                  </a:lnTo>
                  <a:cubicBezTo>
                    <a:pt x="30469" y="11390"/>
                    <a:pt x="29192" y="8118"/>
                    <a:pt x="26495" y="8118"/>
                  </a:cubicBezTo>
                  <a:cubicBezTo>
                    <a:pt x="26325" y="8118"/>
                    <a:pt x="26148" y="8131"/>
                    <a:pt x="25967" y="8159"/>
                  </a:cubicBezTo>
                  <a:lnTo>
                    <a:pt x="21387" y="8868"/>
                  </a:lnTo>
                  <a:cubicBezTo>
                    <a:pt x="20827" y="8955"/>
                    <a:pt x="19545" y="8918"/>
                    <a:pt x="19097" y="9229"/>
                  </a:cubicBezTo>
                  <a:cubicBezTo>
                    <a:pt x="18525" y="7785"/>
                    <a:pt x="17977" y="6329"/>
                    <a:pt x="17417" y="4885"/>
                  </a:cubicBezTo>
                  <a:cubicBezTo>
                    <a:pt x="16869" y="3516"/>
                    <a:pt x="16421" y="1911"/>
                    <a:pt x="15326" y="866"/>
                  </a:cubicBezTo>
                  <a:cubicBezTo>
                    <a:pt x="14747" y="293"/>
                    <a:pt x="13985" y="0"/>
                    <a:pt x="132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3" name="Google Shape;563;p49"/>
            <p:cNvSpPr/>
            <p:nvPr/>
          </p:nvSpPr>
          <p:spPr>
            <a:xfrm>
              <a:off x="1199850" y="3405950"/>
              <a:ext cx="206300" cy="148750"/>
            </a:xfrm>
            <a:custGeom>
              <a:avLst/>
              <a:gdLst/>
              <a:ahLst/>
              <a:cxnLst/>
              <a:rect l="l" t="t" r="r" b="b"/>
              <a:pathLst>
                <a:path w="8252" h="5950" extrusionOk="0">
                  <a:moveTo>
                    <a:pt x="4026" y="0"/>
                  </a:moveTo>
                  <a:cubicBezTo>
                    <a:pt x="3522" y="0"/>
                    <a:pt x="3018" y="321"/>
                    <a:pt x="3024" y="962"/>
                  </a:cubicBezTo>
                  <a:lnTo>
                    <a:pt x="3024" y="1447"/>
                  </a:lnTo>
                  <a:cubicBezTo>
                    <a:pt x="2303" y="1509"/>
                    <a:pt x="1581" y="1559"/>
                    <a:pt x="871" y="1609"/>
                  </a:cubicBezTo>
                  <a:cubicBezTo>
                    <a:pt x="0" y="1671"/>
                    <a:pt x="0" y="2953"/>
                    <a:pt x="871" y="3003"/>
                  </a:cubicBezTo>
                  <a:cubicBezTo>
                    <a:pt x="1606" y="3053"/>
                    <a:pt x="2340" y="3115"/>
                    <a:pt x="3087" y="3165"/>
                  </a:cubicBezTo>
                  <a:cubicBezTo>
                    <a:pt x="3112" y="3924"/>
                    <a:pt x="3199" y="4671"/>
                    <a:pt x="3311" y="5417"/>
                  </a:cubicBezTo>
                  <a:cubicBezTo>
                    <a:pt x="3373" y="5772"/>
                    <a:pt x="3697" y="5949"/>
                    <a:pt x="4020" y="5949"/>
                  </a:cubicBezTo>
                  <a:cubicBezTo>
                    <a:pt x="4344" y="5949"/>
                    <a:pt x="4667" y="5772"/>
                    <a:pt x="4730" y="5417"/>
                  </a:cubicBezTo>
                  <a:cubicBezTo>
                    <a:pt x="4842" y="4708"/>
                    <a:pt x="4916" y="3998"/>
                    <a:pt x="4954" y="3277"/>
                  </a:cubicBezTo>
                  <a:cubicBezTo>
                    <a:pt x="5446" y="3295"/>
                    <a:pt x="5931" y="3306"/>
                    <a:pt x="6414" y="3306"/>
                  </a:cubicBezTo>
                  <a:cubicBezTo>
                    <a:pt x="6591" y="3306"/>
                    <a:pt x="6768" y="3305"/>
                    <a:pt x="6945" y="3302"/>
                  </a:cubicBezTo>
                  <a:cubicBezTo>
                    <a:pt x="8252" y="3289"/>
                    <a:pt x="8252" y="1335"/>
                    <a:pt x="6957" y="1310"/>
                  </a:cubicBezTo>
                  <a:cubicBezTo>
                    <a:pt x="6787" y="1307"/>
                    <a:pt x="6616" y="1305"/>
                    <a:pt x="6445" y="1305"/>
                  </a:cubicBezTo>
                  <a:cubicBezTo>
                    <a:pt x="5976" y="1305"/>
                    <a:pt x="5502" y="1317"/>
                    <a:pt x="5028" y="1335"/>
                  </a:cubicBezTo>
                  <a:lnTo>
                    <a:pt x="5028" y="962"/>
                  </a:lnTo>
                  <a:cubicBezTo>
                    <a:pt x="5034" y="321"/>
                    <a:pt x="4530" y="0"/>
                    <a:pt x="40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4" name="Google Shape;564;p49"/>
            <p:cNvSpPr/>
            <p:nvPr/>
          </p:nvSpPr>
          <p:spPr>
            <a:xfrm>
              <a:off x="1445650" y="3364800"/>
              <a:ext cx="221550" cy="143575"/>
            </a:xfrm>
            <a:custGeom>
              <a:avLst/>
              <a:gdLst/>
              <a:ahLst/>
              <a:cxnLst/>
              <a:rect l="l" t="t" r="r" b="b"/>
              <a:pathLst>
                <a:path w="8862" h="5743" extrusionOk="0">
                  <a:moveTo>
                    <a:pt x="3597" y="0"/>
                  </a:moveTo>
                  <a:cubicBezTo>
                    <a:pt x="3242" y="0"/>
                    <a:pt x="2888" y="206"/>
                    <a:pt x="2763" y="616"/>
                  </a:cubicBezTo>
                  <a:cubicBezTo>
                    <a:pt x="2664" y="953"/>
                    <a:pt x="2614" y="1301"/>
                    <a:pt x="2626" y="1649"/>
                  </a:cubicBezTo>
                  <a:cubicBezTo>
                    <a:pt x="2054" y="1674"/>
                    <a:pt x="1469" y="1712"/>
                    <a:pt x="884" y="1749"/>
                  </a:cubicBezTo>
                  <a:cubicBezTo>
                    <a:pt x="25" y="1811"/>
                    <a:pt x="0" y="3106"/>
                    <a:pt x="884" y="3118"/>
                  </a:cubicBezTo>
                  <a:cubicBezTo>
                    <a:pt x="1469" y="3118"/>
                    <a:pt x="2054" y="3118"/>
                    <a:pt x="2639" y="3106"/>
                  </a:cubicBezTo>
                  <a:lnTo>
                    <a:pt x="2639" y="3106"/>
                  </a:lnTo>
                  <a:cubicBezTo>
                    <a:pt x="2589" y="3778"/>
                    <a:pt x="2489" y="4437"/>
                    <a:pt x="2464" y="5109"/>
                  </a:cubicBezTo>
                  <a:cubicBezTo>
                    <a:pt x="2449" y="5489"/>
                    <a:pt x="2804" y="5743"/>
                    <a:pt x="3141" y="5743"/>
                  </a:cubicBezTo>
                  <a:cubicBezTo>
                    <a:pt x="3346" y="5743"/>
                    <a:pt x="3543" y="5649"/>
                    <a:pt x="3647" y="5433"/>
                  </a:cubicBezTo>
                  <a:cubicBezTo>
                    <a:pt x="3970" y="4686"/>
                    <a:pt x="4194" y="3890"/>
                    <a:pt x="4306" y="3081"/>
                  </a:cubicBezTo>
                  <a:cubicBezTo>
                    <a:pt x="5402" y="3081"/>
                    <a:pt x="6509" y="3106"/>
                    <a:pt x="7592" y="3205"/>
                  </a:cubicBezTo>
                  <a:cubicBezTo>
                    <a:pt x="7627" y="3208"/>
                    <a:pt x="7661" y="3210"/>
                    <a:pt x="7694" y="3210"/>
                  </a:cubicBezTo>
                  <a:cubicBezTo>
                    <a:pt x="8862" y="3210"/>
                    <a:pt x="8839" y="1223"/>
                    <a:pt x="7535" y="1223"/>
                  </a:cubicBezTo>
                  <a:cubicBezTo>
                    <a:pt x="7470" y="1223"/>
                    <a:pt x="7402" y="1228"/>
                    <a:pt x="7331" y="1239"/>
                  </a:cubicBezTo>
                  <a:cubicBezTo>
                    <a:pt x="6410" y="1401"/>
                    <a:pt x="5476" y="1475"/>
                    <a:pt x="4543" y="1537"/>
                  </a:cubicBezTo>
                  <a:cubicBezTo>
                    <a:pt x="4568" y="1226"/>
                    <a:pt x="4530" y="915"/>
                    <a:pt x="4431" y="616"/>
                  </a:cubicBezTo>
                  <a:cubicBezTo>
                    <a:pt x="4306" y="206"/>
                    <a:pt x="3952" y="0"/>
                    <a:pt x="35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5" name="Google Shape;565;p49"/>
            <p:cNvSpPr/>
            <p:nvPr/>
          </p:nvSpPr>
          <p:spPr>
            <a:xfrm>
              <a:off x="1422300" y="3519900"/>
              <a:ext cx="58525" cy="45450"/>
            </a:xfrm>
            <a:custGeom>
              <a:avLst/>
              <a:gdLst/>
              <a:ahLst/>
              <a:cxnLst/>
              <a:rect l="l" t="t" r="r" b="b"/>
              <a:pathLst>
                <a:path w="2341" h="1818" extrusionOk="0">
                  <a:moveTo>
                    <a:pt x="1171" y="1"/>
                  </a:moveTo>
                  <a:cubicBezTo>
                    <a:pt x="1" y="1"/>
                    <a:pt x="1" y="1818"/>
                    <a:pt x="1171" y="1818"/>
                  </a:cubicBezTo>
                  <a:cubicBezTo>
                    <a:pt x="2341" y="1818"/>
                    <a:pt x="2341" y="1"/>
                    <a:pt x="11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566" name="Google Shape;566;p49"/>
          <p:cNvGrpSpPr/>
          <p:nvPr/>
        </p:nvGrpSpPr>
        <p:grpSpPr>
          <a:xfrm>
            <a:off x="7238888" y="175475"/>
            <a:ext cx="1484525" cy="1635950"/>
            <a:chOff x="1054350" y="2305000"/>
            <a:chExt cx="1484525" cy="1635950"/>
          </a:xfrm>
        </p:grpSpPr>
        <p:sp>
          <p:nvSpPr>
            <p:cNvPr id="567" name="Google Shape;567;p49"/>
            <p:cNvSpPr/>
            <p:nvPr/>
          </p:nvSpPr>
          <p:spPr>
            <a:xfrm>
              <a:off x="1054350" y="2305000"/>
              <a:ext cx="1484525" cy="1635950"/>
            </a:xfrm>
            <a:custGeom>
              <a:avLst/>
              <a:gdLst/>
              <a:ahLst/>
              <a:cxnLst/>
              <a:rect l="l" t="t" r="r" b="b"/>
              <a:pathLst>
                <a:path w="59381" h="65438" extrusionOk="0">
                  <a:moveTo>
                    <a:pt x="28981" y="0"/>
                  </a:moveTo>
                  <a:cubicBezTo>
                    <a:pt x="27798" y="0"/>
                    <a:pt x="26511" y="688"/>
                    <a:pt x="26293" y="1952"/>
                  </a:cubicBezTo>
                  <a:cubicBezTo>
                    <a:pt x="25244" y="8029"/>
                    <a:pt x="24253" y="14609"/>
                    <a:pt x="25977" y="20572"/>
                  </a:cubicBezTo>
                  <a:cubicBezTo>
                    <a:pt x="25761" y="20687"/>
                    <a:pt x="25546" y="20802"/>
                    <a:pt x="25330" y="20931"/>
                  </a:cubicBezTo>
                  <a:cubicBezTo>
                    <a:pt x="24181" y="21621"/>
                    <a:pt x="23175" y="22511"/>
                    <a:pt x="22356" y="23546"/>
                  </a:cubicBezTo>
                  <a:cubicBezTo>
                    <a:pt x="20000" y="22066"/>
                    <a:pt x="17989" y="20112"/>
                    <a:pt x="16451" y="17785"/>
                  </a:cubicBezTo>
                  <a:cubicBezTo>
                    <a:pt x="15915" y="16966"/>
                    <a:pt x="15009" y="16464"/>
                    <a:pt x="14073" y="16464"/>
                  </a:cubicBezTo>
                  <a:cubicBezTo>
                    <a:pt x="13629" y="16464"/>
                    <a:pt x="13179" y="16577"/>
                    <a:pt x="12759" y="16822"/>
                  </a:cubicBezTo>
                  <a:cubicBezTo>
                    <a:pt x="11552" y="17526"/>
                    <a:pt x="10992" y="19293"/>
                    <a:pt x="11796" y="20514"/>
                  </a:cubicBezTo>
                  <a:cubicBezTo>
                    <a:pt x="13865" y="23675"/>
                    <a:pt x="16609" y="26347"/>
                    <a:pt x="19842" y="28316"/>
                  </a:cubicBezTo>
                  <a:cubicBezTo>
                    <a:pt x="19655" y="28862"/>
                    <a:pt x="19497" y="29408"/>
                    <a:pt x="19368" y="29968"/>
                  </a:cubicBezTo>
                  <a:cubicBezTo>
                    <a:pt x="19109" y="31046"/>
                    <a:pt x="18922" y="32152"/>
                    <a:pt x="18764" y="33244"/>
                  </a:cubicBezTo>
                  <a:cubicBezTo>
                    <a:pt x="13721" y="32956"/>
                    <a:pt x="8822" y="31477"/>
                    <a:pt x="4440" y="28948"/>
                  </a:cubicBezTo>
                  <a:cubicBezTo>
                    <a:pt x="4015" y="28699"/>
                    <a:pt x="3548" y="28581"/>
                    <a:pt x="3087" y="28581"/>
                  </a:cubicBezTo>
                  <a:cubicBezTo>
                    <a:pt x="2163" y="28581"/>
                    <a:pt x="1261" y="29057"/>
                    <a:pt x="762" y="29910"/>
                  </a:cubicBezTo>
                  <a:cubicBezTo>
                    <a:pt x="1" y="31204"/>
                    <a:pt x="446" y="32841"/>
                    <a:pt x="1725" y="33603"/>
                  </a:cubicBezTo>
                  <a:cubicBezTo>
                    <a:pt x="6796" y="36519"/>
                    <a:pt x="12471" y="38229"/>
                    <a:pt x="18319" y="38617"/>
                  </a:cubicBezTo>
                  <a:cubicBezTo>
                    <a:pt x="18348" y="39608"/>
                    <a:pt x="18534" y="40585"/>
                    <a:pt x="18879" y="41505"/>
                  </a:cubicBezTo>
                  <a:cubicBezTo>
                    <a:pt x="19023" y="41893"/>
                    <a:pt x="19195" y="42266"/>
                    <a:pt x="19396" y="42625"/>
                  </a:cubicBezTo>
                  <a:cubicBezTo>
                    <a:pt x="17945" y="43976"/>
                    <a:pt x="16652" y="45499"/>
                    <a:pt x="15560" y="47137"/>
                  </a:cubicBezTo>
                  <a:cubicBezTo>
                    <a:pt x="14742" y="48344"/>
                    <a:pt x="15316" y="50125"/>
                    <a:pt x="16523" y="50829"/>
                  </a:cubicBezTo>
                  <a:cubicBezTo>
                    <a:pt x="16948" y="51079"/>
                    <a:pt x="17397" y="51193"/>
                    <a:pt x="17838" y="51193"/>
                  </a:cubicBezTo>
                  <a:cubicBezTo>
                    <a:pt x="18766" y="51193"/>
                    <a:pt x="19655" y="50685"/>
                    <a:pt x="20201" y="49867"/>
                  </a:cubicBezTo>
                  <a:cubicBezTo>
                    <a:pt x="20919" y="48789"/>
                    <a:pt x="21738" y="47798"/>
                    <a:pt x="22672" y="46907"/>
                  </a:cubicBezTo>
                  <a:cubicBezTo>
                    <a:pt x="22787" y="46792"/>
                    <a:pt x="22916" y="46663"/>
                    <a:pt x="23046" y="46548"/>
                  </a:cubicBezTo>
                  <a:cubicBezTo>
                    <a:pt x="24296" y="47367"/>
                    <a:pt x="25675" y="47956"/>
                    <a:pt x="27140" y="48286"/>
                  </a:cubicBezTo>
                  <a:cubicBezTo>
                    <a:pt x="27844" y="48459"/>
                    <a:pt x="28563" y="48588"/>
                    <a:pt x="29281" y="48674"/>
                  </a:cubicBezTo>
                  <a:cubicBezTo>
                    <a:pt x="29396" y="49996"/>
                    <a:pt x="29425" y="51332"/>
                    <a:pt x="29353" y="52668"/>
                  </a:cubicBezTo>
                  <a:cubicBezTo>
                    <a:pt x="29296" y="54205"/>
                    <a:pt x="29094" y="55743"/>
                    <a:pt x="28750" y="57237"/>
                  </a:cubicBezTo>
                  <a:cubicBezTo>
                    <a:pt x="28376" y="58875"/>
                    <a:pt x="27859" y="60484"/>
                    <a:pt x="27227" y="62050"/>
                  </a:cubicBezTo>
                  <a:cubicBezTo>
                    <a:pt x="26695" y="63357"/>
                    <a:pt x="27801" y="65067"/>
                    <a:pt x="29109" y="65354"/>
                  </a:cubicBezTo>
                  <a:cubicBezTo>
                    <a:pt x="29355" y="65411"/>
                    <a:pt x="29591" y="65438"/>
                    <a:pt x="29817" y="65438"/>
                  </a:cubicBezTo>
                  <a:cubicBezTo>
                    <a:pt x="31030" y="65438"/>
                    <a:pt x="31943" y="64659"/>
                    <a:pt x="32428" y="63472"/>
                  </a:cubicBezTo>
                  <a:cubicBezTo>
                    <a:pt x="34310" y="58774"/>
                    <a:pt x="35071" y="53717"/>
                    <a:pt x="34669" y="48674"/>
                  </a:cubicBezTo>
                  <a:cubicBezTo>
                    <a:pt x="35876" y="48516"/>
                    <a:pt x="37054" y="48214"/>
                    <a:pt x="38189" y="47783"/>
                  </a:cubicBezTo>
                  <a:cubicBezTo>
                    <a:pt x="38878" y="47510"/>
                    <a:pt x="39525" y="47180"/>
                    <a:pt x="40143" y="46792"/>
                  </a:cubicBezTo>
                  <a:cubicBezTo>
                    <a:pt x="44683" y="49550"/>
                    <a:pt x="49726" y="51361"/>
                    <a:pt x="54970" y="52122"/>
                  </a:cubicBezTo>
                  <a:cubicBezTo>
                    <a:pt x="55156" y="52149"/>
                    <a:pt x="55346" y="52163"/>
                    <a:pt x="55536" y="52163"/>
                  </a:cubicBezTo>
                  <a:cubicBezTo>
                    <a:pt x="56764" y="52163"/>
                    <a:pt x="57990" y="51584"/>
                    <a:pt x="58289" y="50240"/>
                  </a:cubicBezTo>
                  <a:cubicBezTo>
                    <a:pt x="58576" y="48976"/>
                    <a:pt x="57901" y="47137"/>
                    <a:pt x="56406" y="46936"/>
                  </a:cubicBezTo>
                  <a:cubicBezTo>
                    <a:pt x="52053" y="46347"/>
                    <a:pt x="47844" y="44953"/>
                    <a:pt x="43993" y="42812"/>
                  </a:cubicBezTo>
                  <a:cubicBezTo>
                    <a:pt x="44496" y="41979"/>
                    <a:pt x="44913" y="41117"/>
                    <a:pt x="45229" y="40212"/>
                  </a:cubicBezTo>
                  <a:cubicBezTo>
                    <a:pt x="46852" y="40456"/>
                    <a:pt x="48418" y="41002"/>
                    <a:pt x="49826" y="41850"/>
                  </a:cubicBezTo>
                  <a:cubicBezTo>
                    <a:pt x="50252" y="42098"/>
                    <a:pt x="50718" y="42216"/>
                    <a:pt x="51179" y="42216"/>
                  </a:cubicBezTo>
                  <a:cubicBezTo>
                    <a:pt x="52104" y="42216"/>
                    <a:pt x="53006" y="41740"/>
                    <a:pt x="53504" y="40887"/>
                  </a:cubicBezTo>
                  <a:cubicBezTo>
                    <a:pt x="54266" y="39594"/>
                    <a:pt x="53835" y="37956"/>
                    <a:pt x="52542" y="37195"/>
                  </a:cubicBezTo>
                  <a:cubicBezTo>
                    <a:pt x="50645" y="36088"/>
                    <a:pt x="48562" y="35327"/>
                    <a:pt x="46393" y="34939"/>
                  </a:cubicBezTo>
                  <a:cubicBezTo>
                    <a:pt x="46507" y="33675"/>
                    <a:pt x="46493" y="32410"/>
                    <a:pt x="46335" y="31160"/>
                  </a:cubicBezTo>
                  <a:cubicBezTo>
                    <a:pt x="48073" y="30442"/>
                    <a:pt x="49683" y="29465"/>
                    <a:pt x="51119" y="28244"/>
                  </a:cubicBezTo>
                  <a:cubicBezTo>
                    <a:pt x="54338" y="25557"/>
                    <a:pt x="56550" y="21822"/>
                    <a:pt x="58662" y="18244"/>
                  </a:cubicBezTo>
                  <a:cubicBezTo>
                    <a:pt x="59381" y="16966"/>
                    <a:pt x="58935" y="15342"/>
                    <a:pt x="57671" y="14609"/>
                  </a:cubicBezTo>
                  <a:cubicBezTo>
                    <a:pt x="57245" y="14358"/>
                    <a:pt x="56776" y="14238"/>
                    <a:pt x="56313" y="14238"/>
                  </a:cubicBezTo>
                  <a:cubicBezTo>
                    <a:pt x="55402" y="14238"/>
                    <a:pt x="54512" y="14700"/>
                    <a:pt x="54007" y="15529"/>
                  </a:cubicBezTo>
                  <a:cubicBezTo>
                    <a:pt x="52197" y="18603"/>
                    <a:pt x="50530" y="21491"/>
                    <a:pt x="47973" y="23862"/>
                  </a:cubicBezTo>
                  <a:cubicBezTo>
                    <a:pt x="46938" y="24781"/>
                    <a:pt x="45789" y="25543"/>
                    <a:pt x="44554" y="26132"/>
                  </a:cubicBezTo>
                  <a:cubicBezTo>
                    <a:pt x="43490" y="24336"/>
                    <a:pt x="41953" y="22856"/>
                    <a:pt x="40100" y="21865"/>
                  </a:cubicBezTo>
                  <a:cubicBezTo>
                    <a:pt x="41551" y="19164"/>
                    <a:pt x="42686" y="16305"/>
                    <a:pt x="43490" y="13331"/>
                  </a:cubicBezTo>
                  <a:cubicBezTo>
                    <a:pt x="43850" y="11980"/>
                    <a:pt x="43031" y="10342"/>
                    <a:pt x="41608" y="10026"/>
                  </a:cubicBezTo>
                  <a:cubicBezTo>
                    <a:pt x="41384" y="9974"/>
                    <a:pt x="41159" y="9949"/>
                    <a:pt x="40936" y="9949"/>
                  </a:cubicBezTo>
                  <a:cubicBezTo>
                    <a:pt x="39743" y="9949"/>
                    <a:pt x="38631" y="10674"/>
                    <a:pt x="38304" y="11908"/>
                  </a:cubicBezTo>
                  <a:cubicBezTo>
                    <a:pt x="37600" y="14451"/>
                    <a:pt x="36637" y="16937"/>
                    <a:pt x="35402" y="19279"/>
                  </a:cubicBezTo>
                  <a:cubicBezTo>
                    <a:pt x="34646" y="19224"/>
                    <a:pt x="33887" y="19199"/>
                    <a:pt x="33128" y="19199"/>
                  </a:cubicBezTo>
                  <a:cubicBezTo>
                    <a:pt x="32486" y="19199"/>
                    <a:pt x="31845" y="19217"/>
                    <a:pt x="31206" y="19250"/>
                  </a:cubicBezTo>
                  <a:cubicBezTo>
                    <a:pt x="31163" y="19121"/>
                    <a:pt x="31120" y="18977"/>
                    <a:pt x="31077" y="18833"/>
                  </a:cubicBezTo>
                  <a:cubicBezTo>
                    <a:pt x="30876" y="18058"/>
                    <a:pt x="30704" y="17267"/>
                    <a:pt x="30574" y="16477"/>
                  </a:cubicBezTo>
                  <a:cubicBezTo>
                    <a:pt x="30574" y="16420"/>
                    <a:pt x="30560" y="16377"/>
                    <a:pt x="30560" y="16362"/>
                  </a:cubicBezTo>
                  <a:cubicBezTo>
                    <a:pt x="30545" y="16333"/>
                    <a:pt x="30560" y="16319"/>
                    <a:pt x="30560" y="16290"/>
                  </a:cubicBezTo>
                  <a:cubicBezTo>
                    <a:pt x="30531" y="16089"/>
                    <a:pt x="30517" y="15888"/>
                    <a:pt x="30488" y="15687"/>
                  </a:cubicBezTo>
                  <a:cubicBezTo>
                    <a:pt x="30445" y="15242"/>
                    <a:pt x="30416" y="14782"/>
                    <a:pt x="30402" y="14336"/>
                  </a:cubicBezTo>
                  <a:cubicBezTo>
                    <a:pt x="30244" y="10587"/>
                    <a:pt x="30862" y="7024"/>
                    <a:pt x="31494" y="3374"/>
                  </a:cubicBezTo>
                  <a:cubicBezTo>
                    <a:pt x="31724" y="1995"/>
                    <a:pt x="31120" y="415"/>
                    <a:pt x="29612" y="70"/>
                  </a:cubicBezTo>
                  <a:cubicBezTo>
                    <a:pt x="29410" y="23"/>
                    <a:pt x="29197" y="0"/>
                    <a:pt x="289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8" name="Google Shape;568;p49"/>
            <p:cNvSpPr/>
            <p:nvPr/>
          </p:nvSpPr>
          <p:spPr>
            <a:xfrm>
              <a:off x="1700525" y="2990250"/>
              <a:ext cx="155900" cy="121075"/>
            </a:xfrm>
            <a:custGeom>
              <a:avLst/>
              <a:gdLst/>
              <a:ahLst/>
              <a:cxnLst/>
              <a:rect l="l" t="t" r="r" b="b"/>
              <a:pathLst>
                <a:path w="6236" h="4843" extrusionOk="0">
                  <a:moveTo>
                    <a:pt x="3118" y="1"/>
                  </a:moveTo>
                  <a:cubicBezTo>
                    <a:pt x="0" y="1"/>
                    <a:pt x="0" y="4842"/>
                    <a:pt x="3118" y="4842"/>
                  </a:cubicBezTo>
                  <a:cubicBezTo>
                    <a:pt x="6236" y="4842"/>
                    <a:pt x="6236" y="1"/>
                    <a:pt x="3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69" name="Google Shape;569;p49"/>
            <p:cNvSpPr/>
            <p:nvPr/>
          </p:nvSpPr>
          <p:spPr>
            <a:xfrm>
              <a:off x="1726375" y="3016125"/>
              <a:ext cx="90175" cy="69700"/>
            </a:xfrm>
            <a:custGeom>
              <a:avLst/>
              <a:gdLst/>
              <a:ahLst/>
              <a:cxnLst/>
              <a:rect l="l" t="t" r="r" b="b"/>
              <a:pathLst>
                <a:path w="3607" h="2788" extrusionOk="0">
                  <a:moveTo>
                    <a:pt x="1797" y="0"/>
                  </a:moveTo>
                  <a:cubicBezTo>
                    <a:pt x="1" y="0"/>
                    <a:pt x="1" y="2787"/>
                    <a:pt x="1797" y="2787"/>
                  </a:cubicBezTo>
                  <a:cubicBezTo>
                    <a:pt x="3593" y="2787"/>
                    <a:pt x="3607" y="0"/>
                    <a:pt x="17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0" name="Google Shape;570;p49"/>
            <p:cNvSpPr/>
            <p:nvPr/>
          </p:nvSpPr>
          <p:spPr>
            <a:xfrm>
              <a:off x="1900575" y="2978400"/>
              <a:ext cx="155925" cy="121075"/>
            </a:xfrm>
            <a:custGeom>
              <a:avLst/>
              <a:gdLst/>
              <a:ahLst/>
              <a:cxnLst/>
              <a:rect l="l" t="t" r="r" b="b"/>
              <a:pathLst>
                <a:path w="6237" h="4843" extrusionOk="0">
                  <a:moveTo>
                    <a:pt x="3119" y="0"/>
                  </a:moveTo>
                  <a:cubicBezTo>
                    <a:pt x="1" y="0"/>
                    <a:pt x="1" y="4842"/>
                    <a:pt x="3119" y="4842"/>
                  </a:cubicBezTo>
                  <a:cubicBezTo>
                    <a:pt x="6236" y="4842"/>
                    <a:pt x="6236" y="0"/>
                    <a:pt x="31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1" name="Google Shape;571;p49"/>
            <p:cNvSpPr/>
            <p:nvPr/>
          </p:nvSpPr>
          <p:spPr>
            <a:xfrm>
              <a:off x="1933625" y="3004250"/>
              <a:ext cx="89825" cy="69725"/>
            </a:xfrm>
            <a:custGeom>
              <a:avLst/>
              <a:gdLst/>
              <a:ahLst/>
              <a:cxnLst/>
              <a:rect l="l" t="t" r="r" b="b"/>
              <a:pathLst>
                <a:path w="3593" h="2789" extrusionOk="0">
                  <a:moveTo>
                    <a:pt x="1797" y="1"/>
                  </a:moveTo>
                  <a:cubicBezTo>
                    <a:pt x="1" y="1"/>
                    <a:pt x="1" y="2788"/>
                    <a:pt x="1797" y="2788"/>
                  </a:cubicBezTo>
                  <a:cubicBezTo>
                    <a:pt x="3593" y="2788"/>
                    <a:pt x="3593" y="1"/>
                    <a:pt x="17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572" name="Google Shape;572;p49"/>
            <p:cNvSpPr/>
            <p:nvPr/>
          </p:nvSpPr>
          <p:spPr>
            <a:xfrm>
              <a:off x="1709500" y="3206100"/>
              <a:ext cx="357350" cy="121325"/>
            </a:xfrm>
            <a:custGeom>
              <a:avLst/>
              <a:gdLst/>
              <a:ahLst/>
              <a:cxnLst/>
              <a:rect l="l" t="t" r="r" b="b"/>
              <a:pathLst>
                <a:path w="14294" h="4853" extrusionOk="0">
                  <a:moveTo>
                    <a:pt x="9494" y="0"/>
                  </a:moveTo>
                  <a:cubicBezTo>
                    <a:pt x="9219" y="0"/>
                    <a:pt x="8946" y="156"/>
                    <a:pt x="8822" y="447"/>
                  </a:cubicBezTo>
                  <a:cubicBezTo>
                    <a:pt x="8592" y="1007"/>
                    <a:pt x="8362" y="1567"/>
                    <a:pt x="8132" y="2128"/>
                  </a:cubicBezTo>
                  <a:cubicBezTo>
                    <a:pt x="8089" y="2243"/>
                    <a:pt x="7946" y="2688"/>
                    <a:pt x="7816" y="3033"/>
                  </a:cubicBezTo>
                  <a:cubicBezTo>
                    <a:pt x="7242" y="2271"/>
                    <a:pt x="6624" y="1539"/>
                    <a:pt x="5977" y="849"/>
                  </a:cubicBezTo>
                  <a:cubicBezTo>
                    <a:pt x="5829" y="670"/>
                    <a:pt x="5620" y="584"/>
                    <a:pt x="5413" y="584"/>
                  </a:cubicBezTo>
                  <a:cubicBezTo>
                    <a:pt x="5139" y="584"/>
                    <a:pt x="4871" y="735"/>
                    <a:pt x="4756" y="1021"/>
                  </a:cubicBezTo>
                  <a:cubicBezTo>
                    <a:pt x="4440" y="1625"/>
                    <a:pt x="4110" y="2199"/>
                    <a:pt x="3765" y="2774"/>
                  </a:cubicBezTo>
                  <a:lnTo>
                    <a:pt x="2213" y="806"/>
                  </a:lnTo>
                  <a:cubicBezTo>
                    <a:pt x="2067" y="630"/>
                    <a:pt x="1865" y="546"/>
                    <a:pt x="1665" y="546"/>
                  </a:cubicBezTo>
                  <a:cubicBezTo>
                    <a:pt x="1392" y="546"/>
                    <a:pt x="1122" y="702"/>
                    <a:pt x="1006" y="993"/>
                  </a:cubicBezTo>
                  <a:cubicBezTo>
                    <a:pt x="590" y="1970"/>
                    <a:pt x="274" y="2990"/>
                    <a:pt x="58" y="4038"/>
                  </a:cubicBezTo>
                  <a:cubicBezTo>
                    <a:pt x="1" y="4335"/>
                    <a:pt x="267" y="4542"/>
                    <a:pt x="524" y="4542"/>
                  </a:cubicBezTo>
                  <a:cubicBezTo>
                    <a:pt x="654" y="4542"/>
                    <a:pt x="781" y="4489"/>
                    <a:pt x="863" y="4369"/>
                  </a:cubicBezTo>
                  <a:cubicBezTo>
                    <a:pt x="1236" y="3794"/>
                    <a:pt x="1552" y="3205"/>
                    <a:pt x="1840" y="2602"/>
                  </a:cubicBezTo>
                  <a:lnTo>
                    <a:pt x="3276" y="4441"/>
                  </a:lnTo>
                  <a:cubicBezTo>
                    <a:pt x="3408" y="4609"/>
                    <a:pt x="3630" y="4703"/>
                    <a:pt x="3850" y="4703"/>
                  </a:cubicBezTo>
                  <a:cubicBezTo>
                    <a:pt x="4061" y="4703"/>
                    <a:pt x="4270" y="4616"/>
                    <a:pt x="4397" y="4426"/>
                  </a:cubicBezTo>
                  <a:cubicBezTo>
                    <a:pt x="4799" y="3794"/>
                    <a:pt x="5187" y="3162"/>
                    <a:pt x="5546" y="2501"/>
                  </a:cubicBezTo>
                  <a:cubicBezTo>
                    <a:pt x="6135" y="3162"/>
                    <a:pt x="6667" y="3866"/>
                    <a:pt x="7170" y="4584"/>
                  </a:cubicBezTo>
                  <a:cubicBezTo>
                    <a:pt x="7304" y="4755"/>
                    <a:pt x="7509" y="4853"/>
                    <a:pt x="7718" y="4853"/>
                  </a:cubicBezTo>
                  <a:cubicBezTo>
                    <a:pt x="7755" y="4853"/>
                    <a:pt x="7793" y="4850"/>
                    <a:pt x="7831" y="4843"/>
                  </a:cubicBezTo>
                  <a:cubicBezTo>
                    <a:pt x="8492" y="4685"/>
                    <a:pt x="8779" y="4254"/>
                    <a:pt x="9038" y="3651"/>
                  </a:cubicBezTo>
                  <a:cubicBezTo>
                    <a:pt x="9253" y="3133"/>
                    <a:pt x="9469" y="2631"/>
                    <a:pt x="9670" y="2113"/>
                  </a:cubicBezTo>
                  <a:cubicBezTo>
                    <a:pt x="10316" y="2918"/>
                    <a:pt x="10948" y="3737"/>
                    <a:pt x="11566" y="4570"/>
                  </a:cubicBezTo>
                  <a:cubicBezTo>
                    <a:pt x="11690" y="4744"/>
                    <a:pt x="11912" y="4838"/>
                    <a:pt x="12133" y="4838"/>
                  </a:cubicBezTo>
                  <a:cubicBezTo>
                    <a:pt x="12350" y="4838"/>
                    <a:pt x="12566" y="4748"/>
                    <a:pt x="12687" y="4556"/>
                  </a:cubicBezTo>
                  <a:cubicBezTo>
                    <a:pt x="13333" y="3507"/>
                    <a:pt x="13822" y="2372"/>
                    <a:pt x="14138" y="1194"/>
                  </a:cubicBezTo>
                  <a:cubicBezTo>
                    <a:pt x="14293" y="636"/>
                    <a:pt x="13814" y="217"/>
                    <a:pt x="13382" y="217"/>
                  </a:cubicBezTo>
                  <a:cubicBezTo>
                    <a:pt x="13136" y="217"/>
                    <a:pt x="12905" y="353"/>
                    <a:pt x="12816" y="677"/>
                  </a:cubicBezTo>
                  <a:cubicBezTo>
                    <a:pt x="12629" y="1409"/>
                    <a:pt x="12356" y="2128"/>
                    <a:pt x="12026" y="2817"/>
                  </a:cubicBezTo>
                  <a:cubicBezTo>
                    <a:pt x="11379" y="1955"/>
                    <a:pt x="10719" y="1108"/>
                    <a:pt x="10043" y="260"/>
                  </a:cubicBezTo>
                  <a:cubicBezTo>
                    <a:pt x="9898" y="84"/>
                    <a:pt x="9695" y="0"/>
                    <a:pt x="94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13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p57"/>
          <p:cNvSpPr txBox="1"/>
          <p:nvPr>
            <p:ph type="title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sz="2800"/>
              <a:t>KLASIFIKASI MIKROORGANISME</a:t>
            </a:r>
            <a:endParaRPr lang="en-US" altLang="en-GB" sz="2800"/>
          </a:p>
        </p:txBody>
      </p:sp>
      <p:graphicFrame>
        <p:nvGraphicFramePr>
          <p:cNvPr id="715" name="Google Shape;715;p57"/>
          <p:cNvGraphicFramePr/>
          <p:nvPr/>
        </p:nvGraphicFramePr>
        <p:xfrm>
          <a:off x="1924425" y="1516925"/>
          <a:ext cx="5295125" cy="3000000"/>
        </p:xfrm>
        <a:graphic>
          <a:graphicData uri="http://schemas.openxmlformats.org/drawingml/2006/table">
            <a:tbl>
              <a:tblPr>
                <a:noFill/>
                <a:tableStyleId>{BDF78205-142E-4667-8517-8E670CC2D2B9}</a:tableStyleId>
              </a:tblPr>
              <a:tblGrid>
                <a:gridCol w="602400"/>
                <a:gridCol w="4692725"/>
              </a:tblGrid>
              <a:tr h="609575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altLang="en-GB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MIKROORGANISME MEMILIKI 4 KELAS UTAMA SEBAGAI BERIKUT. </a:t>
                      </a:r>
                      <a:endParaRPr>
                        <a:solidFill>
                          <a:schemeClr val="dk1"/>
                        </a:solidFill>
                        <a:latin typeface="Montserrat SemiBold"/>
                        <a:ea typeface="Montserrat SemiBold"/>
                        <a:cs typeface="Montserrat SemiBold"/>
                        <a:sym typeface="Montserrat SemiBold"/>
                      </a:endParaRPr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 hMerge="1">
                  <a:tcPr/>
                </a:tc>
              </a:tr>
              <a:tr h="5078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>
                          <a:solidFill>
                            <a:schemeClr val="dk1"/>
                          </a:solidFill>
                          <a:latin typeface="Glegoo"/>
                          <a:ea typeface="Glegoo"/>
                          <a:cs typeface="Glegoo"/>
                          <a:sym typeface="Glegoo"/>
                        </a:rPr>
                        <a:t>1</a:t>
                      </a:r>
                      <a:endParaRPr lang="en-US" b="1">
                        <a:solidFill>
                          <a:schemeClr val="dk1"/>
                        </a:solidFill>
                        <a:latin typeface="Glegoo"/>
                        <a:ea typeface="Glegoo"/>
                        <a:cs typeface="Glegoo"/>
                        <a:sym typeface="Glegoo"/>
                      </a:endParaRPr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Glegoo"/>
                          <a:ea typeface="Glegoo"/>
                          <a:cs typeface="Glegoo"/>
                          <a:sym typeface="Glegoo"/>
                        </a:rPr>
                        <a:t>Bakteri</a:t>
                      </a:r>
                      <a:endParaRPr lang="en-US">
                        <a:solidFill>
                          <a:schemeClr val="dk1"/>
                        </a:solidFill>
                        <a:latin typeface="Glegoo"/>
                        <a:ea typeface="Glegoo"/>
                        <a:cs typeface="Glegoo"/>
                        <a:sym typeface="Glegoo"/>
                      </a:endParaRPr>
                    </a:p>
                  </a:txBody>
                  <a:tcPr marL="182875" marR="182875" marT="91425" marB="91425" anchor="ctr">
                    <a:lnL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078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>
                          <a:solidFill>
                            <a:schemeClr val="dk1"/>
                          </a:solidFill>
                          <a:latin typeface="Glegoo"/>
                          <a:ea typeface="Glegoo"/>
                          <a:cs typeface="Glegoo"/>
                          <a:sym typeface="Glegoo"/>
                        </a:rPr>
                        <a:t>2</a:t>
                      </a:r>
                      <a:endParaRPr lang="en-US" b="1">
                        <a:solidFill>
                          <a:schemeClr val="dk1"/>
                        </a:solidFill>
                        <a:latin typeface="Glegoo"/>
                        <a:ea typeface="Glegoo"/>
                        <a:cs typeface="Glegoo"/>
                        <a:sym typeface="Glegoo"/>
                      </a:endParaRPr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Glegoo"/>
                          <a:ea typeface="Glegoo"/>
                          <a:cs typeface="Glegoo"/>
                          <a:sym typeface="Glegoo"/>
                        </a:rPr>
                        <a:t>Jamur</a:t>
                      </a:r>
                      <a:endParaRPr lang="en-US">
                        <a:solidFill>
                          <a:schemeClr val="dk1"/>
                        </a:solidFill>
                        <a:latin typeface="Glegoo"/>
                        <a:ea typeface="Glegoo"/>
                        <a:cs typeface="Glegoo"/>
                        <a:sym typeface="Glegoo"/>
                      </a:endParaRPr>
                    </a:p>
                  </a:txBody>
                  <a:tcPr marL="182875" marR="182875" marT="91425" marB="91425" anchor="ctr">
                    <a:lnL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078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>
                          <a:solidFill>
                            <a:schemeClr val="dk1"/>
                          </a:solidFill>
                          <a:latin typeface="Glegoo"/>
                          <a:ea typeface="Glegoo"/>
                          <a:cs typeface="Glegoo"/>
                          <a:sym typeface="Glegoo"/>
                        </a:rPr>
                        <a:t>3</a:t>
                      </a:r>
                      <a:endParaRPr lang="en-US" b="1">
                        <a:solidFill>
                          <a:schemeClr val="dk1"/>
                        </a:solidFill>
                        <a:latin typeface="Glegoo"/>
                        <a:ea typeface="Glegoo"/>
                        <a:cs typeface="Glegoo"/>
                        <a:sym typeface="Glegoo"/>
                      </a:endParaRPr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Glegoo"/>
                          <a:ea typeface="Glegoo"/>
                          <a:cs typeface="Glegoo"/>
                          <a:sym typeface="Glegoo"/>
                        </a:rPr>
                        <a:t>Protozoa </a:t>
                      </a:r>
                      <a:endParaRPr lang="en-US">
                        <a:solidFill>
                          <a:schemeClr val="dk1"/>
                        </a:solidFill>
                        <a:latin typeface="Glegoo"/>
                        <a:ea typeface="Glegoo"/>
                        <a:cs typeface="Glegoo"/>
                        <a:sym typeface="Glegoo"/>
                      </a:endParaRPr>
                    </a:p>
                  </a:txBody>
                  <a:tcPr marL="182875" marR="182875" marT="91425" marB="91425" anchor="ctr">
                    <a:lnL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078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>
                          <a:solidFill>
                            <a:schemeClr val="dk1"/>
                          </a:solidFill>
                          <a:latin typeface="Glegoo"/>
                          <a:ea typeface="Glegoo"/>
                          <a:cs typeface="Glegoo"/>
                          <a:sym typeface="Glegoo"/>
                        </a:rPr>
                        <a:t>4</a:t>
                      </a:r>
                      <a:endParaRPr lang="en-US" b="1">
                        <a:solidFill>
                          <a:schemeClr val="dk1"/>
                        </a:solidFill>
                        <a:latin typeface="Glegoo"/>
                        <a:ea typeface="Glegoo"/>
                        <a:cs typeface="Glegoo"/>
                        <a:sym typeface="Glegoo"/>
                      </a:endParaRPr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dk1"/>
                          </a:solidFill>
                          <a:latin typeface="Glegoo"/>
                          <a:ea typeface="Glegoo"/>
                          <a:cs typeface="Glegoo"/>
                          <a:sym typeface="Glegoo"/>
                        </a:rPr>
                        <a:t>Alga</a:t>
                      </a:r>
                      <a:endParaRPr lang="en-US">
                        <a:solidFill>
                          <a:schemeClr val="dk1"/>
                        </a:solidFill>
                        <a:latin typeface="Glegoo"/>
                        <a:ea typeface="Glegoo"/>
                        <a:cs typeface="Glegoo"/>
                        <a:sym typeface="Glegoo"/>
                      </a:endParaRPr>
                    </a:p>
                  </a:txBody>
                  <a:tcPr marL="182875" marR="182875" marT="91425" marB="91425" anchor="ctr">
                    <a:lnL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accent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grpSp>
        <p:nvGrpSpPr>
          <p:cNvPr id="716" name="Google Shape;716;p57"/>
          <p:cNvGrpSpPr/>
          <p:nvPr/>
        </p:nvGrpSpPr>
        <p:grpSpPr>
          <a:xfrm>
            <a:off x="7699050" y="2913425"/>
            <a:ext cx="1119850" cy="2035875"/>
            <a:chOff x="2955150" y="997425"/>
            <a:chExt cx="1119850" cy="2035875"/>
          </a:xfrm>
        </p:grpSpPr>
        <p:sp>
          <p:nvSpPr>
            <p:cNvPr id="717" name="Google Shape;717;p57"/>
            <p:cNvSpPr/>
            <p:nvPr/>
          </p:nvSpPr>
          <p:spPr>
            <a:xfrm>
              <a:off x="2955150" y="997425"/>
              <a:ext cx="1119850" cy="2035875"/>
            </a:xfrm>
            <a:custGeom>
              <a:avLst/>
              <a:gdLst/>
              <a:ahLst/>
              <a:cxnLst/>
              <a:rect l="l" t="t" r="r" b="b"/>
              <a:pathLst>
                <a:path w="44794" h="81435" extrusionOk="0">
                  <a:moveTo>
                    <a:pt x="23507" y="1"/>
                  </a:moveTo>
                  <a:cubicBezTo>
                    <a:pt x="22623" y="1"/>
                    <a:pt x="21689" y="978"/>
                    <a:pt x="22212" y="2044"/>
                  </a:cubicBezTo>
                  <a:cubicBezTo>
                    <a:pt x="22945" y="3553"/>
                    <a:pt x="22499" y="5320"/>
                    <a:pt x="22183" y="6857"/>
                  </a:cubicBezTo>
                  <a:cubicBezTo>
                    <a:pt x="22025" y="7676"/>
                    <a:pt x="21896" y="8481"/>
                    <a:pt x="21781" y="9300"/>
                  </a:cubicBezTo>
                  <a:cubicBezTo>
                    <a:pt x="21292" y="9429"/>
                    <a:pt x="20818" y="9602"/>
                    <a:pt x="20359" y="9831"/>
                  </a:cubicBezTo>
                  <a:cubicBezTo>
                    <a:pt x="19683" y="10061"/>
                    <a:pt x="19051" y="10449"/>
                    <a:pt x="18548" y="10952"/>
                  </a:cubicBezTo>
                  <a:cubicBezTo>
                    <a:pt x="18333" y="10420"/>
                    <a:pt x="18146" y="9889"/>
                    <a:pt x="17988" y="9343"/>
                  </a:cubicBezTo>
                  <a:cubicBezTo>
                    <a:pt x="17543" y="7806"/>
                    <a:pt x="17126" y="6240"/>
                    <a:pt x="16192" y="4903"/>
                  </a:cubicBezTo>
                  <a:cubicBezTo>
                    <a:pt x="15892" y="4488"/>
                    <a:pt x="15474" y="4315"/>
                    <a:pt x="15062" y="4315"/>
                  </a:cubicBezTo>
                  <a:cubicBezTo>
                    <a:pt x="14094" y="4315"/>
                    <a:pt x="13159" y="5270"/>
                    <a:pt x="13865" y="6268"/>
                  </a:cubicBezTo>
                  <a:cubicBezTo>
                    <a:pt x="14885" y="7719"/>
                    <a:pt x="15143" y="9458"/>
                    <a:pt x="15732" y="11096"/>
                  </a:cubicBezTo>
                  <a:cubicBezTo>
                    <a:pt x="15977" y="11814"/>
                    <a:pt x="16307" y="12504"/>
                    <a:pt x="16709" y="13150"/>
                  </a:cubicBezTo>
                  <a:cubicBezTo>
                    <a:pt x="16451" y="13567"/>
                    <a:pt x="16221" y="14012"/>
                    <a:pt x="16048" y="14486"/>
                  </a:cubicBezTo>
                  <a:cubicBezTo>
                    <a:pt x="15790" y="14989"/>
                    <a:pt x="15560" y="15506"/>
                    <a:pt x="15344" y="16038"/>
                  </a:cubicBezTo>
                  <a:cubicBezTo>
                    <a:pt x="14856" y="15794"/>
                    <a:pt x="14396" y="15521"/>
                    <a:pt x="13936" y="15219"/>
                  </a:cubicBezTo>
                  <a:cubicBezTo>
                    <a:pt x="12897" y="14490"/>
                    <a:pt x="11759" y="13913"/>
                    <a:pt x="10576" y="13913"/>
                  </a:cubicBezTo>
                  <a:cubicBezTo>
                    <a:pt x="10009" y="13913"/>
                    <a:pt x="9432" y="14045"/>
                    <a:pt x="8850" y="14357"/>
                  </a:cubicBezTo>
                  <a:cubicBezTo>
                    <a:pt x="7553" y="15067"/>
                    <a:pt x="8352" y="16862"/>
                    <a:pt x="9559" y="16862"/>
                  </a:cubicBezTo>
                  <a:cubicBezTo>
                    <a:pt x="9768" y="16862"/>
                    <a:pt x="9990" y="16808"/>
                    <a:pt x="10215" y="16685"/>
                  </a:cubicBezTo>
                  <a:cubicBezTo>
                    <a:pt x="10358" y="16608"/>
                    <a:pt x="10506" y="16576"/>
                    <a:pt x="10656" y="16576"/>
                  </a:cubicBezTo>
                  <a:cubicBezTo>
                    <a:pt x="11126" y="16576"/>
                    <a:pt x="11612" y="16890"/>
                    <a:pt x="11982" y="17130"/>
                  </a:cubicBezTo>
                  <a:cubicBezTo>
                    <a:pt x="12686" y="17590"/>
                    <a:pt x="13347" y="18093"/>
                    <a:pt x="14109" y="18480"/>
                  </a:cubicBezTo>
                  <a:cubicBezTo>
                    <a:pt x="14252" y="18567"/>
                    <a:pt x="14410" y="18639"/>
                    <a:pt x="14554" y="18710"/>
                  </a:cubicBezTo>
                  <a:cubicBezTo>
                    <a:pt x="14296" y="19888"/>
                    <a:pt x="14123" y="21095"/>
                    <a:pt x="14066" y="22317"/>
                  </a:cubicBezTo>
                  <a:cubicBezTo>
                    <a:pt x="13948" y="22307"/>
                    <a:pt x="13830" y="22302"/>
                    <a:pt x="13713" y="22302"/>
                  </a:cubicBezTo>
                  <a:cubicBezTo>
                    <a:pt x="13300" y="22302"/>
                    <a:pt x="12891" y="22360"/>
                    <a:pt x="12500" y="22460"/>
                  </a:cubicBezTo>
                  <a:cubicBezTo>
                    <a:pt x="11573" y="22706"/>
                    <a:pt x="10803" y="22939"/>
                    <a:pt x="9970" y="22939"/>
                  </a:cubicBezTo>
                  <a:cubicBezTo>
                    <a:pt x="9538" y="22939"/>
                    <a:pt x="9088" y="22876"/>
                    <a:pt x="8592" y="22719"/>
                  </a:cubicBezTo>
                  <a:cubicBezTo>
                    <a:pt x="8442" y="22672"/>
                    <a:pt x="8301" y="22651"/>
                    <a:pt x="8168" y="22651"/>
                  </a:cubicBezTo>
                  <a:cubicBezTo>
                    <a:pt x="6818" y="22651"/>
                    <a:pt x="6369" y="24848"/>
                    <a:pt x="7873" y="25319"/>
                  </a:cubicBezTo>
                  <a:cubicBezTo>
                    <a:pt x="8602" y="25560"/>
                    <a:pt x="9364" y="25679"/>
                    <a:pt x="10130" y="25679"/>
                  </a:cubicBezTo>
                  <a:cubicBezTo>
                    <a:pt x="10784" y="25679"/>
                    <a:pt x="11441" y="25592"/>
                    <a:pt x="12083" y="25420"/>
                  </a:cubicBezTo>
                  <a:cubicBezTo>
                    <a:pt x="12629" y="25262"/>
                    <a:pt x="13175" y="24989"/>
                    <a:pt x="13764" y="24974"/>
                  </a:cubicBezTo>
                  <a:cubicBezTo>
                    <a:pt x="13793" y="24970"/>
                    <a:pt x="13821" y="24968"/>
                    <a:pt x="13850" y="24968"/>
                  </a:cubicBezTo>
                  <a:cubicBezTo>
                    <a:pt x="13908" y="24968"/>
                    <a:pt x="13965" y="24974"/>
                    <a:pt x="14023" y="24974"/>
                  </a:cubicBezTo>
                  <a:cubicBezTo>
                    <a:pt x="14066" y="26325"/>
                    <a:pt x="14166" y="27676"/>
                    <a:pt x="14238" y="29026"/>
                  </a:cubicBezTo>
                  <a:lnTo>
                    <a:pt x="14195" y="29026"/>
                  </a:lnTo>
                  <a:cubicBezTo>
                    <a:pt x="13450" y="29138"/>
                    <a:pt x="12747" y="29443"/>
                    <a:pt x="11991" y="29443"/>
                  </a:cubicBezTo>
                  <a:cubicBezTo>
                    <a:pt x="11974" y="29443"/>
                    <a:pt x="11956" y="29443"/>
                    <a:pt x="11939" y="29443"/>
                  </a:cubicBezTo>
                  <a:cubicBezTo>
                    <a:pt x="11163" y="29428"/>
                    <a:pt x="10402" y="29198"/>
                    <a:pt x="9669" y="28997"/>
                  </a:cubicBezTo>
                  <a:cubicBezTo>
                    <a:pt x="9538" y="28962"/>
                    <a:pt x="9412" y="28946"/>
                    <a:pt x="9293" y="28946"/>
                  </a:cubicBezTo>
                  <a:cubicBezTo>
                    <a:pt x="7890" y="28946"/>
                    <a:pt x="7402" y="31187"/>
                    <a:pt x="8951" y="31598"/>
                  </a:cubicBezTo>
                  <a:cubicBezTo>
                    <a:pt x="9967" y="31878"/>
                    <a:pt x="11013" y="32120"/>
                    <a:pt x="12067" y="32120"/>
                  </a:cubicBezTo>
                  <a:cubicBezTo>
                    <a:pt x="12474" y="32120"/>
                    <a:pt x="12882" y="32084"/>
                    <a:pt x="13290" y="32000"/>
                  </a:cubicBezTo>
                  <a:cubicBezTo>
                    <a:pt x="13635" y="31928"/>
                    <a:pt x="13965" y="31813"/>
                    <a:pt x="14310" y="31727"/>
                  </a:cubicBezTo>
                  <a:lnTo>
                    <a:pt x="14310" y="31727"/>
                  </a:lnTo>
                  <a:cubicBezTo>
                    <a:pt x="14296" y="33537"/>
                    <a:pt x="14181" y="35348"/>
                    <a:pt x="13979" y="37144"/>
                  </a:cubicBezTo>
                  <a:cubicBezTo>
                    <a:pt x="13951" y="37302"/>
                    <a:pt x="13936" y="37474"/>
                    <a:pt x="13908" y="37632"/>
                  </a:cubicBezTo>
                  <a:cubicBezTo>
                    <a:pt x="13821" y="37618"/>
                    <a:pt x="13750" y="37603"/>
                    <a:pt x="13663" y="37589"/>
                  </a:cubicBezTo>
                  <a:cubicBezTo>
                    <a:pt x="12816" y="37402"/>
                    <a:pt x="12040" y="37000"/>
                    <a:pt x="11207" y="36756"/>
                  </a:cubicBezTo>
                  <a:cubicBezTo>
                    <a:pt x="10694" y="36598"/>
                    <a:pt x="10149" y="36508"/>
                    <a:pt x="9608" y="36508"/>
                  </a:cubicBezTo>
                  <a:cubicBezTo>
                    <a:pt x="8572" y="36508"/>
                    <a:pt x="7557" y="36839"/>
                    <a:pt x="6839" y="37661"/>
                  </a:cubicBezTo>
                  <a:cubicBezTo>
                    <a:pt x="5983" y="38659"/>
                    <a:pt x="6887" y="40010"/>
                    <a:pt x="7868" y="40010"/>
                  </a:cubicBezTo>
                  <a:cubicBezTo>
                    <a:pt x="8171" y="40010"/>
                    <a:pt x="8482" y="39880"/>
                    <a:pt x="8750" y="39572"/>
                  </a:cubicBezTo>
                  <a:cubicBezTo>
                    <a:pt x="9001" y="39277"/>
                    <a:pt x="9329" y="39168"/>
                    <a:pt x="9691" y="39168"/>
                  </a:cubicBezTo>
                  <a:cubicBezTo>
                    <a:pt x="10529" y="39168"/>
                    <a:pt x="11546" y="39753"/>
                    <a:pt x="12198" y="39974"/>
                  </a:cubicBezTo>
                  <a:cubicBezTo>
                    <a:pt x="12586" y="40103"/>
                    <a:pt x="12988" y="40204"/>
                    <a:pt x="13405" y="40261"/>
                  </a:cubicBezTo>
                  <a:cubicBezTo>
                    <a:pt x="13046" y="41942"/>
                    <a:pt x="12586" y="43580"/>
                    <a:pt x="12069" y="45204"/>
                  </a:cubicBezTo>
                  <a:cubicBezTo>
                    <a:pt x="11753" y="45060"/>
                    <a:pt x="11436" y="44959"/>
                    <a:pt x="11092" y="44916"/>
                  </a:cubicBezTo>
                  <a:cubicBezTo>
                    <a:pt x="9641" y="44658"/>
                    <a:pt x="8376" y="45160"/>
                    <a:pt x="7198" y="44040"/>
                  </a:cubicBezTo>
                  <a:cubicBezTo>
                    <a:pt x="6917" y="43774"/>
                    <a:pt x="6603" y="43663"/>
                    <a:pt x="6300" y="43663"/>
                  </a:cubicBezTo>
                  <a:cubicBezTo>
                    <a:pt x="5240" y="43663"/>
                    <a:pt x="4304" y="45024"/>
                    <a:pt x="5287" y="45951"/>
                  </a:cubicBezTo>
                  <a:cubicBezTo>
                    <a:pt x="6336" y="46971"/>
                    <a:pt x="7730" y="47545"/>
                    <a:pt x="9181" y="47560"/>
                  </a:cubicBezTo>
                  <a:cubicBezTo>
                    <a:pt x="9496" y="47560"/>
                    <a:pt x="9807" y="47527"/>
                    <a:pt x="10112" y="47527"/>
                  </a:cubicBezTo>
                  <a:cubicBezTo>
                    <a:pt x="10448" y="47527"/>
                    <a:pt x="10776" y="47567"/>
                    <a:pt x="11092" y="47732"/>
                  </a:cubicBezTo>
                  <a:lnTo>
                    <a:pt x="11178" y="47775"/>
                  </a:lnTo>
                  <a:cubicBezTo>
                    <a:pt x="10661" y="49212"/>
                    <a:pt x="10115" y="50649"/>
                    <a:pt x="9612" y="52085"/>
                  </a:cubicBezTo>
                  <a:cubicBezTo>
                    <a:pt x="9310" y="52028"/>
                    <a:pt x="9008" y="51970"/>
                    <a:pt x="8721" y="51913"/>
                  </a:cubicBezTo>
                  <a:cubicBezTo>
                    <a:pt x="7749" y="51713"/>
                    <a:pt x="6799" y="51548"/>
                    <a:pt x="5840" y="51548"/>
                  </a:cubicBezTo>
                  <a:cubicBezTo>
                    <a:pt x="5283" y="51548"/>
                    <a:pt x="4722" y="51603"/>
                    <a:pt x="4152" y="51741"/>
                  </a:cubicBezTo>
                  <a:cubicBezTo>
                    <a:pt x="2591" y="52114"/>
                    <a:pt x="3099" y="54383"/>
                    <a:pt x="4526" y="54383"/>
                  </a:cubicBezTo>
                  <a:cubicBezTo>
                    <a:pt x="4636" y="54383"/>
                    <a:pt x="4751" y="54370"/>
                    <a:pt x="4871" y="54341"/>
                  </a:cubicBezTo>
                  <a:cubicBezTo>
                    <a:pt x="5224" y="54260"/>
                    <a:pt x="5578" y="54226"/>
                    <a:pt x="5931" y="54226"/>
                  </a:cubicBezTo>
                  <a:cubicBezTo>
                    <a:pt x="6884" y="54226"/>
                    <a:pt x="7835" y="54468"/>
                    <a:pt x="8779" y="54657"/>
                  </a:cubicBezTo>
                  <a:cubicBezTo>
                    <a:pt x="8563" y="55390"/>
                    <a:pt x="8362" y="56123"/>
                    <a:pt x="8175" y="56884"/>
                  </a:cubicBezTo>
                  <a:cubicBezTo>
                    <a:pt x="8075" y="57344"/>
                    <a:pt x="7960" y="57818"/>
                    <a:pt x="7873" y="58306"/>
                  </a:cubicBezTo>
                  <a:cubicBezTo>
                    <a:pt x="5874" y="58738"/>
                    <a:pt x="3981" y="59775"/>
                    <a:pt x="1957" y="59775"/>
                  </a:cubicBezTo>
                  <a:cubicBezTo>
                    <a:pt x="1756" y="59775"/>
                    <a:pt x="1554" y="59765"/>
                    <a:pt x="1351" y="59743"/>
                  </a:cubicBezTo>
                  <a:cubicBezTo>
                    <a:pt x="1313" y="59739"/>
                    <a:pt x="1276" y="59736"/>
                    <a:pt x="1239" y="59736"/>
                  </a:cubicBezTo>
                  <a:cubicBezTo>
                    <a:pt x="568" y="59736"/>
                    <a:pt x="0" y="60453"/>
                    <a:pt x="0" y="61079"/>
                  </a:cubicBezTo>
                  <a:cubicBezTo>
                    <a:pt x="0" y="61884"/>
                    <a:pt x="618" y="62358"/>
                    <a:pt x="1351" y="62430"/>
                  </a:cubicBezTo>
                  <a:cubicBezTo>
                    <a:pt x="1570" y="62455"/>
                    <a:pt x="1787" y="62466"/>
                    <a:pt x="2001" y="62466"/>
                  </a:cubicBezTo>
                  <a:cubicBezTo>
                    <a:pt x="3898" y="62466"/>
                    <a:pt x="5635" y="61571"/>
                    <a:pt x="7442" y="61094"/>
                  </a:cubicBezTo>
                  <a:lnTo>
                    <a:pt x="7442" y="61094"/>
                  </a:lnTo>
                  <a:cubicBezTo>
                    <a:pt x="7299" y="62358"/>
                    <a:pt x="7313" y="63637"/>
                    <a:pt x="7457" y="64887"/>
                  </a:cubicBezTo>
                  <a:cubicBezTo>
                    <a:pt x="6983" y="65433"/>
                    <a:pt x="6695" y="66093"/>
                    <a:pt x="6336" y="66726"/>
                  </a:cubicBezTo>
                  <a:cubicBezTo>
                    <a:pt x="5891" y="67516"/>
                    <a:pt x="5144" y="67458"/>
                    <a:pt x="4411" y="67889"/>
                  </a:cubicBezTo>
                  <a:cubicBezTo>
                    <a:pt x="3477" y="68421"/>
                    <a:pt x="3003" y="69498"/>
                    <a:pt x="3262" y="70547"/>
                  </a:cubicBezTo>
                  <a:cubicBezTo>
                    <a:pt x="3428" y="71218"/>
                    <a:pt x="3941" y="71509"/>
                    <a:pt x="4472" y="71509"/>
                  </a:cubicBezTo>
                  <a:cubicBezTo>
                    <a:pt x="5181" y="71509"/>
                    <a:pt x="5922" y="70989"/>
                    <a:pt x="5905" y="70159"/>
                  </a:cubicBezTo>
                  <a:cubicBezTo>
                    <a:pt x="6264" y="69901"/>
                    <a:pt x="6925" y="69829"/>
                    <a:pt x="7284" y="69613"/>
                  </a:cubicBezTo>
                  <a:cubicBezTo>
                    <a:pt x="7773" y="69297"/>
                    <a:pt x="8175" y="68881"/>
                    <a:pt x="8477" y="68392"/>
                  </a:cubicBezTo>
                  <a:cubicBezTo>
                    <a:pt x="8649" y="68723"/>
                    <a:pt x="8836" y="69053"/>
                    <a:pt x="9052" y="69369"/>
                  </a:cubicBezTo>
                  <a:cubicBezTo>
                    <a:pt x="10072" y="70878"/>
                    <a:pt x="11465" y="72099"/>
                    <a:pt x="13103" y="72918"/>
                  </a:cubicBezTo>
                  <a:cubicBezTo>
                    <a:pt x="12873" y="73378"/>
                    <a:pt x="12600" y="73823"/>
                    <a:pt x="12255" y="74211"/>
                  </a:cubicBezTo>
                  <a:cubicBezTo>
                    <a:pt x="11609" y="74886"/>
                    <a:pt x="10675" y="75274"/>
                    <a:pt x="10014" y="75949"/>
                  </a:cubicBezTo>
                  <a:cubicBezTo>
                    <a:pt x="9296" y="76682"/>
                    <a:pt x="8850" y="77587"/>
                    <a:pt x="8879" y="78622"/>
                  </a:cubicBezTo>
                  <a:cubicBezTo>
                    <a:pt x="8893" y="79491"/>
                    <a:pt x="9572" y="79926"/>
                    <a:pt x="10244" y="79926"/>
                  </a:cubicBezTo>
                  <a:cubicBezTo>
                    <a:pt x="10916" y="79926"/>
                    <a:pt x="11580" y="79491"/>
                    <a:pt x="11566" y="78622"/>
                  </a:cubicBezTo>
                  <a:cubicBezTo>
                    <a:pt x="11551" y="77587"/>
                    <a:pt x="13290" y="76898"/>
                    <a:pt x="13951" y="76309"/>
                  </a:cubicBezTo>
                  <a:cubicBezTo>
                    <a:pt x="14439" y="75878"/>
                    <a:pt x="14827" y="75346"/>
                    <a:pt x="15114" y="74771"/>
                  </a:cubicBezTo>
                  <a:cubicBezTo>
                    <a:pt x="15258" y="74455"/>
                    <a:pt x="15416" y="74168"/>
                    <a:pt x="15589" y="73866"/>
                  </a:cubicBezTo>
                  <a:cubicBezTo>
                    <a:pt x="16953" y="74240"/>
                    <a:pt x="18361" y="74484"/>
                    <a:pt x="19769" y="74584"/>
                  </a:cubicBezTo>
                  <a:cubicBezTo>
                    <a:pt x="20564" y="74661"/>
                    <a:pt x="21350" y="74696"/>
                    <a:pt x="22140" y="74696"/>
                  </a:cubicBezTo>
                  <a:cubicBezTo>
                    <a:pt x="22393" y="74696"/>
                    <a:pt x="22647" y="74692"/>
                    <a:pt x="22902" y="74685"/>
                  </a:cubicBezTo>
                  <a:lnTo>
                    <a:pt x="22902" y="74685"/>
                  </a:lnTo>
                  <a:cubicBezTo>
                    <a:pt x="22945" y="75159"/>
                    <a:pt x="22557" y="75633"/>
                    <a:pt x="22384" y="76064"/>
                  </a:cubicBezTo>
                  <a:cubicBezTo>
                    <a:pt x="22126" y="76682"/>
                    <a:pt x="22054" y="77357"/>
                    <a:pt x="22169" y="78018"/>
                  </a:cubicBezTo>
                  <a:cubicBezTo>
                    <a:pt x="22255" y="78521"/>
                    <a:pt x="22629" y="79225"/>
                    <a:pt x="22571" y="79728"/>
                  </a:cubicBezTo>
                  <a:cubicBezTo>
                    <a:pt x="22471" y="80446"/>
                    <a:pt x="22743" y="81165"/>
                    <a:pt x="23505" y="81395"/>
                  </a:cubicBezTo>
                  <a:cubicBezTo>
                    <a:pt x="23603" y="81421"/>
                    <a:pt x="23709" y="81434"/>
                    <a:pt x="23817" y="81434"/>
                  </a:cubicBezTo>
                  <a:cubicBezTo>
                    <a:pt x="24407" y="81434"/>
                    <a:pt x="25084" y="81053"/>
                    <a:pt x="25157" y="80446"/>
                  </a:cubicBezTo>
                  <a:cubicBezTo>
                    <a:pt x="25286" y="79556"/>
                    <a:pt x="25143" y="78837"/>
                    <a:pt x="24913" y="77975"/>
                  </a:cubicBezTo>
                  <a:cubicBezTo>
                    <a:pt x="24683" y="77084"/>
                    <a:pt x="25172" y="76625"/>
                    <a:pt x="25430" y="75806"/>
                  </a:cubicBezTo>
                  <a:cubicBezTo>
                    <a:pt x="25588" y="75346"/>
                    <a:pt x="25631" y="74843"/>
                    <a:pt x="25574" y="74369"/>
                  </a:cubicBezTo>
                  <a:cubicBezTo>
                    <a:pt x="27154" y="74082"/>
                    <a:pt x="28648" y="73421"/>
                    <a:pt x="29927" y="72429"/>
                  </a:cubicBezTo>
                  <a:cubicBezTo>
                    <a:pt x="30128" y="72846"/>
                    <a:pt x="30258" y="73335"/>
                    <a:pt x="30502" y="73866"/>
                  </a:cubicBezTo>
                  <a:cubicBezTo>
                    <a:pt x="30775" y="74470"/>
                    <a:pt x="31235" y="74958"/>
                    <a:pt x="31824" y="75260"/>
                  </a:cubicBezTo>
                  <a:cubicBezTo>
                    <a:pt x="32427" y="75605"/>
                    <a:pt x="32499" y="75820"/>
                    <a:pt x="32686" y="76495"/>
                  </a:cubicBezTo>
                  <a:cubicBezTo>
                    <a:pt x="32857" y="77164"/>
                    <a:pt x="33371" y="77453"/>
                    <a:pt x="33901" y="77453"/>
                  </a:cubicBezTo>
                  <a:cubicBezTo>
                    <a:pt x="34703" y="77453"/>
                    <a:pt x="35540" y="76790"/>
                    <a:pt x="35272" y="75777"/>
                  </a:cubicBezTo>
                  <a:cubicBezTo>
                    <a:pt x="35071" y="75001"/>
                    <a:pt x="34798" y="74211"/>
                    <a:pt x="34223" y="73622"/>
                  </a:cubicBezTo>
                  <a:cubicBezTo>
                    <a:pt x="33878" y="73277"/>
                    <a:pt x="33404" y="73177"/>
                    <a:pt x="33059" y="72875"/>
                  </a:cubicBezTo>
                  <a:cubicBezTo>
                    <a:pt x="32844" y="72674"/>
                    <a:pt x="32801" y="72358"/>
                    <a:pt x="32700" y="72085"/>
                  </a:cubicBezTo>
                  <a:cubicBezTo>
                    <a:pt x="32513" y="71467"/>
                    <a:pt x="32211" y="70878"/>
                    <a:pt x="31809" y="70375"/>
                  </a:cubicBezTo>
                  <a:cubicBezTo>
                    <a:pt x="32441" y="69427"/>
                    <a:pt x="32973" y="68421"/>
                    <a:pt x="33375" y="67343"/>
                  </a:cubicBezTo>
                  <a:cubicBezTo>
                    <a:pt x="33387" y="67343"/>
                    <a:pt x="33398" y="67343"/>
                    <a:pt x="33409" y="67343"/>
                  </a:cubicBezTo>
                  <a:cubicBezTo>
                    <a:pt x="34302" y="67343"/>
                    <a:pt x="35138" y="67894"/>
                    <a:pt x="35918" y="68292"/>
                  </a:cubicBezTo>
                  <a:cubicBezTo>
                    <a:pt x="36948" y="68834"/>
                    <a:pt x="38004" y="69256"/>
                    <a:pt x="39179" y="69256"/>
                  </a:cubicBezTo>
                  <a:cubicBezTo>
                    <a:pt x="39217" y="69256"/>
                    <a:pt x="39256" y="69255"/>
                    <a:pt x="39295" y="69254"/>
                  </a:cubicBezTo>
                  <a:cubicBezTo>
                    <a:pt x="41009" y="69226"/>
                    <a:pt x="41033" y="66567"/>
                    <a:pt x="39322" y="66567"/>
                  </a:cubicBezTo>
                  <a:cubicBezTo>
                    <a:pt x="39313" y="66567"/>
                    <a:pt x="39304" y="66567"/>
                    <a:pt x="39295" y="66568"/>
                  </a:cubicBezTo>
                  <a:cubicBezTo>
                    <a:pt x="39283" y="66568"/>
                    <a:pt x="39272" y="66568"/>
                    <a:pt x="39261" y="66568"/>
                  </a:cubicBezTo>
                  <a:cubicBezTo>
                    <a:pt x="38027" y="66568"/>
                    <a:pt x="37029" y="65787"/>
                    <a:pt x="35947" y="65289"/>
                  </a:cubicBezTo>
                  <a:cubicBezTo>
                    <a:pt x="35401" y="65030"/>
                    <a:pt x="34826" y="64844"/>
                    <a:pt x="34237" y="64729"/>
                  </a:cubicBezTo>
                  <a:cubicBezTo>
                    <a:pt x="34611" y="63364"/>
                    <a:pt x="34913" y="61984"/>
                    <a:pt x="35229" y="60663"/>
                  </a:cubicBezTo>
                  <a:cubicBezTo>
                    <a:pt x="35355" y="60636"/>
                    <a:pt x="35483" y="60623"/>
                    <a:pt x="35612" y="60623"/>
                  </a:cubicBezTo>
                  <a:cubicBezTo>
                    <a:pt x="35833" y="60623"/>
                    <a:pt x="36054" y="60662"/>
                    <a:pt x="36263" y="60734"/>
                  </a:cubicBezTo>
                  <a:cubicBezTo>
                    <a:pt x="36881" y="60979"/>
                    <a:pt x="37412" y="61395"/>
                    <a:pt x="38045" y="61611"/>
                  </a:cubicBezTo>
                  <a:cubicBezTo>
                    <a:pt x="38499" y="61756"/>
                    <a:pt x="38957" y="61822"/>
                    <a:pt x="39413" y="61822"/>
                  </a:cubicBezTo>
                  <a:cubicBezTo>
                    <a:pt x="40224" y="61822"/>
                    <a:pt x="41025" y="61611"/>
                    <a:pt x="41780" y="61252"/>
                  </a:cubicBezTo>
                  <a:cubicBezTo>
                    <a:pt x="43118" y="60595"/>
                    <a:pt x="42287" y="58773"/>
                    <a:pt x="41038" y="58773"/>
                  </a:cubicBezTo>
                  <a:cubicBezTo>
                    <a:pt x="40838" y="58773"/>
                    <a:pt x="40629" y="58820"/>
                    <a:pt x="40415" y="58924"/>
                  </a:cubicBezTo>
                  <a:cubicBezTo>
                    <a:pt x="40118" y="59067"/>
                    <a:pt x="39842" y="59126"/>
                    <a:pt x="39579" y="59126"/>
                  </a:cubicBezTo>
                  <a:cubicBezTo>
                    <a:pt x="38839" y="59126"/>
                    <a:pt x="38201" y="58664"/>
                    <a:pt x="37470" y="58335"/>
                  </a:cubicBezTo>
                  <a:cubicBezTo>
                    <a:pt x="36953" y="58105"/>
                    <a:pt x="36407" y="57976"/>
                    <a:pt x="35846" y="57976"/>
                  </a:cubicBezTo>
                  <a:cubicBezTo>
                    <a:pt x="36134" y="56669"/>
                    <a:pt x="36378" y="55347"/>
                    <a:pt x="36565" y="54025"/>
                  </a:cubicBezTo>
                  <a:cubicBezTo>
                    <a:pt x="37269" y="54082"/>
                    <a:pt x="37930" y="54427"/>
                    <a:pt x="38619" y="54542"/>
                  </a:cubicBezTo>
                  <a:cubicBezTo>
                    <a:pt x="38881" y="54589"/>
                    <a:pt x="39146" y="54614"/>
                    <a:pt x="39411" y="54614"/>
                  </a:cubicBezTo>
                  <a:cubicBezTo>
                    <a:pt x="39874" y="54614"/>
                    <a:pt x="40336" y="54540"/>
                    <a:pt x="40774" y="54384"/>
                  </a:cubicBezTo>
                  <a:cubicBezTo>
                    <a:pt x="41157" y="54257"/>
                    <a:pt x="41643" y="53948"/>
                    <a:pt x="42073" y="53948"/>
                  </a:cubicBezTo>
                  <a:cubicBezTo>
                    <a:pt x="42224" y="53948"/>
                    <a:pt x="42368" y="53986"/>
                    <a:pt x="42498" y="54082"/>
                  </a:cubicBezTo>
                  <a:cubicBezTo>
                    <a:pt x="42682" y="54217"/>
                    <a:pt x="42897" y="54276"/>
                    <a:pt x="43116" y="54276"/>
                  </a:cubicBezTo>
                  <a:cubicBezTo>
                    <a:pt x="43598" y="54276"/>
                    <a:pt x="44100" y="53989"/>
                    <a:pt x="44337" y="53594"/>
                  </a:cubicBezTo>
                  <a:cubicBezTo>
                    <a:pt x="44754" y="52933"/>
                    <a:pt x="44452" y="52186"/>
                    <a:pt x="43863" y="51755"/>
                  </a:cubicBezTo>
                  <a:cubicBezTo>
                    <a:pt x="43373" y="51399"/>
                    <a:pt x="42793" y="51249"/>
                    <a:pt x="42204" y="51249"/>
                  </a:cubicBezTo>
                  <a:cubicBezTo>
                    <a:pt x="41913" y="51249"/>
                    <a:pt x="41620" y="51286"/>
                    <a:pt x="41335" y="51353"/>
                  </a:cubicBezTo>
                  <a:cubicBezTo>
                    <a:pt x="40593" y="51517"/>
                    <a:pt x="40006" y="51904"/>
                    <a:pt x="39288" y="51904"/>
                  </a:cubicBezTo>
                  <a:cubicBezTo>
                    <a:pt x="39130" y="51904"/>
                    <a:pt x="38966" y="51885"/>
                    <a:pt x="38792" y="51841"/>
                  </a:cubicBezTo>
                  <a:cubicBezTo>
                    <a:pt x="38160" y="51683"/>
                    <a:pt x="37542" y="51453"/>
                    <a:pt x="36910" y="51367"/>
                  </a:cubicBezTo>
                  <a:cubicBezTo>
                    <a:pt x="36996" y="50376"/>
                    <a:pt x="37053" y="49399"/>
                    <a:pt x="37068" y="48407"/>
                  </a:cubicBezTo>
                  <a:cubicBezTo>
                    <a:pt x="37068" y="47948"/>
                    <a:pt x="37068" y="47502"/>
                    <a:pt x="37053" y="47043"/>
                  </a:cubicBezTo>
                  <a:cubicBezTo>
                    <a:pt x="37121" y="47038"/>
                    <a:pt x="37191" y="47035"/>
                    <a:pt x="37261" y="47035"/>
                  </a:cubicBezTo>
                  <a:cubicBezTo>
                    <a:pt x="38003" y="47035"/>
                    <a:pt x="38838" y="47292"/>
                    <a:pt x="39481" y="47344"/>
                  </a:cubicBezTo>
                  <a:cubicBezTo>
                    <a:pt x="39639" y="47355"/>
                    <a:pt x="39797" y="47361"/>
                    <a:pt x="39954" y="47361"/>
                  </a:cubicBezTo>
                  <a:cubicBezTo>
                    <a:pt x="41231" y="47361"/>
                    <a:pt x="42489" y="46999"/>
                    <a:pt x="43576" y="46295"/>
                  </a:cubicBezTo>
                  <a:cubicBezTo>
                    <a:pt x="44793" y="45524"/>
                    <a:pt x="44039" y="43752"/>
                    <a:pt x="42899" y="43752"/>
                  </a:cubicBezTo>
                  <a:cubicBezTo>
                    <a:pt x="42680" y="43752"/>
                    <a:pt x="42447" y="43817"/>
                    <a:pt x="42211" y="43968"/>
                  </a:cubicBezTo>
                  <a:cubicBezTo>
                    <a:pt x="41424" y="44462"/>
                    <a:pt x="40698" y="44608"/>
                    <a:pt x="39948" y="44608"/>
                  </a:cubicBezTo>
                  <a:cubicBezTo>
                    <a:pt x="39303" y="44608"/>
                    <a:pt x="38639" y="44500"/>
                    <a:pt x="37901" y="44413"/>
                  </a:cubicBezTo>
                  <a:cubicBezTo>
                    <a:pt x="37700" y="44385"/>
                    <a:pt x="37484" y="44370"/>
                    <a:pt x="37269" y="44370"/>
                  </a:cubicBezTo>
                  <a:cubicBezTo>
                    <a:pt x="37484" y="42718"/>
                    <a:pt x="37657" y="41051"/>
                    <a:pt x="37772" y="39399"/>
                  </a:cubicBezTo>
                  <a:cubicBezTo>
                    <a:pt x="38389" y="39414"/>
                    <a:pt x="38993" y="39687"/>
                    <a:pt x="39697" y="39959"/>
                  </a:cubicBezTo>
                  <a:cubicBezTo>
                    <a:pt x="40112" y="40115"/>
                    <a:pt x="40520" y="40190"/>
                    <a:pt x="40916" y="40190"/>
                  </a:cubicBezTo>
                  <a:cubicBezTo>
                    <a:pt x="41725" y="40190"/>
                    <a:pt x="42484" y="39877"/>
                    <a:pt x="43159" y="39299"/>
                  </a:cubicBezTo>
                  <a:cubicBezTo>
                    <a:pt x="44186" y="38407"/>
                    <a:pt x="43228" y="37046"/>
                    <a:pt x="42136" y="37046"/>
                  </a:cubicBezTo>
                  <a:cubicBezTo>
                    <a:pt x="41837" y="37046"/>
                    <a:pt x="41529" y="37147"/>
                    <a:pt x="41248" y="37388"/>
                  </a:cubicBezTo>
                  <a:cubicBezTo>
                    <a:pt x="41147" y="37476"/>
                    <a:pt x="41039" y="37510"/>
                    <a:pt x="40930" y="37510"/>
                  </a:cubicBezTo>
                  <a:cubicBezTo>
                    <a:pt x="40686" y="37510"/>
                    <a:pt x="40433" y="37339"/>
                    <a:pt x="40214" y="37230"/>
                  </a:cubicBezTo>
                  <a:cubicBezTo>
                    <a:pt x="39654" y="36971"/>
                    <a:pt x="39065" y="36784"/>
                    <a:pt x="38461" y="36698"/>
                  </a:cubicBezTo>
                  <a:cubicBezTo>
                    <a:pt x="38274" y="36684"/>
                    <a:pt x="38088" y="36669"/>
                    <a:pt x="37901" y="36669"/>
                  </a:cubicBezTo>
                  <a:cubicBezTo>
                    <a:pt x="37915" y="36123"/>
                    <a:pt x="37930" y="35592"/>
                    <a:pt x="37930" y="35046"/>
                  </a:cubicBezTo>
                  <a:cubicBezTo>
                    <a:pt x="37930" y="33580"/>
                    <a:pt x="37872" y="32086"/>
                    <a:pt x="37772" y="30606"/>
                  </a:cubicBezTo>
                  <a:lnTo>
                    <a:pt x="37772" y="30606"/>
                  </a:lnTo>
                  <a:cubicBezTo>
                    <a:pt x="38361" y="30635"/>
                    <a:pt x="38964" y="30707"/>
                    <a:pt x="39568" y="30793"/>
                  </a:cubicBezTo>
                  <a:cubicBezTo>
                    <a:pt x="39941" y="30847"/>
                    <a:pt x="40305" y="30878"/>
                    <a:pt x="40659" y="30878"/>
                  </a:cubicBezTo>
                  <a:cubicBezTo>
                    <a:pt x="41722" y="30878"/>
                    <a:pt x="42700" y="30603"/>
                    <a:pt x="43605" y="29859"/>
                  </a:cubicBezTo>
                  <a:cubicBezTo>
                    <a:pt x="44659" y="28986"/>
                    <a:pt x="43691" y="27621"/>
                    <a:pt x="42580" y="27621"/>
                  </a:cubicBezTo>
                  <a:cubicBezTo>
                    <a:pt x="42283" y="27621"/>
                    <a:pt x="41976" y="27718"/>
                    <a:pt x="41694" y="27948"/>
                  </a:cubicBezTo>
                  <a:cubicBezTo>
                    <a:pt x="41415" y="28178"/>
                    <a:pt x="41043" y="28257"/>
                    <a:pt x="40638" y="28257"/>
                  </a:cubicBezTo>
                  <a:cubicBezTo>
                    <a:pt x="39851" y="28257"/>
                    <a:pt x="38938" y="27962"/>
                    <a:pt x="38332" y="27905"/>
                  </a:cubicBezTo>
                  <a:cubicBezTo>
                    <a:pt x="38045" y="27877"/>
                    <a:pt x="37757" y="27862"/>
                    <a:pt x="37470" y="27862"/>
                  </a:cubicBezTo>
                  <a:cubicBezTo>
                    <a:pt x="37254" y="26153"/>
                    <a:pt x="36953" y="24457"/>
                    <a:pt x="36565" y="22776"/>
                  </a:cubicBezTo>
                  <a:cubicBezTo>
                    <a:pt x="36522" y="22618"/>
                    <a:pt x="36479" y="22460"/>
                    <a:pt x="36450" y="22302"/>
                  </a:cubicBezTo>
                  <a:cubicBezTo>
                    <a:pt x="36550" y="22259"/>
                    <a:pt x="36651" y="22245"/>
                    <a:pt x="36752" y="22230"/>
                  </a:cubicBezTo>
                  <a:cubicBezTo>
                    <a:pt x="37441" y="22144"/>
                    <a:pt x="38088" y="22101"/>
                    <a:pt x="38734" y="21799"/>
                  </a:cubicBezTo>
                  <a:cubicBezTo>
                    <a:pt x="39984" y="21225"/>
                    <a:pt x="40889" y="20075"/>
                    <a:pt x="41162" y="18710"/>
                  </a:cubicBezTo>
                  <a:cubicBezTo>
                    <a:pt x="41370" y="17697"/>
                    <a:pt x="40508" y="17028"/>
                    <a:pt x="39717" y="17028"/>
                  </a:cubicBezTo>
                  <a:cubicBezTo>
                    <a:pt x="39197" y="17028"/>
                    <a:pt x="38707" y="17319"/>
                    <a:pt x="38576" y="17992"/>
                  </a:cubicBezTo>
                  <a:cubicBezTo>
                    <a:pt x="38260" y="19558"/>
                    <a:pt x="37111" y="19371"/>
                    <a:pt x="35861" y="19644"/>
                  </a:cubicBezTo>
                  <a:cubicBezTo>
                    <a:pt x="35803" y="19659"/>
                    <a:pt x="35746" y="19673"/>
                    <a:pt x="35688" y="19687"/>
                  </a:cubicBezTo>
                  <a:cubicBezTo>
                    <a:pt x="35473" y="19012"/>
                    <a:pt x="35229" y="18351"/>
                    <a:pt x="34956" y="17690"/>
                  </a:cubicBezTo>
                  <a:cubicBezTo>
                    <a:pt x="34740" y="17159"/>
                    <a:pt x="34510" y="16613"/>
                    <a:pt x="34252" y="16081"/>
                  </a:cubicBezTo>
                  <a:cubicBezTo>
                    <a:pt x="34740" y="15406"/>
                    <a:pt x="35559" y="14917"/>
                    <a:pt x="36177" y="14486"/>
                  </a:cubicBezTo>
                  <a:cubicBezTo>
                    <a:pt x="37312" y="13711"/>
                    <a:pt x="38476" y="12892"/>
                    <a:pt x="38792" y="11484"/>
                  </a:cubicBezTo>
                  <a:cubicBezTo>
                    <a:pt x="39025" y="10464"/>
                    <a:pt x="38177" y="9797"/>
                    <a:pt x="37380" y="9797"/>
                  </a:cubicBezTo>
                  <a:cubicBezTo>
                    <a:pt x="36852" y="9797"/>
                    <a:pt x="36346" y="10090"/>
                    <a:pt x="36191" y="10765"/>
                  </a:cubicBezTo>
                  <a:cubicBezTo>
                    <a:pt x="36048" y="11426"/>
                    <a:pt x="35358" y="11785"/>
                    <a:pt x="34826" y="12159"/>
                  </a:cubicBezTo>
                  <a:cubicBezTo>
                    <a:pt x="34223" y="12547"/>
                    <a:pt x="33648" y="12963"/>
                    <a:pt x="33102" y="13409"/>
                  </a:cubicBezTo>
                  <a:cubicBezTo>
                    <a:pt x="33016" y="13481"/>
                    <a:pt x="32944" y="13553"/>
                    <a:pt x="32858" y="13624"/>
                  </a:cubicBezTo>
                  <a:cubicBezTo>
                    <a:pt x="32370" y="12920"/>
                    <a:pt x="31795" y="12288"/>
                    <a:pt x="31148" y="11728"/>
                  </a:cubicBezTo>
                  <a:cubicBezTo>
                    <a:pt x="30904" y="11512"/>
                    <a:pt x="30631" y="11311"/>
                    <a:pt x="30372" y="11110"/>
                  </a:cubicBezTo>
                  <a:cubicBezTo>
                    <a:pt x="30516" y="10780"/>
                    <a:pt x="30645" y="10435"/>
                    <a:pt x="30746" y="10076"/>
                  </a:cubicBezTo>
                  <a:cubicBezTo>
                    <a:pt x="30990" y="9271"/>
                    <a:pt x="31062" y="8452"/>
                    <a:pt x="31191" y="7633"/>
                  </a:cubicBezTo>
                  <a:cubicBezTo>
                    <a:pt x="31263" y="7173"/>
                    <a:pt x="31364" y="6168"/>
                    <a:pt x="31895" y="5938"/>
                  </a:cubicBezTo>
                  <a:cubicBezTo>
                    <a:pt x="32571" y="5665"/>
                    <a:pt x="33059" y="5047"/>
                    <a:pt x="32844" y="4286"/>
                  </a:cubicBezTo>
                  <a:cubicBezTo>
                    <a:pt x="32690" y="3767"/>
                    <a:pt x="32121" y="3277"/>
                    <a:pt x="31548" y="3277"/>
                  </a:cubicBezTo>
                  <a:cubicBezTo>
                    <a:pt x="31423" y="3277"/>
                    <a:pt x="31298" y="3300"/>
                    <a:pt x="31177" y="3352"/>
                  </a:cubicBezTo>
                  <a:cubicBezTo>
                    <a:pt x="29338" y="4128"/>
                    <a:pt x="28749" y="5708"/>
                    <a:pt x="28505" y="7590"/>
                  </a:cubicBezTo>
                  <a:cubicBezTo>
                    <a:pt x="28404" y="8337"/>
                    <a:pt x="28232" y="9056"/>
                    <a:pt x="27988" y="9760"/>
                  </a:cubicBezTo>
                  <a:cubicBezTo>
                    <a:pt x="26910" y="9300"/>
                    <a:pt x="25746" y="9056"/>
                    <a:pt x="24582" y="8998"/>
                  </a:cubicBezTo>
                  <a:cubicBezTo>
                    <a:pt x="24712" y="8107"/>
                    <a:pt x="24884" y="7202"/>
                    <a:pt x="25042" y="6311"/>
                  </a:cubicBezTo>
                  <a:cubicBezTo>
                    <a:pt x="25387" y="4372"/>
                    <a:pt x="25430" y="2490"/>
                    <a:pt x="24539" y="694"/>
                  </a:cubicBezTo>
                  <a:cubicBezTo>
                    <a:pt x="24301" y="204"/>
                    <a:pt x="23909" y="1"/>
                    <a:pt x="235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18" name="Google Shape;718;p57"/>
            <p:cNvSpPr/>
            <p:nvPr/>
          </p:nvSpPr>
          <p:spPr>
            <a:xfrm>
              <a:off x="3414175" y="1644050"/>
              <a:ext cx="176375" cy="136500"/>
            </a:xfrm>
            <a:custGeom>
              <a:avLst/>
              <a:gdLst/>
              <a:ahLst/>
              <a:cxnLst/>
              <a:rect l="l" t="t" r="r" b="b"/>
              <a:pathLst>
                <a:path w="7055" h="5460" extrusionOk="0">
                  <a:moveTo>
                    <a:pt x="3535" y="0"/>
                  </a:moveTo>
                  <a:cubicBezTo>
                    <a:pt x="15" y="0"/>
                    <a:pt x="0" y="5460"/>
                    <a:pt x="3535" y="5460"/>
                  </a:cubicBezTo>
                  <a:cubicBezTo>
                    <a:pt x="7055" y="5460"/>
                    <a:pt x="7055" y="0"/>
                    <a:pt x="353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19" name="Google Shape;719;p57"/>
            <p:cNvSpPr/>
            <p:nvPr/>
          </p:nvSpPr>
          <p:spPr>
            <a:xfrm>
              <a:off x="3443625" y="1672775"/>
              <a:ext cx="102025" cy="79050"/>
            </a:xfrm>
            <a:custGeom>
              <a:avLst/>
              <a:gdLst/>
              <a:ahLst/>
              <a:cxnLst/>
              <a:rect l="l" t="t" r="r" b="b"/>
              <a:pathLst>
                <a:path w="4081" h="3162" extrusionOk="0">
                  <a:moveTo>
                    <a:pt x="2041" y="1"/>
                  </a:moveTo>
                  <a:cubicBezTo>
                    <a:pt x="1" y="1"/>
                    <a:pt x="1" y="3161"/>
                    <a:pt x="2041" y="3161"/>
                  </a:cubicBezTo>
                  <a:cubicBezTo>
                    <a:pt x="4067" y="3161"/>
                    <a:pt x="4081" y="1"/>
                    <a:pt x="20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0" name="Google Shape;720;p57"/>
            <p:cNvSpPr/>
            <p:nvPr/>
          </p:nvSpPr>
          <p:spPr>
            <a:xfrm>
              <a:off x="3629675" y="1632900"/>
              <a:ext cx="175325" cy="136175"/>
            </a:xfrm>
            <a:custGeom>
              <a:avLst/>
              <a:gdLst/>
              <a:ahLst/>
              <a:cxnLst/>
              <a:rect l="l" t="t" r="r" b="b"/>
              <a:pathLst>
                <a:path w="7013" h="5447" extrusionOk="0">
                  <a:moveTo>
                    <a:pt x="3506" y="1"/>
                  </a:moveTo>
                  <a:cubicBezTo>
                    <a:pt x="15" y="1"/>
                    <a:pt x="1" y="5446"/>
                    <a:pt x="3506" y="5446"/>
                  </a:cubicBezTo>
                  <a:cubicBezTo>
                    <a:pt x="7012" y="5446"/>
                    <a:pt x="7012" y="1"/>
                    <a:pt x="35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1" name="Google Shape;721;p57"/>
            <p:cNvSpPr/>
            <p:nvPr/>
          </p:nvSpPr>
          <p:spPr>
            <a:xfrm>
              <a:off x="3666675" y="1661650"/>
              <a:ext cx="101325" cy="78675"/>
            </a:xfrm>
            <a:custGeom>
              <a:avLst/>
              <a:gdLst/>
              <a:ahLst/>
              <a:cxnLst/>
              <a:rect l="l" t="t" r="r" b="b"/>
              <a:pathLst>
                <a:path w="4053" h="3147" extrusionOk="0">
                  <a:moveTo>
                    <a:pt x="2026" y="0"/>
                  </a:moveTo>
                  <a:cubicBezTo>
                    <a:pt x="1" y="0"/>
                    <a:pt x="1" y="3147"/>
                    <a:pt x="2026" y="3147"/>
                  </a:cubicBezTo>
                  <a:cubicBezTo>
                    <a:pt x="4052" y="3147"/>
                    <a:pt x="4052" y="0"/>
                    <a:pt x="20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2" name="Google Shape;722;p57"/>
            <p:cNvSpPr/>
            <p:nvPr/>
          </p:nvSpPr>
          <p:spPr>
            <a:xfrm>
              <a:off x="3504700" y="1922200"/>
              <a:ext cx="183900" cy="160375"/>
            </a:xfrm>
            <a:custGeom>
              <a:avLst/>
              <a:gdLst/>
              <a:ahLst/>
              <a:cxnLst/>
              <a:rect l="l" t="t" r="r" b="b"/>
              <a:pathLst>
                <a:path w="7356" h="6415" extrusionOk="0">
                  <a:moveTo>
                    <a:pt x="3801" y="0"/>
                  </a:moveTo>
                  <a:cubicBezTo>
                    <a:pt x="3585" y="0"/>
                    <a:pt x="3362" y="26"/>
                    <a:pt x="3132" y="81"/>
                  </a:cubicBezTo>
                  <a:cubicBezTo>
                    <a:pt x="2399" y="267"/>
                    <a:pt x="1782" y="742"/>
                    <a:pt x="1422" y="1402"/>
                  </a:cubicBezTo>
                  <a:cubicBezTo>
                    <a:pt x="1049" y="1675"/>
                    <a:pt x="747" y="2020"/>
                    <a:pt x="532" y="2437"/>
                  </a:cubicBezTo>
                  <a:cubicBezTo>
                    <a:pt x="0" y="3428"/>
                    <a:pt x="172" y="4664"/>
                    <a:pt x="948" y="5483"/>
                  </a:cubicBezTo>
                  <a:cubicBezTo>
                    <a:pt x="1577" y="6122"/>
                    <a:pt x="2386" y="6414"/>
                    <a:pt x="3199" y="6414"/>
                  </a:cubicBezTo>
                  <a:cubicBezTo>
                    <a:pt x="4449" y="6414"/>
                    <a:pt x="5709" y="5724"/>
                    <a:pt x="6336" y="4549"/>
                  </a:cubicBezTo>
                  <a:cubicBezTo>
                    <a:pt x="7355" y="2602"/>
                    <a:pt x="5973" y="0"/>
                    <a:pt x="38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grpSp>
        <p:nvGrpSpPr>
          <p:cNvPr id="723" name="Google Shape;723;p57"/>
          <p:cNvGrpSpPr/>
          <p:nvPr/>
        </p:nvGrpSpPr>
        <p:grpSpPr>
          <a:xfrm flipH="1">
            <a:off x="290137" y="241294"/>
            <a:ext cx="1260046" cy="1223977"/>
            <a:chOff x="2650675" y="2077400"/>
            <a:chExt cx="849775" cy="825450"/>
          </a:xfrm>
        </p:grpSpPr>
        <p:sp>
          <p:nvSpPr>
            <p:cNvPr id="724" name="Google Shape;724;p57"/>
            <p:cNvSpPr/>
            <p:nvPr/>
          </p:nvSpPr>
          <p:spPr>
            <a:xfrm>
              <a:off x="2785400" y="2708600"/>
              <a:ext cx="125725" cy="178700"/>
            </a:xfrm>
            <a:custGeom>
              <a:avLst/>
              <a:gdLst/>
              <a:ahLst/>
              <a:cxnLst/>
              <a:rect l="l" t="t" r="r" b="b"/>
              <a:pathLst>
                <a:path w="5029" h="7148" extrusionOk="0">
                  <a:moveTo>
                    <a:pt x="4057" y="0"/>
                  </a:moveTo>
                  <a:cubicBezTo>
                    <a:pt x="2525" y="0"/>
                    <a:pt x="1138" y="944"/>
                    <a:pt x="586" y="2397"/>
                  </a:cubicBezTo>
                  <a:cubicBezTo>
                    <a:pt x="1" y="3990"/>
                    <a:pt x="548" y="6292"/>
                    <a:pt x="2179" y="7064"/>
                  </a:cubicBezTo>
                  <a:cubicBezTo>
                    <a:pt x="2298" y="7121"/>
                    <a:pt x="2427" y="7148"/>
                    <a:pt x="2556" y="7148"/>
                  </a:cubicBezTo>
                  <a:cubicBezTo>
                    <a:pt x="3233" y="7148"/>
                    <a:pt x="3923" y="6428"/>
                    <a:pt x="3411" y="5769"/>
                  </a:cubicBezTo>
                  <a:cubicBezTo>
                    <a:pt x="2776" y="4935"/>
                    <a:pt x="2067" y="4226"/>
                    <a:pt x="2291" y="3081"/>
                  </a:cubicBezTo>
                  <a:cubicBezTo>
                    <a:pt x="2515" y="1936"/>
                    <a:pt x="3510" y="1252"/>
                    <a:pt x="4568" y="965"/>
                  </a:cubicBezTo>
                  <a:cubicBezTo>
                    <a:pt x="5016" y="841"/>
                    <a:pt x="5029" y="94"/>
                    <a:pt x="4543" y="32"/>
                  </a:cubicBezTo>
                  <a:cubicBezTo>
                    <a:pt x="4380" y="11"/>
                    <a:pt x="4218" y="0"/>
                    <a:pt x="40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5" name="Google Shape;725;p57"/>
            <p:cNvSpPr/>
            <p:nvPr/>
          </p:nvSpPr>
          <p:spPr>
            <a:xfrm>
              <a:off x="2968050" y="2724150"/>
              <a:ext cx="126025" cy="178700"/>
            </a:xfrm>
            <a:custGeom>
              <a:avLst/>
              <a:gdLst/>
              <a:ahLst/>
              <a:cxnLst/>
              <a:rect l="l" t="t" r="r" b="b"/>
              <a:pathLst>
                <a:path w="5041" h="7148" extrusionOk="0">
                  <a:moveTo>
                    <a:pt x="4060" y="1"/>
                  </a:moveTo>
                  <a:cubicBezTo>
                    <a:pt x="2535" y="1"/>
                    <a:pt x="1138" y="944"/>
                    <a:pt x="598" y="2397"/>
                  </a:cubicBezTo>
                  <a:cubicBezTo>
                    <a:pt x="0" y="3990"/>
                    <a:pt x="548" y="6292"/>
                    <a:pt x="2191" y="7064"/>
                  </a:cubicBezTo>
                  <a:cubicBezTo>
                    <a:pt x="2310" y="7122"/>
                    <a:pt x="2439" y="7148"/>
                    <a:pt x="2568" y="7148"/>
                  </a:cubicBezTo>
                  <a:cubicBezTo>
                    <a:pt x="3245" y="7148"/>
                    <a:pt x="3935" y="6428"/>
                    <a:pt x="3423" y="5770"/>
                  </a:cubicBezTo>
                  <a:cubicBezTo>
                    <a:pt x="2776" y="4948"/>
                    <a:pt x="2066" y="4239"/>
                    <a:pt x="2290" y="3081"/>
                  </a:cubicBezTo>
                  <a:cubicBezTo>
                    <a:pt x="2514" y="1936"/>
                    <a:pt x="3522" y="1264"/>
                    <a:pt x="4580" y="966"/>
                  </a:cubicBezTo>
                  <a:cubicBezTo>
                    <a:pt x="5028" y="841"/>
                    <a:pt x="5041" y="107"/>
                    <a:pt x="4543" y="32"/>
                  </a:cubicBezTo>
                  <a:cubicBezTo>
                    <a:pt x="4381" y="11"/>
                    <a:pt x="4220" y="1"/>
                    <a:pt x="40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6" name="Google Shape;726;p57"/>
            <p:cNvSpPr/>
            <p:nvPr/>
          </p:nvSpPr>
          <p:spPr>
            <a:xfrm>
              <a:off x="2650675" y="2077400"/>
              <a:ext cx="849775" cy="687625"/>
            </a:xfrm>
            <a:custGeom>
              <a:avLst/>
              <a:gdLst/>
              <a:ahLst/>
              <a:cxnLst/>
              <a:rect l="l" t="t" r="r" b="b"/>
              <a:pathLst>
                <a:path w="33991" h="27505" extrusionOk="0">
                  <a:moveTo>
                    <a:pt x="16445" y="1"/>
                  </a:moveTo>
                  <a:cubicBezTo>
                    <a:pt x="15421" y="1"/>
                    <a:pt x="14369" y="677"/>
                    <a:pt x="14139" y="1721"/>
                  </a:cubicBezTo>
                  <a:cubicBezTo>
                    <a:pt x="13392" y="5156"/>
                    <a:pt x="12907" y="8678"/>
                    <a:pt x="12359" y="12150"/>
                  </a:cubicBezTo>
                  <a:cubicBezTo>
                    <a:pt x="12110" y="13755"/>
                    <a:pt x="11886" y="15361"/>
                    <a:pt x="11662" y="16966"/>
                  </a:cubicBezTo>
                  <a:cubicBezTo>
                    <a:pt x="11389" y="16083"/>
                    <a:pt x="11102" y="15187"/>
                    <a:pt x="10841" y="14303"/>
                  </a:cubicBezTo>
                  <a:cubicBezTo>
                    <a:pt x="10007" y="11416"/>
                    <a:pt x="9459" y="8429"/>
                    <a:pt x="8576" y="5591"/>
                  </a:cubicBezTo>
                  <a:cubicBezTo>
                    <a:pt x="8283" y="4578"/>
                    <a:pt x="7369" y="3900"/>
                    <a:pt x="6349" y="3900"/>
                  </a:cubicBezTo>
                  <a:cubicBezTo>
                    <a:pt x="6242" y="3900"/>
                    <a:pt x="6134" y="3908"/>
                    <a:pt x="6025" y="3923"/>
                  </a:cubicBezTo>
                  <a:cubicBezTo>
                    <a:pt x="5004" y="4073"/>
                    <a:pt x="3859" y="5044"/>
                    <a:pt x="4008" y="6201"/>
                  </a:cubicBezTo>
                  <a:cubicBezTo>
                    <a:pt x="4407" y="9350"/>
                    <a:pt x="5427" y="12523"/>
                    <a:pt x="6473" y="15510"/>
                  </a:cubicBezTo>
                  <a:cubicBezTo>
                    <a:pt x="6983" y="16941"/>
                    <a:pt x="7506" y="18373"/>
                    <a:pt x="8128" y="19754"/>
                  </a:cubicBezTo>
                  <a:cubicBezTo>
                    <a:pt x="8202" y="19928"/>
                    <a:pt x="8277" y="20090"/>
                    <a:pt x="8352" y="20277"/>
                  </a:cubicBezTo>
                  <a:cubicBezTo>
                    <a:pt x="7792" y="19816"/>
                    <a:pt x="7294" y="19294"/>
                    <a:pt x="6846" y="18734"/>
                  </a:cubicBezTo>
                  <a:cubicBezTo>
                    <a:pt x="5153" y="16556"/>
                    <a:pt x="4257" y="13905"/>
                    <a:pt x="2428" y="11826"/>
                  </a:cubicBezTo>
                  <a:cubicBezTo>
                    <a:pt x="2192" y="11560"/>
                    <a:pt x="1917" y="11449"/>
                    <a:pt x="1646" y="11449"/>
                  </a:cubicBezTo>
                  <a:cubicBezTo>
                    <a:pt x="1029" y="11449"/>
                    <a:pt x="431" y="12028"/>
                    <a:pt x="362" y="12685"/>
                  </a:cubicBezTo>
                  <a:cubicBezTo>
                    <a:pt x="1" y="16020"/>
                    <a:pt x="1569" y="19418"/>
                    <a:pt x="3585" y="21994"/>
                  </a:cubicBezTo>
                  <a:cubicBezTo>
                    <a:pt x="5863" y="24919"/>
                    <a:pt x="9123" y="26587"/>
                    <a:pt x="12745" y="27184"/>
                  </a:cubicBezTo>
                  <a:cubicBezTo>
                    <a:pt x="14029" y="27397"/>
                    <a:pt x="15367" y="27504"/>
                    <a:pt x="16726" y="27504"/>
                  </a:cubicBezTo>
                  <a:cubicBezTo>
                    <a:pt x="22445" y="27504"/>
                    <a:pt x="28537" y="25600"/>
                    <a:pt x="32509" y="21609"/>
                  </a:cubicBezTo>
                  <a:cubicBezTo>
                    <a:pt x="33991" y="20106"/>
                    <a:pt x="32627" y="17520"/>
                    <a:pt x="30851" y="17520"/>
                  </a:cubicBezTo>
                  <a:cubicBezTo>
                    <a:pt x="30465" y="17520"/>
                    <a:pt x="30059" y="17642"/>
                    <a:pt x="29659" y="17925"/>
                  </a:cubicBezTo>
                  <a:cubicBezTo>
                    <a:pt x="27282" y="19592"/>
                    <a:pt x="25066" y="21136"/>
                    <a:pt x="22241" y="21969"/>
                  </a:cubicBezTo>
                  <a:cubicBezTo>
                    <a:pt x="21345" y="22231"/>
                    <a:pt x="20424" y="22442"/>
                    <a:pt x="19491" y="22579"/>
                  </a:cubicBezTo>
                  <a:cubicBezTo>
                    <a:pt x="20349" y="21633"/>
                    <a:pt x="21183" y="20675"/>
                    <a:pt x="22017" y="19692"/>
                  </a:cubicBezTo>
                  <a:cubicBezTo>
                    <a:pt x="24145" y="17190"/>
                    <a:pt x="26211" y="14627"/>
                    <a:pt x="28215" y="12025"/>
                  </a:cubicBezTo>
                  <a:cubicBezTo>
                    <a:pt x="28999" y="11017"/>
                    <a:pt x="28377" y="9375"/>
                    <a:pt x="27369" y="8790"/>
                  </a:cubicBezTo>
                  <a:cubicBezTo>
                    <a:pt x="26984" y="8566"/>
                    <a:pt x="26596" y="8466"/>
                    <a:pt x="26220" y="8466"/>
                  </a:cubicBezTo>
                  <a:cubicBezTo>
                    <a:pt x="25405" y="8466"/>
                    <a:pt x="24649" y="8937"/>
                    <a:pt x="24120" y="9636"/>
                  </a:cubicBezTo>
                  <a:cubicBezTo>
                    <a:pt x="22291" y="12075"/>
                    <a:pt x="20412" y="14490"/>
                    <a:pt x="18495" y="16879"/>
                  </a:cubicBezTo>
                  <a:cubicBezTo>
                    <a:pt x="17562" y="18062"/>
                    <a:pt x="16616" y="19231"/>
                    <a:pt x="15670" y="20414"/>
                  </a:cubicBezTo>
                  <a:cubicBezTo>
                    <a:pt x="15657" y="20426"/>
                    <a:pt x="15632" y="20451"/>
                    <a:pt x="15620" y="20476"/>
                  </a:cubicBezTo>
                  <a:cubicBezTo>
                    <a:pt x="15744" y="19704"/>
                    <a:pt x="15856" y="18933"/>
                    <a:pt x="15981" y="18186"/>
                  </a:cubicBezTo>
                  <a:cubicBezTo>
                    <a:pt x="16267" y="16493"/>
                    <a:pt x="16566" y="14813"/>
                    <a:pt x="16865" y="13121"/>
                  </a:cubicBezTo>
                  <a:cubicBezTo>
                    <a:pt x="17437" y="9735"/>
                    <a:pt x="18159" y="6363"/>
                    <a:pt x="18669" y="2978"/>
                  </a:cubicBezTo>
                  <a:cubicBezTo>
                    <a:pt x="18868" y="1721"/>
                    <a:pt x="18358" y="451"/>
                    <a:pt x="17026" y="78"/>
                  </a:cubicBezTo>
                  <a:cubicBezTo>
                    <a:pt x="16838" y="26"/>
                    <a:pt x="16642" y="1"/>
                    <a:pt x="1644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7" name="Google Shape;727;p57"/>
            <p:cNvSpPr/>
            <p:nvPr/>
          </p:nvSpPr>
          <p:spPr>
            <a:xfrm>
              <a:off x="2840800" y="2385175"/>
              <a:ext cx="51350" cy="39850"/>
            </a:xfrm>
            <a:custGeom>
              <a:avLst/>
              <a:gdLst/>
              <a:ahLst/>
              <a:cxnLst/>
              <a:rect l="l" t="t" r="r" b="b"/>
              <a:pathLst>
                <a:path w="2054" h="1594" extrusionOk="0">
                  <a:moveTo>
                    <a:pt x="1021" y="1"/>
                  </a:moveTo>
                  <a:cubicBezTo>
                    <a:pt x="0" y="1"/>
                    <a:pt x="0" y="1594"/>
                    <a:pt x="1021" y="1594"/>
                  </a:cubicBezTo>
                  <a:cubicBezTo>
                    <a:pt x="2054" y="1594"/>
                    <a:pt x="2054" y="1"/>
                    <a:pt x="10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8" name="Google Shape;728;p57"/>
            <p:cNvSpPr/>
            <p:nvPr/>
          </p:nvSpPr>
          <p:spPr>
            <a:xfrm>
              <a:off x="2988900" y="2364950"/>
              <a:ext cx="51675" cy="40175"/>
            </a:xfrm>
            <a:custGeom>
              <a:avLst/>
              <a:gdLst/>
              <a:ahLst/>
              <a:cxnLst/>
              <a:rect l="l" t="t" r="r" b="b"/>
              <a:pathLst>
                <a:path w="2067" h="1607" extrusionOk="0">
                  <a:moveTo>
                    <a:pt x="1033" y="1"/>
                  </a:moveTo>
                  <a:cubicBezTo>
                    <a:pt x="0" y="1"/>
                    <a:pt x="0" y="1606"/>
                    <a:pt x="1033" y="1606"/>
                  </a:cubicBezTo>
                  <a:cubicBezTo>
                    <a:pt x="2066" y="1606"/>
                    <a:pt x="2066" y="1"/>
                    <a:pt x="10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729" name="Google Shape;729;p57"/>
            <p:cNvSpPr/>
            <p:nvPr/>
          </p:nvSpPr>
          <p:spPr>
            <a:xfrm>
              <a:off x="2880925" y="2544625"/>
              <a:ext cx="159600" cy="138900"/>
            </a:xfrm>
            <a:custGeom>
              <a:avLst/>
              <a:gdLst/>
              <a:ahLst/>
              <a:cxnLst/>
              <a:rect l="l" t="t" r="r" b="b"/>
              <a:pathLst>
                <a:path w="6384" h="5556" extrusionOk="0">
                  <a:moveTo>
                    <a:pt x="3294" y="0"/>
                  </a:moveTo>
                  <a:cubicBezTo>
                    <a:pt x="3107" y="0"/>
                    <a:pt x="2913" y="22"/>
                    <a:pt x="2714" y="69"/>
                  </a:cubicBezTo>
                  <a:cubicBezTo>
                    <a:pt x="2091" y="231"/>
                    <a:pt x="1544" y="642"/>
                    <a:pt x="1233" y="1214"/>
                  </a:cubicBezTo>
                  <a:cubicBezTo>
                    <a:pt x="909" y="1451"/>
                    <a:pt x="648" y="1750"/>
                    <a:pt x="461" y="2111"/>
                  </a:cubicBezTo>
                  <a:cubicBezTo>
                    <a:pt x="1" y="2969"/>
                    <a:pt x="150" y="4040"/>
                    <a:pt x="822" y="4749"/>
                  </a:cubicBezTo>
                  <a:cubicBezTo>
                    <a:pt x="1366" y="5303"/>
                    <a:pt x="2069" y="5556"/>
                    <a:pt x="2775" y="5556"/>
                  </a:cubicBezTo>
                  <a:cubicBezTo>
                    <a:pt x="3861" y="5556"/>
                    <a:pt x="4954" y="4958"/>
                    <a:pt x="5489" y="3940"/>
                  </a:cubicBezTo>
                  <a:cubicBezTo>
                    <a:pt x="6384" y="2264"/>
                    <a:pt x="5186" y="0"/>
                    <a:pt x="32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50"/>
          <p:cNvSpPr txBox="1"/>
          <p:nvPr>
            <p:ph type="body" idx="1"/>
          </p:nvPr>
        </p:nvSpPr>
        <p:spPr>
          <a:xfrm>
            <a:off x="755740" y="2427740"/>
            <a:ext cx="3322200" cy="190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Bakteri merupakan organisme prokariotik uniseluler yaitu prokriotik</a:t>
            </a:r>
            <a:r>
              <a:rPr lang="en-US" altLang="en-GB"/>
              <a:t> </a:t>
            </a:r>
            <a:r>
              <a:rPr lang="en-GB"/>
              <a:t>(merupakan tipe primitif, tanpa inti sel yang terdefinisi dengan baik) dan uniseluler(terdiri dari sel tunggal). </a:t>
            </a:r>
            <a:endParaRPr lang="en-GB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Bakteri memiliki banyak bentuk dan ukuran .</a:t>
            </a:r>
            <a:endParaRPr lang="en-GB"/>
          </a:p>
        </p:txBody>
      </p:sp>
      <p:sp>
        <p:nvSpPr>
          <p:cNvPr id="578" name="Google Shape;578;p50"/>
          <p:cNvSpPr txBox="1"/>
          <p:nvPr>
            <p:ph type="title"/>
          </p:nvPr>
        </p:nvSpPr>
        <p:spPr>
          <a:xfrm>
            <a:off x="683260" y="1491615"/>
            <a:ext cx="3860800" cy="85598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sz="2800"/>
              <a:t>APA ITU BAKTERI</a:t>
            </a:r>
            <a:r>
              <a:rPr lang="en-GB" sz="2800"/>
              <a:t>?</a:t>
            </a:r>
            <a:endParaRPr lang="en-GB" sz="2800"/>
          </a:p>
        </p:txBody>
      </p:sp>
      <p:pic>
        <p:nvPicPr>
          <p:cNvPr id="1" name="Gambar 0" descr="WhatsApp Image 2022-02-24 at 10.46.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2045" y="987425"/>
            <a:ext cx="3545205" cy="341884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15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63"/>
          <p:cNvSpPr txBox="1"/>
          <p:nvPr>
            <p:ph type="subTitle" idx="1"/>
          </p:nvPr>
        </p:nvSpPr>
        <p:spPr>
          <a:xfrm>
            <a:off x="2176000" y="1383650"/>
            <a:ext cx="6252900" cy="73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/>
              <a:t>Cocci - Berbentuk bulat</a:t>
            </a:r>
            <a:endParaRPr lang="en-US" altLang="en-GB"/>
          </a:p>
        </p:txBody>
      </p:sp>
      <p:sp>
        <p:nvSpPr>
          <p:cNvPr id="817" name="Google Shape;817;p63"/>
          <p:cNvSpPr txBox="1"/>
          <p:nvPr>
            <p:ph type="subTitle" idx="2"/>
          </p:nvPr>
        </p:nvSpPr>
        <p:spPr>
          <a:xfrm>
            <a:off x="6588125" y="1383665"/>
            <a:ext cx="2740660" cy="71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/>
              <a:t>Vibrio - Berbentuk koma </a:t>
            </a:r>
            <a:endParaRPr lang="en-US" altLang="en-GB"/>
          </a:p>
        </p:txBody>
      </p:sp>
      <p:sp>
        <p:nvSpPr>
          <p:cNvPr id="818" name="Google Shape;818;p63"/>
          <p:cNvSpPr txBox="1"/>
          <p:nvPr>
            <p:ph type="subTitle" idx="3"/>
          </p:nvPr>
        </p:nvSpPr>
        <p:spPr>
          <a:xfrm>
            <a:off x="2246630" y="3394710"/>
            <a:ext cx="2977515" cy="73850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/>
              <a:t>Bacillus - Berbentuk batang</a:t>
            </a:r>
            <a:endParaRPr lang="en-US" altLang="en-GB"/>
          </a:p>
        </p:txBody>
      </p:sp>
      <p:sp>
        <p:nvSpPr>
          <p:cNvPr id="819" name="Google Shape;819;p63"/>
          <p:cNvSpPr txBox="1"/>
          <p:nvPr>
            <p:ph type="title"/>
          </p:nvPr>
        </p:nvSpPr>
        <p:spPr>
          <a:xfrm>
            <a:off x="539840" y="195275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sz="2400"/>
              <a:t>KLASIFIKASI BAKTERI BERDASARKAN BENTUK</a:t>
            </a:r>
            <a:endParaRPr lang="en-US" altLang="en-GB" sz="2400"/>
          </a:p>
        </p:txBody>
      </p:sp>
      <p:sp>
        <p:nvSpPr>
          <p:cNvPr id="18" name="Google Shape;817;p63"/>
          <p:cNvSpPr txBox="1"/>
          <p:nvPr/>
        </p:nvSpPr>
        <p:spPr>
          <a:xfrm>
            <a:off x="6516370" y="3442335"/>
            <a:ext cx="2722880" cy="73850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egoo"/>
              <a:buNone/>
              <a:defRPr sz="1400" b="0" i="0" u="none" strike="noStrike" cap="none"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egoo"/>
              <a:buNone/>
              <a:defRPr sz="1400" b="0" i="0" u="none" strike="noStrike" cap="none"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egoo"/>
              <a:buNone/>
              <a:defRPr sz="1400" b="0" i="0" u="none" strike="noStrike" cap="none"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egoo"/>
              <a:buNone/>
              <a:defRPr sz="1400" b="0" i="0" u="none" strike="noStrike" cap="none"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egoo"/>
              <a:buNone/>
              <a:defRPr sz="1400" b="0" i="0" u="none" strike="noStrike" cap="none"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egoo"/>
              <a:buNone/>
              <a:defRPr sz="1400" b="0" i="0" u="none" strike="noStrike" cap="none"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egoo"/>
              <a:buNone/>
              <a:defRPr sz="1400" b="0" i="0" u="none" strike="noStrike" cap="none"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egoo"/>
              <a:buNone/>
              <a:defRPr sz="1400" b="0" i="0" u="none" strike="noStrike" cap="none"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legoo"/>
              <a:buNone/>
              <a:defRPr sz="1400" b="0" i="0" u="none" strike="noStrike" cap="none">
                <a:solidFill>
                  <a:schemeClr val="dk1"/>
                </a:solidFill>
                <a:latin typeface="Glegoo"/>
                <a:ea typeface="Glegoo"/>
                <a:cs typeface="Glegoo"/>
                <a:sym typeface="Glego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/>
              <a:t>Spirillum - Berbentuk Spiral </a:t>
            </a:r>
            <a:endParaRPr lang="en-US" altLang="en-GB"/>
          </a:p>
        </p:txBody>
      </p:sp>
      <p:pic>
        <p:nvPicPr>
          <p:cNvPr id="20" name="Gambar 19" descr="WhatsApp Image 2022-02-24 at 10.50.32"/>
          <p:cNvPicPr>
            <a:picLocks noChangeAspect="1"/>
          </p:cNvPicPr>
          <p:nvPr/>
        </p:nvPicPr>
        <p:blipFill>
          <a:blip r:embed="rId1"/>
          <a:srcRect t="21484"/>
          <a:stretch>
            <a:fillRect/>
          </a:stretch>
        </p:blipFill>
        <p:spPr>
          <a:xfrm>
            <a:off x="592455" y="1074420"/>
            <a:ext cx="1583690" cy="1562735"/>
          </a:xfrm>
          <a:prstGeom prst="rect">
            <a:avLst/>
          </a:prstGeom>
        </p:spPr>
      </p:pic>
      <p:pic>
        <p:nvPicPr>
          <p:cNvPr id="21" name="Gambar 20" descr="WhatsApp Image 2022-02-24 at 10.51.29"/>
          <p:cNvPicPr>
            <a:picLocks noChangeAspect="1"/>
          </p:cNvPicPr>
          <p:nvPr/>
        </p:nvPicPr>
        <p:blipFill>
          <a:blip r:embed="rId2"/>
          <a:srcRect t="-24016" r="11946" b="5433"/>
          <a:stretch>
            <a:fillRect/>
          </a:stretch>
        </p:blipFill>
        <p:spPr>
          <a:xfrm>
            <a:off x="683895" y="2703195"/>
            <a:ext cx="1605915" cy="1843405"/>
          </a:xfrm>
          <a:prstGeom prst="rect">
            <a:avLst/>
          </a:prstGeom>
        </p:spPr>
      </p:pic>
      <p:pic>
        <p:nvPicPr>
          <p:cNvPr id="22" name="Gambar 21" descr="WhatsApp Image 2022-02-24 at 10.52.12"/>
          <p:cNvPicPr>
            <a:picLocks noChangeAspect="1"/>
          </p:cNvPicPr>
          <p:nvPr/>
        </p:nvPicPr>
        <p:blipFill>
          <a:blip r:embed="rId3"/>
          <a:srcRect t="15543"/>
          <a:stretch>
            <a:fillRect/>
          </a:stretch>
        </p:blipFill>
        <p:spPr>
          <a:xfrm>
            <a:off x="4910455" y="3075940"/>
            <a:ext cx="1605915" cy="1470660"/>
          </a:xfrm>
          <a:prstGeom prst="rect">
            <a:avLst/>
          </a:prstGeom>
        </p:spPr>
      </p:pic>
      <p:pic>
        <p:nvPicPr>
          <p:cNvPr id="25" name="Gambar 24" descr="WhatsApp Image 2022-02-24 at 10.51.52"/>
          <p:cNvPicPr>
            <a:picLocks noChangeAspect="1"/>
          </p:cNvPicPr>
          <p:nvPr/>
        </p:nvPicPr>
        <p:blipFill>
          <a:blip r:embed="rId4"/>
          <a:srcRect t="27628" r="12043" b="5930"/>
          <a:stretch>
            <a:fillRect/>
          </a:stretch>
        </p:blipFill>
        <p:spPr>
          <a:xfrm>
            <a:off x="4860290" y="1131570"/>
            <a:ext cx="1640840" cy="14484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47"/>
          <p:cNvSpPr txBox="1"/>
          <p:nvPr>
            <p:ph type="body" idx="1"/>
          </p:nvPr>
        </p:nvSpPr>
        <p:spPr>
          <a:xfrm>
            <a:off x="5292090" y="2787650"/>
            <a:ext cx="3441065" cy="12369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/>
              <a:t>MEMBRAN PLASMA</a:t>
            </a:r>
            <a:endParaRPr lang="en-US" sz="1600" b="1"/>
          </a:p>
          <a:p>
            <a:pPr marL="28575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/>
              <a:t>mengarahkan keluar masuk sel </a:t>
            </a:r>
            <a:endParaRPr lang="en-US" b="1"/>
          </a:p>
          <a:p>
            <a:pPr marL="28575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/>
              <a:t>bilayer fosfolipid dengan beberapa protein tersebar ditengahny</a:t>
            </a:r>
            <a:r>
              <a:rPr lang="en-US" sz="1600" b="1"/>
              <a:t>a</a:t>
            </a:r>
            <a:endParaRPr lang="en-US" sz="1600" b="1"/>
          </a:p>
        </p:txBody>
      </p:sp>
      <p:sp>
        <p:nvSpPr>
          <p:cNvPr id="819" name="Google Shape;819;p63"/>
          <p:cNvSpPr txBox="1"/>
          <p:nvPr/>
        </p:nvSpPr>
        <p:spPr>
          <a:xfrm>
            <a:off x="467450" y="338785"/>
            <a:ext cx="7713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sz="2400"/>
              <a:t>DIAGRAM SEL BAKTERI </a:t>
            </a:r>
            <a:endParaRPr lang="en-US" altLang="en-GB" sz="2400"/>
          </a:p>
        </p:txBody>
      </p:sp>
      <p:pic>
        <p:nvPicPr>
          <p:cNvPr id="1" name="Gambar 0" descr="download__1_-removebg-preview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43530" y="1419225"/>
            <a:ext cx="3562350" cy="2290445"/>
          </a:xfrm>
          <a:prstGeom prst="rect">
            <a:avLst/>
          </a:prstGeom>
        </p:spPr>
      </p:pic>
      <p:cxnSp>
        <p:nvCxnSpPr>
          <p:cNvPr id="934" name="Google Shape;934;p67"/>
          <p:cNvCxnSpPr/>
          <p:nvPr/>
        </p:nvCxnSpPr>
        <p:spPr>
          <a:xfrm>
            <a:off x="2411730" y="1635760"/>
            <a:ext cx="2309495" cy="53340"/>
          </a:xfrm>
          <a:prstGeom prst="bentConnector3">
            <a:avLst>
              <a:gd name="adj1" fmla="val 50014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" name="Google Shape;934;p67"/>
          <p:cNvCxnSpPr/>
          <p:nvPr/>
        </p:nvCxnSpPr>
        <p:spPr>
          <a:xfrm flipV="1">
            <a:off x="5422900" y="1102360"/>
            <a:ext cx="1656715" cy="431800"/>
          </a:xfrm>
          <a:prstGeom prst="bentConnector3">
            <a:avLst>
              <a:gd name="adj1" fmla="val 50019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" name="Google Shape;526;p47"/>
          <p:cNvSpPr txBox="1"/>
          <p:nvPr/>
        </p:nvSpPr>
        <p:spPr>
          <a:xfrm>
            <a:off x="6515735" y="844550"/>
            <a:ext cx="2217420" cy="94805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●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○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■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●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○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■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●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○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■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9pPr>
          </a:lstStyle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/>
              <a:t>KAPSUL</a:t>
            </a:r>
            <a:endParaRPr lang="en-US" sz="1600" b="1"/>
          </a:p>
          <a:p>
            <a:pPr marL="28575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b="1"/>
              <a:t> lapisan terluar  lengket dan sebagai perlindungan</a:t>
            </a:r>
            <a:endParaRPr lang="en-US" sz="1600" b="1"/>
          </a:p>
        </p:txBody>
      </p:sp>
      <p:cxnSp>
        <p:nvCxnSpPr>
          <p:cNvPr id="4" name="Google Shape;934;p67"/>
          <p:cNvCxnSpPr/>
          <p:nvPr/>
        </p:nvCxnSpPr>
        <p:spPr>
          <a:xfrm rot="-5400000" flipH="1">
            <a:off x="6114320" y="2002664"/>
            <a:ext cx="413700" cy="1517400"/>
          </a:xfrm>
          <a:prstGeom prst="bentConnector3">
            <a:avLst>
              <a:gd name="adj1" fmla="val 49984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" name="Google Shape;526;p47"/>
          <p:cNvSpPr txBox="1"/>
          <p:nvPr/>
        </p:nvSpPr>
        <p:spPr>
          <a:xfrm>
            <a:off x="142875" y="1131570"/>
            <a:ext cx="2253615" cy="123698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●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○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■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●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○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■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●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○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■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9pPr>
          </a:lstStyle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/>
              <a:t>DINDING SEL</a:t>
            </a:r>
            <a:endParaRPr lang="en-US" sz="1600" b="1"/>
          </a:p>
          <a:p>
            <a:pPr marL="28575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/>
              <a:t> memberikan bentuk struktur sel</a:t>
            </a:r>
            <a:endParaRPr lang="en-US" b="1"/>
          </a:p>
          <a:p>
            <a:pPr marL="285750" lvl="0" indent="-2857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/>
              <a:t>terbuat dari polisakarida yang disebut peptidolikan</a:t>
            </a:r>
            <a:endParaRPr lang="en-US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Placeholder Teks 1"/>
          <p:cNvSpPr/>
          <p:nvPr>
            <p:ph type="body" idx="1"/>
          </p:nvPr>
        </p:nvSpPr>
        <p:spPr>
          <a:xfrm>
            <a:off x="4113530" y="1152525"/>
            <a:ext cx="4310380" cy="1653540"/>
          </a:xfrm>
        </p:spPr>
        <p:txBody>
          <a:bodyPr/>
          <a:p>
            <a:r>
              <a:rPr lang="en-US" altLang="id-ID" b="1"/>
              <a:t>GRAM POSITIF</a:t>
            </a:r>
            <a:endParaRPr lang="en-US" altLang="id-ID" b="1"/>
          </a:p>
          <a:p>
            <a:pPr marL="139700" indent="0">
              <a:buNone/>
            </a:pPr>
            <a:r>
              <a:rPr lang="en-US" altLang="id-ID"/>
              <a:t>Mempunyai membran plasma terdalam</a:t>
            </a:r>
            <a:endParaRPr lang="en-US" altLang="id-ID"/>
          </a:p>
          <a:p>
            <a:pPr marL="139700" indent="0">
              <a:buNone/>
            </a:pPr>
            <a:r>
              <a:rPr lang="en-US" altLang="id-ID"/>
              <a:t>Dinding sel tebal </a:t>
            </a:r>
            <a:endParaRPr lang="en-US" altLang="id-ID"/>
          </a:p>
          <a:p>
            <a:pPr marL="139700" indent="0">
              <a:buNone/>
            </a:pPr>
            <a:r>
              <a:rPr lang="en-US" altLang="id-ID"/>
              <a:t>Kapsul luar lebih lengket </a:t>
            </a:r>
            <a:endParaRPr lang="en-US" altLang="id-ID"/>
          </a:p>
          <a:p>
            <a:pPr marL="139700" indent="0">
              <a:buNone/>
            </a:pPr>
            <a:r>
              <a:rPr lang="en-US" altLang="id-ID"/>
              <a:t>Lebih mudah diobati antibiotik</a:t>
            </a:r>
            <a:endParaRPr lang="en-US" altLang="id-ID"/>
          </a:p>
          <a:p>
            <a:pPr marL="139700" indent="0">
              <a:buNone/>
            </a:pPr>
            <a:r>
              <a:rPr lang="en-US" altLang="id-ID"/>
              <a:t>Terdapat warna ungu setelah pewarnaaan (dilihat dibawah mikroskop)</a:t>
            </a:r>
            <a:endParaRPr lang="en-US" altLang="id-ID"/>
          </a:p>
        </p:txBody>
      </p:sp>
      <p:sp>
        <p:nvSpPr>
          <p:cNvPr id="819" name="Google Shape;819;p63"/>
          <p:cNvSpPr txBox="1"/>
          <p:nvPr/>
        </p:nvSpPr>
        <p:spPr>
          <a:xfrm>
            <a:off x="755740" y="339420"/>
            <a:ext cx="7713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" panose="00000500000000000000"/>
              <a:buNone/>
              <a:defRPr sz="3500" b="1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 panose="020B0606020202050201"/>
              <a:buNone/>
              <a:defRPr sz="3500" b="0" i="0" u="none" strike="noStrike" cap="none">
                <a:solidFill>
                  <a:schemeClr val="dk1"/>
                </a:solidFill>
                <a:latin typeface="Bebas Neue" panose="020B0606020202050201"/>
                <a:ea typeface="Bebas Neue" panose="020B0606020202050201"/>
                <a:cs typeface="Bebas Neue" panose="020B0606020202050201"/>
                <a:sym typeface="Bebas Neue" panose="020B0606020202050201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sz="2400"/>
              <a:t>PERBEDAAN GRAM POSITIF DAN NEGATIF </a:t>
            </a:r>
            <a:endParaRPr lang="en-US" altLang="en-GB" sz="2400"/>
          </a:p>
        </p:txBody>
      </p:sp>
      <p:sp>
        <p:nvSpPr>
          <p:cNvPr id="4" name="Placeholder Teks 1"/>
          <p:cNvSpPr/>
          <p:nvPr/>
        </p:nvSpPr>
        <p:spPr>
          <a:xfrm>
            <a:off x="4159250" y="3147695"/>
            <a:ext cx="4310380" cy="165354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●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○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■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●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○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■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●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○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Glegoo"/>
              <a:buChar char="■"/>
              <a:defRPr sz="1400" b="0" i="0" u="none" strike="noStrike" cap="none">
                <a:solidFill>
                  <a:srgbClr val="434343"/>
                </a:solidFill>
                <a:latin typeface="Glegoo"/>
                <a:ea typeface="Glegoo"/>
                <a:cs typeface="Glegoo"/>
                <a:sym typeface="Glegoo"/>
              </a:defRPr>
            </a:lvl9pPr>
          </a:lstStyle>
          <a:p>
            <a:r>
              <a:rPr lang="en-US" altLang="id-ID" b="1"/>
              <a:t>GRAM NEGATIF</a:t>
            </a:r>
            <a:endParaRPr lang="en-US" altLang="id-ID" b="1"/>
          </a:p>
          <a:p>
            <a:pPr marL="139700" indent="0">
              <a:buNone/>
            </a:pPr>
            <a:r>
              <a:rPr lang="en-US" altLang="id-ID"/>
              <a:t>Mempunyai membran plasma terdalam </a:t>
            </a:r>
            <a:endParaRPr lang="en-US" altLang="id-ID"/>
          </a:p>
          <a:p>
            <a:pPr marL="139700" indent="0">
              <a:buNone/>
            </a:pPr>
            <a:r>
              <a:rPr lang="en-US" altLang="id-ID"/>
              <a:t>Dinding sel lebih tipis</a:t>
            </a:r>
            <a:endParaRPr lang="en-US" altLang="id-ID"/>
          </a:p>
          <a:p>
            <a:pPr marL="139700" indent="0">
              <a:buNone/>
            </a:pPr>
            <a:r>
              <a:rPr lang="en-US" altLang="id-ID"/>
              <a:t>Mempunyai lapisan ganda fosfolipid luar tambahan </a:t>
            </a:r>
            <a:endParaRPr lang="en-US" altLang="id-ID"/>
          </a:p>
          <a:p>
            <a:pPr marL="139700" indent="0">
              <a:buNone/>
            </a:pPr>
            <a:r>
              <a:rPr lang="en-US" altLang="id-ID"/>
              <a:t>Kapsul luar yang kengket </a:t>
            </a:r>
            <a:endParaRPr lang="en-US" altLang="id-ID"/>
          </a:p>
          <a:p>
            <a:pPr marL="139700" indent="0">
              <a:buNone/>
            </a:pPr>
            <a:r>
              <a:rPr lang="en-US" altLang="id-ID"/>
              <a:t>Lebih sulit diobati antibiotik </a:t>
            </a:r>
            <a:endParaRPr lang="en-US" altLang="id-ID"/>
          </a:p>
        </p:txBody>
      </p:sp>
      <p:pic>
        <p:nvPicPr>
          <p:cNvPr id="5" name="Gambar 4" descr="WhatsApp Image 2022-02-24 at 10.50.55"/>
          <p:cNvPicPr>
            <a:picLocks noChangeAspect="1"/>
          </p:cNvPicPr>
          <p:nvPr/>
        </p:nvPicPr>
        <p:blipFill>
          <a:blip r:embed="rId1"/>
          <a:srcRect r="52557"/>
          <a:stretch>
            <a:fillRect/>
          </a:stretch>
        </p:blipFill>
        <p:spPr>
          <a:xfrm>
            <a:off x="1259840" y="1203960"/>
            <a:ext cx="2009140" cy="1845945"/>
          </a:xfrm>
          <a:prstGeom prst="rect">
            <a:avLst/>
          </a:prstGeom>
        </p:spPr>
      </p:pic>
      <p:pic>
        <p:nvPicPr>
          <p:cNvPr id="9" name="Gambar 8" descr="WhatsApp Image 2022-02-24 at 11.24.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840" y="3147695"/>
            <a:ext cx="2048510" cy="184975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33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p58"/>
          <p:cNvSpPr txBox="1"/>
          <p:nvPr>
            <p:ph type="subTitle" idx="1"/>
          </p:nvPr>
        </p:nvSpPr>
        <p:spPr>
          <a:xfrm>
            <a:off x="755650" y="1564005"/>
            <a:ext cx="7090410" cy="25311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 sz="1800"/>
              <a:t>Fungsi pewarnaan gram adalah </a:t>
            </a:r>
            <a:r>
              <a:rPr lang="en-GB" sz="1800"/>
              <a:t>untuk membantu mengidentifikasi bakteri menular dan metode penyembuhannya</a:t>
            </a:r>
            <a:r>
              <a:rPr lang="en-US" altLang="en-GB" sz="1800"/>
              <a:t>, proses nya sebagai berikut. </a:t>
            </a:r>
            <a:endParaRPr lang="en-GB" sz="180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altLang="en-GB" sz="1800"/>
              <a:t>M</a:t>
            </a:r>
            <a:r>
              <a:rPr lang="en-GB" sz="1800"/>
              <a:t>endapat bakteri dari kultur dan loop inokulasi</a:t>
            </a:r>
            <a:endParaRPr lang="en-GB" sz="180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altLang="en-GB" sz="1800"/>
              <a:t>M</a:t>
            </a:r>
            <a:r>
              <a:rPr lang="en-GB" sz="1800"/>
              <a:t>emberikan panas dari api terbuka dibawah kaca pengamatan</a:t>
            </a:r>
            <a:endParaRPr lang="en-GB" sz="180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altLang="en-GB" sz="1800"/>
              <a:t>M</a:t>
            </a:r>
            <a:r>
              <a:rPr lang="en-GB" sz="1800"/>
              <a:t>enambahkan beberapa tetes kristal violet ke sampel bakteri</a:t>
            </a:r>
            <a:endParaRPr lang="en-GB" sz="180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altLang="en-GB" sz="1800"/>
              <a:t>M</a:t>
            </a:r>
            <a:r>
              <a:rPr lang="en-GB" sz="1800"/>
              <a:t>elihatnya dibawah mikroskop</a:t>
            </a:r>
            <a:endParaRPr lang="en-GB" sz="1800"/>
          </a:p>
          <a:p>
            <a:pPr marL="139700" lvl="0" indent="0" algn="l" rtl="0">
              <a:spcBef>
                <a:spcPts val="1600"/>
              </a:spcBef>
              <a:spcAft>
                <a:spcPts val="0"/>
              </a:spcAft>
              <a:buSzPts val="1400"/>
              <a:buNone/>
            </a:pPr>
            <a:endParaRPr lang="en-GB" sz="1800"/>
          </a:p>
        </p:txBody>
      </p:sp>
      <p:sp>
        <p:nvSpPr>
          <p:cNvPr id="735" name="Google Shape;735;p58"/>
          <p:cNvSpPr txBox="1"/>
          <p:nvPr>
            <p:ph type="title"/>
          </p:nvPr>
        </p:nvSpPr>
        <p:spPr>
          <a:xfrm>
            <a:off x="715100" y="535000"/>
            <a:ext cx="7713600" cy="5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GB"/>
              <a:t>PROSES PEWARNAAN GRAM</a:t>
            </a:r>
            <a:endParaRPr lang="en-US" alt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cience Subject for High School - 9th Grade: The Building Blocks of Life by Slidesgo">
  <a:themeElements>
    <a:clrScheme name="Simple Light">
      <a:dk1>
        <a:srgbClr val="191919"/>
      </a:dk1>
      <a:lt1>
        <a:srgbClr val="FDF9EE"/>
      </a:lt1>
      <a:dk2>
        <a:srgbClr val="094FA2"/>
      </a:dk2>
      <a:lt2>
        <a:srgbClr val="1CA6D3"/>
      </a:lt2>
      <a:accent1>
        <a:srgbClr val="1DC18C"/>
      </a:accent1>
      <a:accent2>
        <a:srgbClr val="FECE30"/>
      </a:accent2>
      <a:accent3>
        <a:srgbClr val="FC9CB2"/>
      </a:accent3>
      <a:accent4>
        <a:srgbClr val="FB4526"/>
      </a:accent4>
      <a:accent5>
        <a:srgbClr val="FFFFFF"/>
      </a:accent5>
      <a:accent6>
        <a:srgbClr val="FFFFFF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2081</Words>
  <Application>WPS Presentation</Application>
  <PresentationFormat/>
  <Paragraphs>113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32" baseType="lpstr">
      <vt:lpstr>Arial</vt:lpstr>
      <vt:lpstr>SimSun</vt:lpstr>
      <vt:lpstr>Wingdings</vt:lpstr>
      <vt:lpstr>Arial</vt:lpstr>
      <vt:lpstr>Montserrat</vt:lpstr>
      <vt:lpstr>Bebas Neue</vt:lpstr>
      <vt:lpstr>Glegoo</vt:lpstr>
      <vt:lpstr>Montserrat SemiBold</vt:lpstr>
      <vt:lpstr>Patrick Hand</vt:lpstr>
      <vt:lpstr>Anaheim</vt:lpstr>
      <vt:lpstr>Segoe Print</vt:lpstr>
      <vt:lpstr>Quicksand</vt:lpstr>
      <vt:lpstr>Proxima Nova Semibold</vt:lpstr>
      <vt:lpstr>Proxima Nova</vt:lpstr>
      <vt:lpstr>Merriweather</vt:lpstr>
      <vt:lpstr>Microsoft YaHei</vt:lpstr>
      <vt:lpstr>Arial Unicode MS</vt:lpstr>
      <vt:lpstr>Calibri</vt:lpstr>
      <vt:lpstr>Amatic SC</vt:lpstr>
      <vt:lpstr>Roboto Medium</vt:lpstr>
      <vt:lpstr>Science Subject for High School - 9th Grade: The Building Blocks of Life by Slidesgo</vt:lpstr>
      <vt:lpstr>Science Subject For High School </vt:lpstr>
      <vt:lpstr>YOSNITA ANGGRIANI</vt:lpstr>
      <vt:lpstr>Introduction</vt:lpstr>
      <vt:lpstr>Assignment</vt:lpstr>
      <vt:lpstr>What is this topic about?</vt:lpstr>
      <vt:lpstr>Did you know this?</vt:lpstr>
      <vt:lpstr>KLASIFIKASI BAKTERI BERDASARKAN BENTUK</vt:lpstr>
      <vt:lpstr>KLASIFIKASI BAKTERI BERDASARKAN BENTUK</vt:lpstr>
      <vt:lpstr>What are lipids?</vt:lpstr>
      <vt:lpstr>—Someone famous</vt:lpstr>
      <vt:lpstr>Awesome words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BAKTERI &amp; MIKROORGANISME</dc:title>
  <dc:creator/>
  <cp:lastModifiedBy>User</cp:lastModifiedBy>
  <cp:revision>1</cp:revision>
  <dcterms:created xsi:type="dcterms:W3CDTF">2022-02-24T04:47:37Z</dcterms:created>
  <dcterms:modified xsi:type="dcterms:W3CDTF">2022-02-24T04:47:39Z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84197E02286B409D8C645E52FDF03135</vt:lpwstr>
  </property>
  <property fmtid="{D5CDD505-2E9C-101B-9397-08002B2CF9AE}" pid="3" name="KSOProductBuildVer">
    <vt:lpwstr>1057-11.2.0.10463</vt:lpwstr>
  </property>
</Properties>
</file>