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84" r:id="rId1"/>
  </p:sldMasterIdLst>
  <p:notesMasterIdLst>
    <p:notesMasterId r:id="rId2"/>
  </p:notesMasterIdLst>
  <p:sldIdLst>
    <p:sldId id="266" r:id="rId3"/>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tableStyles" Target="tableStyles.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29" name=""/>
        <p:cNvGrpSpPr/>
        <p:nvPr/>
      </p:nvGrpSpPr>
      <p:grpSpPr>
        <a:xfrm>
          <a:off x="0" y="0"/>
          <a:ext cx="0" cy="0"/>
          <a:chOff x="0" y="0"/>
          <a:chExt cx="0" cy="0"/>
        </a:xfrm>
      </p:grpSpPr>
      <p:sp>
        <p:nvSpPr>
          <p:cNvPr id="1048643"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4"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5"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6"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47"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8"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8" name=""/>
        <p:cNvGrpSpPr/>
        <p:nvPr/>
      </p:nvGrpSpPr>
      <p:grpSpPr>
        <a:xfrm>
          <a:off x="0" y="0"/>
          <a:ext cx="0" cy="0"/>
          <a:chOff x="0" y="0"/>
          <a:chExt cx="0" cy="0"/>
        </a:xfrm>
      </p:grpSpPr>
      <p:sp>
        <p:nvSpPr>
          <p:cNvPr id="1048588" name="Title 1"/>
          <p:cNvSpPr>
            <a:spLocks noGrp="1"/>
          </p:cNvSpPr>
          <p:nvPr>
            <p:ph type="ctrTitle"/>
          </p:nvPr>
        </p:nvSpPr>
        <p:spPr>
          <a:xfrm>
            <a:off x="685800" y="1122363"/>
            <a:ext cx="7772400" cy="2387600"/>
          </a:xfrm>
        </p:spPr>
        <p:txBody>
          <a:bodyPr anchor="b"/>
          <a:lstStyle>
            <a:lvl1pPr algn="ctr">
              <a:defRPr sz="6000"/>
            </a:lvl1pPr>
          </a:lstStyle>
          <a:p>
            <a:r>
              <a:rPr altLang="zh-CN" lang="en-US"/>
              <a:t>Click to edit Master title style</a:t>
            </a:r>
            <a:endParaRPr dirty="0" lang="en-US"/>
          </a:p>
        </p:txBody>
      </p:sp>
      <p:sp>
        <p:nvSpPr>
          <p:cNvPr id="1048589"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a:t>Click to edit Master subtitle style</a:t>
            </a:r>
            <a:endParaRPr dirty="0" lang="en-US"/>
          </a:p>
        </p:txBody>
      </p:sp>
      <p:sp>
        <p:nvSpPr>
          <p:cNvPr id="1048590" name="Date Placeholder 3"/>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591" name="Footer Placeholder 4"/>
          <p:cNvSpPr>
            <a:spLocks noGrp="1"/>
          </p:cNvSpPr>
          <p:nvPr>
            <p:ph type="ftr" sz="quarter" idx="11"/>
          </p:nvPr>
        </p:nvSpPr>
        <p:spPr/>
        <p:txBody>
          <a:bodyPr/>
          <a:p>
            <a:endParaRPr altLang="en-US" lang="zh-CN"/>
          </a:p>
        </p:txBody>
      </p:sp>
      <p:sp>
        <p:nvSpPr>
          <p:cNvPr id="104859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3" name=""/>
        <p:cNvGrpSpPr/>
        <p:nvPr/>
      </p:nvGrpSpPr>
      <p:grpSpPr>
        <a:xfrm>
          <a:off x="0" y="0"/>
          <a:ext cx="0" cy="0"/>
          <a:chOff x="0" y="0"/>
          <a:chExt cx="0" cy="0"/>
        </a:xfrm>
      </p:grpSpPr>
      <p:sp>
        <p:nvSpPr>
          <p:cNvPr id="1048610" name="Title 1"/>
          <p:cNvSpPr>
            <a:spLocks noGrp="1"/>
          </p:cNvSpPr>
          <p:nvPr>
            <p:ph type="title"/>
          </p:nvPr>
        </p:nvSpPr>
        <p:spPr/>
        <p:txBody>
          <a:bodyPr/>
          <a:p>
            <a:r>
              <a:rPr altLang="zh-CN" lang="en-US"/>
              <a:t>Click to edit Master title style</a:t>
            </a:r>
            <a:endParaRPr dirty="0" lang="en-US"/>
          </a:p>
        </p:txBody>
      </p:sp>
      <p:sp>
        <p:nvSpPr>
          <p:cNvPr id="1048611" name="Vertical Text Placeholder 2"/>
          <p:cNvSpPr>
            <a:spLocks noGrp="1"/>
          </p:cNvSpPr>
          <p:nvPr>
            <p:ph type="body" orient="vert" idx="1"/>
          </p:nvPr>
        </p:nvSpPr>
        <p:spPr/>
        <p:txBody>
          <a:bodyPr vert="eaVert"/>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1048612" name="Date Placeholder 3"/>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613" name="Footer Placeholder 4"/>
          <p:cNvSpPr>
            <a:spLocks noGrp="1"/>
          </p:cNvSpPr>
          <p:nvPr>
            <p:ph type="ftr" sz="quarter" idx="11"/>
          </p:nvPr>
        </p:nvSpPr>
        <p:spPr/>
        <p:txBody>
          <a:bodyPr/>
          <a:p>
            <a:endParaRPr altLang="en-US" lang="zh-CN"/>
          </a:p>
        </p:txBody>
      </p:sp>
      <p:sp>
        <p:nvSpPr>
          <p:cNvPr id="1048614"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21" name=""/>
        <p:cNvGrpSpPr/>
        <p:nvPr/>
      </p:nvGrpSpPr>
      <p:grpSpPr>
        <a:xfrm>
          <a:off x="0" y="0"/>
          <a:ext cx="0" cy="0"/>
          <a:chOff x="0" y="0"/>
          <a:chExt cx="0" cy="0"/>
        </a:xfrm>
      </p:grpSpPr>
      <p:sp>
        <p:nvSpPr>
          <p:cNvPr id="1048599" name="Vertical Title 1"/>
          <p:cNvSpPr>
            <a:spLocks noGrp="1"/>
          </p:cNvSpPr>
          <p:nvPr>
            <p:ph type="title" orient="vert"/>
          </p:nvPr>
        </p:nvSpPr>
        <p:spPr>
          <a:xfrm>
            <a:off x="6543675" y="365125"/>
            <a:ext cx="1971675" cy="5811838"/>
          </a:xfrm>
        </p:spPr>
        <p:txBody>
          <a:bodyPr vert="eaVert"/>
          <a:p>
            <a:r>
              <a:rPr altLang="zh-CN" lang="en-US"/>
              <a:t>Click to edit Master title style</a:t>
            </a:r>
            <a:endParaRPr dirty="0" lang="en-US"/>
          </a:p>
        </p:txBody>
      </p:sp>
      <p:sp>
        <p:nvSpPr>
          <p:cNvPr id="1048600" name="Vertical Text Placeholder 2"/>
          <p:cNvSpPr>
            <a:spLocks noGrp="1"/>
          </p:cNvSpPr>
          <p:nvPr>
            <p:ph type="body" orient="vert" idx="1"/>
          </p:nvPr>
        </p:nvSpPr>
        <p:spPr>
          <a:xfrm>
            <a:off x="628650" y="365125"/>
            <a:ext cx="5800725" cy="5811838"/>
          </a:xfrm>
        </p:spPr>
        <p:txBody>
          <a:bodyPr vert="eaVert"/>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1048601" name="Date Placeholder 3"/>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602" name="Footer Placeholder 4"/>
          <p:cNvSpPr>
            <a:spLocks noGrp="1"/>
          </p:cNvSpPr>
          <p:nvPr>
            <p:ph type="ftr" sz="quarter" idx="11"/>
          </p:nvPr>
        </p:nvSpPr>
        <p:spPr/>
        <p:txBody>
          <a:bodyPr/>
          <a:p>
            <a:endParaRPr altLang="en-US" lang="zh-CN"/>
          </a:p>
        </p:txBody>
      </p:sp>
      <p:sp>
        <p:nvSpPr>
          <p:cNvPr id="1048603"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6" name=""/>
        <p:cNvGrpSpPr/>
        <p:nvPr/>
      </p:nvGrpSpPr>
      <p:grpSpPr>
        <a:xfrm>
          <a:off x="0" y="0"/>
          <a:ext cx="0" cy="0"/>
          <a:chOff x="0" y="0"/>
          <a:chExt cx="0" cy="0"/>
        </a:xfrm>
      </p:grpSpPr>
      <p:sp>
        <p:nvSpPr>
          <p:cNvPr id="1048581" name="Title 1"/>
          <p:cNvSpPr>
            <a:spLocks noGrp="1"/>
          </p:cNvSpPr>
          <p:nvPr>
            <p:ph type="title"/>
          </p:nvPr>
        </p:nvSpPr>
        <p:spPr/>
        <p:txBody>
          <a:bodyPr/>
          <a:p>
            <a:r>
              <a:rPr altLang="zh-CN" lang="en-US"/>
              <a:t>Click to edit Master title style</a:t>
            </a:r>
            <a:endParaRPr dirty="0" lang="en-US"/>
          </a:p>
        </p:txBody>
      </p:sp>
      <p:sp>
        <p:nvSpPr>
          <p:cNvPr id="1048582" name="Content Placeholder 2"/>
          <p:cNvSpPr>
            <a:spLocks noGrp="1"/>
          </p:cNvSpPr>
          <p:nvPr>
            <p:ph idx="1"/>
          </p:nvPr>
        </p:nvSpPr>
        <p:spPr/>
        <p:txBody>
          <a:bodyPr/>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4" name=""/>
        <p:cNvGrpSpPr/>
        <p:nvPr/>
      </p:nvGrpSpPr>
      <p:grpSpPr>
        <a:xfrm>
          <a:off x="0" y="0"/>
          <a:ext cx="0" cy="0"/>
          <a:chOff x="0" y="0"/>
          <a:chExt cx="0" cy="0"/>
        </a:xfrm>
      </p:grpSpPr>
      <p:sp>
        <p:nvSpPr>
          <p:cNvPr id="1048615" name="Title 1"/>
          <p:cNvSpPr>
            <a:spLocks noGrp="1"/>
          </p:cNvSpPr>
          <p:nvPr>
            <p:ph type="title"/>
          </p:nvPr>
        </p:nvSpPr>
        <p:spPr>
          <a:xfrm>
            <a:off x="623888" y="1709739"/>
            <a:ext cx="7886700" cy="2852737"/>
          </a:xfrm>
        </p:spPr>
        <p:txBody>
          <a:bodyPr anchor="b"/>
          <a:lstStyle>
            <a:lvl1pPr>
              <a:defRPr sz="6000"/>
            </a:lvl1pPr>
          </a:lstStyle>
          <a:p>
            <a:r>
              <a:rPr altLang="zh-CN" lang="en-US"/>
              <a:t>Click to edit Master title style</a:t>
            </a:r>
            <a:endParaRPr dirty="0" lang="en-US"/>
          </a:p>
        </p:txBody>
      </p:sp>
      <p:sp>
        <p:nvSpPr>
          <p:cNvPr id="1048616"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a:t>Click to edit Master text styles</a:t>
            </a:r>
          </a:p>
        </p:txBody>
      </p:sp>
      <p:sp>
        <p:nvSpPr>
          <p:cNvPr id="1048617" name="Date Placeholder 3"/>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618" name="Footer Placeholder 4"/>
          <p:cNvSpPr>
            <a:spLocks noGrp="1"/>
          </p:cNvSpPr>
          <p:nvPr>
            <p:ph type="ftr" sz="quarter" idx="11"/>
          </p:nvPr>
        </p:nvSpPr>
        <p:spPr/>
        <p:txBody>
          <a:bodyPr/>
          <a:p>
            <a:endParaRPr altLang="en-US" lang="zh-CN"/>
          </a:p>
        </p:txBody>
      </p:sp>
      <p:sp>
        <p:nvSpPr>
          <p:cNvPr id="1048619"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5" name=""/>
        <p:cNvGrpSpPr/>
        <p:nvPr/>
      </p:nvGrpSpPr>
      <p:grpSpPr>
        <a:xfrm>
          <a:off x="0" y="0"/>
          <a:ext cx="0" cy="0"/>
          <a:chOff x="0" y="0"/>
          <a:chExt cx="0" cy="0"/>
        </a:xfrm>
      </p:grpSpPr>
      <p:sp>
        <p:nvSpPr>
          <p:cNvPr id="1048620" name="Title 1"/>
          <p:cNvSpPr>
            <a:spLocks noGrp="1"/>
          </p:cNvSpPr>
          <p:nvPr>
            <p:ph type="title"/>
          </p:nvPr>
        </p:nvSpPr>
        <p:spPr/>
        <p:txBody>
          <a:bodyPr/>
          <a:p>
            <a:r>
              <a:rPr altLang="zh-CN" lang="en-US"/>
              <a:t>Click to edit Master title style</a:t>
            </a:r>
            <a:endParaRPr dirty="0" lang="en-US"/>
          </a:p>
        </p:txBody>
      </p:sp>
      <p:sp>
        <p:nvSpPr>
          <p:cNvPr id="1048621" name="Content Placeholder 2"/>
          <p:cNvSpPr>
            <a:spLocks noGrp="1"/>
          </p:cNvSpPr>
          <p:nvPr>
            <p:ph sz="half" idx="1"/>
          </p:nvPr>
        </p:nvSpPr>
        <p:spPr>
          <a:xfrm>
            <a:off x="628650" y="1825625"/>
            <a:ext cx="3886200" cy="4351338"/>
          </a:xfrm>
        </p:spPr>
        <p:txBody>
          <a:bodyPr/>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1048622" name="Content Placeholder 3"/>
          <p:cNvSpPr>
            <a:spLocks noGrp="1"/>
          </p:cNvSpPr>
          <p:nvPr>
            <p:ph sz="half" idx="2"/>
          </p:nvPr>
        </p:nvSpPr>
        <p:spPr>
          <a:xfrm>
            <a:off x="4629150" y="1825625"/>
            <a:ext cx="3886200" cy="4351338"/>
          </a:xfrm>
        </p:spPr>
        <p:txBody>
          <a:bodyPr/>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1048623" name="Date Placeholder 4"/>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624" name="Footer Placeholder 5"/>
          <p:cNvSpPr>
            <a:spLocks noGrp="1"/>
          </p:cNvSpPr>
          <p:nvPr>
            <p:ph type="ftr" sz="quarter" idx="11"/>
          </p:nvPr>
        </p:nvSpPr>
        <p:spPr/>
        <p:txBody>
          <a:bodyPr/>
          <a:p>
            <a:endParaRPr altLang="en-US" lang="zh-CN"/>
          </a:p>
        </p:txBody>
      </p:sp>
      <p:sp>
        <p:nvSpPr>
          <p:cNvPr id="1048625"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6" name=""/>
        <p:cNvGrpSpPr/>
        <p:nvPr/>
      </p:nvGrpSpPr>
      <p:grpSpPr>
        <a:xfrm>
          <a:off x="0" y="0"/>
          <a:ext cx="0" cy="0"/>
          <a:chOff x="0" y="0"/>
          <a:chExt cx="0" cy="0"/>
        </a:xfrm>
      </p:grpSpPr>
      <p:sp>
        <p:nvSpPr>
          <p:cNvPr id="1048626" name="Title 1"/>
          <p:cNvSpPr>
            <a:spLocks noGrp="1"/>
          </p:cNvSpPr>
          <p:nvPr>
            <p:ph type="title"/>
          </p:nvPr>
        </p:nvSpPr>
        <p:spPr>
          <a:xfrm>
            <a:off x="629841" y="365126"/>
            <a:ext cx="7886700" cy="1325563"/>
          </a:xfrm>
        </p:spPr>
        <p:txBody>
          <a:bodyPr/>
          <a:p>
            <a:r>
              <a:rPr altLang="zh-CN" lang="en-US"/>
              <a:t>Click to edit Master title style</a:t>
            </a:r>
            <a:endParaRPr dirty="0" lang="en-US"/>
          </a:p>
        </p:txBody>
      </p:sp>
      <p:sp>
        <p:nvSpPr>
          <p:cNvPr id="1048627"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a:t>Click to edit Master text styles</a:t>
            </a:r>
          </a:p>
        </p:txBody>
      </p:sp>
      <p:sp>
        <p:nvSpPr>
          <p:cNvPr id="1048628" name="Content Placeholder 3"/>
          <p:cNvSpPr>
            <a:spLocks noGrp="1"/>
          </p:cNvSpPr>
          <p:nvPr>
            <p:ph sz="half" idx="2"/>
          </p:nvPr>
        </p:nvSpPr>
        <p:spPr>
          <a:xfrm>
            <a:off x="629842" y="2505075"/>
            <a:ext cx="3868340" cy="3684588"/>
          </a:xfrm>
        </p:spPr>
        <p:txBody>
          <a:bodyPr/>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1048629"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a:t>Click to edit Master text styles</a:t>
            </a:r>
          </a:p>
        </p:txBody>
      </p:sp>
      <p:sp>
        <p:nvSpPr>
          <p:cNvPr id="1048630" name="Content Placeholder 5"/>
          <p:cNvSpPr>
            <a:spLocks noGrp="1"/>
          </p:cNvSpPr>
          <p:nvPr>
            <p:ph sz="quarter" idx="4"/>
          </p:nvPr>
        </p:nvSpPr>
        <p:spPr>
          <a:xfrm>
            <a:off x="4629150" y="2505075"/>
            <a:ext cx="3887391" cy="3684588"/>
          </a:xfrm>
        </p:spPr>
        <p:txBody>
          <a:bodyPr/>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1048631" name="Date Placeholder 6"/>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632" name="Footer Placeholder 7"/>
          <p:cNvSpPr>
            <a:spLocks noGrp="1"/>
          </p:cNvSpPr>
          <p:nvPr>
            <p:ph type="ftr" sz="quarter" idx="11"/>
          </p:nvPr>
        </p:nvSpPr>
        <p:spPr/>
        <p:txBody>
          <a:bodyPr/>
          <a:p>
            <a:endParaRPr altLang="en-US" lang="zh-CN"/>
          </a:p>
        </p:txBody>
      </p:sp>
      <p:sp>
        <p:nvSpPr>
          <p:cNvPr id="1048633"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20" name=""/>
        <p:cNvGrpSpPr/>
        <p:nvPr/>
      </p:nvGrpSpPr>
      <p:grpSpPr>
        <a:xfrm>
          <a:off x="0" y="0"/>
          <a:ext cx="0" cy="0"/>
          <a:chOff x="0" y="0"/>
          <a:chExt cx="0" cy="0"/>
        </a:xfrm>
      </p:grpSpPr>
      <p:sp>
        <p:nvSpPr>
          <p:cNvPr id="1048595" name="Title 1"/>
          <p:cNvSpPr>
            <a:spLocks noGrp="1"/>
          </p:cNvSpPr>
          <p:nvPr>
            <p:ph type="title"/>
          </p:nvPr>
        </p:nvSpPr>
        <p:spPr/>
        <p:txBody>
          <a:bodyPr/>
          <a:p>
            <a:r>
              <a:rPr altLang="zh-CN" lang="en-US"/>
              <a:t>Click to edit Master title style</a:t>
            </a:r>
            <a:endParaRPr dirty="0" lang="en-US"/>
          </a:p>
        </p:txBody>
      </p:sp>
      <p:sp>
        <p:nvSpPr>
          <p:cNvPr id="1048596" name="Date Placeholder 2"/>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597" name="Footer Placeholder 3"/>
          <p:cNvSpPr>
            <a:spLocks noGrp="1"/>
          </p:cNvSpPr>
          <p:nvPr>
            <p:ph type="ftr" sz="quarter" idx="11"/>
          </p:nvPr>
        </p:nvSpPr>
        <p:spPr/>
        <p:txBody>
          <a:bodyPr/>
          <a:p>
            <a:endParaRPr altLang="en-US" lang="zh-CN"/>
          </a:p>
        </p:txBody>
      </p:sp>
      <p:sp>
        <p:nvSpPr>
          <p:cNvPr id="1048598"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7" name=""/>
        <p:cNvGrpSpPr/>
        <p:nvPr/>
      </p:nvGrpSpPr>
      <p:grpSpPr>
        <a:xfrm>
          <a:off x="0" y="0"/>
          <a:ext cx="0" cy="0"/>
          <a:chOff x="0" y="0"/>
          <a:chExt cx="0" cy="0"/>
        </a:xfrm>
      </p:grpSpPr>
      <p:sp>
        <p:nvSpPr>
          <p:cNvPr id="1048634" name="Date Placeholder 1"/>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635" name="Footer Placeholder 2"/>
          <p:cNvSpPr>
            <a:spLocks noGrp="1"/>
          </p:cNvSpPr>
          <p:nvPr>
            <p:ph type="ftr" sz="quarter" idx="11"/>
          </p:nvPr>
        </p:nvSpPr>
        <p:spPr/>
        <p:txBody>
          <a:bodyPr/>
          <a:p>
            <a:endParaRPr altLang="en-US" lang="zh-CN"/>
          </a:p>
        </p:txBody>
      </p:sp>
      <p:sp>
        <p:nvSpPr>
          <p:cNvPr id="1048636"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8" name=""/>
        <p:cNvGrpSpPr/>
        <p:nvPr/>
      </p:nvGrpSpPr>
      <p:grpSpPr>
        <a:xfrm>
          <a:off x="0" y="0"/>
          <a:ext cx="0" cy="0"/>
          <a:chOff x="0" y="0"/>
          <a:chExt cx="0" cy="0"/>
        </a:xfrm>
      </p:grpSpPr>
      <p:sp>
        <p:nvSpPr>
          <p:cNvPr id="1048637" name="Title 1"/>
          <p:cNvSpPr>
            <a:spLocks noGrp="1"/>
          </p:cNvSpPr>
          <p:nvPr>
            <p:ph type="title"/>
          </p:nvPr>
        </p:nvSpPr>
        <p:spPr>
          <a:xfrm>
            <a:off x="629841" y="457200"/>
            <a:ext cx="2949178" cy="1600200"/>
          </a:xfrm>
        </p:spPr>
        <p:txBody>
          <a:bodyPr anchor="b"/>
          <a:lstStyle>
            <a:lvl1pPr>
              <a:defRPr sz="3200"/>
            </a:lvl1pPr>
          </a:lstStyle>
          <a:p>
            <a:r>
              <a:rPr altLang="zh-CN" lang="en-US"/>
              <a:t>Click to edit Master title style</a:t>
            </a:r>
            <a:endParaRPr dirty="0" lang="en-US"/>
          </a:p>
        </p:txBody>
      </p:sp>
      <p:sp>
        <p:nvSpPr>
          <p:cNvPr id="1048638"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104863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a:t>Click to edit Master text styles</a:t>
            </a:r>
          </a:p>
        </p:txBody>
      </p:sp>
      <p:sp>
        <p:nvSpPr>
          <p:cNvPr id="1048640" name="Date Placeholder 4"/>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641" name="Footer Placeholder 5"/>
          <p:cNvSpPr>
            <a:spLocks noGrp="1"/>
          </p:cNvSpPr>
          <p:nvPr>
            <p:ph type="ftr" sz="quarter" idx="11"/>
          </p:nvPr>
        </p:nvSpPr>
        <p:spPr/>
        <p:txBody>
          <a:bodyPr/>
          <a:p>
            <a:endParaRPr altLang="en-US" lang="zh-CN"/>
          </a:p>
        </p:txBody>
      </p:sp>
      <p:sp>
        <p:nvSpPr>
          <p:cNvPr id="1048642"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22" name=""/>
        <p:cNvGrpSpPr/>
        <p:nvPr/>
      </p:nvGrpSpPr>
      <p:grpSpPr>
        <a:xfrm>
          <a:off x="0" y="0"/>
          <a:ext cx="0" cy="0"/>
          <a:chOff x="0" y="0"/>
          <a:chExt cx="0" cy="0"/>
        </a:xfrm>
      </p:grpSpPr>
      <p:sp>
        <p:nvSpPr>
          <p:cNvPr id="1048604" name="Title 1"/>
          <p:cNvSpPr>
            <a:spLocks noGrp="1"/>
          </p:cNvSpPr>
          <p:nvPr>
            <p:ph type="title"/>
          </p:nvPr>
        </p:nvSpPr>
        <p:spPr>
          <a:xfrm>
            <a:off x="629841" y="457200"/>
            <a:ext cx="2949178" cy="1600200"/>
          </a:xfrm>
        </p:spPr>
        <p:txBody>
          <a:bodyPr anchor="b"/>
          <a:lstStyle>
            <a:lvl1pPr>
              <a:defRPr sz="3200"/>
            </a:lvl1pPr>
          </a:lstStyle>
          <a:p>
            <a:r>
              <a:rPr altLang="zh-CN" lang="en-US"/>
              <a:t>Click to edit Master title style</a:t>
            </a:r>
            <a:endParaRPr dirty="0" lang="en-US"/>
          </a:p>
        </p:txBody>
      </p:sp>
      <p:sp>
        <p:nvSpPr>
          <p:cNvPr id="1048605"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a:t>Click icon to add picture</a:t>
            </a:r>
            <a:endParaRPr dirty="0" lang="en-US"/>
          </a:p>
        </p:txBody>
      </p:sp>
      <p:sp>
        <p:nvSpPr>
          <p:cNvPr id="1048606"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a:t>Click to edit Master text styles</a:t>
            </a:r>
          </a:p>
        </p:txBody>
      </p:sp>
      <p:sp>
        <p:nvSpPr>
          <p:cNvPr id="1048607" name="Date Placeholder 4"/>
          <p:cNvSpPr>
            <a:spLocks noGrp="1"/>
          </p:cNvSpPr>
          <p:nvPr>
            <p:ph type="dt" sz="half" idx="10"/>
          </p:nvPr>
        </p:nvSpPr>
        <p:spPr/>
        <p:txBody>
          <a:bodyPr/>
          <a:p>
            <a:fld id="{70BC1078-46ED-40F9-8930-935BAD7C2B02}" type="datetimeFigureOut">
              <a:rPr altLang="en-US" lang="zh-CN" smtClean="0"/>
              <a:t>2022/2/17</a:t>
            </a:fld>
            <a:endParaRPr altLang="en-US" lang="zh-CN"/>
          </a:p>
        </p:txBody>
      </p:sp>
      <p:sp>
        <p:nvSpPr>
          <p:cNvPr id="1048608" name="Footer Placeholder 5"/>
          <p:cNvSpPr>
            <a:spLocks noGrp="1"/>
          </p:cNvSpPr>
          <p:nvPr>
            <p:ph type="ftr" sz="quarter" idx="11"/>
          </p:nvPr>
        </p:nvSpPr>
        <p:spPr/>
        <p:txBody>
          <a:bodyPr/>
          <a:p>
            <a:endParaRPr altLang="en-US" lang="zh-CN"/>
          </a:p>
        </p:txBody>
      </p:sp>
      <p:sp>
        <p:nvSpPr>
          <p:cNvPr id="1048609"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4"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2022/2/17</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9" name=""/>
        <p:cNvGrpSpPr/>
        <p:nvPr/>
      </p:nvGrpSpPr>
      <p:grpSpPr>
        <a:xfrm>
          <a:off x="0" y="0"/>
          <a:ext cx="0" cy="0"/>
          <a:chOff x="0" y="0"/>
          <a:chExt cx="0" cy="0"/>
        </a:xfrm>
      </p:grpSpPr>
      <p:sp>
        <p:nvSpPr>
          <p:cNvPr id="1048593" name="Title 1"/>
          <p:cNvSpPr>
            <a:spLocks noGrp="1"/>
          </p:cNvSpPr>
          <p:nvPr>
            <p:ph type="ctrTitle"/>
          </p:nvPr>
        </p:nvSpPr>
        <p:spPr>
          <a:xfrm>
            <a:off x="685799" y="355908"/>
            <a:ext cx="7772400" cy="2700029"/>
          </a:xfrm>
        </p:spPr>
        <p:txBody>
          <a:bodyPr>
            <a:normAutofit fontScale="90000"/>
          </a:bodyPr>
          <a:p>
            <a:pPr algn="l"/>
            <a:r>
              <a:rPr altLang="zh-CN" sz="2400" lang="en-US"/>
              <a:t> </a:t>
            </a:r>
            <a:r>
              <a:rPr altLang="zh-CN" b="1" sz="2400" lang="en-US"/>
              <a:t> PROB</a:t>
            </a:r>
            <a:r>
              <a:rPr altLang="zh-CN" b="1" sz="2400" lang="en-US"/>
              <a:t>I</a:t>
            </a:r>
            <a:r>
              <a:rPr altLang="zh-CN" b="1" sz="2400" lang="en-US"/>
              <a:t>O</a:t>
            </a:r>
            <a:r>
              <a:rPr altLang="zh-CN" b="1" sz="2400" lang="en-US"/>
              <a:t>T</a:t>
            </a:r>
            <a:r>
              <a:rPr altLang="zh-CN" b="1" sz="2400" lang="en-US"/>
              <a:t>I</a:t>
            </a:r>
            <a:r>
              <a:rPr altLang="zh-CN" b="1" sz="2400" lang="en-US"/>
              <a:t>K</a:t>
            </a:r>
            <a:br>
              <a:rPr altLang="zh-CN" b="1" sz="2400" lang="en-US"/>
            </a:br>
            <a:br>
              <a:rPr altLang="zh-CN" b="1" sz="2400" lang="en-US"/>
            </a:br>
            <a:r>
              <a:rPr altLang="zh-CN" sz="2400" lang="en-US"/>
              <a:t>Cleveland Clinic melansir beberapa peran penting probiotik di dalam tubuh, yaitu:</a:t>
            </a:r>
            <a:br>
              <a:rPr altLang="zh-CN" sz="2400" lang="en-US"/>
            </a:br>
            <a:r>
              <a:rPr altLang="zh-CN" sz="2400" lang="en-US"/>
              <a:t>1. Menjaga keseimbangan bakteri mikrobiota usus dengan melawan bakteri jahat.</a:t>
            </a:r>
            <a:br>
              <a:rPr altLang="zh-CN" sz="2400" lang="en-US"/>
            </a:br>
            <a:r>
              <a:rPr altLang="zh-CN" sz="2400" lang="en-US"/>
              <a:t>2. Membantu pencernaan makanan.</a:t>
            </a:r>
            <a:br>
              <a:rPr altLang="zh-CN" sz="2400" lang="en-US"/>
            </a:br>
            <a:r>
              <a:rPr altLang="zh-CN" sz="2400" lang="en-US"/>
              <a:t>3. Berperan dalam pembuatan vitamin.</a:t>
            </a:r>
            <a:br>
              <a:rPr altLang="zh-CN" sz="2400" lang="en-US"/>
            </a:br>
            <a:r>
              <a:rPr altLang="zh-CN" sz="2400" lang="en-US"/>
              <a:t>4. Melindungi sel tubuh dari bakteri jahat yang tak sengaja dikonsumsi   melalui makanan atau minuman.</a:t>
            </a:r>
            <a:br>
              <a:rPr altLang="zh-CN" sz="2400" lang="en-US"/>
            </a:br>
            <a:r>
              <a:rPr altLang="zh-CN" sz="2400" lang="en-US"/>
              <a:t>5. Membantu penyerapan obat.</a:t>
            </a:r>
            <a:endParaRPr altLang="en-US" lang="zh-CN"/>
          </a:p>
        </p:txBody>
      </p:sp>
      <p:sp>
        <p:nvSpPr>
          <p:cNvPr id="1048594" name="Subtitle 2"/>
          <p:cNvSpPr>
            <a:spLocks noGrp="1"/>
          </p:cNvSpPr>
          <p:nvPr>
            <p:ph type="subTitle" idx="1"/>
          </p:nvPr>
        </p:nvSpPr>
        <p:spPr>
          <a:xfrm>
            <a:off x="685799" y="3429000"/>
            <a:ext cx="7356897" cy="2685390"/>
          </a:xfrm>
        </p:spPr>
        <p:txBody>
          <a:bodyPr>
            <a:normAutofit/>
          </a:bodyPr>
          <a:p>
            <a:pPr algn="l"/>
            <a:r>
              <a:rPr altLang="zh-CN" lang="en-US"/>
              <a:t>Manfaat lain dari probiotik untuk keseimbangan mikrobiota usus lansia adalah membuat beberapa zat yang mempengaruhi fungsi otak, yaitu asam lemak rantai pendek (SCFA) dan serotonin.</a:t>
            </a:r>
          </a:p>
          <a:p>
            <a:pPr algn="l"/>
            <a:endParaRPr altLang="en-US" lang="zh-CN"/>
          </a:p>
          <a:p>
            <a:pPr algn="l"/>
            <a:r>
              <a:rPr altLang="zh-CN" lang="en-US"/>
              <a:t>Sumber : https://www.nestlehealthscience.co.id/artikel/ini-susu-penambah-berat-badan-anak</a:t>
            </a:r>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  PROBABIOTIK  Cleveland Clinic melansir beberapa peran penting probiotik di dalam tubuh, yaitu: 1. Menjaga keseimbangan bakteri mikrobiota usus dengan melawan bakteri jahat. 2. Membantu pencernaan makanan. 3. Berperan dalam pembuatan vitamin. 4. Melindungi sel tubuh dari bakteri jahat yang tak sengaja dikonsumsi   melalui makanan atau minuman. 5. Membantu penyerapan obat.</dc:title>
  <dc:creator>Redmi Note 8</dc:creator>
  <cp:lastModifiedBy>alfajar1508@gmail.com</cp:lastModifiedBy>
  <dcterms:created xsi:type="dcterms:W3CDTF">2015-05-10T15:30:45Z</dcterms:created>
  <dcterms:modified xsi:type="dcterms:W3CDTF">2022-02-17T05:12:17Z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aca5e5fe959f4801ac638b8ceff89747</vt:lpwstr>
  </property>
</Properties>
</file>