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p:sp>
        <p:nvSpPr>
          <p:cNvPr id="2" name="Title 1"/>
          <p:cNvSpPr>
            <a:spLocks noGrp="1"/>
          </p:cNvSpPr>
          <p:nvPr>
            <p:ph type="title"/>
          </p:nvPr>
        </p:nvSpPr>
        <p:spPr>
          <a:xfrm>
            <a:off x="195580" y="10795"/>
            <a:ext cx="11800205" cy="1075055"/>
          </a:xfrm>
        </p:spPr>
        <p:txBody>
          <a:bodyPr/>
          <a:p>
            <a:r>
              <a:rPr lang="en-US" sz="4000" b="1">
                <a:sym typeface="+mn-ea"/>
              </a:rPr>
              <a:t>Single Cell Protein (SCP)</a:t>
            </a:r>
            <a:endParaRPr lang="en-US" sz="4000" b="1"/>
          </a:p>
        </p:txBody>
      </p:sp>
      <p:sp>
        <p:nvSpPr>
          <p:cNvPr id="3" name="Content Placeholder 2"/>
          <p:cNvSpPr>
            <a:spLocks noGrp="1"/>
          </p:cNvSpPr>
          <p:nvPr>
            <p:ph idx="1"/>
          </p:nvPr>
        </p:nvSpPr>
        <p:spPr>
          <a:xfrm>
            <a:off x="196215" y="910590"/>
            <a:ext cx="11799570" cy="5709285"/>
          </a:xfrm>
        </p:spPr>
        <p:txBody>
          <a:bodyPr>
            <a:noAutofit/>
          </a:bodyPr>
          <a:p>
            <a:pPr marL="0" indent="0" algn="l">
              <a:buNone/>
            </a:pPr>
            <a:r>
              <a:rPr lang="en-US" sz="2000"/>
              <a:t>Single Cell Protein (SCP) atau Protein Sel Tunggal (PST) merupakan salah satu sumber pangan yang didefinisikan sebagai isolat protein atau seluruh komponen sel mikroorganisme yang memiliki nilai nutrisi baik. Menurut Nasseri et al. (2011), PST merupakan sel kering yang dapat berasal dari bakteri, khamir, kapang, dan mikroalga. </a:t>
            </a:r>
            <a:r>
              <a:rPr lang="en-US" sz="2000">
                <a:sym typeface="+mn-ea"/>
              </a:rPr>
              <a:t>Beberapa contoh spesies Mikroorganisme yang digunakan sebagai makanan dan pakan:</a:t>
            </a:r>
            <a:br>
              <a:rPr lang="en-US" sz="2000">
                <a:sym typeface="+mn-ea"/>
              </a:rPr>
            </a:br>
            <a:br>
              <a:rPr lang="en-US" sz="1500">
                <a:sym typeface="+mn-ea"/>
              </a:rPr>
            </a:br>
            <a:r>
              <a:rPr lang="en-US" sz="2000">
                <a:sym typeface="+mn-ea"/>
              </a:rPr>
              <a:t>	-</a:t>
            </a:r>
            <a:r>
              <a:rPr lang="en-US" sz="2000" i="1">
                <a:sym typeface="+mn-ea"/>
              </a:rPr>
              <a:t>Chlorella sp.				-Spirulina maxima</a:t>
            </a:r>
            <a:br>
              <a:rPr lang="en-US" sz="2000" i="1">
                <a:sym typeface="+mn-ea"/>
              </a:rPr>
            </a:br>
            <a:r>
              <a:rPr lang="en-US" sz="2000" i="1">
                <a:sym typeface="+mn-ea"/>
              </a:rPr>
              <a:t>	-Candida utilis				-Candida lipolytica</a:t>
            </a:r>
            <a:br>
              <a:rPr lang="en-US" sz="2000" i="1">
                <a:sym typeface="+mn-ea"/>
              </a:rPr>
            </a:br>
            <a:r>
              <a:rPr lang="en-US" sz="2000" i="1">
                <a:sym typeface="+mn-ea"/>
              </a:rPr>
              <a:t>	-Saccharomyces cerevisiae			-Kluyveromyces fragilis</a:t>
            </a:r>
            <a:br>
              <a:rPr lang="en-US" sz="2000" i="1">
                <a:sym typeface="+mn-ea"/>
              </a:rPr>
            </a:br>
            <a:r>
              <a:rPr lang="en-US" sz="2000" i="1">
                <a:sym typeface="+mn-ea"/>
              </a:rPr>
              <a:t>	-Fusarium graminearum			-Paecilomyces varioti</a:t>
            </a:r>
            <a:br>
              <a:rPr lang="en-US" sz="2000" i="1">
                <a:sym typeface="+mn-ea"/>
              </a:rPr>
            </a:br>
            <a:r>
              <a:rPr lang="en-US" sz="2000" i="1">
                <a:sym typeface="+mn-ea"/>
              </a:rPr>
              <a:t>	-Mythlophilus methylotrophus, </a:t>
            </a:r>
            <a:r>
              <a:rPr lang="en-US" sz="2000">
                <a:sym typeface="+mn-ea"/>
              </a:rPr>
              <a:t>dll</a:t>
            </a:r>
            <a:r>
              <a:rPr lang="en-US" sz="2000" i="1">
                <a:sym typeface="+mn-ea"/>
              </a:rPr>
              <a:t>.</a:t>
            </a:r>
            <a:br>
              <a:rPr lang="en-US" sz="2000" i="1">
                <a:sym typeface="+mn-ea"/>
              </a:rPr>
            </a:br>
            <a:br>
              <a:rPr lang="en-US" sz="1500">
                <a:sym typeface="+mn-ea"/>
              </a:rPr>
            </a:br>
            <a:r>
              <a:rPr lang="en-US" sz="2000">
                <a:sym typeface="+mn-ea"/>
              </a:rPr>
              <a:t>Mikroorganisme yang digunakan untuk SCP harus non-patogen, baik nilai gizinya, mudah diproduksi dalam skala besar, cepat tumbuh, mudah dipisahkan dari medium, mudah kering, bebas toksin, murah di alam, dan sebagainya.</a:t>
            </a:r>
            <a:endParaRPr lang="en-US" sz="2000">
              <a:sym typeface="+mn-ea"/>
            </a:endParaRPr>
          </a:p>
          <a:p>
            <a:pPr marL="0" indent="0" algn="l">
              <a:buNone/>
            </a:pPr>
            <a:r>
              <a:rPr lang="en-US" sz="2000">
                <a:sym typeface="+mn-ea"/>
              </a:rPr>
              <a:t>Keuntungan SCP, yaitu tinggi protein dan miskin lemak, diproduksi sepanjang tahun tidak tergantung pada iklim (kecuali proses alga), media berbiaya rendah, mengurangi polusi karena substrat yang digunakan untuk produksinya menyebabkan pencemaran lingkungan, hasil biomassa tinggi, sumber vitamin baik (terutama kelompok vit B), dan SCP merupakan pendekatan penyediaan protein.</a:t>
            </a:r>
            <a:endParaRPr lang="en-US" sz="2000"/>
          </a:p>
          <a:p>
            <a:pPr marL="0" indent="0" algn="l">
              <a:buNone/>
            </a:pPr>
            <a:endParaRPr lang="en-US" sz="1500"/>
          </a:p>
          <a:p>
            <a:pPr marL="0" indent="0" algn="l">
              <a:buNone/>
            </a:pPr>
            <a:r>
              <a:rPr lang="en-US" sz="1500"/>
              <a:t>sumber : Ardini, GaluhAulia (2017) </a:t>
            </a:r>
            <a:r>
              <a:rPr lang="en-US" sz="1500" i="1"/>
              <a:t>Studi Kelayakan Produksi Protein Sel Tunggal (Pst) Dari Mikroalga Nannochloropsis Sp. Dengan Memanfaatkan 	Limbah Cair Tahu Nigarin</a:t>
            </a:r>
            <a:r>
              <a:rPr lang="en-US" sz="1500"/>
              <a:t>. Sarjana thesis, Universitas Brawijaya.</a:t>
            </a:r>
            <a:endParaRPr lang="en-US" sz="1500"/>
          </a:p>
          <a:p>
            <a:pPr marL="0" indent="0" algn="l">
              <a:buNone/>
            </a:pPr>
            <a:endParaRPr lang="en-US" sz="1500"/>
          </a:p>
        </p:txBody>
      </p:sp>
      <p:pic>
        <p:nvPicPr>
          <p:cNvPr id="100" name="Content Placeholder 99"/>
          <p:cNvPicPr>
            <a:picLocks noChangeAspect="1"/>
          </p:cNvPicPr>
          <p:nvPr>
            <p:ph sz="half" idx="2"/>
          </p:nvPr>
        </p:nvPicPr>
        <p:blipFill>
          <a:blip r:embed="rId1"/>
          <a:stretch>
            <a:fillRect/>
          </a:stretch>
        </p:blipFill>
        <p:spPr>
          <a:xfrm>
            <a:off x="9352280" y="2567940"/>
            <a:ext cx="2337435" cy="1540510"/>
          </a:xfrm>
          <a:prstGeom prst="rect">
            <a:avLst/>
          </a:prstGeom>
          <a:noFill/>
          <a:ln w="9525">
            <a:noFill/>
          </a:ln>
        </p:spPr>
      </p:pic>
      <p:sp>
        <p:nvSpPr>
          <p:cNvPr id="4" name="Text Box 3"/>
          <p:cNvSpPr txBox="1"/>
          <p:nvPr/>
        </p:nvSpPr>
        <p:spPr>
          <a:xfrm>
            <a:off x="6553200" y="168910"/>
            <a:ext cx="5136515" cy="645160"/>
          </a:xfrm>
          <a:prstGeom prst="rect">
            <a:avLst/>
          </a:prstGeom>
          <a:noFill/>
        </p:spPr>
        <p:txBody>
          <a:bodyPr wrap="square" rtlCol="0">
            <a:spAutoFit/>
          </a:bodyPr>
          <a:p>
            <a:pPr algn="r"/>
            <a:r>
              <a:rPr lang="en-US"/>
              <a:t>Glory Agnes Simarmata</a:t>
            </a:r>
            <a:endParaRPr lang="en-US"/>
          </a:p>
          <a:p>
            <a:pPr algn="r"/>
            <a:r>
              <a:rPr lang="en-US"/>
              <a:t>2114051026</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1480</Words>
  <Application>WPS Presentation</Application>
  <PresentationFormat>Widescreen</PresentationFormat>
  <Paragraphs>11</Paragraphs>
  <Slides>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vt:i4>
      </vt:variant>
    </vt:vector>
  </HeadingPairs>
  <TitlesOfParts>
    <vt:vector size="9" baseType="lpstr">
      <vt:lpstr>Arial</vt:lpstr>
      <vt:lpstr>SimSun</vt:lpstr>
      <vt:lpstr>Wingdings</vt:lpstr>
      <vt:lpstr>Calibri Light</vt:lpstr>
      <vt:lpstr>Calibri</vt:lpstr>
      <vt:lpstr>Microsoft YaHei</vt:lpstr>
      <vt:lpstr>Arial Unicode MS</vt:lpstr>
      <vt:lpstr>Office Theme</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Single Cell Protein (SCP)</dc:title>
  <dc:creator/>
  <cp:lastModifiedBy>SWIFT 3</cp:lastModifiedBy>
  <cp:revision>1</cp:revision>
  <dcterms:created xsi:type="dcterms:W3CDTF">2022-02-17T05:08:43Z</dcterms:created>
  <dcterms:modified xsi:type="dcterms:W3CDTF">2022-02-17T05:08:43Z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24A60EF7BC364C0F91BED94EB3B809AB</vt:lpwstr>
  </property>
  <property fmtid="{D5CDD505-2E9C-101B-9397-08002B2CF9AE}" pid="3" name="KSOProductBuildVer">
    <vt:lpwstr>1033-11.2.0.10463</vt:lpwstr>
  </property>
</Properties>
</file>