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0" r:id="rId1"/>
  </p:sldMasterIdLst>
  <p:notesMasterIdLst>
    <p:notesMasterId r:id="rId3"/>
  </p:notesMasterIdLst>
  <p:sldIdLst>
    <p:sldId id="257" r:id="rId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0A2FBD4-20CC-4997-A1E8-AEA2743C6ABF}">
  <a:tblStyle styleId="{80A2FBD4-20CC-4997-A1E8-AEA2743C6AB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6"/>
        <p:cNvGrpSpPr/>
        <p:nvPr/>
      </p:nvGrpSpPr>
      <p:grpSpPr>
        <a:xfrm>
          <a:off x="0" y="0"/>
          <a:ext cx="0" cy="0"/>
          <a:chOff x="0" y="0"/>
          <a:chExt cx="0" cy="0"/>
        </a:xfrm>
      </p:grpSpPr>
      <p:sp>
        <p:nvSpPr>
          <p:cNvPr id="717" name="Google Shape;71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8" name="Google Shape;71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70541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557600" y="554825"/>
            <a:ext cx="5873400" cy="1325100"/>
          </a:xfrm>
          <a:prstGeom prst="rect">
            <a:avLst/>
          </a:prstGeom>
        </p:spPr>
        <p:txBody>
          <a:bodyPr spcFirstLastPara="1" wrap="square" lIns="91425" tIns="91425" rIns="91425" bIns="91425" anchor="ctr" anchorCtr="0">
            <a:noAutofit/>
          </a:bodyPr>
          <a:lstStyle>
            <a:lvl1pPr lvl="0" algn="r">
              <a:spcBef>
                <a:spcPts val="0"/>
              </a:spcBef>
              <a:spcAft>
                <a:spcPts val="0"/>
              </a:spcAft>
              <a:buSzPts val="9600"/>
              <a:buNone/>
              <a:defRPr sz="55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4476175" y="2110800"/>
            <a:ext cx="3954600" cy="4071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Clr>
                <a:schemeClr val="dk1"/>
              </a:buClr>
              <a:buSzPts val="1800"/>
              <a:buNone/>
              <a:defRPr>
                <a:solidFill>
                  <a:schemeClr val="dk1"/>
                </a:solidFill>
              </a:defRPr>
            </a:lvl1pPr>
            <a:lvl2pPr lvl="1" rtl="0">
              <a:lnSpc>
                <a:spcPct val="100000"/>
              </a:lnSpc>
              <a:spcBef>
                <a:spcPts val="0"/>
              </a:spcBef>
              <a:spcAft>
                <a:spcPts val="0"/>
              </a:spcAft>
              <a:buSzPts val="1800"/>
              <a:buNone/>
              <a:defRPr sz="1800"/>
            </a:lvl2pPr>
            <a:lvl3pPr lvl="2" rtl="0">
              <a:lnSpc>
                <a:spcPct val="100000"/>
              </a:lnSpc>
              <a:spcBef>
                <a:spcPts val="0"/>
              </a:spcBef>
              <a:spcAft>
                <a:spcPts val="0"/>
              </a:spcAft>
              <a:buSzPts val="1800"/>
              <a:buNone/>
              <a:defRPr sz="1800"/>
            </a:lvl3pPr>
            <a:lvl4pPr lvl="3" rtl="0">
              <a:lnSpc>
                <a:spcPct val="100000"/>
              </a:lnSpc>
              <a:spcBef>
                <a:spcPts val="0"/>
              </a:spcBef>
              <a:spcAft>
                <a:spcPts val="0"/>
              </a:spcAft>
              <a:buSzPts val="1800"/>
              <a:buNone/>
              <a:defRPr sz="1800"/>
            </a:lvl4pPr>
            <a:lvl5pPr lvl="4" rtl="0">
              <a:lnSpc>
                <a:spcPct val="100000"/>
              </a:lnSpc>
              <a:spcBef>
                <a:spcPts val="0"/>
              </a:spcBef>
              <a:spcAft>
                <a:spcPts val="0"/>
              </a:spcAft>
              <a:buSzPts val="1800"/>
              <a:buNone/>
              <a:defRPr sz="1800"/>
            </a:lvl5pPr>
            <a:lvl6pPr lvl="5" rtl="0">
              <a:lnSpc>
                <a:spcPct val="100000"/>
              </a:lnSpc>
              <a:spcBef>
                <a:spcPts val="0"/>
              </a:spcBef>
              <a:spcAft>
                <a:spcPts val="0"/>
              </a:spcAft>
              <a:buSzPts val="1800"/>
              <a:buNone/>
              <a:defRPr sz="1800"/>
            </a:lvl6pPr>
            <a:lvl7pPr lvl="6" rtl="0">
              <a:lnSpc>
                <a:spcPct val="100000"/>
              </a:lnSpc>
              <a:spcBef>
                <a:spcPts val="0"/>
              </a:spcBef>
              <a:spcAft>
                <a:spcPts val="0"/>
              </a:spcAft>
              <a:buSzPts val="1800"/>
              <a:buNone/>
              <a:defRPr sz="1800"/>
            </a:lvl7pPr>
            <a:lvl8pPr lvl="7" rtl="0">
              <a:lnSpc>
                <a:spcPct val="100000"/>
              </a:lnSpc>
              <a:spcBef>
                <a:spcPts val="0"/>
              </a:spcBef>
              <a:spcAft>
                <a:spcPts val="0"/>
              </a:spcAft>
              <a:buSzPts val="1800"/>
              <a:buNone/>
              <a:defRPr sz="1800"/>
            </a:lvl8pPr>
            <a:lvl9pPr lvl="8" rtl="0">
              <a:lnSpc>
                <a:spcPct val="100000"/>
              </a:lnSpc>
              <a:spcBef>
                <a:spcPts val="0"/>
              </a:spcBef>
              <a:spcAft>
                <a:spcPts val="0"/>
              </a:spcAft>
              <a:buSzPts val="1800"/>
              <a:buNone/>
              <a:defRPr sz="1800"/>
            </a:lvl9pPr>
          </a:lstStyle>
          <a:p>
            <a:endParaRPr/>
          </a:p>
        </p:txBody>
      </p:sp>
      <p:sp>
        <p:nvSpPr>
          <p:cNvPr id="11" name="Google Shape;11;p2"/>
          <p:cNvSpPr/>
          <p:nvPr/>
        </p:nvSpPr>
        <p:spPr>
          <a:xfrm rot="150628">
            <a:off x="-285826" y="498443"/>
            <a:ext cx="6468289" cy="4859004"/>
          </a:xfrm>
          <a:custGeom>
            <a:avLst/>
            <a:gdLst/>
            <a:ahLst/>
            <a:cxnLst/>
            <a:rect l="l" t="t" r="r" b="b"/>
            <a:pathLst>
              <a:path w="258742" h="194368" extrusionOk="0">
                <a:moveTo>
                  <a:pt x="0" y="0"/>
                </a:moveTo>
                <a:lnTo>
                  <a:pt x="6716" y="194368"/>
                </a:lnTo>
                <a:lnTo>
                  <a:pt x="258742" y="184040"/>
                </a:lnTo>
                <a:cubicBezTo>
                  <a:pt x="256740" y="179863"/>
                  <a:pt x="253665" y="176063"/>
                  <a:pt x="250764" y="172436"/>
                </a:cubicBezTo>
                <a:cubicBezTo>
                  <a:pt x="231182" y="148503"/>
                  <a:pt x="210512" y="123656"/>
                  <a:pt x="181676" y="112052"/>
                </a:cubicBezTo>
                <a:cubicBezTo>
                  <a:pt x="171523" y="107889"/>
                  <a:pt x="160832" y="105524"/>
                  <a:pt x="151215" y="100448"/>
                </a:cubicBezTo>
                <a:cubicBezTo>
                  <a:pt x="141787" y="95371"/>
                  <a:pt x="133998" y="87944"/>
                  <a:pt x="126194" y="80692"/>
                </a:cubicBezTo>
                <a:cubicBezTo>
                  <a:pt x="89395" y="46416"/>
                  <a:pt x="48955" y="13417"/>
                  <a:pt x="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7894284" y="-721864"/>
            <a:ext cx="2335584" cy="2396736"/>
          </a:xfrm>
          <a:custGeom>
            <a:avLst/>
            <a:gdLst/>
            <a:ahLst/>
            <a:cxnLst/>
            <a:rect l="l" t="t" r="r" b="b"/>
            <a:pathLst>
              <a:path w="72987" h="74898" extrusionOk="0">
                <a:moveTo>
                  <a:pt x="0" y="1"/>
                </a:moveTo>
                <a:cubicBezTo>
                  <a:pt x="1564" y="19745"/>
                  <a:pt x="13398" y="38382"/>
                  <a:pt x="30625" y="48153"/>
                </a:cubicBezTo>
                <a:cubicBezTo>
                  <a:pt x="35109" y="50720"/>
                  <a:pt x="39945" y="52735"/>
                  <a:pt x="44325" y="55555"/>
                </a:cubicBezTo>
                <a:cubicBezTo>
                  <a:pt x="54048" y="61954"/>
                  <a:pt x="61853" y="72681"/>
                  <a:pt x="72987" y="74897"/>
                </a:cubicBezTo>
                <a:lnTo>
                  <a:pt x="72987" y="17025"/>
                </a:lnTo>
                <a:lnTo>
                  <a:pt x="72431" y="1963"/>
                </a:lnTo>
                <a:cubicBezTo>
                  <a:pt x="72129" y="1258"/>
                  <a:pt x="71677" y="605"/>
                  <a:pt x="711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13;p2"/>
          <p:cNvGrpSpPr/>
          <p:nvPr/>
        </p:nvGrpSpPr>
        <p:grpSpPr>
          <a:xfrm>
            <a:off x="5871521" y="92549"/>
            <a:ext cx="2022744" cy="150257"/>
            <a:chOff x="5871521" y="92549"/>
            <a:chExt cx="2022744" cy="150257"/>
          </a:xfrm>
        </p:grpSpPr>
        <p:sp>
          <p:nvSpPr>
            <p:cNvPr id="14" name="Google Shape;14;p2"/>
            <p:cNvSpPr/>
            <p:nvPr/>
          </p:nvSpPr>
          <p:spPr>
            <a:xfrm rot="-5400000">
              <a:off x="7822403" y="92537"/>
              <a:ext cx="71851" cy="71873"/>
            </a:xfrm>
            <a:custGeom>
              <a:avLst/>
              <a:gdLst/>
              <a:ahLst/>
              <a:cxnLst/>
              <a:rect l="l" t="t" r="r" b="b"/>
              <a:pathLst>
                <a:path w="3181" h="3182" extrusionOk="0">
                  <a:moveTo>
                    <a:pt x="1586" y="852"/>
                  </a:moveTo>
                  <a:cubicBezTo>
                    <a:pt x="1958" y="852"/>
                    <a:pt x="2320" y="1224"/>
                    <a:pt x="2320" y="1586"/>
                  </a:cubicBezTo>
                  <a:cubicBezTo>
                    <a:pt x="2320" y="2075"/>
                    <a:pt x="1958" y="2320"/>
                    <a:pt x="1586" y="2320"/>
                  </a:cubicBezTo>
                  <a:cubicBezTo>
                    <a:pt x="1096" y="2320"/>
                    <a:pt x="852" y="2075"/>
                    <a:pt x="852" y="1586"/>
                  </a:cubicBezTo>
                  <a:cubicBezTo>
                    <a:pt x="852" y="1224"/>
                    <a:pt x="1096" y="852"/>
                    <a:pt x="1586" y="852"/>
                  </a:cubicBezTo>
                  <a:close/>
                  <a:moveTo>
                    <a:pt x="1586" y="1"/>
                  </a:moveTo>
                  <a:cubicBezTo>
                    <a:pt x="607" y="1"/>
                    <a:pt x="0" y="735"/>
                    <a:pt x="0" y="1586"/>
                  </a:cubicBezTo>
                  <a:cubicBezTo>
                    <a:pt x="0" y="2447"/>
                    <a:pt x="607" y="3181"/>
                    <a:pt x="1586" y="3181"/>
                  </a:cubicBezTo>
                  <a:cubicBezTo>
                    <a:pt x="2447" y="3181"/>
                    <a:pt x="3181" y="2447"/>
                    <a:pt x="3181" y="1586"/>
                  </a:cubicBezTo>
                  <a:cubicBezTo>
                    <a:pt x="3181" y="735"/>
                    <a:pt x="2447" y="1"/>
                    <a:pt x="15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5400000">
              <a:off x="6270746" y="113318"/>
              <a:ext cx="71873" cy="74516"/>
            </a:xfrm>
            <a:custGeom>
              <a:avLst/>
              <a:gdLst/>
              <a:ahLst/>
              <a:cxnLst/>
              <a:rect l="l" t="t" r="r" b="b"/>
              <a:pathLst>
                <a:path w="3182" h="3299" extrusionOk="0">
                  <a:moveTo>
                    <a:pt x="1586" y="852"/>
                  </a:moveTo>
                  <a:cubicBezTo>
                    <a:pt x="2075" y="852"/>
                    <a:pt x="2320" y="1224"/>
                    <a:pt x="2320" y="1586"/>
                  </a:cubicBezTo>
                  <a:cubicBezTo>
                    <a:pt x="2320" y="2075"/>
                    <a:pt x="2075" y="2447"/>
                    <a:pt x="1586" y="2447"/>
                  </a:cubicBezTo>
                  <a:cubicBezTo>
                    <a:pt x="1224" y="2447"/>
                    <a:pt x="852" y="2075"/>
                    <a:pt x="852" y="1586"/>
                  </a:cubicBezTo>
                  <a:cubicBezTo>
                    <a:pt x="852" y="1224"/>
                    <a:pt x="1224" y="852"/>
                    <a:pt x="1586" y="852"/>
                  </a:cubicBezTo>
                  <a:close/>
                  <a:moveTo>
                    <a:pt x="1586" y="1"/>
                  </a:moveTo>
                  <a:cubicBezTo>
                    <a:pt x="734" y="1"/>
                    <a:pt x="0" y="735"/>
                    <a:pt x="0" y="1586"/>
                  </a:cubicBezTo>
                  <a:cubicBezTo>
                    <a:pt x="0" y="2565"/>
                    <a:pt x="734" y="3299"/>
                    <a:pt x="1586" y="3299"/>
                  </a:cubicBezTo>
                  <a:cubicBezTo>
                    <a:pt x="2447" y="3299"/>
                    <a:pt x="3181" y="2565"/>
                    <a:pt x="3181" y="1586"/>
                  </a:cubicBezTo>
                  <a:cubicBezTo>
                    <a:pt x="3181" y="735"/>
                    <a:pt x="2447" y="1"/>
                    <a:pt x="15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rot="-5400000">
              <a:off x="5871521" y="168289"/>
              <a:ext cx="74516" cy="74516"/>
            </a:xfrm>
            <a:custGeom>
              <a:avLst/>
              <a:gdLst/>
              <a:ahLst/>
              <a:cxnLst/>
              <a:rect l="l" t="t" r="r" b="b"/>
              <a:pathLst>
                <a:path w="3299" h="3299" extrusionOk="0">
                  <a:moveTo>
                    <a:pt x="1713" y="979"/>
                  </a:moveTo>
                  <a:cubicBezTo>
                    <a:pt x="2076" y="979"/>
                    <a:pt x="2448" y="1224"/>
                    <a:pt x="2448" y="1713"/>
                  </a:cubicBezTo>
                  <a:cubicBezTo>
                    <a:pt x="2448" y="2075"/>
                    <a:pt x="2076" y="2447"/>
                    <a:pt x="1713" y="2447"/>
                  </a:cubicBezTo>
                  <a:cubicBezTo>
                    <a:pt x="1224" y="2447"/>
                    <a:pt x="852" y="2075"/>
                    <a:pt x="852" y="1713"/>
                  </a:cubicBezTo>
                  <a:cubicBezTo>
                    <a:pt x="852" y="1224"/>
                    <a:pt x="1224" y="979"/>
                    <a:pt x="1713" y="979"/>
                  </a:cubicBezTo>
                  <a:close/>
                  <a:moveTo>
                    <a:pt x="1713" y="0"/>
                  </a:moveTo>
                  <a:cubicBezTo>
                    <a:pt x="735" y="0"/>
                    <a:pt x="1" y="734"/>
                    <a:pt x="1" y="1713"/>
                  </a:cubicBezTo>
                  <a:cubicBezTo>
                    <a:pt x="1" y="2564"/>
                    <a:pt x="735" y="3298"/>
                    <a:pt x="1713" y="3298"/>
                  </a:cubicBezTo>
                  <a:cubicBezTo>
                    <a:pt x="2565" y="3298"/>
                    <a:pt x="3299" y="2564"/>
                    <a:pt x="3299" y="1713"/>
                  </a:cubicBezTo>
                  <a:cubicBezTo>
                    <a:pt x="3299" y="734"/>
                    <a:pt x="2565" y="0"/>
                    <a:pt x="171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17;p2"/>
          <p:cNvGrpSpPr/>
          <p:nvPr/>
        </p:nvGrpSpPr>
        <p:grpSpPr>
          <a:xfrm>
            <a:off x="1399025" y="2"/>
            <a:ext cx="1940398" cy="1465652"/>
            <a:chOff x="6494900" y="3514727"/>
            <a:chExt cx="1940398" cy="1465652"/>
          </a:xfrm>
        </p:grpSpPr>
        <p:sp>
          <p:nvSpPr>
            <p:cNvPr id="18" name="Google Shape;18;p2"/>
            <p:cNvSpPr/>
            <p:nvPr/>
          </p:nvSpPr>
          <p:spPr>
            <a:xfrm rot="10800000">
              <a:off x="7168809" y="3831842"/>
              <a:ext cx="597418" cy="1148538"/>
            </a:xfrm>
            <a:custGeom>
              <a:avLst/>
              <a:gdLst/>
              <a:ahLst/>
              <a:cxnLst/>
              <a:rect l="l" t="t" r="r" b="b"/>
              <a:pathLst>
                <a:path w="14220" h="27338" extrusionOk="0">
                  <a:moveTo>
                    <a:pt x="7443" y="1"/>
                  </a:moveTo>
                  <a:cubicBezTo>
                    <a:pt x="7333" y="1"/>
                    <a:pt x="7223" y="54"/>
                    <a:pt x="7165" y="164"/>
                  </a:cubicBezTo>
                  <a:cubicBezTo>
                    <a:pt x="0" y="12126"/>
                    <a:pt x="4079" y="26950"/>
                    <a:pt x="4136" y="27060"/>
                  </a:cubicBezTo>
                  <a:cubicBezTo>
                    <a:pt x="4136" y="27228"/>
                    <a:pt x="4299" y="27338"/>
                    <a:pt x="4467" y="27338"/>
                  </a:cubicBezTo>
                  <a:lnTo>
                    <a:pt x="4577" y="27338"/>
                  </a:lnTo>
                  <a:cubicBezTo>
                    <a:pt x="4740" y="27280"/>
                    <a:pt x="4850" y="27060"/>
                    <a:pt x="4798" y="26897"/>
                  </a:cubicBezTo>
                  <a:cubicBezTo>
                    <a:pt x="4740" y="26729"/>
                    <a:pt x="882" y="12730"/>
                    <a:pt x="7443" y="1103"/>
                  </a:cubicBezTo>
                  <a:cubicBezTo>
                    <a:pt x="8598" y="3802"/>
                    <a:pt x="12954" y="14714"/>
                    <a:pt x="9537" y="25133"/>
                  </a:cubicBezTo>
                  <a:cubicBezTo>
                    <a:pt x="9480" y="25296"/>
                    <a:pt x="9590" y="25517"/>
                    <a:pt x="9758" y="25574"/>
                  </a:cubicBezTo>
                  <a:cubicBezTo>
                    <a:pt x="9796" y="25587"/>
                    <a:pt x="9837" y="25593"/>
                    <a:pt x="9879" y="25593"/>
                  </a:cubicBezTo>
                  <a:cubicBezTo>
                    <a:pt x="10015" y="25593"/>
                    <a:pt x="10155" y="25523"/>
                    <a:pt x="10199" y="25354"/>
                  </a:cubicBezTo>
                  <a:cubicBezTo>
                    <a:pt x="14220" y="13118"/>
                    <a:pt x="7827" y="332"/>
                    <a:pt x="7774" y="164"/>
                  </a:cubicBezTo>
                  <a:cubicBezTo>
                    <a:pt x="7716" y="54"/>
                    <a:pt x="7606" y="1"/>
                    <a:pt x="74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rot="10800000">
              <a:off x="6640890" y="3732365"/>
              <a:ext cx="770971" cy="948600"/>
            </a:xfrm>
            <a:custGeom>
              <a:avLst/>
              <a:gdLst/>
              <a:ahLst/>
              <a:cxnLst/>
              <a:rect l="l" t="t" r="r" b="b"/>
              <a:pathLst>
                <a:path w="18351" h="22579" extrusionOk="0">
                  <a:moveTo>
                    <a:pt x="18012" y="1"/>
                  </a:moveTo>
                  <a:cubicBezTo>
                    <a:pt x="17959" y="1"/>
                    <a:pt x="17903" y="15"/>
                    <a:pt x="17857" y="39"/>
                  </a:cubicBezTo>
                  <a:cubicBezTo>
                    <a:pt x="5181" y="5881"/>
                    <a:pt x="110" y="20321"/>
                    <a:pt x="53" y="20484"/>
                  </a:cubicBezTo>
                  <a:cubicBezTo>
                    <a:pt x="0" y="20652"/>
                    <a:pt x="110" y="20872"/>
                    <a:pt x="273" y="20925"/>
                  </a:cubicBezTo>
                  <a:cubicBezTo>
                    <a:pt x="314" y="20936"/>
                    <a:pt x="354" y="20940"/>
                    <a:pt x="393" y="20940"/>
                  </a:cubicBezTo>
                  <a:cubicBezTo>
                    <a:pt x="569" y="20940"/>
                    <a:pt x="725" y="20842"/>
                    <a:pt x="772" y="20705"/>
                  </a:cubicBezTo>
                  <a:cubicBezTo>
                    <a:pt x="825" y="20541"/>
                    <a:pt x="5564" y="6873"/>
                    <a:pt x="17526" y="974"/>
                  </a:cubicBezTo>
                  <a:lnTo>
                    <a:pt x="17526" y="974"/>
                  </a:lnTo>
                  <a:cubicBezTo>
                    <a:pt x="17028" y="3840"/>
                    <a:pt x="14383" y="15303"/>
                    <a:pt x="5622" y="21974"/>
                  </a:cubicBezTo>
                  <a:cubicBezTo>
                    <a:pt x="5511" y="22085"/>
                    <a:pt x="5454" y="22305"/>
                    <a:pt x="5564" y="22468"/>
                  </a:cubicBezTo>
                  <a:cubicBezTo>
                    <a:pt x="5622" y="22526"/>
                    <a:pt x="5732" y="22579"/>
                    <a:pt x="5842" y="22579"/>
                  </a:cubicBezTo>
                  <a:cubicBezTo>
                    <a:pt x="5952" y="22579"/>
                    <a:pt x="6005" y="22579"/>
                    <a:pt x="6063" y="22526"/>
                  </a:cubicBezTo>
                  <a:cubicBezTo>
                    <a:pt x="16314" y="14752"/>
                    <a:pt x="18351" y="590"/>
                    <a:pt x="18351" y="422"/>
                  </a:cubicBezTo>
                  <a:cubicBezTo>
                    <a:pt x="18351" y="312"/>
                    <a:pt x="18298" y="149"/>
                    <a:pt x="18188" y="92"/>
                  </a:cubicBezTo>
                  <a:cubicBezTo>
                    <a:pt x="18154" y="28"/>
                    <a:pt x="18085" y="1"/>
                    <a:pt x="180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rot="10800000">
              <a:off x="6494900" y="3570305"/>
              <a:ext cx="791936" cy="252033"/>
            </a:xfrm>
            <a:custGeom>
              <a:avLst/>
              <a:gdLst/>
              <a:ahLst/>
              <a:cxnLst/>
              <a:rect l="l" t="t" r="r" b="b"/>
              <a:pathLst>
                <a:path w="18850" h="5999" extrusionOk="0">
                  <a:moveTo>
                    <a:pt x="10781" y="1"/>
                  </a:moveTo>
                  <a:cubicBezTo>
                    <a:pt x="6483" y="1"/>
                    <a:pt x="3129" y="1265"/>
                    <a:pt x="2919" y="1369"/>
                  </a:cubicBezTo>
                  <a:cubicBezTo>
                    <a:pt x="2756" y="1426"/>
                    <a:pt x="2646" y="1647"/>
                    <a:pt x="2699" y="1810"/>
                  </a:cubicBezTo>
                  <a:cubicBezTo>
                    <a:pt x="2783" y="1978"/>
                    <a:pt x="2900" y="2051"/>
                    <a:pt x="3049" y="2051"/>
                  </a:cubicBezTo>
                  <a:cubicBezTo>
                    <a:pt x="3095" y="2051"/>
                    <a:pt x="3144" y="2044"/>
                    <a:pt x="3197" y="2030"/>
                  </a:cubicBezTo>
                  <a:cubicBezTo>
                    <a:pt x="3232" y="1995"/>
                    <a:pt x="6544" y="745"/>
                    <a:pt x="10783" y="745"/>
                  </a:cubicBezTo>
                  <a:cubicBezTo>
                    <a:pt x="12932" y="745"/>
                    <a:pt x="15318" y="1066"/>
                    <a:pt x="17637" y="2030"/>
                  </a:cubicBezTo>
                  <a:cubicBezTo>
                    <a:pt x="15485" y="2901"/>
                    <a:pt x="9197" y="5288"/>
                    <a:pt x="3718" y="5288"/>
                  </a:cubicBezTo>
                  <a:cubicBezTo>
                    <a:pt x="2595" y="5288"/>
                    <a:pt x="1506" y="5188"/>
                    <a:pt x="494" y="4954"/>
                  </a:cubicBezTo>
                  <a:cubicBezTo>
                    <a:pt x="455" y="4943"/>
                    <a:pt x="418" y="4939"/>
                    <a:pt x="383" y="4939"/>
                  </a:cubicBezTo>
                  <a:cubicBezTo>
                    <a:pt x="219" y="4939"/>
                    <a:pt x="100" y="5045"/>
                    <a:pt x="53" y="5227"/>
                  </a:cubicBezTo>
                  <a:cubicBezTo>
                    <a:pt x="0" y="5394"/>
                    <a:pt x="110" y="5615"/>
                    <a:pt x="331" y="5668"/>
                  </a:cubicBezTo>
                  <a:cubicBezTo>
                    <a:pt x="1376" y="5888"/>
                    <a:pt x="2478" y="5999"/>
                    <a:pt x="3748" y="5999"/>
                  </a:cubicBezTo>
                  <a:cubicBezTo>
                    <a:pt x="6226" y="5999"/>
                    <a:pt x="9039" y="5558"/>
                    <a:pt x="12289" y="4623"/>
                  </a:cubicBezTo>
                  <a:cubicBezTo>
                    <a:pt x="15873" y="3631"/>
                    <a:pt x="18629" y="2361"/>
                    <a:pt x="18682" y="2361"/>
                  </a:cubicBezTo>
                  <a:cubicBezTo>
                    <a:pt x="18792" y="2308"/>
                    <a:pt x="18849" y="2141"/>
                    <a:pt x="18849" y="2030"/>
                  </a:cubicBezTo>
                  <a:cubicBezTo>
                    <a:pt x="18849" y="1867"/>
                    <a:pt x="18792" y="1757"/>
                    <a:pt x="18682" y="1700"/>
                  </a:cubicBezTo>
                  <a:cubicBezTo>
                    <a:pt x="16014" y="415"/>
                    <a:pt x="13243" y="1"/>
                    <a:pt x="1078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10800000">
              <a:off x="7083033" y="3514729"/>
              <a:ext cx="201576" cy="99528"/>
            </a:xfrm>
            <a:custGeom>
              <a:avLst/>
              <a:gdLst/>
              <a:ahLst/>
              <a:cxnLst/>
              <a:rect l="l" t="t" r="r" b="b"/>
              <a:pathLst>
                <a:path w="4798" h="2369" extrusionOk="0">
                  <a:moveTo>
                    <a:pt x="278" y="1"/>
                  </a:moveTo>
                  <a:cubicBezTo>
                    <a:pt x="221" y="1"/>
                    <a:pt x="110" y="111"/>
                    <a:pt x="57" y="221"/>
                  </a:cubicBezTo>
                  <a:cubicBezTo>
                    <a:pt x="0" y="384"/>
                    <a:pt x="57" y="605"/>
                    <a:pt x="278" y="662"/>
                  </a:cubicBezTo>
                  <a:cubicBezTo>
                    <a:pt x="278" y="662"/>
                    <a:pt x="331" y="715"/>
                    <a:pt x="388" y="715"/>
                  </a:cubicBezTo>
                  <a:cubicBezTo>
                    <a:pt x="719" y="882"/>
                    <a:pt x="1931" y="1376"/>
                    <a:pt x="3417" y="2368"/>
                  </a:cubicBezTo>
                  <a:lnTo>
                    <a:pt x="4797" y="2368"/>
                  </a:lnTo>
                  <a:cubicBezTo>
                    <a:pt x="4026" y="1817"/>
                    <a:pt x="3254" y="1376"/>
                    <a:pt x="2646" y="1046"/>
                  </a:cubicBezTo>
                  <a:cubicBezTo>
                    <a:pt x="1601" y="441"/>
                    <a:pt x="829" y="111"/>
                    <a:pt x="609" y="53"/>
                  </a:cubicBezTo>
                  <a:cubicBezTo>
                    <a:pt x="551" y="1"/>
                    <a:pt x="551" y="1"/>
                    <a:pt x="4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10800000">
              <a:off x="7668910" y="3514727"/>
              <a:ext cx="629851" cy="147044"/>
            </a:xfrm>
            <a:custGeom>
              <a:avLst/>
              <a:gdLst/>
              <a:ahLst/>
              <a:cxnLst/>
              <a:rect l="l" t="t" r="r" b="b"/>
              <a:pathLst>
                <a:path w="14992" h="3500" extrusionOk="0">
                  <a:moveTo>
                    <a:pt x="11203" y="1"/>
                  </a:moveTo>
                  <a:cubicBezTo>
                    <a:pt x="5338" y="1"/>
                    <a:pt x="418" y="3019"/>
                    <a:pt x="168" y="3169"/>
                  </a:cubicBezTo>
                  <a:cubicBezTo>
                    <a:pt x="110" y="3226"/>
                    <a:pt x="0" y="3336"/>
                    <a:pt x="0" y="3499"/>
                  </a:cubicBezTo>
                  <a:lnTo>
                    <a:pt x="1213" y="3499"/>
                  </a:lnTo>
                  <a:cubicBezTo>
                    <a:pt x="1213" y="3446"/>
                    <a:pt x="1213" y="3446"/>
                    <a:pt x="1160" y="3446"/>
                  </a:cubicBezTo>
                  <a:cubicBezTo>
                    <a:pt x="2631" y="2643"/>
                    <a:pt x="6671" y="717"/>
                    <a:pt x="11258" y="717"/>
                  </a:cubicBezTo>
                  <a:cubicBezTo>
                    <a:pt x="12334" y="717"/>
                    <a:pt x="13440" y="823"/>
                    <a:pt x="14550" y="1074"/>
                  </a:cubicBezTo>
                  <a:cubicBezTo>
                    <a:pt x="14569" y="1093"/>
                    <a:pt x="14588" y="1100"/>
                    <a:pt x="14608" y="1100"/>
                  </a:cubicBezTo>
                  <a:cubicBezTo>
                    <a:pt x="14649" y="1100"/>
                    <a:pt x="14697" y="1074"/>
                    <a:pt x="14771" y="1074"/>
                  </a:cubicBezTo>
                  <a:cubicBezTo>
                    <a:pt x="14828" y="1021"/>
                    <a:pt x="14938" y="911"/>
                    <a:pt x="14938" y="801"/>
                  </a:cubicBezTo>
                  <a:cubicBezTo>
                    <a:pt x="14991" y="633"/>
                    <a:pt x="14881" y="413"/>
                    <a:pt x="14718" y="413"/>
                  </a:cubicBezTo>
                  <a:cubicBezTo>
                    <a:pt x="14056" y="250"/>
                    <a:pt x="13448" y="140"/>
                    <a:pt x="12844" y="82"/>
                  </a:cubicBezTo>
                  <a:cubicBezTo>
                    <a:pt x="12291" y="26"/>
                    <a:pt x="11743" y="1"/>
                    <a:pt x="112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rot="10800000">
              <a:off x="7564631" y="3616584"/>
              <a:ext cx="870667" cy="880876"/>
            </a:xfrm>
            <a:custGeom>
              <a:avLst/>
              <a:gdLst/>
              <a:ahLst/>
              <a:cxnLst/>
              <a:rect l="l" t="t" r="r" b="b"/>
              <a:pathLst>
                <a:path w="20724" h="20967" extrusionOk="0">
                  <a:moveTo>
                    <a:pt x="364" y="1"/>
                  </a:moveTo>
                  <a:cubicBezTo>
                    <a:pt x="267" y="1"/>
                    <a:pt x="189" y="39"/>
                    <a:pt x="111" y="80"/>
                  </a:cubicBezTo>
                  <a:cubicBezTo>
                    <a:pt x="53" y="190"/>
                    <a:pt x="1" y="300"/>
                    <a:pt x="53" y="464"/>
                  </a:cubicBezTo>
                  <a:cubicBezTo>
                    <a:pt x="4022" y="13801"/>
                    <a:pt x="17637" y="20856"/>
                    <a:pt x="17747" y="20913"/>
                  </a:cubicBezTo>
                  <a:cubicBezTo>
                    <a:pt x="17800" y="20966"/>
                    <a:pt x="17858" y="20966"/>
                    <a:pt x="17910" y="20966"/>
                  </a:cubicBezTo>
                  <a:cubicBezTo>
                    <a:pt x="18021" y="20966"/>
                    <a:pt x="18188" y="20913"/>
                    <a:pt x="18241" y="20803"/>
                  </a:cubicBezTo>
                  <a:cubicBezTo>
                    <a:pt x="18299" y="20583"/>
                    <a:pt x="18241" y="20362"/>
                    <a:pt x="18078" y="20305"/>
                  </a:cubicBezTo>
                  <a:cubicBezTo>
                    <a:pt x="17968" y="20252"/>
                    <a:pt x="5014" y="13528"/>
                    <a:pt x="935" y="905"/>
                  </a:cubicBezTo>
                  <a:lnTo>
                    <a:pt x="935" y="905"/>
                  </a:lnTo>
                  <a:cubicBezTo>
                    <a:pt x="3691" y="1844"/>
                    <a:pt x="14661" y="6032"/>
                    <a:pt x="20005" y="15622"/>
                  </a:cubicBezTo>
                  <a:cubicBezTo>
                    <a:pt x="20084" y="15740"/>
                    <a:pt x="20221" y="15830"/>
                    <a:pt x="20354" y="15830"/>
                  </a:cubicBezTo>
                  <a:cubicBezTo>
                    <a:pt x="20405" y="15830"/>
                    <a:pt x="20456" y="15816"/>
                    <a:pt x="20503" y="15785"/>
                  </a:cubicBezTo>
                  <a:cubicBezTo>
                    <a:pt x="20666" y="15675"/>
                    <a:pt x="20724" y="15455"/>
                    <a:pt x="20613" y="15292"/>
                  </a:cubicBezTo>
                  <a:cubicBezTo>
                    <a:pt x="14383" y="4048"/>
                    <a:pt x="605" y="23"/>
                    <a:pt x="494" y="23"/>
                  </a:cubicBezTo>
                  <a:cubicBezTo>
                    <a:pt x="447" y="7"/>
                    <a:pt x="404" y="1"/>
                    <a:pt x="36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 name="Google Shape;24;p2"/>
          <p:cNvGrpSpPr/>
          <p:nvPr/>
        </p:nvGrpSpPr>
        <p:grpSpPr>
          <a:xfrm>
            <a:off x="7203625" y="3677852"/>
            <a:ext cx="1940398" cy="1465652"/>
            <a:chOff x="7203625" y="3677852"/>
            <a:chExt cx="1940398" cy="1465652"/>
          </a:xfrm>
        </p:grpSpPr>
        <p:sp>
          <p:nvSpPr>
            <p:cNvPr id="25" name="Google Shape;25;p2"/>
            <p:cNvSpPr/>
            <p:nvPr/>
          </p:nvSpPr>
          <p:spPr>
            <a:xfrm>
              <a:off x="7872697" y="3677852"/>
              <a:ext cx="597418" cy="1148538"/>
            </a:xfrm>
            <a:custGeom>
              <a:avLst/>
              <a:gdLst/>
              <a:ahLst/>
              <a:cxnLst/>
              <a:rect l="l" t="t" r="r" b="b"/>
              <a:pathLst>
                <a:path w="14220" h="27338" extrusionOk="0">
                  <a:moveTo>
                    <a:pt x="7443" y="1"/>
                  </a:moveTo>
                  <a:cubicBezTo>
                    <a:pt x="7333" y="1"/>
                    <a:pt x="7223" y="54"/>
                    <a:pt x="7165" y="164"/>
                  </a:cubicBezTo>
                  <a:cubicBezTo>
                    <a:pt x="0" y="12126"/>
                    <a:pt x="4079" y="26950"/>
                    <a:pt x="4136" y="27060"/>
                  </a:cubicBezTo>
                  <a:cubicBezTo>
                    <a:pt x="4136" y="27228"/>
                    <a:pt x="4299" y="27338"/>
                    <a:pt x="4467" y="27338"/>
                  </a:cubicBezTo>
                  <a:lnTo>
                    <a:pt x="4577" y="27338"/>
                  </a:lnTo>
                  <a:cubicBezTo>
                    <a:pt x="4740" y="27280"/>
                    <a:pt x="4850" y="27060"/>
                    <a:pt x="4798" y="26897"/>
                  </a:cubicBezTo>
                  <a:cubicBezTo>
                    <a:pt x="4740" y="26729"/>
                    <a:pt x="882" y="12730"/>
                    <a:pt x="7443" y="1103"/>
                  </a:cubicBezTo>
                  <a:cubicBezTo>
                    <a:pt x="8598" y="3802"/>
                    <a:pt x="12954" y="14714"/>
                    <a:pt x="9537" y="25133"/>
                  </a:cubicBezTo>
                  <a:cubicBezTo>
                    <a:pt x="9480" y="25296"/>
                    <a:pt x="9590" y="25517"/>
                    <a:pt x="9758" y="25574"/>
                  </a:cubicBezTo>
                  <a:cubicBezTo>
                    <a:pt x="9796" y="25587"/>
                    <a:pt x="9837" y="25593"/>
                    <a:pt x="9879" y="25593"/>
                  </a:cubicBezTo>
                  <a:cubicBezTo>
                    <a:pt x="10015" y="25593"/>
                    <a:pt x="10155" y="25523"/>
                    <a:pt x="10199" y="25354"/>
                  </a:cubicBezTo>
                  <a:cubicBezTo>
                    <a:pt x="14220" y="13118"/>
                    <a:pt x="7827" y="332"/>
                    <a:pt x="7774" y="164"/>
                  </a:cubicBezTo>
                  <a:cubicBezTo>
                    <a:pt x="7716" y="54"/>
                    <a:pt x="7606" y="1"/>
                    <a:pt x="74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227062" y="3977267"/>
              <a:ext cx="770971" cy="948600"/>
            </a:xfrm>
            <a:custGeom>
              <a:avLst/>
              <a:gdLst/>
              <a:ahLst/>
              <a:cxnLst/>
              <a:rect l="l" t="t" r="r" b="b"/>
              <a:pathLst>
                <a:path w="18351" h="22579" extrusionOk="0">
                  <a:moveTo>
                    <a:pt x="18012" y="1"/>
                  </a:moveTo>
                  <a:cubicBezTo>
                    <a:pt x="17959" y="1"/>
                    <a:pt x="17903" y="15"/>
                    <a:pt x="17857" y="39"/>
                  </a:cubicBezTo>
                  <a:cubicBezTo>
                    <a:pt x="5181" y="5881"/>
                    <a:pt x="110" y="20321"/>
                    <a:pt x="53" y="20484"/>
                  </a:cubicBezTo>
                  <a:cubicBezTo>
                    <a:pt x="0" y="20652"/>
                    <a:pt x="110" y="20872"/>
                    <a:pt x="273" y="20925"/>
                  </a:cubicBezTo>
                  <a:cubicBezTo>
                    <a:pt x="314" y="20936"/>
                    <a:pt x="354" y="20940"/>
                    <a:pt x="393" y="20940"/>
                  </a:cubicBezTo>
                  <a:cubicBezTo>
                    <a:pt x="569" y="20940"/>
                    <a:pt x="725" y="20842"/>
                    <a:pt x="772" y="20705"/>
                  </a:cubicBezTo>
                  <a:cubicBezTo>
                    <a:pt x="825" y="20541"/>
                    <a:pt x="5564" y="6873"/>
                    <a:pt x="17526" y="974"/>
                  </a:cubicBezTo>
                  <a:lnTo>
                    <a:pt x="17526" y="974"/>
                  </a:lnTo>
                  <a:cubicBezTo>
                    <a:pt x="17028" y="3840"/>
                    <a:pt x="14383" y="15303"/>
                    <a:pt x="5622" y="21974"/>
                  </a:cubicBezTo>
                  <a:cubicBezTo>
                    <a:pt x="5511" y="22085"/>
                    <a:pt x="5454" y="22305"/>
                    <a:pt x="5564" y="22468"/>
                  </a:cubicBezTo>
                  <a:cubicBezTo>
                    <a:pt x="5622" y="22526"/>
                    <a:pt x="5732" y="22579"/>
                    <a:pt x="5842" y="22579"/>
                  </a:cubicBezTo>
                  <a:cubicBezTo>
                    <a:pt x="5952" y="22579"/>
                    <a:pt x="6005" y="22579"/>
                    <a:pt x="6063" y="22526"/>
                  </a:cubicBezTo>
                  <a:cubicBezTo>
                    <a:pt x="16314" y="14752"/>
                    <a:pt x="18351" y="590"/>
                    <a:pt x="18351" y="422"/>
                  </a:cubicBezTo>
                  <a:cubicBezTo>
                    <a:pt x="18351" y="312"/>
                    <a:pt x="18298" y="149"/>
                    <a:pt x="18188" y="92"/>
                  </a:cubicBezTo>
                  <a:cubicBezTo>
                    <a:pt x="18154" y="28"/>
                    <a:pt x="18085" y="1"/>
                    <a:pt x="180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352087" y="4835893"/>
              <a:ext cx="791936" cy="252033"/>
            </a:xfrm>
            <a:custGeom>
              <a:avLst/>
              <a:gdLst/>
              <a:ahLst/>
              <a:cxnLst/>
              <a:rect l="l" t="t" r="r" b="b"/>
              <a:pathLst>
                <a:path w="18850" h="5999" extrusionOk="0">
                  <a:moveTo>
                    <a:pt x="10781" y="1"/>
                  </a:moveTo>
                  <a:cubicBezTo>
                    <a:pt x="6483" y="1"/>
                    <a:pt x="3129" y="1265"/>
                    <a:pt x="2919" y="1369"/>
                  </a:cubicBezTo>
                  <a:cubicBezTo>
                    <a:pt x="2756" y="1426"/>
                    <a:pt x="2646" y="1647"/>
                    <a:pt x="2699" y="1810"/>
                  </a:cubicBezTo>
                  <a:cubicBezTo>
                    <a:pt x="2783" y="1978"/>
                    <a:pt x="2900" y="2051"/>
                    <a:pt x="3049" y="2051"/>
                  </a:cubicBezTo>
                  <a:cubicBezTo>
                    <a:pt x="3095" y="2051"/>
                    <a:pt x="3144" y="2044"/>
                    <a:pt x="3197" y="2030"/>
                  </a:cubicBezTo>
                  <a:cubicBezTo>
                    <a:pt x="3232" y="1995"/>
                    <a:pt x="6544" y="745"/>
                    <a:pt x="10783" y="745"/>
                  </a:cubicBezTo>
                  <a:cubicBezTo>
                    <a:pt x="12932" y="745"/>
                    <a:pt x="15318" y="1066"/>
                    <a:pt x="17637" y="2030"/>
                  </a:cubicBezTo>
                  <a:cubicBezTo>
                    <a:pt x="15485" y="2901"/>
                    <a:pt x="9197" y="5288"/>
                    <a:pt x="3718" y="5288"/>
                  </a:cubicBezTo>
                  <a:cubicBezTo>
                    <a:pt x="2595" y="5288"/>
                    <a:pt x="1506" y="5188"/>
                    <a:pt x="494" y="4954"/>
                  </a:cubicBezTo>
                  <a:cubicBezTo>
                    <a:pt x="455" y="4943"/>
                    <a:pt x="418" y="4939"/>
                    <a:pt x="383" y="4939"/>
                  </a:cubicBezTo>
                  <a:cubicBezTo>
                    <a:pt x="219" y="4939"/>
                    <a:pt x="100" y="5045"/>
                    <a:pt x="53" y="5227"/>
                  </a:cubicBezTo>
                  <a:cubicBezTo>
                    <a:pt x="0" y="5394"/>
                    <a:pt x="110" y="5615"/>
                    <a:pt x="331" y="5668"/>
                  </a:cubicBezTo>
                  <a:cubicBezTo>
                    <a:pt x="1376" y="5888"/>
                    <a:pt x="2478" y="5999"/>
                    <a:pt x="3748" y="5999"/>
                  </a:cubicBezTo>
                  <a:cubicBezTo>
                    <a:pt x="6226" y="5999"/>
                    <a:pt x="9039" y="5558"/>
                    <a:pt x="12289" y="4623"/>
                  </a:cubicBezTo>
                  <a:cubicBezTo>
                    <a:pt x="15873" y="3631"/>
                    <a:pt x="18629" y="2361"/>
                    <a:pt x="18682" y="2361"/>
                  </a:cubicBezTo>
                  <a:cubicBezTo>
                    <a:pt x="18792" y="2308"/>
                    <a:pt x="18849" y="2141"/>
                    <a:pt x="18849" y="2030"/>
                  </a:cubicBezTo>
                  <a:cubicBezTo>
                    <a:pt x="18849" y="1867"/>
                    <a:pt x="18792" y="1757"/>
                    <a:pt x="18682" y="1700"/>
                  </a:cubicBezTo>
                  <a:cubicBezTo>
                    <a:pt x="16014" y="415"/>
                    <a:pt x="13243" y="1"/>
                    <a:pt x="1078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354314" y="5043975"/>
              <a:ext cx="201576" cy="99528"/>
            </a:xfrm>
            <a:custGeom>
              <a:avLst/>
              <a:gdLst/>
              <a:ahLst/>
              <a:cxnLst/>
              <a:rect l="l" t="t" r="r" b="b"/>
              <a:pathLst>
                <a:path w="4798" h="2369" extrusionOk="0">
                  <a:moveTo>
                    <a:pt x="278" y="1"/>
                  </a:moveTo>
                  <a:cubicBezTo>
                    <a:pt x="221" y="1"/>
                    <a:pt x="110" y="111"/>
                    <a:pt x="57" y="221"/>
                  </a:cubicBezTo>
                  <a:cubicBezTo>
                    <a:pt x="0" y="384"/>
                    <a:pt x="57" y="605"/>
                    <a:pt x="278" y="662"/>
                  </a:cubicBezTo>
                  <a:cubicBezTo>
                    <a:pt x="278" y="662"/>
                    <a:pt x="331" y="715"/>
                    <a:pt x="388" y="715"/>
                  </a:cubicBezTo>
                  <a:cubicBezTo>
                    <a:pt x="719" y="882"/>
                    <a:pt x="1931" y="1376"/>
                    <a:pt x="3417" y="2368"/>
                  </a:cubicBezTo>
                  <a:lnTo>
                    <a:pt x="4797" y="2368"/>
                  </a:lnTo>
                  <a:cubicBezTo>
                    <a:pt x="4026" y="1817"/>
                    <a:pt x="3254" y="1376"/>
                    <a:pt x="2646" y="1046"/>
                  </a:cubicBezTo>
                  <a:cubicBezTo>
                    <a:pt x="1601" y="441"/>
                    <a:pt x="829" y="111"/>
                    <a:pt x="609" y="53"/>
                  </a:cubicBezTo>
                  <a:cubicBezTo>
                    <a:pt x="551" y="1"/>
                    <a:pt x="551" y="1"/>
                    <a:pt x="4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7340162" y="4996461"/>
              <a:ext cx="629851" cy="147044"/>
            </a:xfrm>
            <a:custGeom>
              <a:avLst/>
              <a:gdLst/>
              <a:ahLst/>
              <a:cxnLst/>
              <a:rect l="l" t="t" r="r" b="b"/>
              <a:pathLst>
                <a:path w="14992" h="3500" extrusionOk="0">
                  <a:moveTo>
                    <a:pt x="11203" y="1"/>
                  </a:moveTo>
                  <a:cubicBezTo>
                    <a:pt x="5338" y="1"/>
                    <a:pt x="418" y="3019"/>
                    <a:pt x="168" y="3169"/>
                  </a:cubicBezTo>
                  <a:cubicBezTo>
                    <a:pt x="110" y="3226"/>
                    <a:pt x="0" y="3336"/>
                    <a:pt x="0" y="3499"/>
                  </a:cubicBezTo>
                  <a:lnTo>
                    <a:pt x="1213" y="3499"/>
                  </a:lnTo>
                  <a:cubicBezTo>
                    <a:pt x="1213" y="3446"/>
                    <a:pt x="1213" y="3446"/>
                    <a:pt x="1160" y="3446"/>
                  </a:cubicBezTo>
                  <a:cubicBezTo>
                    <a:pt x="2631" y="2643"/>
                    <a:pt x="6671" y="717"/>
                    <a:pt x="11258" y="717"/>
                  </a:cubicBezTo>
                  <a:cubicBezTo>
                    <a:pt x="12334" y="717"/>
                    <a:pt x="13440" y="823"/>
                    <a:pt x="14550" y="1074"/>
                  </a:cubicBezTo>
                  <a:cubicBezTo>
                    <a:pt x="14569" y="1093"/>
                    <a:pt x="14588" y="1100"/>
                    <a:pt x="14608" y="1100"/>
                  </a:cubicBezTo>
                  <a:cubicBezTo>
                    <a:pt x="14649" y="1100"/>
                    <a:pt x="14697" y="1074"/>
                    <a:pt x="14771" y="1074"/>
                  </a:cubicBezTo>
                  <a:cubicBezTo>
                    <a:pt x="14828" y="1021"/>
                    <a:pt x="14938" y="911"/>
                    <a:pt x="14938" y="801"/>
                  </a:cubicBezTo>
                  <a:cubicBezTo>
                    <a:pt x="14991" y="633"/>
                    <a:pt x="14881" y="413"/>
                    <a:pt x="14718" y="413"/>
                  </a:cubicBezTo>
                  <a:cubicBezTo>
                    <a:pt x="14056" y="250"/>
                    <a:pt x="13448" y="140"/>
                    <a:pt x="12844" y="82"/>
                  </a:cubicBezTo>
                  <a:cubicBezTo>
                    <a:pt x="12291" y="26"/>
                    <a:pt x="11743" y="1"/>
                    <a:pt x="1120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7203625" y="4160772"/>
              <a:ext cx="870667" cy="880876"/>
            </a:xfrm>
            <a:custGeom>
              <a:avLst/>
              <a:gdLst/>
              <a:ahLst/>
              <a:cxnLst/>
              <a:rect l="l" t="t" r="r" b="b"/>
              <a:pathLst>
                <a:path w="20724" h="20967" extrusionOk="0">
                  <a:moveTo>
                    <a:pt x="364" y="1"/>
                  </a:moveTo>
                  <a:cubicBezTo>
                    <a:pt x="267" y="1"/>
                    <a:pt x="189" y="39"/>
                    <a:pt x="111" y="80"/>
                  </a:cubicBezTo>
                  <a:cubicBezTo>
                    <a:pt x="53" y="190"/>
                    <a:pt x="1" y="300"/>
                    <a:pt x="53" y="464"/>
                  </a:cubicBezTo>
                  <a:cubicBezTo>
                    <a:pt x="4022" y="13801"/>
                    <a:pt x="17637" y="20856"/>
                    <a:pt x="17747" y="20913"/>
                  </a:cubicBezTo>
                  <a:cubicBezTo>
                    <a:pt x="17800" y="20966"/>
                    <a:pt x="17858" y="20966"/>
                    <a:pt x="17910" y="20966"/>
                  </a:cubicBezTo>
                  <a:cubicBezTo>
                    <a:pt x="18021" y="20966"/>
                    <a:pt x="18188" y="20913"/>
                    <a:pt x="18241" y="20803"/>
                  </a:cubicBezTo>
                  <a:cubicBezTo>
                    <a:pt x="18299" y="20583"/>
                    <a:pt x="18241" y="20362"/>
                    <a:pt x="18078" y="20305"/>
                  </a:cubicBezTo>
                  <a:cubicBezTo>
                    <a:pt x="17968" y="20252"/>
                    <a:pt x="5014" y="13528"/>
                    <a:pt x="935" y="905"/>
                  </a:cubicBezTo>
                  <a:lnTo>
                    <a:pt x="935" y="905"/>
                  </a:lnTo>
                  <a:cubicBezTo>
                    <a:pt x="3691" y="1844"/>
                    <a:pt x="14661" y="6032"/>
                    <a:pt x="20005" y="15622"/>
                  </a:cubicBezTo>
                  <a:cubicBezTo>
                    <a:pt x="20084" y="15740"/>
                    <a:pt x="20221" y="15830"/>
                    <a:pt x="20354" y="15830"/>
                  </a:cubicBezTo>
                  <a:cubicBezTo>
                    <a:pt x="20405" y="15830"/>
                    <a:pt x="20456" y="15816"/>
                    <a:pt x="20503" y="15785"/>
                  </a:cubicBezTo>
                  <a:cubicBezTo>
                    <a:pt x="20666" y="15675"/>
                    <a:pt x="20724" y="15455"/>
                    <a:pt x="20613" y="15292"/>
                  </a:cubicBezTo>
                  <a:cubicBezTo>
                    <a:pt x="14383" y="4048"/>
                    <a:pt x="605" y="23"/>
                    <a:pt x="494" y="23"/>
                  </a:cubicBezTo>
                  <a:cubicBezTo>
                    <a:pt x="447" y="7"/>
                    <a:pt x="404" y="1"/>
                    <a:pt x="36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6"/>
        </a:solidFill>
        <a:effectLst/>
      </p:bgPr>
    </p:bg>
    <p:spTree>
      <p:nvGrpSpPr>
        <p:cNvPr id="1" name="Shape 230"/>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231"/>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ackground 1">
  <p:cSld name="CUSTOM_14">
    <p:spTree>
      <p:nvGrpSpPr>
        <p:cNvPr id="1" name="Shape 681"/>
        <p:cNvGrpSpPr/>
        <p:nvPr/>
      </p:nvGrpSpPr>
      <p:grpSpPr>
        <a:xfrm>
          <a:off x="0" y="0"/>
          <a:ext cx="0" cy="0"/>
          <a:chOff x="0" y="0"/>
          <a:chExt cx="0" cy="0"/>
        </a:xfrm>
      </p:grpSpPr>
      <p:sp>
        <p:nvSpPr>
          <p:cNvPr id="682" name="Google Shape;682;p30"/>
          <p:cNvSpPr/>
          <p:nvPr/>
        </p:nvSpPr>
        <p:spPr>
          <a:xfrm>
            <a:off x="5292550" y="2043851"/>
            <a:ext cx="3851479" cy="3099688"/>
          </a:xfrm>
          <a:custGeom>
            <a:avLst/>
            <a:gdLst/>
            <a:ahLst/>
            <a:cxnLst/>
            <a:rect l="l" t="t" r="r" b="b"/>
            <a:pathLst>
              <a:path w="87748" h="70620" extrusionOk="0">
                <a:moveTo>
                  <a:pt x="33005" y="1"/>
                </a:moveTo>
                <a:cubicBezTo>
                  <a:pt x="31215" y="1"/>
                  <a:pt x="29421" y="142"/>
                  <a:pt x="27641" y="422"/>
                </a:cubicBezTo>
                <a:cubicBezTo>
                  <a:pt x="18208" y="1795"/>
                  <a:pt x="9104" y="7003"/>
                  <a:pt x="4006" y="15558"/>
                </a:cubicBezTo>
                <a:cubicBezTo>
                  <a:pt x="1373" y="20055"/>
                  <a:pt x="0" y="25267"/>
                  <a:pt x="0" y="30585"/>
                </a:cubicBezTo>
                <a:cubicBezTo>
                  <a:pt x="57" y="38811"/>
                  <a:pt x="2523" y="47533"/>
                  <a:pt x="8446" y="52960"/>
                </a:cubicBezTo>
                <a:cubicBezTo>
                  <a:pt x="11736" y="55979"/>
                  <a:pt x="15466" y="58392"/>
                  <a:pt x="19581" y="59980"/>
                </a:cubicBezTo>
                <a:cubicBezTo>
                  <a:pt x="24899" y="62012"/>
                  <a:pt x="29343" y="63380"/>
                  <a:pt x="33015" y="68097"/>
                </a:cubicBezTo>
                <a:cubicBezTo>
                  <a:pt x="33673" y="68922"/>
                  <a:pt x="34279" y="69742"/>
                  <a:pt x="34880" y="70620"/>
                </a:cubicBezTo>
                <a:lnTo>
                  <a:pt x="87748" y="70620"/>
                </a:lnTo>
                <a:lnTo>
                  <a:pt x="87748" y="4480"/>
                </a:lnTo>
                <a:cubicBezTo>
                  <a:pt x="85217" y="2840"/>
                  <a:pt x="82368" y="2255"/>
                  <a:pt x="79394" y="2255"/>
                </a:cubicBezTo>
                <a:cubicBezTo>
                  <a:pt x="73217" y="2255"/>
                  <a:pt x="66502" y="4781"/>
                  <a:pt x="60985" y="5634"/>
                </a:cubicBezTo>
                <a:cubicBezTo>
                  <a:pt x="60168" y="5761"/>
                  <a:pt x="59365" y="5818"/>
                  <a:pt x="58573" y="5818"/>
                </a:cubicBezTo>
                <a:cubicBezTo>
                  <a:pt x="52869" y="5818"/>
                  <a:pt x="47718" y="2840"/>
                  <a:pt x="42229" y="1299"/>
                </a:cubicBezTo>
                <a:cubicBezTo>
                  <a:pt x="39232" y="429"/>
                  <a:pt x="36125" y="1"/>
                  <a:pt x="3300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0"/>
          <p:cNvSpPr/>
          <p:nvPr/>
        </p:nvSpPr>
        <p:spPr>
          <a:xfrm flipH="1">
            <a:off x="6921175" y="0"/>
            <a:ext cx="2241875" cy="1017458"/>
          </a:xfrm>
          <a:custGeom>
            <a:avLst/>
            <a:gdLst/>
            <a:ahLst/>
            <a:cxnLst/>
            <a:rect l="l" t="t" r="r" b="b"/>
            <a:pathLst>
              <a:path w="48096" h="21828" extrusionOk="0">
                <a:moveTo>
                  <a:pt x="1" y="0"/>
                </a:moveTo>
                <a:lnTo>
                  <a:pt x="1" y="16562"/>
                </a:lnTo>
                <a:cubicBezTo>
                  <a:pt x="659" y="16562"/>
                  <a:pt x="1370" y="16672"/>
                  <a:pt x="2028" y="16782"/>
                </a:cubicBezTo>
                <a:cubicBezTo>
                  <a:pt x="7130" y="17716"/>
                  <a:pt x="11737" y="20292"/>
                  <a:pt x="16725" y="21388"/>
                </a:cubicBezTo>
                <a:cubicBezTo>
                  <a:pt x="17932" y="21665"/>
                  <a:pt x="19248" y="21827"/>
                  <a:pt x="20512" y="21827"/>
                </a:cubicBezTo>
                <a:cubicBezTo>
                  <a:pt x="24513" y="21827"/>
                  <a:pt x="28519" y="20401"/>
                  <a:pt x="30436" y="17058"/>
                </a:cubicBezTo>
                <a:cubicBezTo>
                  <a:pt x="32081" y="14097"/>
                  <a:pt x="31700" y="10310"/>
                  <a:pt x="33617" y="7516"/>
                </a:cubicBezTo>
                <a:cubicBezTo>
                  <a:pt x="36688" y="3071"/>
                  <a:pt x="43708" y="3567"/>
                  <a:pt x="47933" y="167"/>
                </a:cubicBezTo>
                <a:lnTo>
                  <a:pt x="4809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0"/>
          <p:cNvSpPr/>
          <p:nvPr/>
        </p:nvSpPr>
        <p:spPr>
          <a:xfrm flipH="1">
            <a:off x="-12" y="2467203"/>
            <a:ext cx="3005958" cy="2676355"/>
          </a:xfrm>
          <a:custGeom>
            <a:avLst/>
            <a:gdLst/>
            <a:ahLst/>
            <a:cxnLst/>
            <a:rect l="l" t="t" r="r" b="b"/>
            <a:pathLst>
              <a:path w="89503" h="79689" extrusionOk="0">
                <a:moveTo>
                  <a:pt x="89503" y="0"/>
                </a:moveTo>
                <a:cubicBezTo>
                  <a:pt x="86269" y="4058"/>
                  <a:pt x="82044" y="7187"/>
                  <a:pt x="76727" y="8665"/>
                </a:cubicBezTo>
                <a:cubicBezTo>
                  <a:pt x="72173" y="9929"/>
                  <a:pt x="67456" y="9929"/>
                  <a:pt x="62740" y="10367"/>
                </a:cubicBezTo>
                <a:cubicBezTo>
                  <a:pt x="58352" y="10859"/>
                  <a:pt x="53965" y="11684"/>
                  <a:pt x="49744" y="12943"/>
                </a:cubicBezTo>
                <a:cubicBezTo>
                  <a:pt x="46893" y="13820"/>
                  <a:pt x="44041" y="14974"/>
                  <a:pt x="41680" y="16839"/>
                </a:cubicBezTo>
                <a:cubicBezTo>
                  <a:pt x="38280" y="19524"/>
                  <a:pt x="36306" y="21937"/>
                  <a:pt x="38557" y="25228"/>
                </a:cubicBezTo>
                <a:cubicBezTo>
                  <a:pt x="41737" y="29782"/>
                  <a:pt x="36582" y="33182"/>
                  <a:pt x="34880" y="34388"/>
                </a:cubicBezTo>
                <a:cubicBezTo>
                  <a:pt x="29725" y="38227"/>
                  <a:pt x="23749" y="40912"/>
                  <a:pt x="17550" y="42777"/>
                </a:cubicBezTo>
                <a:cubicBezTo>
                  <a:pt x="12175" y="44370"/>
                  <a:pt x="6143" y="45629"/>
                  <a:pt x="2799" y="50126"/>
                </a:cubicBezTo>
                <a:cubicBezTo>
                  <a:pt x="658" y="53087"/>
                  <a:pt x="110" y="56983"/>
                  <a:pt x="110" y="60656"/>
                </a:cubicBezTo>
                <a:cubicBezTo>
                  <a:pt x="0" y="66745"/>
                  <a:pt x="1374" y="73379"/>
                  <a:pt x="6033" y="77385"/>
                </a:cubicBezTo>
                <a:cubicBezTo>
                  <a:pt x="7130" y="78315"/>
                  <a:pt x="8336" y="79083"/>
                  <a:pt x="9600" y="79688"/>
                </a:cubicBezTo>
                <a:lnTo>
                  <a:pt x="89503" y="79688"/>
                </a:lnTo>
                <a:lnTo>
                  <a:pt x="8950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0"/>
          <p:cNvSpPr/>
          <p:nvPr/>
        </p:nvSpPr>
        <p:spPr>
          <a:xfrm flipH="1">
            <a:off x="-6" y="4"/>
            <a:ext cx="1567578" cy="1608622"/>
          </a:xfrm>
          <a:custGeom>
            <a:avLst/>
            <a:gdLst/>
            <a:ahLst/>
            <a:cxnLst/>
            <a:rect l="l" t="t" r="r" b="b"/>
            <a:pathLst>
              <a:path w="72987" h="74898" extrusionOk="0">
                <a:moveTo>
                  <a:pt x="0" y="1"/>
                </a:moveTo>
                <a:cubicBezTo>
                  <a:pt x="1564" y="19745"/>
                  <a:pt x="13398" y="38382"/>
                  <a:pt x="30625" y="48153"/>
                </a:cubicBezTo>
                <a:cubicBezTo>
                  <a:pt x="35109" y="50720"/>
                  <a:pt x="39945" y="52735"/>
                  <a:pt x="44325" y="55555"/>
                </a:cubicBezTo>
                <a:cubicBezTo>
                  <a:pt x="54048" y="61954"/>
                  <a:pt x="61853" y="72681"/>
                  <a:pt x="72987" y="74897"/>
                </a:cubicBezTo>
                <a:lnTo>
                  <a:pt x="72987" y="17025"/>
                </a:lnTo>
                <a:lnTo>
                  <a:pt x="72431" y="1963"/>
                </a:lnTo>
                <a:cubicBezTo>
                  <a:pt x="72129" y="1258"/>
                  <a:pt x="71677" y="605"/>
                  <a:pt x="711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ctr" anchorCtr="0">
            <a:noAutofit/>
          </a:bodyPr>
          <a:lstStyle>
            <a:lvl1pPr lvl="0" algn="ctr">
              <a:spcBef>
                <a:spcPts val="0"/>
              </a:spcBef>
              <a:spcAft>
                <a:spcPts val="0"/>
              </a:spcAft>
              <a:buClr>
                <a:schemeClr val="dk2"/>
              </a:buClr>
              <a:buSzPts val="3000"/>
              <a:buFont typeface="Staatliches"/>
              <a:buNone/>
              <a:defRPr sz="3000">
                <a:solidFill>
                  <a:schemeClr val="dk2"/>
                </a:solidFill>
                <a:latin typeface="Staatliches"/>
                <a:ea typeface="Staatliches"/>
                <a:cs typeface="Staatliches"/>
                <a:sym typeface="Staatliches"/>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Montserrat"/>
              <a:buChar char="●"/>
              <a:defRPr sz="1800">
                <a:solidFill>
                  <a:schemeClr val="dk1"/>
                </a:solidFill>
                <a:latin typeface="Montserrat"/>
                <a:ea typeface="Montserrat"/>
                <a:cs typeface="Montserrat"/>
                <a:sym typeface="Montserrat"/>
              </a:defRPr>
            </a:lvl1pPr>
            <a:lvl2pPr marL="914400" lvl="1" indent="-31750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2pPr>
            <a:lvl3pPr marL="1371600" lvl="2" indent="-31750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3pPr>
            <a:lvl4pPr marL="1828800" lvl="3" indent="-31750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4pPr>
            <a:lvl5pPr marL="2286000" lvl="4" indent="-31750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5pPr>
            <a:lvl6pPr marL="2743200" lvl="5" indent="-31750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6pPr>
            <a:lvl7pPr marL="3200400" lvl="6" indent="-31750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7pPr>
            <a:lvl8pPr marL="3657600" lvl="7" indent="-317500">
              <a:lnSpc>
                <a:spcPct val="115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8pPr>
            <a:lvl9pPr marL="4114800" lvl="8" indent="-317500">
              <a:lnSpc>
                <a:spcPct val="115000"/>
              </a:lnSpc>
              <a:spcBef>
                <a:spcPts val="1600"/>
              </a:spcBef>
              <a:spcAft>
                <a:spcPts val="1600"/>
              </a:spcAft>
              <a:buClr>
                <a:schemeClr val="dk1"/>
              </a:buClr>
              <a:buSzPts val="1400"/>
              <a:buFont typeface="Montserrat"/>
              <a:buChar char="■"/>
              <a:defRPr>
                <a:solidFill>
                  <a:schemeClr val="dk1"/>
                </a:solidFill>
                <a:latin typeface="Montserrat"/>
                <a:ea typeface="Montserrat"/>
                <a:cs typeface="Montserrat"/>
                <a:sym typeface="Montserra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8" r:id="rId2"/>
    <p:sldLayoutId id="2147483659" r:id="rId3"/>
    <p:sldLayoutId id="2147483676"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19"/>
        <p:cNvGrpSpPr/>
        <p:nvPr/>
      </p:nvGrpSpPr>
      <p:grpSpPr>
        <a:xfrm>
          <a:off x="0" y="0"/>
          <a:ext cx="0" cy="0"/>
          <a:chOff x="0" y="0"/>
          <a:chExt cx="0" cy="0"/>
        </a:xfrm>
      </p:grpSpPr>
      <p:sp>
        <p:nvSpPr>
          <p:cNvPr id="720" name="Google Shape;720;p35"/>
          <p:cNvSpPr txBox="1">
            <a:spLocks noGrp="1"/>
          </p:cNvSpPr>
          <p:nvPr>
            <p:ph type="ctrTitle"/>
          </p:nvPr>
        </p:nvSpPr>
        <p:spPr>
          <a:xfrm>
            <a:off x="2372092" y="49523"/>
            <a:ext cx="5895652" cy="1531337"/>
          </a:xfrm>
          <a:prstGeom prst="rect">
            <a:avLst/>
          </a:prstGeom>
        </p:spPr>
        <p:txBody>
          <a:bodyPr spcFirstLastPara="1" wrap="square" lIns="91425" tIns="91425" rIns="91425" bIns="91425" anchor="ctr" anchorCtr="0">
            <a:noAutofit/>
          </a:bodyPr>
          <a:lstStyle/>
          <a:p>
            <a:pPr algn="ctr">
              <a:lnSpc>
                <a:spcPct val="107000"/>
              </a:lnSpc>
              <a:spcAft>
                <a:spcPts val="800"/>
              </a:spcAft>
            </a:pPr>
            <a:br>
              <a:rPr lang="en-US" sz="1800" b="1" dirty="0">
                <a:effectLst/>
                <a:latin typeface="Times New Roman" panose="02020603050405020304" pitchFamily="18" charset="0"/>
                <a:ea typeface="Calibri" panose="020F0502020204030204" pitchFamily="34" charset="0"/>
                <a:cs typeface="Times New Roman" panose="02020603050405020304" pitchFamily="18" charset="0"/>
              </a:rPr>
            </a:br>
            <a:br>
              <a:rPr lang="en-US" sz="1800" b="1" dirty="0">
                <a:effectLst/>
                <a:latin typeface="Times New Roman" panose="02020603050405020304" pitchFamily="18" charset="0"/>
                <a:ea typeface="Calibri" panose="020F0502020204030204" pitchFamily="34" charset="0"/>
                <a:cs typeface="Times New Roman" panose="02020603050405020304" pitchFamily="18" charset="0"/>
              </a:rPr>
            </a:br>
            <a:br>
              <a:rPr lang="en-US" sz="18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Protein </a:t>
            </a:r>
            <a:r>
              <a:rPr lang="en-US" sz="3200" b="1" dirty="0" err="1">
                <a:effectLst/>
                <a:latin typeface="Times New Roman" panose="02020603050405020304" pitchFamily="18" charset="0"/>
                <a:ea typeface="Calibri" panose="020F0502020204030204" pitchFamily="34" charset="0"/>
                <a:cs typeface="Times New Roman" panose="02020603050405020304" pitchFamily="18" charset="0"/>
              </a:rPr>
              <a:t>sel</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effectLst/>
                <a:latin typeface="Times New Roman" panose="02020603050405020304" pitchFamily="18" charset="0"/>
                <a:ea typeface="Calibri" panose="020F0502020204030204" pitchFamily="34" charset="0"/>
                <a:cs typeface="Times New Roman" panose="02020603050405020304" pitchFamily="18" charset="0"/>
              </a:rPr>
              <a:t>tunggal</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 (SCP)</a:t>
            </a:r>
            <a:br>
              <a:rPr lang="en-ID" sz="3200" dirty="0">
                <a:effectLst/>
                <a:latin typeface="Calibri" panose="020F0502020204030204" pitchFamily="34" charset="0"/>
                <a:ea typeface="Calibri" panose="020F0502020204030204" pitchFamily="34" charset="0"/>
                <a:cs typeface="Times New Roman" panose="02020603050405020304" pitchFamily="18" charset="0"/>
              </a:rPr>
            </a:br>
            <a:endParaRPr sz="3200" dirty="0"/>
          </a:p>
        </p:txBody>
      </p:sp>
      <p:sp>
        <p:nvSpPr>
          <p:cNvPr id="721" name="Google Shape;721;p35"/>
          <p:cNvSpPr txBox="1">
            <a:spLocks noGrp="1"/>
          </p:cNvSpPr>
          <p:nvPr>
            <p:ph type="subTitle" idx="1"/>
          </p:nvPr>
        </p:nvSpPr>
        <p:spPr>
          <a:xfrm>
            <a:off x="-515827" y="454172"/>
            <a:ext cx="4014114" cy="480776"/>
          </a:xfrm>
          <a:prstGeom prst="rect">
            <a:avLst/>
          </a:prstGeom>
        </p:spPr>
        <p:txBody>
          <a:bodyPr spcFirstLastPara="1" wrap="square" lIns="91425" tIns="91425" rIns="91425" bIns="91425" anchor="ctr" anchorCtr="0">
            <a:noAutofit/>
          </a:bodyPr>
          <a:lstStyle/>
          <a:p>
            <a:pPr marL="0" lvl="0" indent="0" algn="ctr">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Nama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Kensa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Julieta </a:t>
            </a:r>
          </a:p>
          <a:p>
            <a:pPr marL="0" lvl="0" indent="0" algn="ctr">
              <a:lnSpc>
                <a:spcPct val="107000"/>
              </a:lnSpc>
            </a:pPr>
            <a:r>
              <a:rPr lang="en-US" dirty="0">
                <a:latin typeface="Times New Roman" panose="02020603050405020304" pitchFamily="18" charset="0"/>
                <a:ea typeface="Calibri" panose="020F0502020204030204" pitchFamily="34" charset="0"/>
                <a:cs typeface="Times New Roman" panose="02020603050405020304" pitchFamily="18" charset="0"/>
              </a:rPr>
              <a:t>NPM :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2114051006</a:t>
            </a:r>
            <a:endParaRPr lang="en-ID"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r" rtl="0">
              <a:spcBef>
                <a:spcPts val="0"/>
              </a:spcBef>
              <a:spcAft>
                <a:spcPts val="0"/>
              </a:spcAft>
              <a:buNone/>
            </a:pPr>
            <a:endParaRPr dirty="0"/>
          </a:p>
        </p:txBody>
      </p:sp>
      <p:grpSp>
        <p:nvGrpSpPr>
          <p:cNvPr id="722" name="Google Shape;722;p35"/>
          <p:cNvGrpSpPr/>
          <p:nvPr/>
        </p:nvGrpSpPr>
        <p:grpSpPr>
          <a:xfrm>
            <a:off x="102575" y="2065325"/>
            <a:ext cx="4402537" cy="2819528"/>
            <a:chOff x="102575" y="2065325"/>
            <a:chExt cx="4402537" cy="2819528"/>
          </a:xfrm>
        </p:grpSpPr>
        <p:sp>
          <p:nvSpPr>
            <p:cNvPr id="723" name="Google Shape;723;p35"/>
            <p:cNvSpPr/>
            <p:nvPr/>
          </p:nvSpPr>
          <p:spPr>
            <a:xfrm>
              <a:off x="1531541" y="3648901"/>
              <a:ext cx="47049" cy="128785"/>
            </a:xfrm>
            <a:custGeom>
              <a:avLst/>
              <a:gdLst/>
              <a:ahLst/>
              <a:cxnLst/>
              <a:rect l="l" t="t" r="r" b="b"/>
              <a:pathLst>
                <a:path w="2116" h="5792" extrusionOk="0">
                  <a:moveTo>
                    <a:pt x="0" y="1"/>
                  </a:moveTo>
                  <a:lnTo>
                    <a:pt x="0" y="5791"/>
                  </a:lnTo>
                  <a:lnTo>
                    <a:pt x="2116" y="5791"/>
                  </a:lnTo>
                  <a:lnTo>
                    <a:pt x="2116" y="1"/>
                  </a:lnTo>
                  <a:close/>
                </a:path>
              </a:pathLst>
            </a:custGeom>
            <a:solidFill>
              <a:srgbClr val="6798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5"/>
            <p:cNvSpPr/>
            <p:nvPr/>
          </p:nvSpPr>
          <p:spPr>
            <a:xfrm>
              <a:off x="1491230" y="3690301"/>
              <a:ext cx="127696" cy="45982"/>
            </a:xfrm>
            <a:custGeom>
              <a:avLst/>
              <a:gdLst/>
              <a:ahLst/>
              <a:cxnLst/>
              <a:rect l="l" t="t" r="r" b="b"/>
              <a:pathLst>
                <a:path w="5743" h="2068" extrusionOk="0">
                  <a:moveTo>
                    <a:pt x="0" y="0"/>
                  </a:moveTo>
                  <a:lnTo>
                    <a:pt x="0" y="2067"/>
                  </a:lnTo>
                  <a:lnTo>
                    <a:pt x="5742" y="2067"/>
                  </a:lnTo>
                  <a:lnTo>
                    <a:pt x="5742" y="0"/>
                  </a:lnTo>
                  <a:close/>
                </a:path>
              </a:pathLst>
            </a:custGeom>
            <a:solidFill>
              <a:srgbClr val="6798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5"/>
            <p:cNvSpPr/>
            <p:nvPr/>
          </p:nvSpPr>
          <p:spPr>
            <a:xfrm>
              <a:off x="515797" y="4364501"/>
              <a:ext cx="3989315" cy="344954"/>
            </a:xfrm>
            <a:custGeom>
              <a:avLst/>
              <a:gdLst/>
              <a:ahLst/>
              <a:cxnLst/>
              <a:rect l="l" t="t" r="r" b="b"/>
              <a:pathLst>
                <a:path w="179416" h="15514" extrusionOk="0">
                  <a:moveTo>
                    <a:pt x="90766" y="0"/>
                  </a:moveTo>
                  <a:cubicBezTo>
                    <a:pt x="41807" y="0"/>
                    <a:pt x="1" y="0"/>
                    <a:pt x="2116" y="8362"/>
                  </a:cubicBezTo>
                  <a:cubicBezTo>
                    <a:pt x="3273" y="12947"/>
                    <a:pt x="41807" y="15514"/>
                    <a:pt x="90766" y="15514"/>
                  </a:cubicBezTo>
                  <a:cubicBezTo>
                    <a:pt x="139724" y="15514"/>
                    <a:pt x="179415" y="12996"/>
                    <a:pt x="179415" y="8362"/>
                  </a:cubicBezTo>
                  <a:cubicBezTo>
                    <a:pt x="179415" y="0"/>
                    <a:pt x="139724" y="0"/>
                    <a:pt x="90766" y="0"/>
                  </a:cubicBezTo>
                  <a:close/>
                </a:path>
              </a:pathLst>
            </a:custGeom>
            <a:solidFill>
              <a:srgbClr val="93B1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5"/>
            <p:cNvSpPr/>
            <p:nvPr/>
          </p:nvSpPr>
          <p:spPr>
            <a:xfrm>
              <a:off x="1354598" y="2732788"/>
              <a:ext cx="1412323" cy="1710161"/>
            </a:xfrm>
            <a:custGeom>
              <a:avLst/>
              <a:gdLst/>
              <a:ahLst/>
              <a:cxnLst/>
              <a:rect l="l" t="t" r="r" b="b"/>
              <a:pathLst>
                <a:path w="63518" h="76913" extrusionOk="0">
                  <a:moveTo>
                    <a:pt x="5238" y="1"/>
                  </a:moveTo>
                  <a:cubicBezTo>
                    <a:pt x="2571" y="1"/>
                    <a:pt x="355" y="2165"/>
                    <a:pt x="355" y="4836"/>
                  </a:cubicBezTo>
                  <a:lnTo>
                    <a:pt x="0" y="71726"/>
                  </a:lnTo>
                  <a:cubicBezTo>
                    <a:pt x="0" y="74446"/>
                    <a:pt x="2168" y="76610"/>
                    <a:pt x="4888" y="76662"/>
                  </a:cubicBezTo>
                  <a:lnTo>
                    <a:pt x="58227" y="76912"/>
                  </a:lnTo>
                  <a:cubicBezTo>
                    <a:pt x="60947" y="76912"/>
                    <a:pt x="63163" y="74748"/>
                    <a:pt x="63163" y="72028"/>
                  </a:cubicBezTo>
                  <a:lnTo>
                    <a:pt x="63517" y="5187"/>
                  </a:lnTo>
                  <a:cubicBezTo>
                    <a:pt x="63517" y="2467"/>
                    <a:pt x="61350" y="303"/>
                    <a:pt x="58630" y="251"/>
                  </a:cubicBezTo>
                  <a:lnTo>
                    <a:pt x="523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5"/>
            <p:cNvSpPr/>
            <p:nvPr/>
          </p:nvSpPr>
          <p:spPr>
            <a:xfrm>
              <a:off x="1782414" y="2681270"/>
              <a:ext cx="565636" cy="134433"/>
            </a:xfrm>
            <a:custGeom>
              <a:avLst/>
              <a:gdLst/>
              <a:ahLst/>
              <a:cxnLst/>
              <a:rect l="l" t="t" r="r" b="b"/>
              <a:pathLst>
                <a:path w="25439" h="6046" extrusionOk="0">
                  <a:moveTo>
                    <a:pt x="705" y="1"/>
                  </a:moveTo>
                  <a:cubicBezTo>
                    <a:pt x="302" y="1"/>
                    <a:pt x="0" y="303"/>
                    <a:pt x="0" y="654"/>
                  </a:cubicBezTo>
                  <a:lnTo>
                    <a:pt x="0" y="5239"/>
                  </a:lnTo>
                  <a:cubicBezTo>
                    <a:pt x="0" y="5642"/>
                    <a:pt x="302" y="5944"/>
                    <a:pt x="657" y="5944"/>
                  </a:cubicBezTo>
                  <a:lnTo>
                    <a:pt x="24681" y="6045"/>
                  </a:lnTo>
                  <a:cubicBezTo>
                    <a:pt x="25084" y="6045"/>
                    <a:pt x="25386" y="5743"/>
                    <a:pt x="25386" y="5388"/>
                  </a:cubicBezTo>
                  <a:lnTo>
                    <a:pt x="25438" y="807"/>
                  </a:lnTo>
                  <a:cubicBezTo>
                    <a:pt x="25438" y="404"/>
                    <a:pt x="25084" y="102"/>
                    <a:pt x="24733" y="102"/>
                  </a:cubicBezTo>
                  <a:lnTo>
                    <a:pt x="70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5"/>
            <p:cNvSpPr/>
            <p:nvPr/>
          </p:nvSpPr>
          <p:spPr>
            <a:xfrm>
              <a:off x="1795844" y="3318471"/>
              <a:ext cx="11229" cy="68395"/>
            </a:xfrm>
            <a:custGeom>
              <a:avLst/>
              <a:gdLst/>
              <a:ahLst/>
              <a:cxnLst/>
              <a:rect l="l" t="t" r="r" b="b"/>
              <a:pathLst>
                <a:path w="505" h="3076" extrusionOk="0">
                  <a:moveTo>
                    <a:pt x="254" y="1"/>
                  </a:moveTo>
                  <a:cubicBezTo>
                    <a:pt x="101" y="1"/>
                    <a:pt x="0" y="102"/>
                    <a:pt x="0" y="255"/>
                  </a:cubicBezTo>
                  <a:lnTo>
                    <a:pt x="0" y="2874"/>
                  </a:lnTo>
                  <a:cubicBezTo>
                    <a:pt x="0" y="2975"/>
                    <a:pt x="101" y="3075"/>
                    <a:pt x="254" y="3075"/>
                  </a:cubicBezTo>
                  <a:cubicBezTo>
                    <a:pt x="403" y="3075"/>
                    <a:pt x="504" y="2975"/>
                    <a:pt x="504" y="2874"/>
                  </a:cubicBezTo>
                  <a:lnTo>
                    <a:pt x="504" y="255"/>
                  </a:lnTo>
                  <a:cubicBezTo>
                    <a:pt x="504" y="102"/>
                    <a:pt x="403" y="1"/>
                    <a:pt x="254" y="1"/>
                  </a:cubicBezTo>
                  <a:close/>
                </a:path>
              </a:pathLst>
            </a:custGeom>
            <a:solidFill>
              <a:srgbClr val="6798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5"/>
            <p:cNvSpPr/>
            <p:nvPr/>
          </p:nvSpPr>
          <p:spPr>
            <a:xfrm>
              <a:off x="1648006" y="3075491"/>
              <a:ext cx="306887" cy="306887"/>
            </a:xfrm>
            <a:custGeom>
              <a:avLst/>
              <a:gdLst/>
              <a:ahLst/>
              <a:cxnLst/>
              <a:rect l="l" t="t" r="r" b="b"/>
              <a:pathLst>
                <a:path w="13802" h="13802" extrusionOk="0">
                  <a:moveTo>
                    <a:pt x="6903" y="1"/>
                  </a:moveTo>
                  <a:cubicBezTo>
                    <a:pt x="6851" y="1"/>
                    <a:pt x="6803" y="49"/>
                    <a:pt x="6803" y="102"/>
                  </a:cubicBezTo>
                  <a:cubicBezTo>
                    <a:pt x="6347" y="1109"/>
                    <a:pt x="6045" y="2165"/>
                    <a:pt x="5795" y="3224"/>
                  </a:cubicBezTo>
                  <a:lnTo>
                    <a:pt x="5795" y="3426"/>
                  </a:lnTo>
                  <a:cubicBezTo>
                    <a:pt x="5743" y="3575"/>
                    <a:pt x="5694" y="3776"/>
                    <a:pt x="5694" y="3978"/>
                  </a:cubicBezTo>
                  <a:cubicBezTo>
                    <a:pt x="5642" y="4131"/>
                    <a:pt x="5642" y="4280"/>
                    <a:pt x="5594" y="4433"/>
                  </a:cubicBezTo>
                  <a:lnTo>
                    <a:pt x="5594" y="4784"/>
                  </a:lnTo>
                  <a:cubicBezTo>
                    <a:pt x="5541" y="4885"/>
                    <a:pt x="5541" y="4937"/>
                    <a:pt x="5541" y="5038"/>
                  </a:cubicBezTo>
                  <a:cubicBezTo>
                    <a:pt x="5493" y="5388"/>
                    <a:pt x="5493" y="5743"/>
                    <a:pt x="5493" y="6093"/>
                  </a:cubicBezTo>
                  <a:cubicBezTo>
                    <a:pt x="5493" y="7101"/>
                    <a:pt x="5594" y="8007"/>
                    <a:pt x="5844" y="8813"/>
                  </a:cubicBezTo>
                  <a:cubicBezTo>
                    <a:pt x="4486" y="7000"/>
                    <a:pt x="2269" y="5642"/>
                    <a:pt x="202" y="4985"/>
                  </a:cubicBezTo>
                  <a:cubicBezTo>
                    <a:pt x="154" y="4985"/>
                    <a:pt x="101" y="4985"/>
                    <a:pt x="53" y="5038"/>
                  </a:cubicBezTo>
                  <a:cubicBezTo>
                    <a:pt x="1" y="5038"/>
                    <a:pt x="1" y="5086"/>
                    <a:pt x="53" y="5138"/>
                  </a:cubicBezTo>
                  <a:cubicBezTo>
                    <a:pt x="907" y="7052"/>
                    <a:pt x="2370" y="9067"/>
                    <a:pt x="4284" y="10224"/>
                  </a:cubicBezTo>
                  <a:cubicBezTo>
                    <a:pt x="4186" y="10218"/>
                    <a:pt x="4086" y="10215"/>
                    <a:pt x="3986" y="10215"/>
                  </a:cubicBezTo>
                  <a:cubicBezTo>
                    <a:pt x="3267" y="10215"/>
                    <a:pt x="2503" y="10368"/>
                    <a:pt x="1665" y="10679"/>
                  </a:cubicBezTo>
                  <a:cubicBezTo>
                    <a:pt x="1613" y="10679"/>
                    <a:pt x="1564" y="10679"/>
                    <a:pt x="1564" y="10727"/>
                  </a:cubicBezTo>
                  <a:cubicBezTo>
                    <a:pt x="1463" y="10727"/>
                    <a:pt x="1363" y="10780"/>
                    <a:pt x="1262" y="10828"/>
                  </a:cubicBezTo>
                  <a:cubicBezTo>
                    <a:pt x="1210" y="10828"/>
                    <a:pt x="1161" y="10880"/>
                    <a:pt x="1109" y="10880"/>
                  </a:cubicBezTo>
                  <a:lnTo>
                    <a:pt x="807" y="11030"/>
                  </a:lnTo>
                  <a:lnTo>
                    <a:pt x="758" y="11082"/>
                  </a:lnTo>
                  <a:lnTo>
                    <a:pt x="758" y="11183"/>
                  </a:lnTo>
                  <a:cubicBezTo>
                    <a:pt x="758" y="11231"/>
                    <a:pt x="758" y="11283"/>
                    <a:pt x="807" y="11332"/>
                  </a:cubicBezTo>
                  <a:cubicBezTo>
                    <a:pt x="1814" y="11835"/>
                    <a:pt x="3023" y="12138"/>
                    <a:pt x="4183" y="12138"/>
                  </a:cubicBezTo>
                  <a:cubicBezTo>
                    <a:pt x="4534" y="12089"/>
                    <a:pt x="4788" y="12089"/>
                    <a:pt x="4889" y="12037"/>
                  </a:cubicBezTo>
                  <a:lnTo>
                    <a:pt x="4937" y="12037"/>
                  </a:lnTo>
                  <a:cubicBezTo>
                    <a:pt x="4586" y="12541"/>
                    <a:pt x="4385" y="13097"/>
                    <a:pt x="4284" y="13649"/>
                  </a:cubicBezTo>
                  <a:cubicBezTo>
                    <a:pt x="4284" y="13701"/>
                    <a:pt x="4284" y="13749"/>
                    <a:pt x="4332" y="13749"/>
                  </a:cubicBezTo>
                  <a:cubicBezTo>
                    <a:pt x="4359" y="13776"/>
                    <a:pt x="4384" y="13789"/>
                    <a:pt x="4409" y="13789"/>
                  </a:cubicBezTo>
                  <a:cubicBezTo>
                    <a:pt x="4434" y="13789"/>
                    <a:pt x="4459" y="13776"/>
                    <a:pt x="4486" y="13749"/>
                  </a:cubicBezTo>
                  <a:cubicBezTo>
                    <a:pt x="5694" y="13399"/>
                    <a:pt x="6803" y="12492"/>
                    <a:pt x="6903" y="11183"/>
                  </a:cubicBezTo>
                  <a:cubicBezTo>
                    <a:pt x="7004" y="12492"/>
                    <a:pt x="8112" y="13399"/>
                    <a:pt x="9321" y="13802"/>
                  </a:cubicBezTo>
                  <a:cubicBezTo>
                    <a:pt x="9369" y="13802"/>
                    <a:pt x="9422" y="13802"/>
                    <a:pt x="9470" y="13749"/>
                  </a:cubicBezTo>
                  <a:cubicBezTo>
                    <a:pt x="9523" y="13749"/>
                    <a:pt x="9523" y="13701"/>
                    <a:pt x="9523" y="13649"/>
                  </a:cubicBezTo>
                  <a:cubicBezTo>
                    <a:pt x="9422" y="13097"/>
                    <a:pt x="9220" y="12541"/>
                    <a:pt x="8918" y="12037"/>
                  </a:cubicBezTo>
                  <a:lnTo>
                    <a:pt x="8918" y="12037"/>
                  </a:lnTo>
                  <a:cubicBezTo>
                    <a:pt x="9221" y="12094"/>
                    <a:pt x="9532" y="12120"/>
                    <a:pt x="9846" y="12120"/>
                  </a:cubicBezTo>
                  <a:cubicBezTo>
                    <a:pt x="10936" y="12120"/>
                    <a:pt x="12057" y="11801"/>
                    <a:pt x="12996" y="11332"/>
                  </a:cubicBezTo>
                  <a:lnTo>
                    <a:pt x="13097" y="11231"/>
                  </a:lnTo>
                  <a:lnTo>
                    <a:pt x="13097" y="11183"/>
                  </a:lnTo>
                  <a:cubicBezTo>
                    <a:pt x="13097" y="11082"/>
                    <a:pt x="13048" y="11030"/>
                    <a:pt x="12996" y="11030"/>
                  </a:cubicBezTo>
                  <a:cubicBezTo>
                    <a:pt x="11940" y="10478"/>
                    <a:pt x="10731" y="10224"/>
                    <a:pt x="9523" y="10224"/>
                  </a:cubicBezTo>
                  <a:cubicBezTo>
                    <a:pt x="11384" y="9067"/>
                    <a:pt x="12895" y="7052"/>
                    <a:pt x="13802" y="5138"/>
                  </a:cubicBezTo>
                  <a:cubicBezTo>
                    <a:pt x="13802" y="5086"/>
                    <a:pt x="13802" y="5038"/>
                    <a:pt x="13754" y="5038"/>
                  </a:cubicBezTo>
                  <a:cubicBezTo>
                    <a:pt x="13754" y="4985"/>
                    <a:pt x="13701" y="4985"/>
                    <a:pt x="13653" y="4985"/>
                  </a:cubicBezTo>
                  <a:cubicBezTo>
                    <a:pt x="11586" y="5642"/>
                    <a:pt x="9369" y="7000"/>
                    <a:pt x="8011" y="8813"/>
                  </a:cubicBezTo>
                  <a:cubicBezTo>
                    <a:pt x="8765" y="5993"/>
                    <a:pt x="8161" y="2668"/>
                    <a:pt x="7004" y="102"/>
                  </a:cubicBezTo>
                  <a:cubicBezTo>
                    <a:pt x="7004" y="49"/>
                    <a:pt x="7004" y="49"/>
                    <a:pt x="69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5"/>
            <p:cNvSpPr/>
            <p:nvPr/>
          </p:nvSpPr>
          <p:spPr>
            <a:xfrm>
              <a:off x="1537189" y="2993689"/>
              <a:ext cx="533106" cy="533129"/>
            </a:xfrm>
            <a:custGeom>
              <a:avLst/>
              <a:gdLst/>
              <a:ahLst/>
              <a:cxnLst/>
              <a:rect l="l" t="t" r="r" b="b"/>
              <a:pathLst>
                <a:path w="23976" h="23977" extrusionOk="0">
                  <a:moveTo>
                    <a:pt x="11988" y="1411"/>
                  </a:moveTo>
                  <a:cubicBezTo>
                    <a:pt x="17831" y="1411"/>
                    <a:pt x="22566" y="6146"/>
                    <a:pt x="22566" y="11989"/>
                  </a:cubicBezTo>
                  <a:cubicBezTo>
                    <a:pt x="22566" y="17783"/>
                    <a:pt x="17831" y="22518"/>
                    <a:pt x="11988" y="22518"/>
                  </a:cubicBezTo>
                  <a:cubicBezTo>
                    <a:pt x="6194" y="22518"/>
                    <a:pt x="1459" y="17783"/>
                    <a:pt x="1459" y="11989"/>
                  </a:cubicBezTo>
                  <a:cubicBezTo>
                    <a:pt x="1459" y="6146"/>
                    <a:pt x="6194" y="1411"/>
                    <a:pt x="11988" y="1411"/>
                  </a:cubicBezTo>
                  <a:close/>
                  <a:moveTo>
                    <a:pt x="11988" y="1"/>
                  </a:moveTo>
                  <a:cubicBezTo>
                    <a:pt x="5388" y="1"/>
                    <a:pt x="0" y="5392"/>
                    <a:pt x="0" y="11989"/>
                  </a:cubicBezTo>
                  <a:cubicBezTo>
                    <a:pt x="0" y="18589"/>
                    <a:pt x="5388" y="23976"/>
                    <a:pt x="11988" y="23976"/>
                  </a:cubicBezTo>
                  <a:cubicBezTo>
                    <a:pt x="18637" y="23976"/>
                    <a:pt x="23976" y="18589"/>
                    <a:pt x="23976" y="11989"/>
                  </a:cubicBezTo>
                  <a:cubicBezTo>
                    <a:pt x="23976" y="5392"/>
                    <a:pt x="18637" y="1"/>
                    <a:pt x="11988" y="1"/>
                  </a:cubicBezTo>
                  <a:close/>
                </a:path>
              </a:pathLst>
            </a:custGeom>
            <a:solidFill>
              <a:srgbClr val="5B84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5"/>
            <p:cNvSpPr/>
            <p:nvPr/>
          </p:nvSpPr>
          <p:spPr>
            <a:xfrm>
              <a:off x="2136300" y="3129254"/>
              <a:ext cx="216213" cy="32463"/>
            </a:xfrm>
            <a:custGeom>
              <a:avLst/>
              <a:gdLst/>
              <a:ahLst/>
              <a:cxnLst/>
              <a:rect l="l" t="t" r="r" b="b"/>
              <a:pathLst>
                <a:path w="9724" h="1460" extrusionOk="0">
                  <a:moveTo>
                    <a:pt x="758" y="0"/>
                  </a:moveTo>
                  <a:cubicBezTo>
                    <a:pt x="355" y="0"/>
                    <a:pt x="1" y="351"/>
                    <a:pt x="1" y="754"/>
                  </a:cubicBezTo>
                  <a:cubicBezTo>
                    <a:pt x="1" y="1157"/>
                    <a:pt x="355" y="1459"/>
                    <a:pt x="758" y="1459"/>
                  </a:cubicBezTo>
                  <a:lnTo>
                    <a:pt x="9019" y="1459"/>
                  </a:lnTo>
                  <a:cubicBezTo>
                    <a:pt x="9422" y="1459"/>
                    <a:pt x="9724" y="1157"/>
                    <a:pt x="9724" y="754"/>
                  </a:cubicBezTo>
                  <a:cubicBezTo>
                    <a:pt x="9724" y="351"/>
                    <a:pt x="9422" y="0"/>
                    <a:pt x="9019" y="0"/>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5"/>
            <p:cNvSpPr/>
            <p:nvPr/>
          </p:nvSpPr>
          <p:spPr>
            <a:xfrm>
              <a:off x="2136300" y="3206475"/>
              <a:ext cx="420064" cy="32552"/>
            </a:xfrm>
            <a:custGeom>
              <a:avLst/>
              <a:gdLst/>
              <a:ahLst/>
              <a:cxnLst/>
              <a:rect l="l" t="t" r="r" b="b"/>
              <a:pathLst>
                <a:path w="18892" h="1464" extrusionOk="0">
                  <a:moveTo>
                    <a:pt x="758" y="1"/>
                  </a:moveTo>
                  <a:cubicBezTo>
                    <a:pt x="355" y="1"/>
                    <a:pt x="1" y="356"/>
                    <a:pt x="1" y="758"/>
                  </a:cubicBezTo>
                  <a:cubicBezTo>
                    <a:pt x="1" y="1161"/>
                    <a:pt x="355" y="1464"/>
                    <a:pt x="758" y="1464"/>
                  </a:cubicBezTo>
                  <a:lnTo>
                    <a:pt x="18186" y="1464"/>
                  </a:lnTo>
                  <a:cubicBezTo>
                    <a:pt x="18589" y="1464"/>
                    <a:pt x="18891" y="1161"/>
                    <a:pt x="18891" y="758"/>
                  </a:cubicBezTo>
                  <a:cubicBezTo>
                    <a:pt x="18891" y="356"/>
                    <a:pt x="18589" y="1"/>
                    <a:pt x="18186" y="1"/>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5"/>
            <p:cNvSpPr/>
            <p:nvPr/>
          </p:nvSpPr>
          <p:spPr>
            <a:xfrm>
              <a:off x="2136300" y="3283807"/>
              <a:ext cx="420064" cy="32463"/>
            </a:xfrm>
            <a:custGeom>
              <a:avLst/>
              <a:gdLst/>
              <a:ahLst/>
              <a:cxnLst/>
              <a:rect l="l" t="t" r="r" b="b"/>
              <a:pathLst>
                <a:path w="18892" h="1460" extrusionOk="0">
                  <a:moveTo>
                    <a:pt x="758" y="0"/>
                  </a:moveTo>
                  <a:cubicBezTo>
                    <a:pt x="355" y="0"/>
                    <a:pt x="1" y="303"/>
                    <a:pt x="1" y="706"/>
                  </a:cubicBezTo>
                  <a:cubicBezTo>
                    <a:pt x="1" y="1109"/>
                    <a:pt x="355" y="1459"/>
                    <a:pt x="758" y="1459"/>
                  </a:cubicBezTo>
                  <a:lnTo>
                    <a:pt x="18186" y="1459"/>
                  </a:lnTo>
                  <a:cubicBezTo>
                    <a:pt x="18589" y="1459"/>
                    <a:pt x="18891" y="1109"/>
                    <a:pt x="18891" y="706"/>
                  </a:cubicBezTo>
                  <a:cubicBezTo>
                    <a:pt x="18891" y="303"/>
                    <a:pt x="18589" y="0"/>
                    <a:pt x="18186" y="0"/>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5"/>
            <p:cNvSpPr/>
            <p:nvPr/>
          </p:nvSpPr>
          <p:spPr>
            <a:xfrm>
              <a:off x="2136300" y="3361028"/>
              <a:ext cx="420064" cy="31396"/>
            </a:xfrm>
            <a:custGeom>
              <a:avLst/>
              <a:gdLst/>
              <a:ahLst/>
              <a:cxnLst/>
              <a:rect l="l" t="t" r="r" b="b"/>
              <a:pathLst>
                <a:path w="18892" h="1412" extrusionOk="0">
                  <a:moveTo>
                    <a:pt x="758" y="1"/>
                  </a:moveTo>
                  <a:cubicBezTo>
                    <a:pt x="355" y="1"/>
                    <a:pt x="1" y="303"/>
                    <a:pt x="1" y="706"/>
                  </a:cubicBezTo>
                  <a:cubicBezTo>
                    <a:pt x="1" y="1109"/>
                    <a:pt x="355" y="1411"/>
                    <a:pt x="758" y="1411"/>
                  </a:cubicBezTo>
                  <a:lnTo>
                    <a:pt x="18186" y="1411"/>
                  </a:lnTo>
                  <a:cubicBezTo>
                    <a:pt x="18589" y="1411"/>
                    <a:pt x="18891" y="1109"/>
                    <a:pt x="18891" y="706"/>
                  </a:cubicBezTo>
                  <a:cubicBezTo>
                    <a:pt x="18891" y="303"/>
                    <a:pt x="18589" y="1"/>
                    <a:pt x="18186" y="1"/>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5"/>
            <p:cNvSpPr/>
            <p:nvPr/>
          </p:nvSpPr>
          <p:spPr>
            <a:xfrm>
              <a:off x="2136300" y="3437182"/>
              <a:ext cx="420064" cy="32552"/>
            </a:xfrm>
            <a:custGeom>
              <a:avLst/>
              <a:gdLst/>
              <a:ahLst/>
              <a:cxnLst/>
              <a:rect l="l" t="t" r="r" b="b"/>
              <a:pathLst>
                <a:path w="18892" h="1464" extrusionOk="0">
                  <a:moveTo>
                    <a:pt x="758" y="1"/>
                  </a:moveTo>
                  <a:cubicBezTo>
                    <a:pt x="355" y="1"/>
                    <a:pt x="1" y="356"/>
                    <a:pt x="1" y="758"/>
                  </a:cubicBezTo>
                  <a:cubicBezTo>
                    <a:pt x="1" y="1161"/>
                    <a:pt x="355" y="1464"/>
                    <a:pt x="758" y="1464"/>
                  </a:cubicBezTo>
                  <a:lnTo>
                    <a:pt x="18186" y="1464"/>
                  </a:lnTo>
                  <a:cubicBezTo>
                    <a:pt x="18589" y="1464"/>
                    <a:pt x="18891" y="1161"/>
                    <a:pt x="18891" y="758"/>
                  </a:cubicBezTo>
                  <a:cubicBezTo>
                    <a:pt x="18891" y="356"/>
                    <a:pt x="18589" y="1"/>
                    <a:pt x="18186" y="1"/>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5"/>
            <p:cNvSpPr/>
            <p:nvPr/>
          </p:nvSpPr>
          <p:spPr>
            <a:xfrm>
              <a:off x="1483425" y="3816883"/>
              <a:ext cx="551050" cy="32463"/>
            </a:xfrm>
            <a:custGeom>
              <a:avLst/>
              <a:gdLst/>
              <a:ahLst/>
              <a:cxnLst/>
              <a:rect l="l" t="t" r="r" b="b"/>
              <a:pathLst>
                <a:path w="24783" h="1460" extrusionOk="0">
                  <a:moveTo>
                    <a:pt x="706" y="1"/>
                  </a:moveTo>
                  <a:cubicBezTo>
                    <a:pt x="303" y="1"/>
                    <a:pt x="0" y="303"/>
                    <a:pt x="0" y="706"/>
                  </a:cubicBezTo>
                  <a:cubicBezTo>
                    <a:pt x="0" y="1109"/>
                    <a:pt x="303" y="1460"/>
                    <a:pt x="706" y="1460"/>
                  </a:cubicBezTo>
                  <a:lnTo>
                    <a:pt x="24077" y="1460"/>
                  </a:lnTo>
                  <a:cubicBezTo>
                    <a:pt x="24480" y="1460"/>
                    <a:pt x="24782" y="1109"/>
                    <a:pt x="24782" y="706"/>
                  </a:cubicBezTo>
                  <a:cubicBezTo>
                    <a:pt x="24782" y="303"/>
                    <a:pt x="24480" y="1"/>
                    <a:pt x="24077" y="1"/>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5"/>
            <p:cNvSpPr/>
            <p:nvPr/>
          </p:nvSpPr>
          <p:spPr>
            <a:xfrm>
              <a:off x="1483425" y="3894127"/>
              <a:ext cx="551050" cy="31374"/>
            </a:xfrm>
            <a:custGeom>
              <a:avLst/>
              <a:gdLst/>
              <a:ahLst/>
              <a:cxnLst/>
              <a:rect l="l" t="t" r="r" b="b"/>
              <a:pathLst>
                <a:path w="24783" h="1411" extrusionOk="0">
                  <a:moveTo>
                    <a:pt x="706" y="0"/>
                  </a:moveTo>
                  <a:cubicBezTo>
                    <a:pt x="303" y="0"/>
                    <a:pt x="0" y="303"/>
                    <a:pt x="0" y="706"/>
                  </a:cubicBezTo>
                  <a:cubicBezTo>
                    <a:pt x="0" y="1109"/>
                    <a:pt x="303" y="1411"/>
                    <a:pt x="706" y="1411"/>
                  </a:cubicBezTo>
                  <a:lnTo>
                    <a:pt x="24077" y="1411"/>
                  </a:lnTo>
                  <a:cubicBezTo>
                    <a:pt x="24480" y="1411"/>
                    <a:pt x="24782" y="1109"/>
                    <a:pt x="24782" y="706"/>
                  </a:cubicBezTo>
                  <a:cubicBezTo>
                    <a:pt x="24782" y="303"/>
                    <a:pt x="24480" y="0"/>
                    <a:pt x="24077" y="0"/>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5"/>
            <p:cNvSpPr/>
            <p:nvPr/>
          </p:nvSpPr>
          <p:spPr>
            <a:xfrm>
              <a:off x="1483425" y="3970280"/>
              <a:ext cx="551050" cy="32552"/>
            </a:xfrm>
            <a:custGeom>
              <a:avLst/>
              <a:gdLst/>
              <a:ahLst/>
              <a:cxnLst/>
              <a:rect l="l" t="t" r="r" b="b"/>
              <a:pathLst>
                <a:path w="24783" h="1464" extrusionOk="0">
                  <a:moveTo>
                    <a:pt x="706" y="1"/>
                  </a:moveTo>
                  <a:cubicBezTo>
                    <a:pt x="303" y="1"/>
                    <a:pt x="0" y="355"/>
                    <a:pt x="0" y="758"/>
                  </a:cubicBezTo>
                  <a:cubicBezTo>
                    <a:pt x="0" y="1161"/>
                    <a:pt x="303" y="1463"/>
                    <a:pt x="706" y="1463"/>
                  </a:cubicBezTo>
                  <a:lnTo>
                    <a:pt x="24077" y="1463"/>
                  </a:lnTo>
                  <a:cubicBezTo>
                    <a:pt x="24480" y="1463"/>
                    <a:pt x="24782" y="1161"/>
                    <a:pt x="24782" y="758"/>
                  </a:cubicBezTo>
                  <a:cubicBezTo>
                    <a:pt x="24782" y="355"/>
                    <a:pt x="24480" y="1"/>
                    <a:pt x="24077" y="1"/>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5"/>
            <p:cNvSpPr/>
            <p:nvPr/>
          </p:nvSpPr>
          <p:spPr>
            <a:xfrm>
              <a:off x="1483425" y="4047590"/>
              <a:ext cx="551050" cy="32463"/>
            </a:xfrm>
            <a:custGeom>
              <a:avLst/>
              <a:gdLst/>
              <a:ahLst/>
              <a:cxnLst/>
              <a:rect l="l" t="t" r="r" b="b"/>
              <a:pathLst>
                <a:path w="24783" h="1460" extrusionOk="0">
                  <a:moveTo>
                    <a:pt x="706" y="1"/>
                  </a:moveTo>
                  <a:cubicBezTo>
                    <a:pt x="303" y="1"/>
                    <a:pt x="0" y="303"/>
                    <a:pt x="0" y="706"/>
                  </a:cubicBezTo>
                  <a:cubicBezTo>
                    <a:pt x="0" y="1109"/>
                    <a:pt x="303" y="1460"/>
                    <a:pt x="706" y="1460"/>
                  </a:cubicBezTo>
                  <a:lnTo>
                    <a:pt x="24077" y="1460"/>
                  </a:lnTo>
                  <a:cubicBezTo>
                    <a:pt x="24480" y="1460"/>
                    <a:pt x="24782" y="1109"/>
                    <a:pt x="24782" y="706"/>
                  </a:cubicBezTo>
                  <a:cubicBezTo>
                    <a:pt x="24782" y="303"/>
                    <a:pt x="24480" y="1"/>
                    <a:pt x="24077" y="1"/>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5"/>
            <p:cNvSpPr/>
            <p:nvPr/>
          </p:nvSpPr>
          <p:spPr>
            <a:xfrm>
              <a:off x="1343392" y="4186468"/>
              <a:ext cx="1416814" cy="39178"/>
            </a:xfrm>
            <a:custGeom>
              <a:avLst/>
              <a:gdLst/>
              <a:ahLst/>
              <a:cxnLst/>
              <a:rect l="l" t="t" r="r" b="b"/>
              <a:pathLst>
                <a:path w="63720" h="1762" extrusionOk="0">
                  <a:moveTo>
                    <a:pt x="758" y="1"/>
                  </a:moveTo>
                  <a:cubicBezTo>
                    <a:pt x="355" y="1"/>
                    <a:pt x="0" y="351"/>
                    <a:pt x="0" y="754"/>
                  </a:cubicBezTo>
                  <a:cubicBezTo>
                    <a:pt x="0" y="1109"/>
                    <a:pt x="355" y="1459"/>
                    <a:pt x="758" y="1459"/>
                  </a:cubicBezTo>
                  <a:lnTo>
                    <a:pt x="63014" y="1762"/>
                  </a:lnTo>
                  <a:cubicBezTo>
                    <a:pt x="63417" y="1762"/>
                    <a:pt x="63719" y="1459"/>
                    <a:pt x="63719" y="1056"/>
                  </a:cubicBezTo>
                  <a:cubicBezTo>
                    <a:pt x="63719" y="653"/>
                    <a:pt x="63417" y="351"/>
                    <a:pt x="63014" y="351"/>
                  </a:cubicBezTo>
                  <a:lnTo>
                    <a:pt x="758" y="1"/>
                  </a:ln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5"/>
            <p:cNvSpPr/>
            <p:nvPr/>
          </p:nvSpPr>
          <p:spPr>
            <a:xfrm>
              <a:off x="2095989" y="3816883"/>
              <a:ext cx="552206" cy="32463"/>
            </a:xfrm>
            <a:custGeom>
              <a:avLst/>
              <a:gdLst/>
              <a:ahLst/>
              <a:cxnLst/>
              <a:rect l="l" t="t" r="r" b="b"/>
              <a:pathLst>
                <a:path w="24835" h="1460" extrusionOk="0">
                  <a:moveTo>
                    <a:pt x="706" y="1"/>
                  </a:moveTo>
                  <a:cubicBezTo>
                    <a:pt x="303" y="1"/>
                    <a:pt x="0" y="303"/>
                    <a:pt x="0" y="706"/>
                  </a:cubicBezTo>
                  <a:cubicBezTo>
                    <a:pt x="0" y="1109"/>
                    <a:pt x="303" y="1460"/>
                    <a:pt x="706" y="1460"/>
                  </a:cubicBezTo>
                  <a:lnTo>
                    <a:pt x="24077" y="1460"/>
                  </a:lnTo>
                  <a:cubicBezTo>
                    <a:pt x="24480" y="1460"/>
                    <a:pt x="24834" y="1109"/>
                    <a:pt x="24834" y="706"/>
                  </a:cubicBezTo>
                  <a:cubicBezTo>
                    <a:pt x="24834" y="303"/>
                    <a:pt x="24480" y="1"/>
                    <a:pt x="24077" y="1"/>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5"/>
            <p:cNvSpPr/>
            <p:nvPr/>
          </p:nvSpPr>
          <p:spPr>
            <a:xfrm>
              <a:off x="2095989" y="3894127"/>
              <a:ext cx="552206" cy="31374"/>
            </a:xfrm>
            <a:custGeom>
              <a:avLst/>
              <a:gdLst/>
              <a:ahLst/>
              <a:cxnLst/>
              <a:rect l="l" t="t" r="r" b="b"/>
              <a:pathLst>
                <a:path w="24835" h="1411" extrusionOk="0">
                  <a:moveTo>
                    <a:pt x="706" y="0"/>
                  </a:moveTo>
                  <a:cubicBezTo>
                    <a:pt x="303" y="0"/>
                    <a:pt x="0" y="303"/>
                    <a:pt x="0" y="706"/>
                  </a:cubicBezTo>
                  <a:cubicBezTo>
                    <a:pt x="0" y="1109"/>
                    <a:pt x="303" y="1411"/>
                    <a:pt x="706" y="1411"/>
                  </a:cubicBezTo>
                  <a:lnTo>
                    <a:pt x="24077" y="1411"/>
                  </a:lnTo>
                  <a:cubicBezTo>
                    <a:pt x="24480" y="1411"/>
                    <a:pt x="24834" y="1109"/>
                    <a:pt x="24834" y="706"/>
                  </a:cubicBezTo>
                  <a:cubicBezTo>
                    <a:pt x="24834" y="303"/>
                    <a:pt x="24480" y="0"/>
                    <a:pt x="24077" y="0"/>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5"/>
            <p:cNvSpPr/>
            <p:nvPr/>
          </p:nvSpPr>
          <p:spPr>
            <a:xfrm>
              <a:off x="2095989" y="3970280"/>
              <a:ext cx="552206" cy="32552"/>
            </a:xfrm>
            <a:custGeom>
              <a:avLst/>
              <a:gdLst/>
              <a:ahLst/>
              <a:cxnLst/>
              <a:rect l="l" t="t" r="r" b="b"/>
              <a:pathLst>
                <a:path w="24835" h="1464" extrusionOk="0">
                  <a:moveTo>
                    <a:pt x="706" y="1"/>
                  </a:moveTo>
                  <a:cubicBezTo>
                    <a:pt x="303" y="1"/>
                    <a:pt x="0" y="355"/>
                    <a:pt x="0" y="758"/>
                  </a:cubicBezTo>
                  <a:cubicBezTo>
                    <a:pt x="0" y="1161"/>
                    <a:pt x="303" y="1463"/>
                    <a:pt x="706" y="1463"/>
                  </a:cubicBezTo>
                  <a:lnTo>
                    <a:pt x="24077" y="1463"/>
                  </a:lnTo>
                  <a:cubicBezTo>
                    <a:pt x="24480" y="1463"/>
                    <a:pt x="24834" y="1161"/>
                    <a:pt x="24834" y="758"/>
                  </a:cubicBezTo>
                  <a:cubicBezTo>
                    <a:pt x="24834" y="355"/>
                    <a:pt x="24480" y="1"/>
                    <a:pt x="24077" y="1"/>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5"/>
            <p:cNvSpPr/>
            <p:nvPr/>
          </p:nvSpPr>
          <p:spPr>
            <a:xfrm>
              <a:off x="2095989" y="4047590"/>
              <a:ext cx="552206" cy="32463"/>
            </a:xfrm>
            <a:custGeom>
              <a:avLst/>
              <a:gdLst/>
              <a:ahLst/>
              <a:cxnLst/>
              <a:rect l="l" t="t" r="r" b="b"/>
              <a:pathLst>
                <a:path w="24835" h="1460" extrusionOk="0">
                  <a:moveTo>
                    <a:pt x="706" y="1"/>
                  </a:moveTo>
                  <a:cubicBezTo>
                    <a:pt x="303" y="1"/>
                    <a:pt x="0" y="303"/>
                    <a:pt x="0" y="706"/>
                  </a:cubicBezTo>
                  <a:cubicBezTo>
                    <a:pt x="0" y="1109"/>
                    <a:pt x="303" y="1460"/>
                    <a:pt x="706" y="1460"/>
                  </a:cubicBezTo>
                  <a:lnTo>
                    <a:pt x="24077" y="1460"/>
                  </a:lnTo>
                  <a:cubicBezTo>
                    <a:pt x="24480" y="1460"/>
                    <a:pt x="24834" y="1109"/>
                    <a:pt x="24834" y="706"/>
                  </a:cubicBezTo>
                  <a:cubicBezTo>
                    <a:pt x="24834" y="303"/>
                    <a:pt x="24480" y="1"/>
                    <a:pt x="24077" y="1"/>
                  </a:cubicBezTo>
                  <a:close/>
                </a:path>
              </a:pathLst>
            </a:custGeom>
            <a:solidFill>
              <a:srgbClr val="DD96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5"/>
            <p:cNvSpPr/>
            <p:nvPr/>
          </p:nvSpPr>
          <p:spPr>
            <a:xfrm>
              <a:off x="996198" y="3719407"/>
              <a:ext cx="507425" cy="788475"/>
            </a:xfrm>
            <a:custGeom>
              <a:avLst/>
              <a:gdLst/>
              <a:ahLst/>
              <a:cxnLst/>
              <a:rect l="l" t="t" r="r" b="b"/>
              <a:pathLst>
                <a:path w="22821" h="35461" extrusionOk="0">
                  <a:moveTo>
                    <a:pt x="6851" y="1"/>
                  </a:moveTo>
                  <a:lnTo>
                    <a:pt x="6750" y="5642"/>
                  </a:lnTo>
                  <a:lnTo>
                    <a:pt x="859" y="12142"/>
                  </a:lnTo>
                  <a:cubicBezTo>
                    <a:pt x="303" y="12895"/>
                    <a:pt x="1" y="13802"/>
                    <a:pt x="1" y="14709"/>
                  </a:cubicBezTo>
                  <a:lnTo>
                    <a:pt x="1" y="31733"/>
                  </a:lnTo>
                  <a:cubicBezTo>
                    <a:pt x="1" y="33800"/>
                    <a:pt x="1665" y="35461"/>
                    <a:pt x="3728" y="35461"/>
                  </a:cubicBezTo>
                  <a:lnTo>
                    <a:pt x="19093" y="35461"/>
                  </a:lnTo>
                  <a:cubicBezTo>
                    <a:pt x="21156" y="35461"/>
                    <a:pt x="22820" y="33800"/>
                    <a:pt x="22820" y="31733"/>
                  </a:cubicBezTo>
                  <a:lnTo>
                    <a:pt x="22820" y="14809"/>
                  </a:lnTo>
                  <a:cubicBezTo>
                    <a:pt x="22820" y="13802"/>
                    <a:pt x="22466" y="12847"/>
                    <a:pt x="21861" y="12089"/>
                  </a:cubicBezTo>
                  <a:lnTo>
                    <a:pt x="16018" y="5594"/>
                  </a:lnTo>
                  <a:lnTo>
                    <a:pt x="16018" y="1"/>
                  </a:lnTo>
                  <a:close/>
                </a:path>
              </a:pathLst>
            </a:custGeom>
            <a:solidFill>
              <a:srgbClr val="B2DD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5"/>
            <p:cNvSpPr/>
            <p:nvPr/>
          </p:nvSpPr>
          <p:spPr>
            <a:xfrm>
              <a:off x="1099233" y="3641029"/>
              <a:ext cx="301351" cy="133321"/>
            </a:xfrm>
            <a:custGeom>
              <a:avLst/>
              <a:gdLst/>
              <a:ahLst/>
              <a:cxnLst/>
              <a:rect l="l" t="t" r="r" b="b"/>
              <a:pathLst>
                <a:path w="13553" h="5996" extrusionOk="0">
                  <a:moveTo>
                    <a:pt x="1665" y="0"/>
                  </a:moveTo>
                  <a:cubicBezTo>
                    <a:pt x="758" y="0"/>
                    <a:pt x="1" y="758"/>
                    <a:pt x="1" y="1664"/>
                  </a:cubicBezTo>
                  <a:lnTo>
                    <a:pt x="1" y="4384"/>
                  </a:lnTo>
                  <a:cubicBezTo>
                    <a:pt x="1" y="5291"/>
                    <a:pt x="758" y="5996"/>
                    <a:pt x="1665" y="5996"/>
                  </a:cubicBezTo>
                  <a:lnTo>
                    <a:pt x="11888" y="5996"/>
                  </a:lnTo>
                  <a:cubicBezTo>
                    <a:pt x="12795" y="5996"/>
                    <a:pt x="13552" y="5291"/>
                    <a:pt x="13552" y="4384"/>
                  </a:cubicBezTo>
                  <a:lnTo>
                    <a:pt x="13552" y="1664"/>
                  </a:lnTo>
                  <a:cubicBezTo>
                    <a:pt x="13552" y="758"/>
                    <a:pt x="12795" y="0"/>
                    <a:pt x="1188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5"/>
            <p:cNvSpPr/>
            <p:nvPr/>
          </p:nvSpPr>
          <p:spPr>
            <a:xfrm>
              <a:off x="1099233" y="3641029"/>
              <a:ext cx="301351" cy="133321"/>
            </a:xfrm>
            <a:custGeom>
              <a:avLst/>
              <a:gdLst/>
              <a:ahLst/>
              <a:cxnLst/>
              <a:rect l="l" t="t" r="r" b="b"/>
              <a:pathLst>
                <a:path w="13553" h="5996" extrusionOk="0">
                  <a:moveTo>
                    <a:pt x="1665" y="0"/>
                  </a:moveTo>
                  <a:cubicBezTo>
                    <a:pt x="758" y="0"/>
                    <a:pt x="1" y="758"/>
                    <a:pt x="1" y="1664"/>
                  </a:cubicBezTo>
                  <a:lnTo>
                    <a:pt x="1" y="4384"/>
                  </a:lnTo>
                  <a:cubicBezTo>
                    <a:pt x="1" y="5291"/>
                    <a:pt x="758" y="5996"/>
                    <a:pt x="1665" y="5996"/>
                  </a:cubicBezTo>
                  <a:lnTo>
                    <a:pt x="11888" y="5996"/>
                  </a:lnTo>
                  <a:cubicBezTo>
                    <a:pt x="12795" y="5996"/>
                    <a:pt x="13552" y="5291"/>
                    <a:pt x="13552" y="4384"/>
                  </a:cubicBezTo>
                  <a:lnTo>
                    <a:pt x="13552" y="1664"/>
                  </a:lnTo>
                  <a:cubicBezTo>
                    <a:pt x="13552" y="758"/>
                    <a:pt x="12795" y="0"/>
                    <a:pt x="1188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5"/>
            <p:cNvSpPr/>
            <p:nvPr/>
          </p:nvSpPr>
          <p:spPr>
            <a:xfrm>
              <a:off x="995131" y="4103600"/>
              <a:ext cx="509559" cy="207163"/>
            </a:xfrm>
            <a:custGeom>
              <a:avLst/>
              <a:gdLst/>
              <a:ahLst/>
              <a:cxnLst/>
              <a:rect l="l" t="t" r="r" b="b"/>
              <a:pathLst>
                <a:path w="22917" h="9317" extrusionOk="0">
                  <a:moveTo>
                    <a:pt x="1" y="0"/>
                  </a:moveTo>
                  <a:lnTo>
                    <a:pt x="1" y="9317"/>
                  </a:lnTo>
                  <a:lnTo>
                    <a:pt x="22916" y="9317"/>
                  </a:lnTo>
                  <a:lnTo>
                    <a:pt x="2291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5"/>
            <p:cNvSpPr/>
            <p:nvPr/>
          </p:nvSpPr>
          <p:spPr>
            <a:xfrm>
              <a:off x="1099233" y="4142755"/>
              <a:ext cx="128874" cy="128852"/>
            </a:xfrm>
            <a:custGeom>
              <a:avLst/>
              <a:gdLst/>
              <a:ahLst/>
              <a:cxnLst/>
              <a:rect l="l" t="t" r="r" b="b"/>
              <a:pathLst>
                <a:path w="5796" h="5795" extrusionOk="0">
                  <a:moveTo>
                    <a:pt x="1867" y="0"/>
                  </a:moveTo>
                  <a:lnTo>
                    <a:pt x="1867" y="1814"/>
                  </a:lnTo>
                  <a:lnTo>
                    <a:pt x="1" y="1814"/>
                  </a:lnTo>
                  <a:lnTo>
                    <a:pt x="1" y="3929"/>
                  </a:lnTo>
                  <a:lnTo>
                    <a:pt x="1867" y="3929"/>
                  </a:lnTo>
                  <a:lnTo>
                    <a:pt x="1867" y="5795"/>
                  </a:lnTo>
                  <a:lnTo>
                    <a:pt x="3930" y="5795"/>
                  </a:lnTo>
                  <a:lnTo>
                    <a:pt x="3930" y="3929"/>
                  </a:lnTo>
                  <a:lnTo>
                    <a:pt x="5795" y="3929"/>
                  </a:lnTo>
                  <a:lnTo>
                    <a:pt x="5795" y="1814"/>
                  </a:lnTo>
                  <a:lnTo>
                    <a:pt x="3930" y="1814"/>
                  </a:lnTo>
                  <a:lnTo>
                    <a:pt x="393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5"/>
            <p:cNvSpPr/>
            <p:nvPr/>
          </p:nvSpPr>
          <p:spPr>
            <a:xfrm>
              <a:off x="992885" y="4095706"/>
              <a:ext cx="514051" cy="15698"/>
            </a:xfrm>
            <a:custGeom>
              <a:avLst/>
              <a:gdLst/>
              <a:ahLst/>
              <a:cxnLst/>
              <a:rect l="l" t="t" r="r" b="b"/>
              <a:pathLst>
                <a:path w="23119" h="706" extrusionOk="0">
                  <a:moveTo>
                    <a:pt x="351" y="1"/>
                  </a:moveTo>
                  <a:cubicBezTo>
                    <a:pt x="150" y="1"/>
                    <a:pt x="1" y="154"/>
                    <a:pt x="1" y="355"/>
                  </a:cubicBezTo>
                  <a:cubicBezTo>
                    <a:pt x="1" y="557"/>
                    <a:pt x="150" y="706"/>
                    <a:pt x="351" y="706"/>
                  </a:cubicBezTo>
                  <a:lnTo>
                    <a:pt x="22768" y="706"/>
                  </a:lnTo>
                  <a:cubicBezTo>
                    <a:pt x="22969" y="706"/>
                    <a:pt x="23118" y="557"/>
                    <a:pt x="23118" y="355"/>
                  </a:cubicBezTo>
                  <a:cubicBezTo>
                    <a:pt x="23118" y="154"/>
                    <a:pt x="22969" y="1"/>
                    <a:pt x="227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5"/>
            <p:cNvSpPr/>
            <p:nvPr/>
          </p:nvSpPr>
          <p:spPr>
            <a:xfrm>
              <a:off x="992885" y="4305179"/>
              <a:ext cx="514051" cy="15698"/>
            </a:xfrm>
            <a:custGeom>
              <a:avLst/>
              <a:gdLst/>
              <a:ahLst/>
              <a:cxnLst/>
              <a:rect l="l" t="t" r="r" b="b"/>
              <a:pathLst>
                <a:path w="23119" h="706" extrusionOk="0">
                  <a:moveTo>
                    <a:pt x="351" y="1"/>
                  </a:moveTo>
                  <a:cubicBezTo>
                    <a:pt x="150" y="1"/>
                    <a:pt x="1" y="150"/>
                    <a:pt x="1" y="351"/>
                  </a:cubicBezTo>
                  <a:cubicBezTo>
                    <a:pt x="1" y="553"/>
                    <a:pt x="150" y="706"/>
                    <a:pt x="351" y="706"/>
                  </a:cubicBezTo>
                  <a:lnTo>
                    <a:pt x="22768" y="706"/>
                  </a:lnTo>
                  <a:cubicBezTo>
                    <a:pt x="22969" y="706"/>
                    <a:pt x="23118" y="553"/>
                    <a:pt x="23118" y="351"/>
                  </a:cubicBezTo>
                  <a:cubicBezTo>
                    <a:pt x="23118" y="150"/>
                    <a:pt x="22969" y="1"/>
                    <a:pt x="227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35"/>
            <p:cNvSpPr/>
            <p:nvPr/>
          </p:nvSpPr>
          <p:spPr>
            <a:xfrm>
              <a:off x="1126115" y="3656705"/>
              <a:ext cx="15698" cy="97500"/>
            </a:xfrm>
            <a:custGeom>
              <a:avLst/>
              <a:gdLst/>
              <a:ahLst/>
              <a:cxnLst/>
              <a:rect l="l" t="t" r="r" b="b"/>
              <a:pathLst>
                <a:path w="706" h="4385" extrusionOk="0">
                  <a:moveTo>
                    <a:pt x="355" y="0"/>
                  </a:moveTo>
                  <a:cubicBezTo>
                    <a:pt x="154" y="0"/>
                    <a:pt x="1" y="153"/>
                    <a:pt x="1" y="355"/>
                  </a:cubicBezTo>
                  <a:lnTo>
                    <a:pt x="1" y="4030"/>
                  </a:lnTo>
                  <a:cubicBezTo>
                    <a:pt x="1" y="4231"/>
                    <a:pt x="154" y="4384"/>
                    <a:pt x="355" y="4384"/>
                  </a:cubicBezTo>
                  <a:cubicBezTo>
                    <a:pt x="557" y="4384"/>
                    <a:pt x="706" y="4231"/>
                    <a:pt x="706" y="4030"/>
                  </a:cubicBezTo>
                  <a:lnTo>
                    <a:pt x="706" y="355"/>
                  </a:lnTo>
                  <a:cubicBezTo>
                    <a:pt x="706" y="153"/>
                    <a:pt x="557" y="0"/>
                    <a:pt x="3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5"/>
            <p:cNvSpPr/>
            <p:nvPr/>
          </p:nvSpPr>
          <p:spPr>
            <a:xfrm>
              <a:off x="1179878" y="3656705"/>
              <a:ext cx="15698" cy="97500"/>
            </a:xfrm>
            <a:custGeom>
              <a:avLst/>
              <a:gdLst/>
              <a:ahLst/>
              <a:cxnLst/>
              <a:rect l="l" t="t" r="r" b="b"/>
              <a:pathLst>
                <a:path w="706" h="4385" extrusionOk="0">
                  <a:moveTo>
                    <a:pt x="355" y="0"/>
                  </a:moveTo>
                  <a:cubicBezTo>
                    <a:pt x="154" y="0"/>
                    <a:pt x="0" y="153"/>
                    <a:pt x="0" y="355"/>
                  </a:cubicBezTo>
                  <a:lnTo>
                    <a:pt x="0" y="4030"/>
                  </a:lnTo>
                  <a:cubicBezTo>
                    <a:pt x="0" y="4231"/>
                    <a:pt x="154" y="4384"/>
                    <a:pt x="355" y="4384"/>
                  </a:cubicBezTo>
                  <a:cubicBezTo>
                    <a:pt x="557" y="4384"/>
                    <a:pt x="706" y="4231"/>
                    <a:pt x="706" y="4030"/>
                  </a:cubicBezTo>
                  <a:lnTo>
                    <a:pt x="706" y="355"/>
                  </a:lnTo>
                  <a:cubicBezTo>
                    <a:pt x="706" y="153"/>
                    <a:pt x="557" y="0"/>
                    <a:pt x="3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5"/>
            <p:cNvSpPr/>
            <p:nvPr/>
          </p:nvSpPr>
          <p:spPr>
            <a:xfrm>
              <a:off x="1239289" y="3656705"/>
              <a:ext cx="16765" cy="97500"/>
            </a:xfrm>
            <a:custGeom>
              <a:avLst/>
              <a:gdLst/>
              <a:ahLst/>
              <a:cxnLst/>
              <a:rect l="l" t="t" r="r" b="b"/>
              <a:pathLst>
                <a:path w="754" h="4385" extrusionOk="0">
                  <a:moveTo>
                    <a:pt x="403" y="0"/>
                  </a:moveTo>
                  <a:cubicBezTo>
                    <a:pt x="202" y="0"/>
                    <a:pt x="0" y="153"/>
                    <a:pt x="0" y="355"/>
                  </a:cubicBezTo>
                  <a:lnTo>
                    <a:pt x="0" y="4030"/>
                  </a:lnTo>
                  <a:cubicBezTo>
                    <a:pt x="0" y="4231"/>
                    <a:pt x="202" y="4384"/>
                    <a:pt x="403" y="4384"/>
                  </a:cubicBezTo>
                  <a:cubicBezTo>
                    <a:pt x="552" y="4384"/>
                    <a:pt x="754" y="4231"/>
                    <a:pt x="754" y="4030"/>
                  </a:cubicBezTo>
                  <a:lnTo>
                    <a:pt x="754" y="355"/>
                  </a:lnTo>
                  <a:cubicBezTo>
                    <a:pt x="754" y="153"/>
                    <a:pt x="552" y="0"/>
                    <a:pt x="4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5"/>
            <p:cNvSpPr/>
            <p:nvPr/>
          </p:nvSpPr>
          <p:spPr>
            <a:xfrm>
              <a:off x="1296343" y="3656705"/>
              <a:ext cx="15720" cy="97500"/>
            </a:xfrm>
            <a:custGeom>
              <a:avLst/>
              <a:gdLst/>
              <a:ahLst/>
              <a:cxnLst/>
              <a:rect l="l" t="t" r="r" b="b"/>
              <a:pathLst>
                <a:path w="707" h="4385" extrusionOk="0">
                  <a:moveTo>
                    <a:pt x="355" y="0"/>
                  </a:moveTo>
                  <a:cubicBezTo>
                    <a:pt x="154" y="0"/>
                    <a:pt x="1" y="153"/>
                    <a:pt x="1" y="355"/>
                  </a:cubicBezTo>
                  <a:lnTo>
                    <a:pt x="1" y="4030"/>
                  </a:lnTo>
                  <a:cubicBezTo>
                    <a:pt x="1" y="4231"/>
                    <a:pt x="154" y="4384"/>
                    <a:pt x="355" y="4384"/>
                  </a:cubicBezTo>
                  <a:cubicBezTo>
                    <a:pt x="557" y="4384"/>
                    <a:pt x="706" y="4231"/>
                    <a:pt x="706" y="4030"/>
                  </a:cubicBezTo>
                  <a:lnTo>
                    <a:pt x="706" y="355"/>
                  </a:lnTo>
                  <a:cubicBezTo>
                    <a:pt x="706" y="153"/>
                    <a:pt x="557" y="0"/>
                    <a:pt x="3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5"/>
            <p:cNvSpPr/>
            <p:nvPr/>
          </p:nvSpPr>
          <p:spPr>
            <a:xfrm>
              <a:off x="1355754" y="3656705"/>
              <a:ext cx="15698" cy="97500"/>
            </a:xfrm>
            <a:custGeom>
              <a:avLst/>
              <a:gdLst/>
              <a:ahLst/>
              <a:cxnLst/>
              <a:rect l="l" t="t" r="r" b="b"/>
              <a:pathLst>
                <a:path w="706" h="4385" extrusionOk="0">
                  <a:moveTo>
                    <a:pt x="351" y="0"/>
                  </a:moveTo>
                  <a:cubicBezTo>
                    <a:pt x="150" y="0"/>
                    <a:pt x="0" y="153"/>
                    <a:pt x="0" y="355"/>
                  </a:cubicBezTo>
                  <a:lnTo>
                    <a:pt x="0" y="4030"/>
                  </a:lnTo>
                  <a:cubicBezTo>
                    <a:pt x="0" y="4231"/>
                    <a:pt x="150" y="4384"/>
                    <a:pt x="351" y="4384"/>
                  </a:cubicBezTo>
                  <a:cubicBezTo>
                    <a:pt x="552" y="4384"/>
                    <a:pt x="706" y="4231"/>
                    <a:pt x="706" y="4030"/>
                  </a:cubicBezTo>
                  <a:lnTo>
                    <a:pt x="706" y="355"/>
                  </a:lnTo>
                  <a:cubicBezTo>
                    <a:pt x="706" y="153"/>
                    <a:pt x="552" y="0"/>
                    <a:pt x="35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5"/>
            <p:cNvSpPr/>
            <p:nvPr/>
          </p:nvSpPr>
          <p:spPr>
            <a:xfrm>
              <a:off x="1350106" y="4246947"/>
              <a:ext cx="4514" cy="33619"/>
            </a:xfrm>
            <a:custGeom>
              <a:avLst/>
              <a:gdLst/>
              <a:ahLst/>
              <a:cxnLst/>
              <a:rect l="l" t="t" r="r" b="b"/>
              <a:pathLst>
                <a:path w="203" h="1512" extrusionOk="0">
                  <a:moveTo>
                    <a:pt x="101" y="1"/>
                  </a:moveTo>
                  <a:cubicBezTo>
                    <a:pt x="53" y="1"/>
                    <a:pt x="1" y="49"/>
                    <a:pt x="1" y="150"/>
                  </a:cubicBezTo>
                  <a:lnTo>
                    <a:pt x="1" y="1411"/>
                  </a:lnTo>
                  <a:cubicBezTo>
                    <a:pt x="1" y="1459"/>
                    <a:pt x="53" y="1512"/>
                    <a:pt x="101" y="1512"/>
                  </a:cubicBezTo>
                  <a:cubicBezTo>
                    <a:pt x="154" y="1512"/>
                    <a:pt x="202" y="1459"/>
                    <a:pt x="202" y="1411"/>
                  </a:cubicBezTo>
                  <a:lnTo>
                    <a:pt x="202" y="150"/>
                  </a:lnTo>
                  <a:cubicBezTo>
                    <a:pt x="202" y="49"/>
                    <a:pt x="154" y="1"/>
                    <a:pt x="101" y="1"/>
                  </a:cubicBezTo>
                  <a:close/>
                </a:path>
              </a:pathLst>
            </a:custGeom>
            <a:solidFill>
              <a:srgbClr val="6798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5"/>
            <p:cNvSpPr/>
            <p:nvPr/>
          </p:nvSpPr>
          <p:spPr>
            <a:xfrm>
              <a:off x="1277355" y="4129303"/>
              <a:ext cx="150108" cy="149019"/>
            </a:xfrm>
            <a:custGeom>
              <a:avLst/>
              <a:gdLst/>
              <a:ahLst/>
              <a:cxnLst/>
              <a:rect l="l" t="t" r="r" b="b"/>
              <a:pathLst>
                <a:path w="6751" h="6702" extrusionOk="0">
                  <a:moveTo>
                    <a:pt x="3325" y="1"/>
                  </a:moveTo>
                  <a:cubicBezTo>
                    <a:pt x="3123" y="505"/>
                    <a:pt x="2922" y="1061"/>
                    <a:pt x="2821" y="1564"/>
                  </a:cubicBezTo>
                  <a:lnTo>
                    <a:pt x="2821" y="1665"/>
                  </a:lnTo>
                  <a:cubicBezTo>
                    <a:pt x="2821" y="1713"/>
                    <a:pt x="2769" y="1814"/>
                    <a:pt x="2769" y="1915"/>
                  </a:cubicBezTo>
                  <a:cubicBezTo>
                    <a:pt x="2769" y="2016"/>
                    <a:pt x="2769" y="2068"/>
                    <a:pt x="2721" y="2169"/>
                  </a:cubicBezTo>
                  <a:lnTo>
                    <a:pt x="2721" y="2318"/>
                  </a:lnTo>
                  <a:lnTo>
                    <a:pt x="2721" y="2471"/>
                  </a:lnTo>
                  <a:cubicBezTo>
                    <a:pt x="2668" y="2620"/>
                    <a:pt x="2668" y="2773"/>
                    <a:pt x="2668" y="2975"/>
                  </a:cubicBezTo>
                  <a:cubicBezTo>
                    <a:pt x="2668" y="3426"/>
                    <a:pt x="2721" y="3881"/>
                    <a:pt x="2821" y="4284"/>
                  </a:cubicBezTo>
                  <a:cubicBezTo>
                    <a:pt x="2217" y="3378"/>
                    <a:pt x="1109" y="2721"/>
                    <a:pt x="101" y="2419"/>
                  </a:cubicBezTo>
                  <a:lnTo>
                    <a:pt x="49" y="2419"/>
                  </a:lnTo>
                  <a:lnTo>
                    <a:pt x="1" y="2471"/>
                  </a:lnTo>
                  <a:cubicBezTo>
                    <a:pt x="452" y="3426"/>
                    <a:pt x="1157" y="4385"/>
                    <a:pt x="2116" y="4989"/>
                  </a:cubicBezTo>
                  <a:cubicBezTo>
                    <a:pt x="2020" y="4977"/>
                    <a:pt x="1921" y="4970"/>
                    <a:pt x="1820" y="4970"/>
                  </a:cubicBezTo>
                  <a:cubicBezTo>
                    <a:pt x="1497" y="4970"/>
                    <a:pt x="1150" y="5037"/>
                    <a:pt x="806" y="5191"/>
                  </a:cubicBezTo>
                  <a:lnTo>
                    <a:pt x="754" y="5191"/>
                  </a:lnTo>
                  <a:cubicBezTo>
                    <a:pt x="706" y="5239"/>
                    <a:pt x="653" y="5239"/>
                    <a:pt x="605" y="5239"/>
                  </a:cubicBezTo>
                  <a:cubicBezTo>
                    <a:pt x="605" y="5292"/>
                    <a:pt x="553" y="5292"/>
                    <a:pt x="553" y="5292"/>
                  </a:cubicBezTo>
                  <a:cubicBezTo>
                    <a:pt x="504" y="5292"/>
                    <a:pt x="452" y="5340"/>
                    <a:pt x="404" y="5340"/>
                  </a:cubicBezTo>
                  <a:cubicBezTo>
                    <a:pt x="404" y="5340"/>
                    <a:pt x="404" y="5392"/>
                    <a:pt x="351" y="5392"/>
                  </a:cubicBezTo>
                  <a:lnTo>
                    <a:pt x="351" y="5441"/>
                  </a:lnTo>
                  <a:lnTo>
                    <a:pt x="404" y="5493"/>
                  </a:lnTo>
                  <a:cubicBezTo>
                    <a:pt x="907" y="5743"/>
                    <a:pt x="1459" y="5896"/>
                    <a:pt x="2064" y="5896"/>
                  </a:cubicBezTo>
                  <a:cubicBezTo>
                    <a:pt x="2217" y="5896"/>
                    <a:pt x="2366" y="5896"/>
                    <a:pt x="2366" y="5844"/>
                  </a:cubicBezTo>
                  <a:lnTo>
                    <a:pt x="2418" y="5844"/>
                  </a:lnTo>
                  <a:cubicBezTo>
                    <a:pt x="2265" y="6098"/>
                    <a:pt x="2164" y="6347"/>
                    <a:pt x="2116" y="6650"/>
                  </a:cubicBezTo>
                  <a:lnTo>
                    <a:pt x="2116" y="6702"/>
                  </a:lnTo>
                  <a:lnTo>
                    <a:pt x="2164" y="6702"/>
                  </a:lnTo>
                  <a:cubicBezTo>
                    <a:pt x="2769" y="6500"/>
                    <a:pt x="3325" y="6045"/>
                    <a:pt x="3373" y="5441"/>
                  </a:cubicBezTo>
                  <a:cubicBezTo>
                    <a:pt x="3426" y="6045"/>
                    <a:pt x="3929" y="6500"/>
                    <a:pt x="4534" y="6702"/>
                  </a:cubicBezTo>
                  <a:lnTo>
                    <a:pt x="4635" y="6702"/>
                  </a:lnTo>
                  <a:lnTo>
                    <a:pt x="4635" y="6650"/>
                  </a:lnTo>
                  <a:cubicBezTo>
                    <a:pt x="4582" y="6347"/>
                    <a:pt x="4481" y="6098"/>
                    <a:pt x="4332" y="5844"/>
                  </a:cubicBezTo>
                  <a:lnTo>
                    <a:pt x="4332" y="5844"/>
                  </a:lnTo>
                  <a:cubicBezTo>
                    <a:pt x="4481" y="5865"/>
                    <a:pt x="4629" y="5875"/>
                    <a:pt x="4776" y="5875"/>
                  </a:cubicBezTo>
                  <a:cubicBezTo>
                    <a:pt x="5329" y="5875"/>
                    <a:pt x="5870" y="5732"/>
                    <a:pt x="6347" y="5493"/>
                  </a:cubicBezTo>
                  <a:lnTo>
                    <a:pt x="6395" y="5441"/>
                  </a:lnTo>
                  <a:cubicBezTo>
                    <a:pt x="6395" y="5392"/>
                    <a:pt x="6347" y="5392"/>
                    <a:pt x="6347" y="5340"/>
                  </a:cubicBezTo>
                  <a:cubicBezTo>
                    <a:pt x="5864" y="5123"/>
                    <a:pt x="5385" y="4979"/>
                    <a:pt x="4871" y="4979"/>
                  </a:cubicBezTo>
                  <a:cubicBezTo>
                    <a:pt x="4793" y="4979"/>
                    <a:pt x="4714" y="4982"/>
                    <a:pt x="4635" y="4989"/>
                  </a:cubicBezTo>
                  <a:cubicBezTo>
                    <a:pt x="5541" y="4433"/>
                    <a:pt x="6295" y="3426"/>
                    <a:pt x="6750" y="2471"/>
                  </a:cubicBezTo>
                  <a:lnTo>
                    <a:pt x="6698" y="2419"/>
                  </a:lnTo>
                  <a:lnTo>
                    <a:pt x="6649" y="2419"/>
                  </a:lnTo>
                  <a:cubicBezTo>
                    <a:pt x="5642" y="2721"/>
                    <a:pt x="4582" y="3378"/>
                    <a:pt x="3929" y="4284"/>
                  </a:cubicBezTo>
                  <a:cubicBezTo>
                    <a:pt x="4280" y="2922"/>
                    <a:pt x="3978" y="1310"/>
                    <a:pt x="34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5"/>
            <p:cNvSpPr/>
            <p:nvPr/>
          </p:nvSpPr>
          <p:spPr>
            <a:xfrm>
              <a:off x="635597" y="3873137"/>
              <a:ext cx="293435" cy="277204"/>
            </a:xfrm>
            <a:custGeom>
              <a:avLst/>
              <a:gdLst/>
              <a:ahLst/>
              <a:cxnLst/>
              <a:rect l="l" t="t" r="r" b="b"/>
              <a:pathLst>
                <a:path w="13197" h="12467" extrusionOk="0">
                  <a:moveTo>
                    <a:pt x="9117" y="1"/>
                  </a:moveTo>
                  <a:cubicBezTo>
                    <a:pt x="8173" y="1"/>
                    <a:pt x="7229" y="366"/>
                    <a:pt x="6500" y="1098"/>
                  </a:cubicBezTo>
                  <a:lnTo>
                    <a:pt x="1463" y="6082"/>
                  </a:lnTo>
                  <a:cubicBezTo>
                    <a:pt x="0" y="7545"/>
                    <a:pt x="0" y="9910"/>
                    <a:pt x="1463" y="11373"/>
                  </a:cubicBezTo>
                  <a:cubicBezTo>
                    <a:pt x="2192" y="12102"/>
                    <a:pt x="3149" y="12467"/>
                    <a:pt x="4106" y="12467"/>
                  </a:cubicBezTo>
                  <a:cubicBezTo>
                    <a:pt x="5063" y="12467"/>
                    <a:pt x="6020" y="12102"/>
                    <a:pt x="6750" y="11373"/>
                  </a:cubicBezTo>
                  <a:lnTo>
                    <a:pt x="11738" y="6384"/>
                  </a:lnTo>
                  <a:cubicBezTo>
                    <a:pt x="13197" y="4926"/>
                    <a:pt x="13197" y="2556"/>
                    <a:pt x="11738" y="1098"/>
                  </a:cubicBezTo>
                  <a:cubicBezTo>
                    <a:pt x="11007" y="366"/>
                    <a:pt x="10062" y="1"/>
                    <a:pt x="911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5"/>
            <p:cNvSpPr/>
            <p:nvPr/>
          </p:nvSpPr>
          <p:spPr>
            <a:xfrm>
              <a:off x="721867" y="3873137"/>
              <a:ext cx="207163" cy="199137"/>
            </a:xfrm>
            <a:custGeom>
              <a:avLst/>
              <a:gdLst/>
              <a:ahLst/>
              <a:cxnLst/>
              <a:rect l="l" t="t" r="r" b="b"/>
              <a:pathLst>
                <a:path w="9317" h="8956" extrusionOk="0">
                  <a:moveTo>
                    <a:pt x="5237" y="1"/>
                  </a:moveTo>
                  <a:cubicBezTo>
                    <a:pt x="4293" y="1"/>
                    <a:pt x="3349" y="366"/>
                    <a:pt x="2620" y="1098"/>
                  </a:cubicBezTo>
                  <a:lnTo>
                    <a:pt x="0" y="3664"/>
                  </a:lnTo>
                  <a:lnTo>
                    <a:pt x="5287" y="8955"/>
                  </a:lnTo>
                  <a:lnTo>
                    <a:pt x="7858" y="6384"/>
                  </a:lnTo>
                  <a:cubicBezTo>
                    <a:pt x="9317" y="4926"/>
                    <a:pt x="9317" y="2556"/>
                    <a:pt x="7858" y="1098"/>
                  </a:cubicBezTo>
                  <a:cubicBezTo>
                    <a:pt x="7127" y="366"/>
                    <a:pt x="6182" y="1"/>
                    <a:pt x="523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5"/>
            <p:cNvSpPr/>
            <p:nvPr/>
          </p:nvSpPr>
          <p:spPr>
            <a:xfrm>
              <a:off x="713974" y="3946489"/>
              <a:ext cx="134433" cy="133566"/>
            </a:xfrm>
            <a:custGeom>
              <a:avLst/>
              <a:gdLst/>
              <a:ahLst/>
              <a:cxnLst/>
              <a:rect l="l" t="t" r="r" b="b"/>
              <a:pathLst>
                <a:path w="6046" h="6007" extrusionOk="0">
                  <a:moveTo>
                    <a:pt x="380" y="1"/>
                  </a:moveTo>
                  <a:cubicBezTo>
                    <a:pt x="279" y="1"/>
                    <a:pt x="178" y="39"/>
                    <a:pt x="102" y="116"/>
                  </a:cubicBezTo>
                  <a:cubicBezTo>
                    <a:pt x="1" y="265"/>
                    <a:pt x="1" y="466"/>
                    <a:pt x="102" y="619"/>
                  </a:cubicBezTo>
                  <a:lnTo>
                    <a:pt x="5392" y="5906"/>
                  </a:lnTo>
                  <a:cubicBezTo>
                    <a:pt x="5493" y="5958"/>
                    <a:pt x="5542" y="6007"/>
                    <a:pt x="5642" y="6007"/>
                  </a:cubicBezTo>
                  <a:cubicBezTo>
                    <a:pt x="5743" y="6007"/>
                    <a:pt x="5844" y="5958"/>
                    <a:pt x="5896" y="5906"/>
                  </a:cubicBezTo>
                  <a:cubicBezTo>
                    <a:pt x="6045" y="5757"/>
                    <a:pt x="6045" y="5555"/>
                    <a:pt x="5896" y="5402"/>
                  </a:cubicBezTo>
                  <a:lnTo>
                    <a:pt x="658" y="116"/>
                  </a:lnTo>
                  <a:cubicBezTo>
                    <a:pt x="581" y="39"/>
                    <a:pt x="480" y="1"/>
                    <a:pt x="380" y="1"/>
                  </a:cubicBezTo>
                  <a:close/>
                </a:path>
              </a:pathLst>
            </a:custGeom>
            <a:solidFill>
              <a:srgbClr val="5B84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5"/>
            <p:cNvSpPr/>
            <p:nvPr/>
          </p:nvSpPr>
          <p:spPr>
            <a:xfrm>
              <a:off x="729672" y="4236007"/>
              <a:ext cx="293435" cy="277204"/>
            </a:xfrm>
            <a:custGeom>
              <a:avLst/>
              <a:gdLst/>
              <a:ahLst/>
              <a:cxnLst/>
              <a:rect l="l" t="t" r="r" b="b"/>
              <a:pathLst>
                <a:path w="13197" h="12467" extrusionOk="0">
                  <a:moveTo>
                    <a:pt x="4106" y="0"/>
                  </a:moveTo>
                  <a:cubicBezTo>
                    <a:pt x="3149" y="0"/>
                    <a:pt x="2192" y="366"/>
                    <a:pt x="1463" y="1097"/>
                  </a:cubicBezTo>
                  <a:cubicBezTo>
                    <a:pt x="0" y="2556"/>
                    <a:pt x="0" y="4925"/>
                    <a:pt x="1463" y="6384"/>
                  </a:cubicBezTo>
                  <a:lnTo>
                    <a:pt x="6500" y="11372"/>
                  </a:lnTo>
                  <a:cubicBezTo>
                    <a:pt x="7229" y="12102"/>
                    <a:pt x="8173" y="12466"/>
                    <a:pt x="9117" y="12466"/>
                  </a:cubicBezTo>
                  <a:cubicBezTo>
                    <a:pt x="10062" y="12466"/>
                    <a:pt x="11007" y="12102"/>
                    <a:pt x="11738" y="11372"/>
                  </a:cubicBezTo>
                  <a:cubicBezTo>
                    <a:pt x="13197" y="9910"/>
                    <a:pt x="13197" y="7544"/>
                    <a:pt x="11738" y="6082"/>
                  </a:cubicBezTo>
                  <a:lnTo>
                    <a:pt x="6750" y="1097"/>
                  </a:lnTo>
                  <a:cubicBezTo>
                    <a:pt x="6020" y="366"/>
                    <a:pt x="5063" y="0"/>
                    <a:pt x="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5"/>
            <p:cNvSpPr/>
            <p:nvPr/>
          </p:nvSpPr>
          <p:spPr>
            <a:xfrm>
              <a:off x="729672" y="4236007"/>
              <a:ext cx="207252" cy="199114"/>
            </a:xfrm>
            <a:custGeom>
              <a:avLst/>
              <a:gdLst/>
              <a:ahLst/>
              <a:cxnLst/>
              <a:rect l="l" t="t" r="r" b="b"/>
              <a:pathLst>
                <a:path w="9321" h="8955" extrusionOk="0">
                  <a:moveTo>
                    <a:pt x="4106" y="0"/>
                  </a:moveTo>
                  <a:cubicBezTo>
                    <a:pt x="3149" y="0"/>
                    <a:pt x="2192" y="366"/>
                    <a:pt x="1463" y="1097"/>
                  </a:cubicBezTo>
                  <a:cubicBezTo>
                    <a:pt x="0" y="2556"/>
                    <a:pt x="0" y="4925"/>
                    <a:pt x="1463" y="6384"/>
                  </a:cubicBezTo>
                  <a:lnTo>
                    <a:pt x="4030" y="8955"/>
                  </a:lnTo>
                  <a:lnTo>
                    <a:pt x="9320" y="3664"/>
                  </a:lnTo>
                  <a:lnTo>
                    <a:pt x="6750" y="1097"/>
                  </a:lnTo>
                  <a:cubicBezTo>
                    <a:pt x="6020" y="366"/>
                    <a:pt x="5063" y="0"/>
                    <a:pt x="41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5"/>
            <p:cNvSpPr/>
            <p:nvPr/>
          </p:nvSpPr>
          <p:spPr>
            <a:xfrm>
              <a:off x="810294" y="4309359"/>
              <a:ext cx="135589" cy="133566"/>
            </a:xfrm>
            <a:custGeom>
              <a:avLst/>
              <a:gdLst/>
              <a:ahLst/>
              <a:cxnLst/>
              <a:rect l="l" t="t" r="r" b="b"/>
              <a:pathLst>
                <a:path w="6098" h="6007" extrusionOk="0">
                  <a:moveTo>
                    <a:pt x="5694" y="0"/>
                  </a:moveTo>
                  <a:cubicBezTo>
                    <a:pt x="5606" y="0"/>
                    <a:pt x="5517" y="38"/>
                    <a:pt x="5441" y="115"/>
                  </a:cubicBezTo>
                  <a:lnTo>
                    <a:pt x="154" y="5402"/>
                  </a:lnTo>
                  <a:cubicBezTo>
                    <a:pt x="1" y="5502"/>
                    <a:pt x="1" y="5756"/>
                    <a:pt x="154" y="5905"/>
                  </a:cubicBezTo>
                  <a:cubicBezTo>
                    <a:pt x="255" y="5958"/>
                    <a:pt x="303" y="6006"/>
                    <a:pt x="404" y="6006"/>
                  </a:cubicBezTo>
                  <a:cubicBezTo>
                    <a:pt x="504" y="6006"/>
                    <a:pt x="605" y="5958"/>
                    <a:pt x="657" y="5905"/>
                  </a:cubicBezTo>
                  <a:lnTo>
                    <a:pt x="5944" y="619"/>
                  </a:lnTo>
                  <a:cubicBezTo>
                    <a:pt x="6097" y="466"/>
                    <a:pt x="6097" y="216"/>
                    <a:pt x="5944" y="115"/>
                  </a:cubicBezTo>
                  <a:cubicBezTo>
                    <a:pt x="5870" y="38"/>
                    <a:pt x="5782" y="0"/>
                    <a:pt x="5694" y="0"/>
                  </a:cubicBezTo>
                  <a:close/>
                </a:path>
              </a:pathLst>
            </a:custGeom>
            <a:solidFill>
              <a:srgbClr val="5B84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5"/>
            <p:cNvSpPr/>
            <p:nvPr/>
          </p:nvSpPr>
          <p:spPr>
            <a:xfrm>
              <a:off x="2673867" y="3828090"/>
              <a:ext cx="435739" cy="660802"/>
            </a:xfrm>
            <a:custGeom>
              <a:avLst/>
              <a:gdLst/>
              <a:ahLst/>
              <a:cxnLst/>
              <a:rect l="l" t="t" r="r" b="b"/>
              <a:pathLst>
                <a:path w="19597" h="29719" extrusionOk="0">
                  <a:moveTo>
                    <a:pt x="4889" y="1"/>
                  </a:moveTo>
                  <a:lnTo>
                    <a:pt x="4889" y="2015"/>
                  </a:lnTo>
                  <a:cubicBezTo>
                    <a:pt x="4889" y="2922"/>
                    <a:pt x="4534" y="3776"/>
                    <a:pt x="3930" y="4433"/>
                  </a:cubicBezTo>
                  <a:lnTo>
                    <a:pt x="960" y="7355"/>
                  </a:lnTo>
                  <a:cubicBezTo>
                    <a:pt x="355" y="7959"/>
                    <a:pt x="1" y="8813"/>
                    <a:pt x="1" y="9671"/>
                  </a:cubicBezTo>
                  <a:lnTo>
                    <a:pt x="1" y="26140"/>
                  </a:lnTo>
                  <a:cubicBezTo>
                    <a:pt x="1" y="28106"/>
                    <a:pt x="1564" y="29718"/>
                    <a:pt x="3527" y="29718"/>
                  </a:cubicBezTo>
                  <a:lnTo>
                    <a:pt x="16018" y="29718"/>
                  </a:lnTo>
                  <a:cubicBezTo>
                    <a:pt x="17985" y="29718"/>
                    <a:pt x="19596" y="28106"/>
                    <a:pt x="19596" y="26140"/>
                  </a:cubicBezTo>
                  <a:lnTo>
                    <a:pt x="19596" y="9671"/>
                  </a:lnTo>
                  <a:cubicBezTo>
                    <a:pt x="19596" y="8813"/>
                    <a:pt x="19242" y="7959"/>
                    <a:pt x="18589" y="7355"/>
                  </a:cubicBezTo>
                  <a:lnTo>
                    <a:pt x="15668" y="4433"/>
                  </a:lnTo>
                  <a:cubicBezTo>
                    <a:pt x="15011" y="3776"/>
                    <a:pt x="14660" y="2922"/>
                    <a:pt x="14660" y="2015"/>
                  </a:cubicBezTo>
                  <a:lnTo>
                    <a:pt x="14660" y="1"/>
                  </a:lnTo>
                  <a:close/>
                </a:path>
              </a:pathLst>
            </a:custGeom>
            <a:solidFill>
              <a:srgbClr val="B2DD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5"/>
            <p:cNvSpPr/>
            <p:nvPr/>
          </p:nvSpPr>
          <p:spPr>
            <a:xfrm>
              <a:off x="2809431" y="3510023"/>
              <a:ext cx="163538" cy="215057"/>
            </a:xfrm>
            <a:custGeom>
              <a:avLst/>
              <a:gdLst/>
              <a:ahLst/>
              <a:cxnLst/>
              <a:rect l="l" t="t" r="r" b="b"/>
              <a:pathLst>
                <a:path w="7355" h="9672" extrusionOk="0">
                  <a:moveTo>
                    <a:pt x="3627" y="1"/>
                  </a:moveTo>
                  <a:cubicBezTo>
                    <a:pt x="1612" y="1"/>
                    <a:pt x="1" y="1613"/>
                    <a:pt x="1" y="3627"/>
                  </a:cubicBezTo>
                  <a:lnTo>
                    <a:pt x="1" y="9672"/>
                  </a:lnTo>
                  <a:lnTo>
                    <a:pt x="7354" y="9672"/>
                  </a:lnTo>
                  <a:lnTo>
                    <a:pt x="7354" y="3627"/>
                  </a:lnTo>
                  <a:cubicBezTo>
                    <a:pt x="7354" y="1613"/>
                    <a:pt x="5743" y="1"/>
                    <a:pt x="372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5"/>
            <p:cNvSpPr/>
            <p:nvPr/>
          </p:nvSpPr>
          <p:spPr>
            <a:xfrm>
              <a:off x="2734345" y="3708223"/>
              <a:ext cx="313625" cy="155734"/>
            </a:xfrm>
            <a:custGeom>
              <a:avLst/>
              <a:gdLst/>
              <a:ahLst/>
              <a:cxnLst/>
              <a:rect l="l" t="t" r="r" b="b"/>
              <a:pathLst>
                <a:path w="14105" h="7004" extrusionOk="0">
                  <a:moveTo>
                    <a:pt x="1061" y="0"/>
                  </a:moveTo>
                  <a:cubicBezTo>
                    <a:pt x="504" y="0"/>
                    <a:pt x="1" y="504"/>
                    <a:pt x="1" y="1060"/>
                  </a:cubicBezTo>
                  <a:lnTo>
                    <a:pt x="1" y="5944"/>
                  </a:lnTo>
                  <a:cubicBezTo>
                    <a:pt x="1" y="6500"/>
                    <a:pt x="504" y="7003"/>
                    <a:pt x="1061" y="7003"/>
                  </a:cubicBezTo>
                  <a:lnTo>
                    <a:pt x="13048" y="7003"/>
                  </a:lnTo>
                  <a:cubicBezTo>
                    <a:pt x="13653" y="7003"/>
                    <a:pt x="14104" y="6500"/>
                    <a:pt x="14104" y="5944"/>
                  </a:cubicBezTo>
                  <a:lnTo>
                    <a:pt x="14104" y="1060"/>
                  </a:lnTo>
                  <a:cubicBezTo>
                    <a:pt x="14104" y="504"/>
                    <a:pt x="13653" y="0"/>
                    <a:pt x="130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5"/>
            <p:cNvSpPr/>
            <p:nvPr/>
          </p:nvSpPr>
          <p:spPr>
            <a:xfrm>
              <a:off x="2673867" y="4044189"/>
              <a:ext cx="435739" cy="350624"/>
            </a:xfrm>
            <a:custGeom>
              <a:avLst/>
              <a:gdLst/>
              <a:ahLst/>
              <a:cxnLst/>
              <a:rect l="l" t="t" r="r" b="b"/>
              <a:pathLst>
                <a:path w="19597" h="15769" extrusionOk="0">
                  <a:moveTo>
                    <a:pt x="1" y="1"/>
                  </a:moveTo>
                  <a:lnTo>
                    <a:pt x="1" y="15768"/>
                  </a:lnTo>
                  <a:lnTo>
                    <a:pt x="19596" y="15768"/>
                  </a:lnTo>
                  <a:lnTo>
                    <a:pt x="19596"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5"/>
            <p:cNvSpPr/>
            <p:nvPr/>
          </p:nvSpPr>
          <p:spPr>
            <a:xfrm>
              <a:off x="2752266" y="4363412"/>
              <a:ext cx="357339" cy="125472"/>
            </a:xfrm>
            <a:custGeom>
              <a:avLst/>
              <a:gdLst/>
              <a:ahLst/>
              <a:cxnLst/>
              <a:rect l="l" t="t" r="r" b="b"/>
              <a:pathLst>
                <a:path w="16071" h="5643" extrusionOk="0">
                  <a:moveTo>
                    <a:pt x="16070" y="1"/>
                  </a:moveTo>
                  <a:cubicBezTo>
                    <a:pt x="16070" y="1"/>
                    <a:pt x="14761" y="1762"/>
                    <a:pt x="11739" y="3172"/>
                  </a:cubicBezTo>
                  <a:cubicBezTo>
                    <a:pt x="8213" y="4784"/>
                    <a:pt x="1" y="5642"/>
                    <a:pt x="1" y="5642"/>
                  </a:cubicBezTo>
                  <a:lnTo>
                    <a:pt x="12492" y="5642"/>
                  </a:lnTo>
                  <a:cubicBezTo>
                    <a:pt x="14459" y="5642"/>
                    <a:pt x="16070" y="4030"/>
                    <a:pt x="16070" y="2064"/>
                  </a:cubicBezTo>
                  <a:lnTo>
                    <a:pt x="16070" y="1"/>
                  </a:lnTo>
                  <a:close/>
                </a:path>
              </a:pathLst>
            </a:custGeom>
            <a:solidFill>
              <a:srgbClr val="9BC6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5"/>
            <p:cNvSpPr/>
            <p:nvPr/>
          </p:nvSpPr>
          <p:spPr>
            <a:xfrm>
              <a:off x="2735523" y="4067757"/>
              <a:ext cx="303486" cy="302418"/>
            </a:xfrm>
            <a:custGeom>
              <a:avLst/>
              <a:gdLst/>
              <a:ahLst/>
              <a:cxnLst/>
              <a:rect l="l" t="t" r="r" b="b"/>
              <a:pathLst>
                <a:path w="13649" h="13601" extrusionOk="0">
                  <a:moveTo>
                    <a:pt x="6850" y="1"/>
                  </a:moveTo>
                  <a:cubicBezTo>
                    <a:pt x="3071" y="1"/>
                    <a:pt x="0" y="3023"/>
                    <a:pt x="0" y="6798"/>
                  </a:cubicBezTo>
                  <a:cubicBezTo>
                    <a:pt x="0" y="10578"/>
                    <a:pt x="3071" y="13600"/>
                    <a:pt x="6850" y="13600"/>
                  </a:cubicBezTo>
                  <a:cubicBezTo>
                    <a:pt x="10578" y="13600"/>
                    <a:pt x="13648" y="10578"/>
                    <a:pt x="13648" y="6798"/>
                  </a:cubicBezTo>
                  <a:cubicBezTo>
                    <a:pt x="13648" y="3023"/>
                    <a:pt x="10578" y="1"/>
                    <a:pt x="6850" y="1"/>
                  </a:cubicBezTo>
                  <a:close/>
                </a:path>
              </a:pathLst>
            </a:custGeom>
            <a:solidFill>
              <a:srgbClr val="5B84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5"/>
            <p:cNvSpPr/>
            <p:nvPr/>
          </p:nvSpPr>
          <p:spPr>
            <a:xfrm>
              <a:off x="2885585" y="4268181"/>
              <a:ext cx="6737" cy="43758"/>
            </a:xfrm>
            <a:custGeom>
              <a:avLst/>
              <a:gdLst/>
              <a:ahLst/>
              <a:cxnLst/>
              <a:rect l="l" t="t" r="r" b="b"/>
              <a:pathLst>
                <a:path w="303" h="1968" extrusionOk="0">
                  <a:moveTo>
                    <a:pt x="150" y="1"/>
                  </a:moveTo>
                  <a:cubicBezTo>
                    <a:pt x="49" y="1"/>
                    <a:pt x="1" y="101"/>
                    <a:pt x="1" y="154"/>
                  </a:cubicBezTo>
                  <a:lnTo>
                    <a:pt x="1" y="1814"/>
                  </a:lnTo>
                  <a:cubicBezTo>
                    <a:pt x="1" y="1866"/>
                    <a:pt x="49" y="1967"/>
                    <a:pt x="150" y="1967"/>
                  </a:cubicBezTo>
                  <a:cubicBezTo>
                    <a:pt x="202" y="1967"/>
                    <a:pt x="303" y="1866"/>
                    <a:pt x="303" y="1814"/>
                  </a:cubicBezTo>
                  <a:lnTo>
                    <a:pt x="303" y="154"/>
                  </a:lnTo>
                  <a:cubicBezTo>
                    <a:pt x="303" y="101"/>
                    <a:pt x="202" y="1"/>
                    <a:pt x="150" y="1"/>
                  </a:cubicBezTo>
                  <a:close/>
                </a:path>
              </a:pathLst>
            </a:custGeom>
            <a:solidFill>
              <a:srgbClr val="6798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5"/>
            <p:cNvSpPr/>
            <p:nvPr/>
          </p:nvSpPr>
          <p:spPr>
            <a:xfrm>
              <a:off x="2792577" y="4117029"/>
              <a:ext cx="191599" cy="191488"/>
            </a:xfrm>
            <a:custGeom>
              <a:avLst/>
              <a:gdLst/>
              <a:ahLst/>
              <a:cxnLst/>
              <a:rect l="l" t="t" r="r" b="b"/>
              <a:pathLst>
                <a:path w="8617" h="8612" extrusionOk="0">
                  <a:moveTo>
                    <a:pt x="4333" y="1"/>
                  </a:moveTo>
                  <a:cubicBezTo>
                    <a:pt x="4284" y="1"/>
                    <a:pt x="4284" y="1"/>
                    <a:pt x="4232" y="49"/>
                  </a:cubicBezTo>
                  <a:cubicBezTo>
                    <a:pt x="3982" y="654"/>
                    <a:pt x="3781" y="1310"/>
                    <a:pt x="3628" y="2016"/>
                  </a:cubicBezTo>
                  <a:lnTo>
                    <a:pt x="3628" y="2116"/>
                  </a:lnTo>
                  <a:cubicBezTo>
                    <a:pt x="3579" y="2217"/>
                    <a:pt x="3579" y="2366"/>
                    <a:pt x="3527" y="2467"/>
                  </a:cubicBezTo>
                  <a:lnTo>
                    <a:pt x="3527" y="2769"/>
                  </a:lnTo>
                  <a:cubicBezTo>
                    <a:pt x="3478" y="2821"/>
                    <a:pt x="3478" y="2922"/>
                    <a:pt x="3478" y="2971"/>
                  </a:cubicBezTo>
                  <a:lnTo>
                    <a:pt x="3478" y="3124"/>
                  </a:lnTo>
                  <a:cubicBezTo>
                    <a:pt x="3426" y="3374"/>
                    <a:pt x="3426" y="3575"/>
                    <a:pt x="3426" y="3776"/>
                  </a:cubicBezTo>
                  <a:cubicBezTo>
                    <a:pt x="3426" y="4433"/>
                    <a:pt x="3527" y="4985"/>
                    <a:pt x="3628" y="5489"/>
                  </a:cubicBezTo>
                  <a:cubicBezTo>
                    <a:pt x="2822" y="4381"/>
                    <a:pt x="1411" y="3527"/>
                    <a:pt x="102" y="3071"/>
                  </a:cubicBezTo>
                  <a:lnTo>
                    <a:pt x="53" y="3124"/>
                  </a:lnTo>
                  <a:cubicBezTo>
                    <a:pt x="1" y="3124"/>
                    <a:pt x="1" y="3172"/>
                    <a:pt x="1" y="3224"/>
                  </a:cubicBezTo>
                  <a:cubicBezTo>
                    <a:pt x="557" y="4381"/>
                    <a:pt x="1512" y="5642"/>
                    <a:pt x="2673" y="6347"/>
                  </a:cubicBezTo>
                  <a:cubicBezTo>
                    <a:pt x="2169" y="6347"/>
                    <a:pt x="1613" y="6448"/>
                    <a:pt x="1061" y="6650"/>
                  </a:cubicBezTo>
                  <a:cubicBezTo>
                    <a:pt x="1008" y="6650"/>
                    <a:pt x="1008" y="6650"/>
                    <a:pt x="960" y="6698"/>
                  </a:cubicBezTo>
                  <a:cubicBezTo>
                    <a:pt x="908" y="6698"/>
                    <a:pt x="859" y="6698"/>
                    <a:pt x="807" y="6750"/>
                  </a:cubicBezTo>
                  <a:cubicBezTo>
                    <a:pt x="759" y="6750"/>
                    <a:pt x="706" y="6750"/>
                    <a:pt x="706" y="6799"/>
                  </a:cubicBezTo>
                  <a:cubicBezTo>
                    <a:pt x="658" y="6799"/>
                    <a:pt x="557" y="6851"/>
                    <a:pt x="505" y="6851"/>
                  </a:cubicBezTo>
                  <a:cubicBezTo>
                    <a:pt x="505" y="6899"/>
                    <a:pt x="505" y="6899"/>
                    <a:pt x="456" y="6899"/>
                  </a:cubicBezTo>
                  <a:lnTo>
                    <a:pt x="456" y="6952"/>
                  </a:lnTo>
                  <a:cubicBezTo>
                    <a:pt x="456" y="7000"/>
                    <a:pt x="505" y="7052"/>
                    <a:pt x="505" y="7052"/>
                  </a:cubicBezTo>
                  <a:cubicBezTo>
                    <a:pt x="1161" y="7355"/>
                    <a:pt x="1867" y="7556"/>
                    <a:pt x="2620" y="7556"/>
                  </a:cubicBezTo>
                  <a:cubicBezTo>
                    <a:pt x="2874" y="7556"/>
                    <a:pt x="3023" y="7556"/>
                    <a:pt x="3076" y="7504"/>
                  </a:cubicBezTo>
                  <a:lnTo>
                    <a:pt x="3076" y="7504"/>
                  </a:lnTo>
                  <a:cubicBezTo>
                    <a:pt x="2874" y="7806"/>
                    <a:pt x="2773" y="8161"/>
                    <a:pt x="2673" y="8511"/>
                  </a:cubicBezTo>
                  <a:cubicBezTo>
                    <a:pt x="2673" y="8564"/>
                    <a:pt x="2721" y="8564"/>
                    <a:pt x="2721" y="8564"/>
                  </a:cubicBezTo>
                  <a:cubicBezTo>
                    <a:pt x="2721" y="8612"/>
                    <a:pt x="2773" y="8612"/>
                    <a:pt x="2822" y="8612"/>
                  </a:cubicBezTo>
                  <a:cubicBezTo>
                    <a:pt x="3579" y="8362"/>
                    <a:pt x="4284" y="7806"/>
                    <a:pt x="4333" y="6952"/>
                  </a:cubicBezTo>
                  <a:cubicBezTo>
                    <a:pt x="4385" y="7758"/>
                    <a:pt x="5090" y="8362"/>
                    <a:pt x="5844" y="8612"/>
                  </a:cubicBezTo>
                  <a:lnTo>
                    <a:pt x="5945" y="8612"/>
                  </a:lnTo>
                  <a:lnTo>
                    <a:pt x="5945" y="8511"/>
                  </a:lnTo>
                  <a:cubicBezTo>
                    <a:pt x="5896" y="8161"/>
                    <a:pt x="5743" y="7806"/>
                    <a:pt x="5594" y="7504"/>
                  </a:cubicBezTo>
                  <a:lnTo>
                    <a:pt x="5594" y="7504"/>
                  </a:lnTo>
                  <a:cubicBezTo>
                    <a:pt x="5788" y="7539"/>
                    <a:pt x="5985" y="7555"/>
                    <a:pt x="6182" y="7555"/>
                  </a:cubicBezTo>
                  <a:cubicBezTo>
                    <a:pt x="6852" y="7555"/>
                    <a:pt x="7527" y="7364"/>
                    <a:pt x="8112" y="7052"/>
                  </a:cubicBezTo>
                  <a:cubicBezTo>
                    <a:pt x="8161" y="7052"/>
                    <a:pt x="8161" y="7000"/>
                    <a:pt x="8161" y="7000"/>
                  </a:cubicBezTo>
                  <a:lnTo>
                    <a:pt x="8161" y="6952"/>
                  </a:lnTo>
                  <a:cubicBezTo>
                    <a:pt x="8161" y="6899"/>
                    <a:pt x="8161" y="6899"/>
                    <a:pt x="8112" y="6851"/>
                  </a:cubicBezTo>
                  <a:cubicBezTo>
                    <a:pt x="7521" y="6579"/>
                    <a:pt x="6851" y="6389"/>
                    <a:pt x="6171" y="6389"/>
                  </a:cubicBezTo>
                  <a:cubicBezTo>
                    <a:pt x="6096" y="6389"/>
                    <a:pt x="6020" y="6391"/>
                    <a:pt x="5945" y="6396"/>
                  </a:cubicBezTo>
                  <a:cubicBezTo>
                    <a:pt x="7153" y="5642"/>
                    <a:pt x="8060" y="4381"/>
                    <a:pt x="8616" y="3224"/>
                  </a:cubicBezTo>
                  <a:lnTo>
                    <a:pt x="8616" y="3124"/>
                  </a:lnTo>
                  <a:cubicBezTo>
                    <a:pt x="8616" y="3124"/>
                    <a:pt x="8564" y="3071"/>
                    <a:pt x="8515" y="3071"/>
                  </a:cubicBezTo>
                  <a:cubicBezTo>
                    <a:pt x="7254" y="3527"/>
                    <a:pt x="5844" y="4333"/>
                    <a:pt x="5038" y="5489"/>
                  </a:cubicBezTo>
                  <a:lnTo>
                    <a:pt x="4990" y="5489"/>
                  </a:lnTo>
                  <a:cubicBezTo>
                    <a:pt x="5493" y="3728"/>
                    <a:pt x="5090" y="1661"/>
                    <a:pt x="4385" y="49"/>
                  </a:cubicBezTo>
                  <a:cubicBezTo>
                    <a:pt x="4385" y="1"/>
                    <a:pt x="4385" y="1"/>
                    <a:pt x="43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5"/>
            <p:cNvSpPr/>
            <p:nvPr/>
          </p:nvSpPr>
          <p:spPr>
            <a:xfrm>
              <a:off x="3214857" y="2674555"/>
              <a:ext cx="25726" cy="171343"/>
            </a:xfrm>
            <a:custGeom>
              <a:avLst/>
              <a:gdLst/>
              <a:ahLst/>
              <a:cxnLst/>
              <a:rect l="l" t="t" r="r" b="b"/>
              <a:pathLst>
                <a:path w="1157" h="7706" extrusionOk="0">
                  <a:moveTo>
                    <a:pt x="605" y="1"/>
                  </a:moveTo>
                  <a:cubicBezTo>
                    <a:pt x="250" y="1"/>
                    <a:pt x="0" y="251"/>
                    <a:pt x="0" y="605"/>
                  </a:cubicBezTo>
                  <a:lnTo>
                    <a:pt x="0" y="7153"/>
                  </a:lnTo>
                  <a:cubicBezTo>
                    <a:pt x="0" y="7455"/>
                    <a:pt x="250" y="7705"/>
                    <a:pt x="605" y="7705"/>
                  </a:cubicBezTo>
                  <a:cubicBezTo>
                    <a:pt x="907" y="7705"/>
                    <a:pt x="1157" y="7455"/>
                    <a:pt x="1157" y="7153"/>
                  </a:cubicBezTo>
                  <a:lnTo>
                    <a:pt x="1157" y="605"/>
                  </a:lnTo>
                  <a:cubicBezTo>
                    <a:pt x="1157" y="251"/>
                    <a:pt x="907" y="1"/>
                    <a:pt x="605" y="1"/>
                  </a:cubicBezTo>
                  <a:close/>
                </a:path>
              </a:pathLst>
            </a:custGeom>
            <a:solidFill>
              <a:srgbClr val="669B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5"/>
            <p:cNvSpPr/>
            <p:nvPr/>
          </p:nvSpPr>
          <p:spPr>
            <a:xfrm>
              <a:off x="2844095" y="2065325"/>
              <a:ext cx="768330" cy="768308"/>
            </a:xfrm>
            <a:custGeom>
              <a:avLst/>
              <a:gdLst/>
              <a:ahLst/>
              <a:cxnLst/>
              <a:rect l="l" t="t" r="r" b="b"/>
              <a:pathLst>
                <a:path w="34555" h="34554" extrusionOk="0">
                  <a:moveTo>
                    <a:pt x="17280" y="0"/>
                  </a:moveTo>
                  <a:cubicBezTo>
                    <a:pt x="17126" y="0"/>
                    <a:pt x="17026" y="101"/>
                    <a:pt x="16977" y="202"/>
                  </a:cubicBezTo>
                  <a:cubicBezTo>
                    <a:pt x="15869" y="2720"/>
                    <a:pt x="15063" y="5388"/>
                    <a:pt x="14507" y="8107"/>
                  </a:cubicBezTo>
                  <a:cubicBezTo>
                    <a:pt x="14459" y="8261"/>
                    <a:pt x="14459" y="8410"/>
                    <a:pt x="14407" y="8563"/>
                  </a:cubicBezTo>
                  <a:cubicBezTo>
                    <a:pt x="14306" y="9014"/>
                    <a:pt x="14257" y="9469"/>
                    <a:pt x="14157" y="9921"/>
                  </a:cubicBezTo>
                  <a:cubicBezTo>
                    <a:pt x="14104" y="10324"/>
                    <a:pt x="14056" y="10727"/>
                    <a:pt x="14004" y="11182"/>
                  </a:cubicBezTo>
                  <a:cubicBezTo>
                    <a:pt x="13955" y="11432"/>
                    <a:pt x="13955" y="11686"/>
                    <a:pt x="13903" y="11935"/>
                  </a:cubicBezTo>
                  <a:cubicBezTo>
                    <a:pt x="13903" y="12189"/>
                    <a:pt x="13854" y="12439"/>
                    <a:pt x="13854" y="12641"/>
                  </a:cubicBezTo>
                  <a:cubicBezTo>
                    <a:pt x="13754" y="13547"/>
                    <a:pt x="13701" y="14406"/>
                    <a:pt x="13701" y="15312"/>
                  </a:cubicBezTo>
                  <a:cubicBezTo>
                    <a:pt x="13701" y="17831"/>
                    <a:pt x="14004" y="20095"/>
                    <a:pt x="14560" y="22062"/>
                  </a:cubicBezTo>
                  <a:cubicBezTo>
                    <a:pt x="11183" y="17528"/>
                    <a:pt x="5594" y="14152"/>
                    <a:pt x="404" y="12492"/>
                  </a:cubicBezTo>
                  <a:cubicBezTo>
                    <a:pt x="377" y="12477"/>
                    <a:pt x="346" y="12471"/>
                    <a:pt x="315" y="12471"/>
                  </a:cubicBezTo>
                  <a:cubicBezTo>
                    <a:pt x="230" y="12471"/>
                    <a:pt x="140" y="12519"/>
                    <a:pt x="102" y="12592"/>
                  </a:cubicBezTo>
                  <a:cubicBezTo>
                    <a:pt x="1" y="12641"/>
                    <a:pt x="1" y="12794"/>
                    <a:pt x="53" y="12895"/>
                  </a:cubicBezTo>
                  <a:cubicBezTo>
                    <a:pt x="2169" y="17629"/>
                    <a:pt x="5945" y="22714"/>
                    <a:pt x="10679" y="25587"/>
                  </a:cubicBezTo>
                  <a:cubicBezTo>
                    <a:pt x="10537" y="25584"/>
                    <a:pt x="10394" y="25582"/>
                    <a:pt x="10248" y="25582"/>
                  </a:cubicBezTo>
                  <a:cubicBezTo>
                    <a:pt x="8388" y="25582"/>
                    <a:pt x="6281" y="25899"/>
                    <a:pt x="4131" y="26696"/>
                  </a:cubicBezTo>
                  <a:cubicBezTo>
                    <a:pt x="4030" y="26744"/>
                    <a:pt x="3930" y="26796"/>
                    <a:pt x="3829" y="26796"/>
                  </a:cubicBezTo>
                  <a:lnTo>
                    <a:pt x="3075" y="27099"/>
                  </a:lnTo>
                  <a:cubicBezTo>
                    <a:pt x="2975" y="27147"/>
                    <a:pt x="2874" y="27199"/>
                    <a:pt x="2721" y="27248"/>
                  </a:cubicBezTo>
                  <a:cubicBezTo>
                    <a:pt x="2471" y="27401"/>
                    <a:pt x="2217" y="27501"/>
                    <a:pt x="2016" y="27602"/>
                  </a:cubicBezTo>
                  <a:cubicBezTo>
                    <a:pt x="1915" y="27651"/>
                    <a:pt x="1867" y="27703"/>
                    <a:pt x="1867" y="27751"/>
                  </a:cubicBezTo>
                  <a:cubicBezTo>
                    <a:pt x="1814" y="27852"/>
                    <a:pt x="1814" y="27904"/>
                    <a:pt x="1814" y="28005"/>
                  </a:cubicBezTo>
                  <a:cubicBezTo>
                    <a:pt x="1814" y="28154"/>
                    <a:pt x="1867" y="28255"/>
                    <a:pt x="1967" y="28356"/>
                  </a:cubicBezTo>
                  <a:cubicBezTo>
                    <a:pt x="4455" y="29578"/>
                    <a:pt x="7326" y="30373"/>
                    <a:pt x="10160" y="30373"/>
                  </a:cubicBezTo>
                  <a:cubicBezTo>
                    <a:pt x="10250" y="30373"/>
                    <a:pt x="10340" y="30372"/>
                    <a:pt x="10429" y="30370"/>
                  </a:cubicBezTo>
                  <a:cubicBezTo>
                    <a:pt x="11384" y="30370"/>
                    <a:pt x="11989" y="30270"/>
                    <a:pt x="12190" y="30221"/>
                  </a:cubicBezTo>
                  <a:lnTo>
                    <a:pt x="12243" y="30221"/>
                  </a:lnTo>
                  <a:cubicBezTo>
                    <a:pt x="11485" y="31430"/>
                    <a:pt x="10981" y="32788"/>
                    <a:pt x="10732" y="34199"/>
                  </a:cubicBezTo>
                  <a:cubicBezTo>
                    <a:pt x="10679" y="34299"/>
                    <a:pt x="10732" y="34400"/>
                    <a:pt x="10832" y="34452"/>
                  </a:cubicBezTo>
                  <a:cubicBezTo>
                    <a:pt x="10891" y="34511"/>
                    <a:pt x="10949" y="34535"/>
                    <a:pt x="11008" y="34535"/>
                  </a:cubicBezTo>
                  <a:cubicBezTo>
                    <a:pt x="11050" y="34535"/>
                    <a:pt x="11092" y="34523"/>
                    <a:pt x="11135" y="34501"/>
                  </a:cubicBezTo>
                  <a:cubicBezTo>
                    <a:pt x="14306" y="33546"/>
                    <a:pt x="17026" y="31277"/>
                    <a:pt x="17280" y="28005"/>
                  </a:cubicBezTo>
                  <a:cubicBezTo>
                    <a:pt x="17481" y="31277"/>
                    <a:pt x="20249" y="33546"/>
                    <a:pt x="23372" y="34553"/>
                  </a:cubicBezTo>
                  <a:cubicBezTo>
                    <a:pt x="23473" y="34553"/>
                    <a:pt x="23574" y="34553"/>
                    <a:pt x="23674" y="34501"/>
                  </a:cubicBezTo>
                  <a:cubicBezTo>
                    <a:pt x="23775" y="34400"/>
                    <a:pt x="23828" y="34299"/>
                    <a:pt x="23775" y="34199"/>
                  </a:cubicBezTo>
                  <a:cubicBezTo>
                    <a:pt x="23525" y="32788"/>
                    <a:pt x="23022" y="31430"/>
                    <a:pt x="22264" y="30221"/>
                  </a:cubicBezTo>
                  <a:lnTo>
                    <a:pt x="22264" y="30221"/>
                  </a:lnTo>
                  <a:cubicBezTo>
                    <a:pt x="22953" y="30332"/>
                    <a:pt x="23654" y="30384"/>
                    <a:pt x="24359" y="30384"/>
                  </a:cubicBezTo>
                  <a:cubicBezTo>
                    <a:pt x="27164" y="30384"/>
                    <a:pt x="30044" y="29563"/>
                    <a:pt x="32539" y="28356"/>
                  </a:cubicBezTo>
                  <a:cubicBezTo>
                    <a:pt x="32640" y="28307"/>
                    <a:pt x="32693" y="28207"/>
                    <a:pt x="32693" y="28106"/>
                  </a:cubicBezTo>
                  <a:cubicBezTo>
                    <a:pt x="32741" y="28054"/>
                    <a:pt x="32741" y="28005"/>
                    <a:pt x="32741" y="27953"/>
                  </a:cubicBezTo>
                  <a:cubicBezTo>
                    <a:pt x="32741" y="27804"/>
                    <a:pt x="32640" y="27703"/>
                    <a:pt x="32539" y="27602"/>
                  </a:cubicBezTo>
                  <a:cubicBezTo>
                    <a:pt x="29914" y="26287"/>
                    <a:pt x="27055" y="25585"/>
                    <a:pt x="24142" y="25585"/>
                  </a:cubicBezTo>
                  <a:cubicBezTo>
                    <a:pt x="24037" y="25585"/>
                    <a:pt x="23932" y="25586"/>
                    <a:pt x="23828" y="25587"/>
                  </a:cubicBezTo>
                  <a:cubicBezTo>
                    <a:pt x="28510" y="22767"/>
                    <a:pt x="32338" y="17678"/>
                    <a:pt x="34506" y="12895"/>
                  </a:cubicBezTo>
                  <a:cubicBezTo>
                    <a:pt x="34554" y="12794"/>
                    <a:pt x="34554" y="12641"/>
                    <a:pt x="34453" y="12592"/>
                  </a:cubicBezTo>
                  <a:cubicBezTo>
                    <a:pt x="34418" y="12519"/>
                    <a:pt x="34327" y="12471"/>
                    <a:pt x="34241" y="12471"/>
                  </a:cubicBezTo>
                  <a:cubicBezTo>
                    <a:pt x="34209" y="12471"/>
                    <a:pt x="34178" y="12477"/>
                    <a:pt x="34151" y="12492"/>
                  </a:cubicBezTo>
                  <a:cubicBezTo>
                    <a:pt x="28965" y="14152"/>
                    <a:pt x="23372" y="17528"/>
                    <a:pt x="20048" y="22062"/>
                  </a:cubicBezTo>
                  <a:lnTo>
                    <a:pt x="20000" y="22062"/>
                  </a:lnTo>
                  <a:cubicBezTo>
                    <a:pt x="21914" y="15058"/>
                    <a:pt x="20451" y="6697"/>
                    <a:pt x="17582" y="202"/>
                  </a:cubicBezTo>
                  <a:cubicBezTo>
                    <a:pt x="17529" y="101"/>
                    <a:pt x="17429" y="48"/>
                    <a:pt x="17328" y="48"/>
                  </a:cubicBezTo>
                  <a:cubicBezTo>
                    <a:pt x="17328" y="0"/>
                    <a:pt x="17280" y="0"/>
                    <a:pt x="172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5"/>
            <p:cNvSpPr/>
            <p:nvPr/>
          </p:nvSpPr>
          <p:spPr>
            <a:xfrm>
              <a:off x="3067019" y="2451652"/>
              <a:ext cx="614842" cy="614909"/>
            </a:xfrm>
            <a:custGeom>
              <a:avLst/>
              <a:gdLst/>
              <a:ahLst/>
              <a:cxnLst/>
              <a:rect l="l" t="t" r="r" b="b"/>
              <a:pathLst>
                <a:path w="27652" h="27655" extrusionOk="0">
                  <a:moveTo>
                    <a:pt x="4280" y="3780"/>
                  </a:moveTo>
                  <a:cubicBezTo>
                    <a:pt x="4179" y="3881"/>
                    <a:pt x="4131" y="3981"/>
                    <a:pt x="4030" y="4082"/>
                  </a:cubicBezTo>
                  <a:cubicBezTo>
                    <a:pt x="4179" y="4284"/>
                    <a:pt x="4332" y="4485"/>
                    <a:pt x="4534" y="4687"/>
                  </a:cubicBezTo>
                  <a:cubicBezTo>
                    <a:pt x="4433" y="4384"/>
                    <a:pt x="4381" y="4082"/>
                    <a:pt x="4280" y="3780"/>
                  </a:cubicBezTo>
                  <a:close/>
                  <a:moveTo>
                    <a:pt x="13802" y="0"/>
                  </a:moveTo>
                  <a:cubicBezTo>
                    <a:pt x="12742" y="0"/>
                    <a:pt x="11734" y="101"/>
                    <a:pt x="10727" y="355"/>
                  </a:cubicBezTo>
                  <a:cubicBezTo>
                    <a:pt x="10626" y="1814"/>
                    <a:pt x="10376" y="3276"/>
                    <a:pt x="9974" y="4687"/>
                  </a:cubicBezTo>
                  <a:lnTo>
                    <a:pt x="10022" y="4687"/>
                  </a:lnTo>
                  <a:cubicBezTo>
                    <a:pt x="11283" y="2922"/>
                    <a:pt x="12895" y="1362"/>
                    <a:pt x="14708" y="0"/>
                  </a:cubicBezTo>
                  <a:close/>
                  <a:moveTo>
                    <a:pt x="2164" y="12846"/>
                  </a:moveTo>
                  <a:cubicBezTo>
                    <a:pt x="1963" y="12895"/>
                    <a:pt x="1358" y="12995"/>
                    <a:pt x="403" y="12995"/>
                  </a:cubicBezTo>
                  <a:lnTo>
                    <a:pt x="0" y="12995"/>
                  </a:lnTo>
                  <a:lnTo>
                    <a:pt x="0" y="13801"/>
                  </a:lnTo>
                  <a:cubicBezTo>
                    <a:pt x="0" y="14708"/>
                    <a:pt x="49" y="15566"/>
                    <a:pt x="250" y="16421"/>
                  </a:cubicBezTo>
                  <a:cubicBezTo>
                    <a:pt x="403" y="16574"/>
                    <a:pt x="552" y="16723"/>
                    <a:pt x="706" y="16824"/>
                  </a:cubicBezTo>
                  <a:cubicBezTo>
                    <a:pt x="955" y="15413"/>
                    <a:pt x="1459" y="14055"/>
                    <a:pt x="2217" y="12846"/>
                  </a:cubicBezTo>
                  <a:close/>
                  <a:moveTo>
                    <a:pt x="20700" y="1814"/>
                  </a:moveTo>
                  <a:cubicBezTo>
                    <a:pt x="18738" y="4384"/>
                    <a:pt x="16421" y="6649"/>
                    <a:pt x="13802" y="8212"/>
                  </a:cubicBezTo>
                  <a:lnTo>
                    <a:pt x="14051" y="8212"/>
                  </a:lnTo>
                  <a:cubicBezTo>
                    <a:pt x="16973" y="8212"/>
                    <a:pt x="19894" y="8918"/>
                    <a:pt x="22513" y="10227"/>
                  </a:cubicBezTo>
                  <a:cubicBezTo>
                    <a:pt x="22614" y="10328"/>
                    <a:pt x="22715" y="10429"/>
                    <a:pt x="22715" y="10578"/>
                  </a:cubicBezTo>
                  <a:cubicBezTo>
                    <a:pt x="22715" y="10630"/>
                    <a:pt x="22715" y="10679"/>
                    <a:pt x="22667" y="10731"/>
                  </a:cubicBezTo>
                  <a:cubicBezTo>
                    <a:pt x="22667" y="10832"/>
                    <a:pt x="22614" y="10932"/>
                    <a:pt x="22513" y="10981"/>
                  </a:cubicBezTo>
                  <a:cubicBezTo>
                    <a:pt x="20047" y="12190"/>
                    <a:pt x="17174" y="12995"/>
                    <a:pt x="14354" y="12995"/>
                  </a:cubicBezTo>
                  <a:cubicBezTo>
                    <a:pt x="13648" y="12995"/>
                    <a:pt x="12943" y="12947"/>
                    <a:pt x="12238" y="12846"/>
                  </a:cubicBezTo>
                  <a:lnTo>
                    <a:pt x="12238" y="12846"/>
                  </a:lnTo>
                  <a:cubicBezTo>
                    <a:pt x="12996" y="14055"/>
                    <a:pt x="13499" y="15413"/>
                    <a:pt x="13749" y="16824"/>
                  </a:cubicBezTo>
                  <a:cubicBezTo>
                    <a:pt x="13802" y="16924"/>
                    <a:pt x="13749" y="17025"/>
                    <a:pt x="13648" y="17126"/>
                  </a:cubicBezTo>
                  <a:cubicBezTo>
                    <a:pt x="13600" y="17178"/>
                    <a:pt x="13548" y="17178"/>
                    <a:pt x="13447" y="17178"/>
                  </a:cubicBezTo>
                  <a:lnTo>
                    <a:pt x="13346" y="17178"/>
                  </a:lnTo>
                  <a:cubicBezTo>
                    <a:pt x="10981" y="16421"/>
                    <a:pt x="8865" y="14910"/>
                    <a:pt x="7806" y="12846"/>
                  </a:cubicBezTo>
                  <a:lnTo>
                    <a:pt x="7806" y="17178"/>
                  </a:lnTo>
                  <a:cubicBezTo>
                    <a:pt x="7806" y="17480"/>
                    <a:pt x="7556" y="17730"/>
                    <a:pt x="7254" y="17730"/>
                  </a:cubicBezTo>
                  <a:cubicBezTo>
                    <a:pt x="6899" y="17730"/>
                    <a:pt x="6649" y="17480"/>
                    <a:pt x="6649" y="17178"/>
                  </a:cubicBezTo>
                  <a:lnTo>
                    <a:pt x="6649" y="12846"/>
                  </a:lnTo>
                  <a:cubicBezTo>
                    <a:pt x="5642" y="14910"/>
                    <a:pt x="3474" y="16372"/>
                    <a:pt x="1109" y="17126"/>
                  </a:cubicBezTo>
                  <a:cubicBezTo>
                    <a:pt x="1109" y="17126"/>
                    <a:pt x="1056" y="17178"/>
                    <a:pt x="1008" y="17178"/>
                  </a:cubicBezTo>
                  <a:cubicBezTo>
                    <a:pt x="4884" y="20752"/>
                    <a:pt x="8765" y="24330"/>
                    <a:pt x="12895" y="27602"/>
                  </a:cubicBezTo>
                  <a:cubicBezTo>
                    <a:pt x="13197" y="27655"/>
                    <a:pt x="13499" y="27655"/>
                    <a:pt x="13802" y="27655"/>
                  </a:cubicBezTo>
                  <a:cubicBezTo>
                    <a:pt x="21458" y="27655"/>
                    <a:pt x="27651" y="21457"/>
                    <a:pt x="27651" y="13801"/>
                  </a:cubicBezTo>
                  <a:cubicBezTo>
                    <a:pt x="27651" y="8716"/>
                    <a:pt x="24830" y="4231"/>
                    <a:pt x="20700" y="1814"/>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5"/>
            <p:cNvSpPr/>
            <p:nvPr/>
          </p:nvSpPr>
          <p:spPr>
            <a:xfrm>
              <a:off x="3072578" y="2816746"/>
              <a:ext cx="281162" cy="248654"/>
            </a:xfrm>
            <a:custGeom>
              <a:avLst/>
              <a:gdLst/>
              <a:ahLst/>
              <a:cxnLst/>
              <a:rect l="l" t="t" r="r" b="b"/>
              <a:pathLst>
                <a:path w="12645" h="11183" extrusionOk="0">
                  <a:moveTo>
                    <a:pt x="0" y="1"/>
                  </a:moveTo>
                  <a:lnTo>
                    <a:pt x="0" y="1"/>
                  </a:lnTo>
                  <a:cubicBezTo>
                    <a:pt x="1161" y="6097"/>
                    <a:pt x="6298" y="10780"/>
                    <a:pt x="12645" y="11182"/>
                  </a:cubicBezTo>
                  <a:cubicBezTo>
                    <a:pt x="8515" y="7910"/>
                    <a:pt x="4634" y="4332"/>
                    <a:pt x="758" y="758"/>
                  </a:cubicBezTo>
                  <a:cubicBezTo>
                    <a:pt x="705" y="758"/>
                    <a:pt x="605" y="706"/>
                    <a:pt x="556" y="657"/>
                  </a:cubicBezTo>
                  <a:cubicBezTo>
                    <a:pt x="504" y="605"/>
                    <a:pt x="456" y="504"/>
                    <a:pt x="456" y="404"/>
                  </a:cubicBezTo>
                  <a:cubicBezTo>
                    <a:pt x="302" y="303"/>
                    <a:pt x="153" y="154"/>
                    <a:pt x="0" y="1"/>
                  </a:cubicBezTo>
                  <a:close/>
                </a:path>
              </a:pathLst>
            </a:custGeom>
            <a:solidFill>
              <a:srgbClr val="B3D3B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5"/>
            <p:cNvSpPr/>
            <p:nvPr/>
          </p:nvSpPr>
          <p:spPr>
            <a:xfrm>
              <a:off x="3214857" y="2688007"/>
              <a:ext cx="25726" cy="157891"/>
            </a:xfrm>
            <a:custGeom>
              <a:avLst/>
              <a:gdLst/>
              <a:ahLst/>
              <a:cxnLst/>
              <a:rect l="l" t="t" r="r" b="b"/>
              <a:pathLst>
                <a:path w="1157" h="7101" extrusionOk="0">
                  <a:moveTo>
                    <a:pt x="605" y="0"/>
                  </a:moveTo>
                  <a:cubicBezTo>
                    <a:pt x="504" y="806"/>
                    <a:pt x="302" y="1511"/>
                    <a:pt x="0" y="2216"/>
                  </a:cubicBezTo>
                  <a:lnTo>
                    <a:pt x="0" y="6548"/>
                  </a:lnTo>
                  <a:cubicBezTo>
                    <a:pt x="0" y="6850"/>
                    <a:pt x="250" y="7100"/>
                    <a:pt x="605" y="7100"/>
                  </a:cubicBezTo>
                  <a:cubicBezTo>
                    <a:pt x="907" y="7100"/>
                    <a:pt x="1157" y="6850"/>
                    <a:pt x="1157" y="6548"/>
                  </a:cubicBezTo>
                  <a:lnTo>
                    <a:pt x="1157" y="2216"/>
                  </a:lnTo>
                  <a:cubicBezTo>
                    <a:pt x="854" y="1560"/>
                    <a:pt x="653" y="806"/>
                    <a:pt x="605" y="0"/>
                  </a:cubicBezTo>
                  <a:close/>
                </a:path>
              </a:pathLst>
            </a:custGeom>
            <a:solidFill>
              <a:srgbClr val="89B2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5"/>
            <p:cNvSpPr/>
            <p:nvPr/>
          </p:nvSpPr>
          <p:spPr>
            <a:xfrm>
              <a:off x="3067019" y="2451652"/>
              <a:ext cx="505068" cy="381975"/>
            </a:xfrm>
            <a:custGeom>
              <a:avLst/>
              <a:gdLst/>
              <a:ahLst/>
              <a:cxnLst/>
              <a:rect l="l" t="t" r="r" b="b"/>
              <a:pathLst>
                <a:path w="22715" h="17179" extrusionOk="0">
                  <a:moveTo>
                    <a:pt x="14708" y="0"/>
                  </a:moveTo>
                  <a:cubicBezTo>
                    <a:pt x="12895" y="1362"/>
                    <a:pt x="11283" y="2922"/>
                    <a:pt x="10022" y="4687"/>
                  </a:cubicBezTo>
                  <a:lnTo>
                    <a:pt x="9974" y="4687"/>
                  </a:lnTo>
                  <a:cubicBezTo>
                    <a:pt x="10376" y="3276"/>
                    <a:pt x="10626" y="1814"/>
                    <a:pt x="10727" y="355"/>
                  </a:cubicBezTo>
                  <a:lnTo>
                    <a:pt x="10727" y="355"/>
                  </a:lnTo>
                  <a:cubicBezTo>
                    <a:pt x="8261" y="907"/>
                    <a:pt x="6045" y="2116"/>
                    <a:pt x="4280" y="3780"/>
                  </a:cubicBezTo>
                  <a:cubicBezTo>
                    <a:pt x="4381" y="4082"/>
                    <a:pt x="4433" y="4384"/>
                    <a:pt x="4534" y="4687"/>
                  </a:cubicBezTo>
                  <a:cubicBezTo>
                    <a:pt x="4332" y="4485"/>
                    <a:pt x="4179" y="4284"/>
                    <a:pt x="4030" y="4082"/>
                  </a:cubicBezTo>
                  <a:cubicBezTo>
                    <a:pt x="1713" y="6399"/>
                    <a:pt x="202" y="9522"/>
                    <a:pt x="0" y="12995"/>
                  </a:cubicBezTo>
                  <a:lnTo>
                    <a:pt x="403" y="12995"/>
                  </a:lnTo>
                  <a:cubicBezTo>
                    <a:pt x="1358" y="12995"/>
                    <a:pt x="1963" y="12895"/>
                    <a:pt x="2164" y="12846"/>
                  </a:cubicBezTo>
                  <a:lnTo>
                    <a:pt x="2217" y="12846"/>
                  </a:lnTo>
                  <a:cubicBezTo>
                    <a:pt x="1459" y="14055"/>
                    <a:pt x="955" y="15413"/>
                    <a:pt x="706" y="16824"/>
                  </a:cubicBezTo>
                  <a:cubicBezTo>
                    <a:pt x="706" y="16924"/>
                    <a:pt x="754" y="17025"/>
                    <a:pt x="806" y="17077"/>
                  </a:cubicBezTo>
                  <a:cubicBezTo>
                    <a:pt x="855" y="17126"/>
                    <a:pt x="955" y="17178"/>
                    <a:pt x="1008" y="17178"/>
                  </a:cubicBezTo>
                  <a:cubicBezTo>
                    <a:pt x="1056" y="17178"/>
                    <a:pt x="1109" y="17126"/>
                    <a:pt x="1109" y="17126"/>
                  </a:cubicBezTo>
                  <a:cubicBezTo>
                    <a:pt x="3474" y="16372"/>
                    <a:pt x="5642" y="14910"/>
                    <a:pt x="6649" y="12846"/>
                  </a:cubicBezTo>
                  <a:cubicBezTo>
                    <a:pt x="6951" y="12141"/>
                    <a:pt x="7153" y="11436"/>
                    <a:pt x="7254" y="10630"/>
                  </a:cubicBezTo>
                  <a:cubicBezTo>
                    <a:pt x="7302" y="11436"/>
                    <a:pt x="7503" y="12190"/>
                    <a:pt x="7806" y="12846"/>
                  </a:cubicBezTo>
                  <a:cubicBezTo>
                    <a:pt x="8865" y="14910"/>
                    <a:pt x="10981" y="16421"/>
                    <a:pt x="13346" y="17178"/>
                  </a:cubicBezTo>
                  <a:lnTo>
                    <a:pt x="13447" y="17178"/>
                  </a:lnTo>
                  <a:cubicBezTo>
                    <a:pt x="13548" y="17178"/>
                    <a:pt x="13600" y="17178"/>
                    <a:pt x="13648" y="17126"/>
                  </a:cubicBezTo>
                  <a:cubicBezTo>
                    <a:pt x="13749" y="17025"/>
                    <a:pt x="13802" y="16924"/>
                    <a:pt x="13749" y="16824"/>
                  </a:cubicBezTo>
                  <a:cubicBezTo>
                    <a:pt x="13499" y="15413"/>
                    <a:pt x="12996" y="14055"/>
                    <a:pt x="12238" y="12846"/>
                  </a:cubicBezTo>
                  <a:lnTo>
                    <a:pt x="12238" y="12846"/>
                  </a:lnTo>
                  <a:cubicBezTo>
                    <a:pt x="12943" y="12947"/>
                    <a:pt x="13648" y="12995"/>
                    <a:pt x="14354" y="12995"/>
                  </a:cubicBezTo>
                  <a:cubicBezTo>
                    <a:pt x="17174" y="12995"/>
                    <a:pt x="20047" y="12190"/>
                    <a:pt x="22513" y="10981"/>
                  </a:cubicBezTo>
                  <a:cubicBezTo>
                    <a:pt x="22614" y="10932"/>
                    <a:pt x="22667" y="10832"/>
                    <a:pt x="22667" y="10731"/>
                  </a:cubicBezTo>
                  <a:cubicBezTo>
                    <a:pt x="22715" y="10679"/>
                    <a:pt x="22715" y="10630"/>
                    <a:pt x="22715" y="10578"/>
                  </a:cubicBezTo>
                  <a:cubicBezTo>
                    <a:pt x="22715" y="10429"/>
                    <a:pt x="22614" y="10328"/>
                    <a:pt x="22513" y="10227"/>
                  </a:cubicBezTo>
                  <a:cubicBezTo>
                    <a:pt x="19894" y="8918"/>
                    <a:pt x="16973" y="8212"/>
                    <a:pt x="14051" y="8212"/>
                  </a:cubicBezTo>
                  <a:lnTo>
                    <a:pt x="13802" y="8212"/>
                  </a:lnTo>
                  <a:cubicBezTo>
                    <a:pt x="16421" y="6649"/>
                    <a:pt x="18738" y="4384"/>
                    <a:pt x="20700" y="1814"/>
                  </a:cubicBezTo>
                  <a:cubicBezTo>
                    <a:pt x="18887" y="806"/>
                    <a:pt x="16872" y="153"/>
                    <a:pt x="14708" y="0"/>
                  </a:cubicBezTo>
                  <a:close/>
                </a:path>
              </a:pathLst>
            </a:custGeom>
            <a:solidFill>
              <a:srgbClr val="94C1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5"/>
            <p:cNvSpPr/>
            <p:nvPr/>
          </p:nvSpPr>
          <p:spPr>
            <a:xfrm>
              <a:off x="3050166" y="2433731"/>
              <a:ext cx="654087" cy="654065"/>
            </a:xfrm>
            <a:custGeom>
              <a:avLst/>
              <a:gdLst/>
              <a:ahLst/>
              <a:cxnLst/>
              <a:rect l="l" t="t" r="r" b="b"/>
              <a:pathLst>
                <a:path w="29417" h="29416" extrusionOk="0">
                  <a:moveTo>
                    <a:pt x="14709" y="1765"/>
                  </a:moveTo>
                  <a:cubicBezTo>
                    <a:pt x="21861" y="1765"/>
                    <a:pt x="27656" y="7556"/>
                    <a:pt x="27656" y="14708"/>
                  </a:cubicBezTo>
                  <a:cubicBezTo>
                    <a:pt x="27656" y="21812"/>
                    <a:pt x="21861" y="27655"/>
                    <a:pt x="14709" y="27655"/>
                  </a:cubicBezTo>
                  <a:cubicBezTo>
                    <a:pt x="7556" y="27655"/>
                    <a:pt x="1766" y="21812"/>
                    <a:pt x="1766" y="14708"/>
                  </a:cubicBezTo>
                  <a:cubicBezTo>
                    <a:pt x="1766" y="7556"/>
                    <a:pt x="7556" y="1765"/>
                    <a:pt x="14709" y="1765"/>
                  </a:cubicBezTo>
                  <a:close/>
                  <a:moveTo>
                    <a:pt x="14709" y="0"/>
                  </a:moveTo>
                  <a:cubicBezTo>
                    <a:pt x="6601" y="0"/>
                    <a:pt x="1" y="6601"/>
                    <a:pt x="1" y="14708"/>
                  </a:cubicBezTo>
                  <a:cubicBezTo>
                    <a:pt x="1" y="22820"/>
                    <a:pt x="6601" y="29416"/>
                    <a:pt x="14709" y="29416"/>
                  </a:cubicBezTo>
                  <a:cubicBezTo>
                    <a:pt x="22820" y="29416"/>
                    <a:pt x="29416" y="22820"/>
                    <a:pt x="29416" y="14708"/>
                  </a:cubicBezTo>
                  <a:cubicBezTo>
                    <a:pt x="29416" y="6601"/>
                    <a:pt x="22820" y="0"/>
                    <a:pt x="147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80" name="Google Shape;780;p35"/>
            <p:cNvSpPr/>
            <p:nvPr/>
          </p:nvSpPr>
          <p:spPr>
            <a:xfrm>
              <a:off x="3596692" y="2905262"/>
              <a:ext cx="512984" cy="381063"/>
            </a:xfrm>
            <a:custGeom>
              <a:avLst/>
              <a:gdLst/>
              <a:ahLst/>
              <a:cxnLst/>
              <a:rect l="l" t="t" r="r" b="b"/>
              <a:pathLst>
                <a:path w="23071" h="17138" extrusionOk="0">
                  <a:moveTo>
                    <a:pt x="2318" y="1"/>
                  </a:moveTo>
                  <a:lnTo>
                    <a:pt x="1" y="3373"/>
                  </a:lnTo>
                  <a:lnTo>
                    <a:pt x="19597" y="16772"/>
                  </a:lnTo>
                  <a:cubicBezTo>
                    <a:pt x="19938" y="17019"/>
                    <a:pt x="20337" y="17137"/>
                    <a:pt x="20734" y="17137"/>
                  </a:cubicBezTo>
                  <a:cubicBezTo>
                    <a:pt x="21390" y="17137"/>
                    <a:pt x="22041" y="16814"/>
                    <a:pt x="22417" y="16219"/>
                  </a:cubicBezTo>
                  <a:cubicBezTo>
                    <a:pt x="23070" y="15313"/>
                    <a:pt x="22820" y="14052"/>
                    <a:pt x="21914" y="13399"/>
                  </a:cubicBezTo>
                  <a:lnTo>
                    <a:pt x="231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5"/>
            <p:cNvSpPr/>
            <p:nvPr/>
          </p:nvSpPr>
          <p:spPr>
            <a:xfrm>
              <a:off x="3568744" y="2868842"/>
              <a:ext cx="133254" cy="159069"/>
            </a:xfrm>
            <a:custGeom>
              <a:avLst/>
              <a:gdLst/>
              <a:ahLst/>
              <a:cxnLst/>
              <a:rect l="l" t="t" r="r" b="b"/>
              <a:pathLst>
                <a:path w="5993" h="7154" extrusionOk="0">
                  <a:moveTo>
                    <a:pt x="4967" y="0"/>
                  </a:moveTo>
                  <a:cubicBezTo>
                    <a:pt x="4689" y="0"/>
                    <a:pt x="4415" y="133"/>
                    <a:pt x="4232" y="377"/>
                  </a:cubicBezTo>
                  <a:lnTo>
                    <a:pt x="303" y="5668"/>
                  </a:lnTo>
                  <a:cubicBezTo>
                    <a:pt x="1" y="6071"/>
                    <a:pt x="102" y="6676"/>
                    <a:pt x="504" y="6978"/>
                  </a:cubicBezTo>
                  <a:cubicBezTo>
                    <a:pt x="663" y="7097"/>
                    <a:pt x="846" y="7154"/>
                    <a:pt x="1026" y="7154"/>
                  </a:cubicBezTo>
                  <a:cubicBezTo>
                    <a:pt x="1304" y="7154"/>
                    <a:pt x="1579" y="7020"/>
                    <a:pt x="1762" y="6776"/>
                  </a:cubicBezTo>
                  <a:lnTo>
                    <a:pt x="5690" y="1486"/>
                  </a:lnTo>
                  <a:cubicBezTo>
                    <a:pt x="5993" y="1083"/>
                    <a:pt x="5892" y="478"/>
                    <a:pt x="5489" y="176"/>
                  </a:cubicBezTo>
                  <a:cubicBezTo>
                    <a:pt x="5330" y="57"/>
                    <a:pt x="5148" y="0"/>
                    <a:pt x="4967" y="0"/>
                  </a:cubicBezTo>
                  <a:close/>
                </a:path>
              </a:pathLst>
            </a:custGeom>
            <a:solidFill>
              <a:srgbClr val="E6A4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5"/>
            <p:cNvSpPr/>
            <p:nvPr/>
          </p:nvSpPr>
          <p:spPr>
            <a:xfrm>
              <a:off x="3417504" y="3773170"/>
              <a:ext cx="185951" cy="607038"/>
            </a:xfrm>
            <a:custGeom>
              <a:avLst/>
              <a:gdLst/>
              <a:ahLst/>
              <a:cxnLst/>
              <a:rect l="l" t="t" r="r" b="b"/>
              <a:pathLst>
                <a:path w="8363" h="27301" extrusionOk="0">
                  <a:moveTo>
                    <a:pt x="1" y="1"/>
                  </a:moveTo>
                  <a:lnTo>
                    <a:pt x="1" y="23122"/>
                  </a:lnTo>
                  <a:cubicBezTo>
                    <a:pt x="1" y="25439"/>
                    <a:pt x="1867" y="27301"/>
                    <a:pt x="4184" y="27301"/>
                  </a:cubicBezTo>
                  <a:cubicBezTo>
                    <a:pt x="6448" y="27301"/>
                    <a:pt x="8362" y="25439"/>
                    <a:pt x="8362" y="23122"/>
                  </a:cubicBezTo>
                  <a:lnTo>
                    <a:pt x="836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5"/>
            <p:cNvSpPr/>
            <p:nvPr/>
          </p:nvSpPr>
          <p:spPr>
            <a:xfrm>
              <a:off x="3397359" y="3393558"/>
              <a:ext cx="225174" cy="1006823"/>
            </a:xfrm>
            <a:custGeom>
              <a:avLst/>
              <a:gdLst/>
              <a:ahLst/>
              <a:cxnLst/>
              <a:rect l="l" t="t" r="r" b="b"/>
              <a:pathLst>
                <a:path w="10127" h="45281" extrusionOk="0">
                  <a:moveTo>
                    <a:pt x="8362" y="1761"/>
                  </a:moveTo>
                  <a:lnTo>
                    <a:pt x="8362" y="40195"/>
                  </a:lnTo>
                  <a:cubicBezTo>
                    <a:pt x="8362" y="42008"/>
                    <a:pt x="6903" y="43519"/>
                    <a:pt x="5090" y="43519"/>
                  </a:cubicBezTo>
                  <a:cubicBezTo>
                    <a:pt x="3276" y="43519"/>
                    <a:pt x="1765" y="42008"/>
                    <a:pt x="1765" y="40195"/>
                  </a:cubicBezTo>
                  <a:lnTo>
                    <a:pt x="1765" y="1761"/>
                  </a:lnTo>
                  <a:close/>
                  <a:moveTo>
                    <a:pt x="907" y="1"/>
                  </a:moveTo>
                  <a:cubicBezTo>
                    <a:pt x="403" y="1"/>
                    <a:pt x="0" y="404"/>
                    <a:pt x="0" y="855"/>
                  </a:cubicBezTo>
                  <a:lnTo>
                    <a:pt x="0" y="40195"/>
                  </a:lnTo>
                  <a:cubicBezTo>
                    <a:pt x="0" y="43016"/>
                    <a:pt x="2269" y="45280"/>
                    <a:pt x="5090" y="45280"/>
                  </a:cubicBezTo>
                  <a:cubicBezTo>
                    <a:pt x="7858" y="45280"/>
                    <a:pt x="10126" y="43016"/>
                    <a:pt x="10126" y="40195"/>
                  </a:cubicBezTo>
                  <a:lnTo>
                    <a:pt x="10126" y="855"/>
                  </a:lnTo>
                  <a:cubicBezTo>
                    <a:pt x="10126" y="404"/>
                    <a:pt x="9724" y="1"/>
                    <a:pt x="9268" y="1"/>
                  </a:cubicBezTo>
                  <a:close/>
                </a:path>
              </a:pathLst>
            </a:custGeom>
            <a:solidFill>
              <a:srgbClr val="5071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5"/>
            <p:cNvSpPr/>
            <p:nvPr/>
          </p:nvSpPr>
          <p:spPr>
            <a:xfrm>
              <a:off x="3362673" y="3384597"/>
              <a:ext cx="291212" cy="40334"/>
            </a:xfrm>
            <a:custGeom>
              <a:avLst/>
              <a:gdLst/>
              <a:ahLst/>
              <a:cxnLst/>
              <a:rect l="l" t="t" r="r" b="b"/>
              <a:pathLst>
                <a:path w="13097" h="1814" extrusionOk="0">
                  <a:moveTo>
                    <a:pt x="908" y="1"/>
                  </a:moveTo>
                  <a:cubicBezTo>
                    <a:pt x="404" y="1"/>
                    <a:pt x="1" y="404"/>
                    <a:pt x="1" y="907"/>
                  </a:cubicBezTo>
                  <a:cubicBezTo>
                    <a:pt x="1" y="1411"/>
                    <a:pt x="404" y="1814"/>
                    <a:pt x="908" y="1814"/>
                  </a:cubicBezTo>
                  <a:lnTo>
                    <a:pt x="12239" y="1814"/>
                  </a:lnTo>
                  <a:cubicBezTo>
                    <a:pt x="12694" y="1814"/>
                    <a:pt x="13097" y="1411"/>
                    <a:pt x="13097" y="907"/>
                  </a:cubicBezTo>
                  <a:cubicBezTo>
                    <a:pt x="13097" y="404"/>
                    <a:pt x="12694" y="1"/>
                    <a:pt x="12239" y="1"/>
                  </a:cubicBezTo>
                  <a:close/>
                </a:path>
              </a:pathLst>
            </a:custGeom>
            <a:solidFill>
              <a:srgbClr val="5B84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5"/>
            <p:cNvSpPr/>
            <p:nvPr/>
          </p:nvSpPr>
          <p:spPr>
            <a:xfrm>
              <a:off x="3461239" y="3853815"/>
              <a:ext cx="47049" cy="47049"/>
            </a:xfrm>
            <a:custGeom>
              <a:avLst/>
              <a:gdLst/>
              <a:ahLst/>
              <a:cxnLst/>
              <a:rect l="l" t="t" r="r" b="b"/>
              <a:pathLst>
                <a:path w="2116" h="2116" extrusionOk="0">
                  <a:moveTo>
                    <a:pt x="1056" y="0"/>
                  </a:moveTo>
                  <a:cubicBezTo>
                    <a:pt x="452" y="0"/>
                    <a:pt x="0" y="455"/>
                    <a:pt x="0" y="1060"/>
                  </a:cubicBezTo>
                  <a:cubicBezTo>
                    <a:pt x="0" y="1612"/>
                    <a:pt x="452" y="2116"/>
                    <a:pt x="1056" y="2116"/>
                  </a:cubicBezTo>
                  <a:cubicBezTo>
                    <a:pt x="1661" y="2116"/>
                    <a:pt x="2116" y="1612"/>
                    <a:pt x="2116" y="1060"/>
                  </a:cubicBezTo>
                  <a:cubicBezTo>
                    <a:pt x="2116" y="455"/>
                    <a:pt x="1661" y="0"/>
                    <a:pt x="105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5"/>
            <p:cNvSpPr/>
            <p:nvPr/>
          </p:nvSpPr>
          <p:spPr>
            <a:xfrm>
              <a:off x="3503796" y="3973682"/>
              <a:ext cx="48139" cy="47071"/>
            </a:xfrm>
            <a:custGeom>
              <a:avLst/>
              <a:gdLst/>
              <a:ahLst/>
              <a:cxnLst/>
              <a:rect l="l" t="t" r="r" b="b"/>
              <a:pathLst>
                <a:path w="2165" h="2117" extrusionOk="0">
                  <a:moveTo>
                    <a:pt x="1108" y="1"/>
                  </a:moveTo>
                  <a:cubicBezTo>
                    <a:pt x="504" y="1"/>
                    <a:pt x="0" y="452"/>
                    <a:pt x="0" y="1056"/>
                  </a:cubicBezTo>
                  <a:cubicBezTo>
                    <a:pt x="0" y="1661"/>
                    <a:pt x="504" y="2116"/>
                    <a:pt x="1108" y="2116"/>
                  </a:cubicBezTo>
                  <a:cubicBezTo>
                    <a:pt x="1661" y="2116"/>
                    <a:pt x="2164" y="1661"/>
                    <a:pt x="2164" y="1056"/>
                  </a:cubicBezTo>
                  <a:cubicBezTo>
                    <a:pt x="2164" y="452"/>
                    <a:pt x="1661" y="1"/>
                    <a:pt x="11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5"/>
            <p:cNvSpPr/>
            <p:nvPr/>
          </p:nvSpPr>
          <p:spPr>
            <a:xfrm>
              <a:off x="3463485" y="4115873"/>
              <a:ext cx="47049" cy="47049"/>
            </a:xfrm>
            <a:custGeom>
              <a:avLst/>
              <a:gdLst/>
              <a:ahLst/>
              <a:cxnLst/>
              <a:rect l="l" t="t" r="r" b="b"/>
              <a:pathLst>
                <a:path w="2116" h="2116" extrusionOk="0">
                  <a:moveTo>
                    <a:pt x="1056" y="0"/>
                  </a:moveTo>
                  <a:cubicBezTo>
                    <a:pt x="451" y="0"/>
                    <a:pt x="0" y="456"/>
                    <a:pt x="0" y="1060"/>
                  </a:cubicBezTo>
                  <a:cubicBezTo>
                    <a:pt x="0" y="1665"/>
                    <a:pt x="451" y="2116"/>
                    <a:pt x="1056" y="2116"/>
                  </a:cubicBezTo>
                  <a:cubicBezTo>
                    <a:pt x="1612" y="2116"/>
                    <a:pt x="2116" y="1665"/>
                    <a:pt x="2116" y="1060"/>
                  </a:cubicBezTo>
                  <a:cubicBezTo>
                    <a:pt x="2116" y="456"/>
                    <a:pt x="1612" y="0"/>
                    <a:pt x="105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5"/>
            <p:cNvSpPr/>
            <p:nvPr/>
          </p:nvSpPr>
          <p:spPr>
            <a:xfrm>
              <a:off x="3502618" y="4239075"/>
              <a:ext cx="47071" cy="48205"/>
            </a:xfrm>
            <a:custGeom>
              <a:avLst/>
              <a:gdLst/>
              <a:ahLst/>
              <a:cxnLst/>
              <a:rect l="l" t="t" r="r" b="b"/>
              <a:pathLst>
                <a:path w="2117" h="2168" extrusionOk="0">
                  <a:moveTo>
                    <a:pt x="1061" y="0"/>
                  </a:moveTo>
                  <a:cubicBezTo>
                    <a:pt x="456" y="0"/>
                    <a:pt x="1" y="504"/>
                    <a:pt x="1" y="1108"/>
                  </a:cubicBezTo>
                  <a:cubicBezTo>
                    <a:pt x="1" y="1664"/>
                    <a:pt x="456" y="2168"/>
                    <a:pt x="1061" y="2168"/>
                  </a:cubicBezTo>
                  <a:cubicBezTo>
                    <a:pt x="1613" y="2168"/>
                    <a:pt x="2116" y="1664"/>
                    <a:pt x="2116" y="1108"/>
                  </a:cubicBezTo>
                  <a:cubicBezTo>
                    <a:pt x="2116" y="504"/>
                    <a:pt x="1613" y="0"/>
                    <a:pt x="106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5"/>
            <p:cNvSpPr/>
            <p:nvPr/>
          </p:nvSpPr>
          <p:spPr>
            <a:xfrm>
              <a:off x="3766943" y="3773170"/>
              <a:ext cx="185929" cy="607038"/>
            </a:xfrm>
            <a:custGeom>
              <a:avLst/>
              <a:gdLst/>
              <a:ahLst/>
              <a:cxnLst/>
              <a:rect l="l" t="t" r="r" b="b"/>
              <a:pathLst>
                <a:path w="8362" h="27301" extrusionOk="0">
                  <a:moveTo>
                    <a:pt x="0" y="1"/>
                  </a:moveTo>
                  <a:lnTo>
                    <a:pt x="0" y="23122"/>
                  </a:lnTo>
                  <a:cubicBezTo>
                    <a:pt x="0" y="25439"/>
                    <a:pt x="1914" y="27301"/>
                    <a:pt x="4183" y="27301"/>
                  </a:cubicBezTo>
                  <a:cubicBezTo>
                    <a:pt x="6500" y="27301"/>
                    <a:pt x="8361" y="25439"/>
                    <a:pt x="8361" y="23122"/>
                  </a:cubicBezTo>
                  <a:lnTo>
                    <a:pt x="836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5"/>
            <p:cNvSpPr/>
            <p:nvPr/>
          </p:nvSpPr>
          <p:spPr>
            <a:xfrm>
              <a:off x="3747932" y="3393558"/>
              <a:ext cx="225085" cy="1006823"/>
            </a:xfrm>
            <a:custGeom>
              <a:avLst/>
              <a:gdLst/>
              <a:ahLst/>
              <a:cxnLst/>
              <a:rect l="l" t="t" r="r" b="b"/>
              <a:pathLst>
                <a:path w="10123" h="45281" extrusionOk="0">
                  <a:moveTo>
                    <a:pt x="8362" y="1761"/>
                  </a:moveTo>
                  <a:lnTo>
                    <a:pt x="8362" y="40195"/>
                  </a:lnTo>
                  <a:cubicBezTo>
                    <a:pt x="8362" y="42008"/>
                    <a:pt x="6851" y="43519"/>
                    <a:pt x="5038" y="43519"/>
                  </a:cubicBezTo>
                  <a:cubicBezTo>
                    <a:pt x="3224" y="43519"/>
                    <a:pt x="1762" y="42008"/>
                    <a:pt x="1762" y="40195"/>
                  </a:cubicBezTo>
                  <a:lnTo>
                    <a:pt x="1762" y="1761"/>
                  </a:lnTo>
                  <a:close/>
                  <a:moveTo>
                    <a:pt x="855" y="1"/>
                  </a:moveTo>
                  <a:cubicBezTo>
                    <a:pt x="404" y="1"/>
                    <a:pt x="1" y="404"/>
                    <a:pt x="1" y="855"/>
                  </a:cubicBezTo>
                  <a:lnTo>
                    <a:pt x="1" y="40195"/>
                  </a:lnTo>
                  <a:cubicBezTo>
                    <a:pt x="1" y="43016"/>
                    <a:pt x="2265" y="45280"/>
                    <a:pt x="5038" y="45280"/>
                  </a:cubicBezTo>
                  <a:cubicBezTo>
                    <a:pt x="7858" y="45280"/>
                    <a:pt x="10123" y="43016"/>
                    <a:pt x="10123" y="40195"/>
                  </a:cubicBezTo>
                  <a:lnTo>
                    <a:pt x="10123" y="855"/>
                  </a:lnTo>
                  <a:cubicBezTo>
                    <a:pt x="10123" y="404"/>
                    <a:pt x="9720" y="1"/>
                    <a:pt x="9216" y="1"/>
                  </a:cubicBezTo>
                  <a:close/>
                </a:path>
              </a:pathLst>
            </a:custGeom>
            <a:solidFill>
              <a:srgbClr val="5071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5"/>
            <p:cNvSpPr/>
            <p:nvPr/>
          </p:nvSpPr>
          <p:spPr>
            <a:xfrm>
              <a:off x="3713180" y="3384597"/>
              <a:ext cx="291212" cy="40334"/>
            </a:xfrm>
            <a:custGeom>
              <a:avLst/>
              <a:gdLst/>
              <a:ahLst/>
              <a:cxnLst/>
              <a:rect l="l" t="t" r="r" b="b"/>
              <a:pathLst>
                <a:path w="13097" h="1814" extrusionOk="0">
                  <a:moveTo>
                    <a:pt x="859" y="1"/>
                  </a:moveTo>
                  <a:cubicBezTo>
                    <a:pt x="403" y="1"/>
                    <a:pt x="0" y="404"/>
                    <a:pt x="0" y="907"/>
                  </a:cubicBezTo>
                  <a:cubicBezTo>
                    <a:pt x="0" y="1411"/>
                    <a:pt x="403" y="1814"/>
                    <a:pt x="859" y="1814"/>
                  </a:cubicBezTo>
                  <a:lnTo>
                    <a:pt x="12190" y="1814"/>
                  </a:lnTo>
                  <a:cubicBezTo>
                    <a:pt x="12693" y="1814"/>
                    <a:pt x="13096" y="1411"/>
                    <a:pt x="13096" y="907"/>
                  </a:cubicBezTo>
                  <a:cubicBezTo>
                    <a:pt x="13096" y="404"/>
                    <a:pt x="12693" y="1"/>
                    <a:pt x="12190" y="1"/>
                  </a:cubicBezTo>
                  <a:close/>
                </a:path>
              </a:pathLst>
            </a:custGeom>
            <a:solidFill>
              <a:srgbClr val="5B84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5"/>
            <p:cNvSpPr/>
            <p:nvPr/>
          </p:nvSpPr>
          <p:spPr>
            <a:xfrm>
              <a:off x="3813969" y="3861686"/>
              <a:ext cx="47071" cy="47071"/>
            </a:xfrm>
            <a:custGeom>
              <a:avLst/>
              <a:gdLst/>
              <a:ahLst/>
              <a:cxnLst/>
              <a:rect l="l" t="t" r="r" b="b"/>
              <a:pathLst>
                <a:path w="2117" h="2117" extrusionOk="0">
                  <a:moveTo>
                    <a:pt x="1060" y="1"/>
                  </a:moveTo>
                  <a:cubicBezTo>
                    <a:pt x="456" y="1"/>
                    <a:pt x="1" y="452"/>
                    <a:pt x="1" y="1056"/>
                  </a:cubicBezTo>
                  <a:cubicBezTo>
                    <a:pt x="1" y="1613"/>
                    <a:pt x="456" y="2116"/>
                    <a:pt x="1060" y="2116"/>
                  </a:cubicBezTo>
                  <a:cubicBezTo>
                    <a:pt x="1612" y="2116"/>
                    <a:pt x="2116" y="1613"/>
                    <a:pt x="2116" y="1056"/>
                  </a:cubicBezTo>
                  <a:cubicBezTo>
                    <a:pt x="2116" y="452"/>
                    <a:pt x="1612" y="1"/>
                    <a:pt x="106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5"/>
            <p:cNvSpPr/>
            <p:nvPr/>
          </p:nvSpPr>
          <p:spPr>
            <a:xfrm>
              <a:off x="3863241" y="3994917"/>
              <a:ext cx="47071" cy="48228"/>
            </a:xfrm>
            <a:custGeom>
              <a:avLst/>
              <a:gdLst/>
              <a:ahLst/>
              <a:cxnLst/>
              <a:rect l="l" t="t" r="r" b="b"/>
              <a:pathLst>
                <a:path w="2117" h="2169" extrusionOk="0">
                  <a:moveTo>
                    <a:pt x="1061" y="1"/>
                  </a:moveTo>
                  <a:cubicBezTo>
                    <a:pt x="456" y="1"/>
                    <a:pt x="1" y="504"/>
                    <a:pt x="1" y="1060"/>
                  </a:cubicBezTo>
                  <a:cubicBezTo>
                    <a:pt x="1" y="1665"/>
                    <a:pt x="456" y="2168"/>
                    <a:pt x="1061" y="2168"/>
                  </a:cubicBezTo>
                  <a:cubicBezTo>
                    <a:pt x="1613" y="2168"/>
                    <a:pt x="2116" y="1665"/>
                    <a:pt x="2116" y="1060"/>
                  </a:cubicBezTo>
                  <a:cubicBezTo>
                    <a:pt x="2116" y="504"/>
                    <a:pt x="1613" y="1"/>
                    <a:pt x="10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5"/>
            <p:cNvSpPr/>
            <p:nvPr/>
          </p:nvSpPr>
          <p:spPr>
            <a:xfrm>
              <a:off x="3807254" y="4123766"/>
              <a:ext cx="48228" cy="47049"/>
            </a:xfrm>
            <a:custGeom>
              <a:avLst/>
              <a:gdLst/>
              <a:ahLst/>
              <a:cxnLst/>
              <a:rect l="l" t="t" r="r" b="b"/>
              <a:pathLst>
                <a:path w="2169" h="2116" extrusionOk="0">
                  <a:moveTo>
                    <a:pt x="1060" y="0"/>
                  </a:moveTo>
                  <a:cubicBezTo>
                    <a:pt x="504" y="0"/>
                    <a:pt x="0" y="451"/>
                    <a:pt x="0" y="1056"/>
                  </a:cubicBezTo>
                  <a:cubicBezTo>
                    <a:pt x="0" y="1612"/>
                    <a:pt x="504" y="2116"/>
                    <a:pt x="1060" y="2116"/>
                  </a:cubicBezTo>
                  <a:cubicBezTo>
                    <a:pt x="1665" y="2116"/>
                    <a:pt x="2168" y="1612"/>
                    <a:pt x="2168" y="1056"/>
                  </a:cubicBezTo>
                  <a:cubicBezTo>
                    <a:pt x="2168" y="451"/>
                    <a:pt x="1665" y="0"/>
                    <a:pt x="106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5"/>
            <p:cNvSpPr/>
            <p:nvPr/>
          </p:nvSpPr>
          <p:spPr>
            <a:xfrm>
              <a:off x="3836359" y="4255907"/>
              <a:ext cx="47071" cy="47071"/>
            </a:xfrm>
            <a:custGeom>
              <a:avLst/>
              <a:gdLst/>
              <a:ahLst/>
              <a:cxnLst/>
              <a:rect l="l" t="t" r="r" b="b"/>
              <a:pathLst>
                <a:path w="2117" h="2117" extrusionOk="0">
                  <a:moveTo>
                    <a:pt x="1061" y="1"/>
                  </a:moveTo>
                  <a:cubicBezTo>
                    <a:pt x="456" y="1"/>
                    <a:pt x="1" y="452"/>
                    <a:pt x="1" y="1056"/>
                  </a:cubicBezTo>
                  <a:cubicBezTo>
                    <a:pt x="1" y="1661"/>
                    <a:pt x="456" y="2116"/>
                    <a:pt x="1061" y="2116"/>
                  </a:cubicBezTo>
                  <a:cubicBezTo>
                    <a:pt x="1665" y="2116"/>
                    <a:pt x="2116" y="1661"/>
                    <a:pt x="2116" y="1056"/>
                  </a:cubicBezTo>
                  <a:cubicBezTo>
                    <a:pt x="2116" y="452"/>
                    <a:pt x="1665" y="1"/>
                    <a:pt x="10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5"/>
            <p:cNvSpPr/>
            <p:nvPr/>
          </p:nvSpPr>
          <p:spPr>
            <a:xfrm>
              <a:off x="3306686" y="3484231"/>
              <a:ext cx="768308" cy="994527"/>
            </a:xfrm>
            <a:custGeom>
              <a:avLst/>
              <a:gdLst/>
              <a:ahLst/>
              <a:cxnLst/>
              <a:rect l="l" t="t" r="r" b="b"/>
              <a:pathLst>
                <a:path w="34554" h="44728" extrusionOk="0">
                  <a:moveTo>
                    <a:pt x="33244" y="1262"/>
                  </a:moveTo>
                  <a:lnTo>
                    <a:pt x="33244" y="43471"/>
                  </a:lnTo>
                  <a:lnTo>
                    <a:pt x="1258" y="43471"/>
                  </a:lnTo>
                  <a:lnTo>
                    <a:pt x="1258" y="1262"/>
                  </a:lnTo>
                  <a:close/>
                  <a:moveTo>
                    <a:pt x="605" y="0"/>
                  </a:moveTo>
                  <a:cubicBezTo>
                    <a:pt x="250" y="0"/>
                    <a:pt x="0" y="254"/>
                    <a:pt x="0" y="605"/>
                  </a:cubicBezTo>
                  <a:lnTo>
                    <a:pt x="0" y="44075"/>
                  </a:lnTo>
                  <a:cubicBezTo>
                    <a:pt x="0" y="44426"/>
                    <a:pt x="250" y="44728"/>
                    <a:pt x="605" y="44728"/>
                  </a:cubicBezTo>
                  <a:lnTo>
                    <a:pt x="33897" y="44728"/>
                  </a:lnTo>
                  <a:cubicBezTo>
                    <a:pt x="34251" y="44728"/>
                    <a:pt x="34554" y="44426"/>
                    <a:pt x="34554" y="44075"/>
                  </a:cubicBezTo>
                  <a:lnTo>
                    <a:pt x="34554" y="605"/>
                  </a:lnTo>
                  <a:cubicBezTo>
                    <a:pt x="34554" y="254"/>
                    <a:pt x="34251" y="0"/>
                    <a:pt x="33897" y="0"/>
                  </a:cubicBezTo>
                  <a:close/>
                </a:path>
              </a:pathLst>
            </a:custGeom>
            <a:solidFill>
              <a:srgbClr val="5B84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5"/>
            <p:cNvSpPr/>
            <p:nvPr/>
          </p:nvSpPr>
          <p:spPr>
            <a:xfrm>
              <a:off x="3227131" y="4421667"/>
              <a:ext cx="920618" cy="87361"/>
            </a:xfrm>
            <a:custGeom>
              <a:avLst/>
              <a:gdLst/>
              <a:ahLst/>
              <a:cxnLst/>
              <a:rect l="l" t="t" r="r" b="b"/>
              <a:pathLst>
                <a:path w="41404" h="3929" extrusionOk="0">
                  <a:moveTo>
                    <a:pt x="3123" y="0"/>
                  </a:moveTo>
                  <a:cubicBezTo>
                    <a:pt x="1411" y="0"/>
                    <a:pt x="0" y="1358"/>
                    <a:pt x="0" y="3071"/>
                  </a:cubicBezTo>
                  <a:lnTo>
                    <a:pt x="0" y="3929"/>
                  </a:lnTo>
                  <a:lnTo>
                    <a:pt x="41404" y="3929"/>
                  </a:lnTo>
                  <a:lnTo>
                    <a:pt x="41404" y="3071"/>
                  </a:lnTo>
                  <a:cubicBezTo>
                    <a:pt x="41404" y="1358"/>
                    <a:pt x="39993" y="0"/>
                    <a:pt x="38281" y="0"/>
                  </a:cubicBezTo>
                  <a:close/>
                </a:path>
              </a:pathLst>
            </a:custGeom>
            <a:solidFill>
              <a:srgbClr val="5071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5"/>
            <p:cNvSpPr/>
            <p:nvPr/>
          </p:nvSpPr>
          <p:spPr>
            <a:xfrm>
              <a:off x="3227131" y="4489927"/>
              <a:ext cx="920618" cy="19100"/>
            </a:xfrm>
            <a:custGeom>
              <a:avLst/>
              <a:gdLst/>
              <a:ahLst/>
              <a:cxnLst/>
              <a:rect l="l" t="t" r="r" b="b"/>
              <a:pathLst>
                <a:path w="41404" h="859" extrusionOk="0">
                  <a:moveTo>
                    <a:pt x="0" y="1"/>
                  </a:moveTo>
                  <a:lnTo>
                    <a:pt x="0" y="859"/>
                  </a:lnTo>
                  <a:lnTo>
                    <a:pt x="41404" y="859"/>
                  </a:lnTo>
                  <a:lnTo>
                    <a:pt x="41404" y="1"/>
                  </a:lnTo>
                  <a:close/>
                </a:path>
              </a:pathLst>
            </a:custGeom>
            <a:solidFill>
              <a:srgbClr val="51735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5"/>
            <p:cNvSpPr/>
            <p:nvPr/>
          </p:nvSpPr>
          <p:spPr>
            <a:xfrm>
              <a:off x="1079089" y="4347736"/>
              <a:ext cx="424533" cy="160136"/>
            </a:xfrm>
            <a:custGeom>
              <a:avLst/>
              <a:gdLst/>
              <a:ahLst/>
              <a:cxnLst/>
              <a:rect l="l" t="t" r="r" b="b"/>
              <a:pathLst>
                <a:path w="19093" h="7202" extrusionOk="0">
                  <a:moveTo>
                    <a:pt x="19092" y="1"/>
                  </a:moveTo>
                  <a:cubicBezTo>
                    <a:pt x="19092" y="1"/>
                    <a:pt x="17783" y="1814"/>
                    <a:pt x="14406" y="3676"/>
                  </a:cubicBezTo>
                  <a:cubicBezTo>
                    <a:pt x="11081" y="5590"/>
                    <a:pt x="0" y="7202"/>
                    <a:pt x="0" y="7202"/>
                  </a:cubicBezTo>
                  <a:lnTo>
                    <a:pt x="15365" y="7202"/>
                  </a:lnTo>
                  <a:cubicBezTo>
                    <a:pt x="17428" y="7202"/>
                    <a:pt x="19092" y="5541"/>
                    <a:pt x="19092" y="3474"/>
                  </a:cubicBezTo>
                  <a:lnTo>
                    <a:pt x="19092" y="1"/>
                  </a:lnTo>
                  <a:close/>
                </a:path>
              </a:pathLst>
            </a:custGeom>
            <a:solidFill>
              <a:srgbClr val="9BC6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5"/>
            <p:cNvSpPr/>
            <p:nvPr/>
          </p:nvSpPr>
          <p:spPr>
            <a:xfrm>
              <a:off x="2586157" y="2390786"/>
              <a:ext cx="18580" cy="117390"/>
            </a:xfrm>
            <a:custGeom>
              <a:avLst/>
              <a:gdLst/>
              <a:ahLst/>
              <a:cxnLst/>
              <a:rect l="l" t="t" r="r" b="b"/>
              <a:pathLst>
                <a:path w="852" h="5383" extrusionOk="0">
                  <a:moveTo>
                    <a:pt x="362" y="0"/>
                  </a:moveTo>
                  <a:cubicBezTo>
                    <a:pt x="118" y="0"/>
                    <a:pt x="0" y="127"/>
                    <a:pt x="0" y="372"/>
                  </a:cubicBezTo>
                  <a:lnTo>
                    <a:pt x="0" y="4893"/>
                  </a:lnTo>
                  <a:cubicBezTo>
                    <a:pt x="0" y="5138"/>
                    <a:pt x="118" y="5383"/>
                    <a:pt x="362" y="5383"/>
                  </a:cubicBezTo>
                  <a:cubicBezTo>
                    <a:pt x="607" y="5383"/>
                    <a:pt x="852" y="5138"/>
                    <a:pt x="852" y="4893"/>
                  </a:cubicBezTo>
                  <a:lnTo>
                    <a:pt x="852" y="372"/>
                  </a:lnTo>
                  <a:cubicBezTo>
                    <a:pt x="852" y="127"/>
                    <a:pt x="607"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5"/>
            <p:cNvSpPr/>
            <p:nvPr/>
          </p:nvSpPr>
          <p:spPr>
            <a:xfrm>
              <a:off x="2535348" y="2438804"/>
              <a:ext cx="117412" cy="18798"/>
            </a:xfrm>
            <a:custGeom>
              <a:avLst/>
              <a:gdLst/>
              <a:ahLst/>
              <a:cxnLst/>
              <a:rect l="l" t="t" r="r" b="b"/>
              <a:pathLst>
                <a:path w="5384" h="862" extrusionOk="0">
                  <a:moveTo>
                    <a:pt x="490" y="0"/>
                  </a:moveTo>
                  <a:cubicBezTo>
                    <a:pt x="246" y="0"/>
                    <a:pt x="1" y="245"/>
                    <a:pt x="1" y="489"/>
                  </a:cubicBezTo>
                  <a:cubicBezTo>
                    <a:pt x="1" y="734"/>
                    <a:pt x="246" y="861"/>
                    <a:pt x="490" y="861"/>
                  </a:cubicBezTo>
                  <a:lnTo>
                    <a:pt x="5022" y="861"/>
                  </a:lnTo>
                  <a:cubicBezTo>
                    <a:pt x="5266" y="861"/>
                    <a:pt x="5384" y="734"/>
                    <a:pt x="5384" y="489"/>
                  </a:cubicBezTo>
                  <a:cubicBezTo>
                    <a:pt x="5384" y="245"/>
                    <a:pt x="5266" y="0"/>
                    <a:pt x="50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5"/>
            <p:cNvSpPr/>
            <p:nvPr/>
          </p:nvSpPr>
          <p:spPr>
            <a:xfrm>
              <a:off x="4026749" y="4244942"/>
              <a:ext cx="69370" cy="69391"/>
            </a:xfrm>
            <a:custGeom>
              <a:avLst/>
              <a:gdLst/>
              <a:ahLst/>
              <a:cxnLst/>
              <a:rect l="l" t="t" r="r" b="b"/>
              <a:pathLst>
                <a:path w="3181" h="3182" extrusionOk="0">
                  <a:moveTo>
                    <a:pt x="1586" y="852"/>
                  </a:moveTo>
                  <a:cubicBezTo>
                    <a:pt x="1958" y="852"/>
                    <a:pt x="2320" y="1224"/>
                    <a:pt x="2320" y="1586"/>
                  </a:cubicBezTo>
                  <a:cubicBezTo>
                    <a:pt x="2320" y="2075"/>
                    <a:pt x="1958" y="2320"/>
                    <a:pt x="1586" y="2320"/>
                  </a:cubicBezTo>
                  <a:cubicBezTo>
                    <a:pt x="1096" y="2320"/>
                    <a:pt x="852" y="2075"/>
                    <a:pt x="852" y="1586"/>
                  </a:cubicBezTo>
                  <a:cubicBezTo>
                    <a:pt x="852" y="1224"/>
                    <a:pt x="1096" y="852"/>
                    <a:pt x="1586" y="852"/>
                  </a:cubicBezTo>
                  <a:close/>
                  <a:moveTo>
                    <a:pt x="1586" y="1"/>
                  </a:moveTo>
                  <a:cubicBezTo>
                    <a:pt x="607" y="1"/>
                    <a:pt x="0" y="735"/>
                    <a:pt x="0" y="1586"/>
                  </a:cubicBezTo>
                  <a:cubicBezTo>
                    <a:pt x="0" y="2447"/>
                    <a:pt x="607" y="3181"/>
                    <a:pt x="1586" y="3181"/>
                  </a:cubicBezTo>
                  <a:cubicBezTo>
                    <a:pt x="2447" y="3181"/>
                    <a:pt x="3181" y="2447"/>
                    <a:pt x="3181" y="1586"/>
                  </a:cubicBezTo>
                  <a:cubicBezTo>
                    <a:pt x="3181" y="735"/>
                    <a:pt x="2447" y="1"/>
                    <a:pt x="15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5"/>
            <p:cNvSpPr/>
            <p:nvPr/>
          </p:nvSpPr>
          <p:spPr>
            <a:xfrm>
              <a:off x="3260986" y="3404501"/>
              <a:ext cx="18798" cy="114860"/>
            </a:xfrm>
            <a:custGeom>
              <a:avLst/>
              <a:gdLst/>
              <a:ahLst/>
              <a:cxnLst/>
              <a:rect l="l" t="t" r="r" b="b"/>
              <a:pathLst>
                <a:path w="862" h="5267" extrusionOk="0">
                  <a:moveTo>
                    <a:pt x="372" y="1"/>
                  </a:moveTo>
                  <a:cubicBezTo>
                    <a:pt x="128" y="1"/>
                    <a:pt x="1" y="128"/>
                    <a:pt x="1" y="373"/>
                  </a:cubicBezTo>
                  <a:lnTo>
                    <a:pt x="1" y="4894"/>
                  </a:lnTo>
                  <a:cubicBezTo>
                    <a:pt x="1" y="5139"/>
                    <a:pt x="128" y="5266"/>
                    <a:pt x="372" y="5266"/>
                  </a:cubicBezTo>
                  <a:cubicBezTo>
                    <a:pt x="617" y="5266"/>
                    <a:pt x="862" y="5139"/>
                    <a:pt x="862" y="4894"/>
                  </a:cubicBezTo>
                  <a:lnTo>
                    <a:pt x="862" y="373"/>
                  </a:lnTo>
                  <a:cubicBezTo>
                    <a:pt x="862" y="128"/>
                    <a:pt x="617" y="1"/>
                    <a:pt x="3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5"/>
            <p:cNvSpPr/>
            <p:nvPr/>
          </p:nvSpPr>
          <p:spPr>
            <a:xfrm>
              <a:off x="3212968" y="3452519"/>
              <a:ext cx="114838" cy="18820"/>
            </a:xfrm>
            <a:custGeom>
              <a:avLst/>
              <a:gdLst/>
              <a:ahLst/>
              <a:cxnLst/>
              <a:rect l="l" t="t" r="r" b="b"/>
              <a:pathLst>
                <a:path w="5266" h="863" extrusionOk="0">
                  <a:moveTo>
                    <a:pt x="372" y="1"/>
                  </a:moveTo>
                  <a:cubicBezTo>
                    <a:pt x="128" y="1"/>
                    <a:pt x="0" y="246"/>
                    <a:pt x="0" y="373"/>
                  </a:cubicBezTo>
                  <a:cubicBezTo>
                    <a:pt x="0" y="617"/>
                    <a:pt x="128" y="862"/>
                    <a:pt x="372" y="862"/>
                  </a:cubicBezTo>
                  <a:lnTo>
                    <a:pt x="4894" y="862"/>
                  </a:lnTo>
                  <a:cubicBezTo>
                    <a:pt x="5139" y="862"/>
                    <a:pt x="5266" y="617"/>
                    <a:pt x="5266" y="373"/>
                  </a:cubicBezTo>
                  <a:cubicBezTo>
                    <a:pt x="5266" y="246"/>
                    <a:pt x="5139" y="1"/>
                    <a:pt x="48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5"/>
            <p:cNvSpPr/>
            <p:nvPr/>
          </p:nvSpPr>
          <p:spPr>
            <a:xfrm>
              <a:off x="4005400" y="2745686"/>
              <a:ext cx="69391" cy="71943"/>
            </a:xfrm>
            <a:custGeom>
              <a:avLst/>
              <a:gdLst/>
              <a:ahLst/>
              <a:cxnLst/>
              <a:rect l="l" t="t" r="r" b="b"/>
              <a:pathLst>
                <a:path w="3182" h="3299" extrusionOk="0">
                  <a:moveTo>
                    <a:pt x="1586" y="852"/>
                  </a:moveTo>
                  <a:cubicBezTo>
                    <a:pt x="2075" y="852"/>
                    <a:pt x="2320" y="1224"/>
                    <a:pt x="2320" y="1586"/>
                  </a:cubicBezTo>
                  <a:cubicBezTo>
                    <a:pt x="2320" y="2075"/>
                    <a:pt x="2075" y="2447"/>
                    <a:pt x="1586" y="2447"/>
                  </a:cubicBezTo>
                  <a:cubicBezTo>
                    <a:pt x="1224" y="2447"/>
                    <a:pt x="852" y="2075"/>
                    <a:pt x="852" y="1586"/>
                  </a:cubicBezTo>
                  <a:cubicBezTo>
                    <a:pt x="852" y="1224"/>
                    <a:pt x="1224" y="852"/>
                    <a:pt x="1586" y="852"/>
                  </a:cubicBezTo>
                  <a:close/>
                  <a:moveTo>
                    <a:pt x="1586" y="1"/>
                  </a:moveTo>
                  <a:cubicBezTo>
                    <a:pt x="734" y="1"/>
                    <a:pt x="0" y="735"/>
                    <a:pt x="0" y="1586"/>
                  </a:cubicBezTo>
                  <a:cubicBezTo>
                    <a:pt x="0" y="2565"/>
                    <a:pt x="734" y="3299"/>
                    <a:pt x="1586" y="3299"/>
                  </a:cubicBezTo>
                  <a:cubicBezTo>
                    <a:pt x="2447" y="3299"/>
                    <a:pt x="3181" y="2565"/>
                    <a:pt x="3181" y="1586"/>
                  </a:cubicBezTo>
                  <a:cubicBezTo>
                    <a:pt x="3181" y="735"/>
                    <a:pt x="2447" y="1"/>
                    <a:pt x="15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5"/>
            <p:cNvSpPr/>
            <p:nvPr/>
          </p:nvSpPr>
          <p:spPr>
            <a:xfrm>
              <a:off x="2921300" y="2804389"/>
              <a:ext cx="18602" cy="117390"/>
            </a:xfrm>
            <a:custGeom>
              <a:avLst/>
              <a:gdLst/>
              <a:ahLst/>
              <a:cxnLst/>
              <a:rect l="l" t="t" r="r" b="b"/>
              <a:pathLst>
                <a:path w="853" h="5383" extrusionOk="0">
                  <a:moveTo>
                    <a:pt x="490" y="0"/>
                  </a:moveTo>
                  <a:cubicBezTo>
                    <a:pt x="245" y="0"/>
                    <a:pt x="1" y="245"/>
                    <a:pt x="1" y="489"/>
                  </a:cubicBezTo>
                  <a:lnTo>
                    <a:pt x="1" y="4893"/>
                  </a:lnTo>
                  <a:cubicBezTo>
                    <a:pt x="1" y="5138"/>
                    <a:pt x="245" y="5383"/>
                    <a:pt x="490" y="5383"/>
                  </a:cubicBezTo>
                  <a:cubicBezTo>
                    <a:pt x="735" y="5383"/>
                    <a:pt x="852" y="5138"/>
                    <a:pt x="852" y="4893"/>
                  </a:cubicBezTo>
                  <a:lnTo>
                    <a:pt x="852" y="489"/>
                  </a:lnTo>
                  <a:cubicBezTo>
                    <a:pt x="852" y="245"/>
                    <a:pt x="735" y="0"/>
                    <a:pt x="4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5"/>
            <p:cNvSpPr/>
            <p:nvPr/>
          </p:nvSpPr>
          <p:spPr>
            <a:xfrm>
              <a:off x="2873282" y="2854958"/>
              <a:ext cx="117412" cy="18798"/>
            </a:xfrm>
            <a:custGeom>
              <a:avLst/>
              <a:gdLst/>
              <a:ahLst/>
              <a:cxnLst/>
              <a:rect l="l" t="t" r="r" b="b"/>
              <a:pathLst>
                <a:path w="5384" h="862" extrusionOk="0">
                  <a:moveTo>
                    <a:pt x="363" y="1"/>
                  </a:moveTo>
                  <a:cubicBezTo>
                    <a:pt x="118" y="1"/>
                    <a:pt x="1" y="128"/>
                    <a:pt x="1" y="372"/>
                  </a:cubicBezTo>
                  <a:cubicBezTo>
                    <a:pt x="1" y="617"/>
                    <a:pt x="118" y="862"/>
                    <a:pt x="363" y="862"/>
                  </a:cubicBezTo>
                  <a:lnTo>
                    <a:pt x="4894" y="862"/>
                  </a:lnTo>
                  <a:cubicBezTo>
                    <a:pt x="5139" y="862"/>
                    <a:pt x="5383" y="617"/>
                    <a:pt x="5383" y="372"/>
                  </a:cubicBezTo>
                  <a:cubicBezTo>
                    <a:pt x="5383" y="128"/>
                    <a:pt x="5139" y="1"/>
                    <a:pt x="48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5"/>
            <p:cNvSpPr/>
            <p:nvPr/>
          </p:nvSpPr>
          <p:spPr>
            <a:xfrm>
              <a:off x="3951054" y="2361544"/>
              <a:ext cx="71943" cy="71943"/>
            </a:xfrm>
            <a:custGeom>
              <a:avLst/>
              <a:gdLst/>
              <a:ahLst/>
              <a:cxnLst/>
              <a:rect l="l" t="t" r="r" b="b"/>
              <a:pathLst>
                <a:path w="3299" h="3299" extrusionOk="0">
                  <a:moveTo>
                    <a:pt x="1713" y="979"/>
                  </a:moveTo>
                  <a:cubicBezTo>
                    <a:pt x="2076" y="979"/>
                    <a:pt x="2448" y="1224"/>
                    <a:pt x="2448" y="1713"/>
                  </a:cubicBezTo>
                  <a:cubicBezTo>
                    <a:pt x="2448" y="2075"/>
                    <a:pt x="2076" y="2447"/>
                    <a:pt x="1713" y="2447"/>
                  </a:cubicBezTo>
                  <a:cubicBezTo>
                    <a:pt x="1224" y="2447"/>
                    <a:pt x="852" y="2075"/>
                    <a:pt x="852" y="1713"/>
                  </a:cubicBezTo>
                  <a:cubicBezTo>
                    <a:pt x="852" y="1224"/>
                    <a:pt x="1224" y="979"/>
                    <a:pt x="1713" y="979"/>
                  </a:cubicBezTo>
                  <a:close/>
                  <a:moveTo>
                    <a:pt x="1713" y="0"/>
                  </a:moveTo>
                  <a:cubicBezTo>
                    <a:pt x="735" y="0"/>
                    <a:pt x="1" y="734"/>
                    <a:pt x="1" y="1713"/>
                  </a:cubicBezTo>
                  <a:cubicBezTo>
                    <a:pt x="1" y="2564"/>
                    <a:pt x="735" y="3298"/>
                    <a:pt x="1713" y="3298"/>
                  </a:cubicBezTo>
                  <a:cubicBezTo>
                    <a:pt x="2565" y="3298"/>
                    <a:pt x="3299" y="2564"/>
                    <a:pt x="3299" y="1713"/>
                  </a:cubicBezTo>
                  <a:cubicBezTo>
                    <a:pt x="3299" y="734"/>
                    <a:pt x="2565" y="0"/>
                    <a:pt x="171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5"/>
            <p:cNvSpPr/>
            <p:nvPr/>
          </p:nvSpPr>
          <p:spPr>
            <a:xfrm>
              <a:off x="835122" y="2820395"/>
              <a:ext cx="18580" cy="117390"/>
            </a:xfrm>
            <a:custGeom>
              <a:avLst/>
              <a:gdLst/>
              <a:ahLst/>
              <a:cxnLst/>
              <a:rect l="l" t="t" r="r" b="b"/>
              <a:pathLst>
                <a:path w="852" h="5383" extrusionOk="0">
                  <a:moveTo>
                    <a:pt x="362" y="0"/>
                  </a:moveTo>
                  <a:cubicBezTo>
                    <a:pt x="118" y="0"/>
                    <a:pt x="0" y="245"/>
                    <a:pt x="0" y="489"/>
                  </a:cubicBezTo>
                  <a:lnTo>
                    <a:pt x="0" y="4893"/>
                  </a:lnTo>
                  <a:cubicBezTo>
                    <a:pt x="0" y="5138"/>
                    <a:pt x="118" y="5383"/>
                    <a:pt x="362" y="5383"/>
                  </a:cubicBezTo>
                  <a:cubicBezTo>
                    <a:pt x="607" y="5383"/>
                    <a:pt x="852" y="5138"/>
                    <a:pt x="852" y="4893"/>
                  </a:cubicBezTo>
                  <a:lnTo>
                    <a:pt x="852" y="489"/>
                  </a:lnTo>
                  <a:cubicBezTo>
                    <a:pt x="852" y="245"/>
                    <a:pt x="607"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5"/>
            <p:cNvSpPr/>
            <p:nvPr/>
          </p:nvSpPr>
          <p:spPr>
            <a:xfrm>
              <a:off x="787104" y="2868412"/>
              <a:ext cx="114620" cy="18580"/>
            </a:xfrm>
            <a:custGeom>
              <a:avLst/>
              <a:gdLst/>
              <a:ahLst/>
              <a:cxnLst/>
              <a:rect l="l" t="t" r="r" b="b"/>
              <a:pathLst>
                <a:path w="5256" h="852" extrusionOk="0">
                  <a:moveTo>
                    <a:pt x="362" y="0"/>
                  </a:moveTo>
                  <a:cubicBezTo>
                    <a:pt x="117" y="0"/>
                    <a:pt x="0" y="245"/>
                    <a:pt x="0" y="489"/>
                  </a:cubicBezTo>
                  <a:cubicBezTo>
                    <a:pt x="0" y="734"/>
                    <a:pt x="117" y="852"/>
                    <a:pt x="362" y="852"/>
                  </a:cubicBezTo>
                  <a:lnTo>
                    <a:pt x="4893" y="852"/>
                  </a:lnTo>
                  <a:cubicBezTo>
                    <a:pt x="5138" y="852"/>
                    <a:pt x="5256" y="734"/>
                    <a:pt x="5256" y="489"/>
                  </a:cubicBezTo>
                  <a:cubicBezTo>
                    <a:pt x="5256" y="245"/>
                    <a:pt x="5138" y="0"/>
                    <a:pt x="48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5"/>
            <p:cNvSpPr/>
            <p:nvPr/>
          </p:nvSpPr>
          <p:spPr>
            <a:xfrm>
              <a:off x="746980" y="3786092"/>
              <a:ext cx="18798" cy="114642"/>
            </a:xfrm>
            <a:custGeom>
              <a:avLst/>
              <a:gdLst/>
              <a:ahLst/>
              <a:cxnLst/>
              <a:rect l="l" t="t" r="r" b="b"/>
              <a:pathLst>
                <a:path w="862" h="5257" extrusionOk="0">
                  <a:moveTo>
                    <a:pt x="489" y="1"/>
                  </a:moveTo>
                  <a:cubicBezTo>
                    <a:pt x="245" y="1"/>
                    <a:pt x="0" y="118"/>
                    <a:pt x="0" y="363"/>
                  </a:cubicBezTo>
                  <a:lnTo>
                    <a:pt x="0" y="4894"/>
                  </a:lnTo>
                  <a:cubicBezTo>
                    <a:pt x="0" y="5139"/>
                    <a:pt x="245" y="5256"/>
                    <a:pt x="489" y="5256"/>
                  </a:cubicBezTo>
                  <a:cubicBezTo>
                    <a:pt x="734" y="5256"/>
                    <a:pt x="861" y="5139"/>
                    <a:pt x="861" y="4894"/>
                  </a:cubicBezTo>
                  <a:lnTo>
                    <a:pt x="861" y="363"/>
                  </a:lnTo>
                  <a:cubicBezTo>
                    <a:pt x="861" y="118"/>
                    <a:pt x="734" y="1"/>
                    <a:pt x="4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5"/>
            <p:cNvSpPr/>
            <p:nvPr/>
          </p:nvSpPr>
          <p:spPr>
            <a:xfrm>
              <a:off x="698961" y="3834110"/>
              <a:ext cx="117390" cy="18602"/>
            </a:xfrm>
            <a:custGeom>
              <a:avLst/>
              <a:gdLst/>
              <a:ahLst/>
              <a:cxnLst/>
              <a:rect l="l" t="t" r="r" b="b"/>
              <a:pathLst>
                <a:path w="5383" h="853" extrusionOk="0">
                  <a:moveTo>
                    <a:pt x="372" y="1"/>
                  </a:moveTo>
                  <a:cubicBezTo>
                    <a:pt x="127" y="1"/>
                    <a:pt x="0" y="245"/>
                    <a:pt x="0" y="490"/>
                  </a:cubicBezTo>
                  <a:cubicBezTo>
                    <a:pt x="0" y="735"/>
                    <a:pt x="127" y="852"/>
                    <a:pt x="372" y="852"/>
                  </a:cubicBezTo>
                  <a:lnTo>
                    <a:pt x="4893" y="852"/>
                  </a:lnTo>
                  <a:cubicBezTo>
                    <a:pt x="5138" y="852"/>
                    <a:pt x="5383" y="735"/>
                    <a:pt x="5383" y="490"/>
                  </a:cubicBezTo>
                  <a:cubicBezTo>
                    <a:pt x="5383" y="245"/>
                    <a:pt x="5138" y="1"/>
                    <a:pt x="48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5"/>
            <p:cNvSpPr/>
            <p:nvPr/>
          </p:nvSpPr>
          <p:spPr>
            <a:xfrm>
              <a:off x="1651455" y="3388495"/>
              <a:ext cx="69370" cy="69391"/>
            </a:xfrm>
            <a:custGeom>
              <a:avLst/>
              <a:gdLst/>
              <a:ahLst/>
              <a:cxnLst/>
              <a:rect l="l" t="t" r="r" b="b"/>
              <a:pathLst>
                <a:path w="3181" h="3182" extrusionOk="0">
                  <a:moveTo>
                    <a:pt x="1586" y="862"/>
                  </a:moveTo>
                  <a:cubicBezTo>
                    <a:pt x="1958" y="862"/>
                    <a:pt x="2320" y="1224"/>
                    <a:pt x="2320" y="1596"/>
                  </a:cubicBezTo>
                  <a:cubicBezTo>
                    <a:pt x="2320" y="2085"/>
                    <a:pt x="1958" y="2330"/>
                    <a:pt x="1586" y="2330"/>
                  </a:cubicBezTo>
                  <a:cubicBezTo>
                    <a:pt x="1224" y="2330"/>
                    <a:pt x="852" y="2085"/>
                    <a:pt x="852" y="1596"/>
                  </a:cubicBezTo>
                  <a:cubicBezTo>
                    <a:pt x="852" y="1224"/>
                    <a:pt x="1224" y="862"/>
                    <a:pt x="1586" y="862"/>
                  </a:cubicBezTo>
                  <a:close/>
                  <a:moveTo>
                    <a:pt x="1586" y="1"/>
                  </a:moveTo>
                  <a:cubicBezTo>
                    <a:pt x="734" y="1"/>
                    <a:pt x="0" y="735"/>
                    <a:pt x="0" y="1596"/>
                  </a:cubicBezTo>
                  <a:cubicBezTo>
                    <a:pt x="0" y="2447"/>
                    <a:pt x="734" y="3182"/>
                    <a:pt x="1586" y="3182"/>
                  </a:cubicBezTo>
                  <a:cubicBezTo>
                    <a:pt x="2447" y="3182"/>
                    <a:pt x="3181" y="2447"/>
                    <a:pt x="3181" y="1596"/>
                  </a:cubicBezTo>
                  <a:cubicBezTo>
                    <a:pt x="3181" y="735"/>
                    <a:pt x="2447" y="1"/>
                    <a:pt x="158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5"/>
            <p:cNvSpPr/>
            <p:nvPr/>
          </p:nvSpPr>
          <p:spPr>
            <a:xfrm>
              <a:off x="2571717" y="2065326"/>
              <a:ext cx="69391" cy="69370"/>
            </a:xfrm>
            <a:custGeom>
              <a:avLst/>
              <a:gdLst/>
              <a:ahLst/>
              <a:cxnLst/>
              <a:rect l="l" t="t" r="r" b="b"/>
              <a:pathLst>
                <a:path w="3182" h="3181" extrusionOk="0">
                  <a:moveTo>
                    <a:pt x="1596" y="861"/>
                  </a:moveTo>
                  <a:cubicBezTo>
                    <a:pt x="1958" y="861"/>
                    <a:pt x="2330" y="1223"/>
                    <a:pt x="2330" y="1595"/>
                  </a:cubicBezTo>
                  <a:cubicBezTo>
                    <a:pt x="2330" y="2085"/>
                    <a:pt x="1958" y="2329"/>
                    <a:pt x="1596" y="2329"/>
                  </a:cubicBezTo>
                  <a:cubicBezTo>
                    <a:pt x="1107" y="2329"/>
                    <a:pt x="862" y="2085"/>
                    <a:pt x="862" y="1595"/>
                  </a:cubicBezTo>
                  <a:cubicBezTo>
                    <a:pt x="862" y="1223"/>
                    <a:pt x="1107" y="861"/>
                    <a:pt x="1596" y="861"/>
                  </a:cubicBezTo>
                  <a:close/>
                  <a:moveTo>
                    <a:pt x="1596" y="0"/>
                  </a:moveTo>
                  <a:cubicBezTo>
                    <a:pt x="735" y="0"/>
                    <a:pt x="1" y="734"/>
                    <a:pt x="1" y="1595"/>
                  </a:cubicBezTo>
                  <a:cubicBezTo>
                    <a:pt x="1" y="2574"/>
                    <a:pt x="735" y="3181"/>
                    <a:pt x="1596" y="3181"/>
                  </a:cubicBezTo>
                  <a:cubicBezTo>
                    <a:pt x="2447" y="3181"/>
                    <a:pt x="3181" y="2574"/>
                    <a:pt x="3181" y="1595"/>
                  </a:cubicBezTo>
                  <a:cubicBezTo>
                    <a:pt x="3181" y="734"/>
                    <a:pt x="2447" y="0"/>
                    <a:pt x="15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5"/>
            <p:cNvSpPr/>
            <p:nvPr/>
          </p:nvSpPr>
          <p:spPr>
            <a:xfrm>
              <a:off x="238736" y="3804514"/>
              <a:ext cx="18580" cy="117390"/>
            </a:xfrm>
            <a:custGeom>
              <a:avLst/>
              <a:gdLst/>
              <a:ahLst/>
              <a:cxnLst/>
              <a:rect l="l" t="t" r="r" b="b"/>
              <a:pathLst>
                <a:path w="852" h="5383" extrusionOk="0">
                  <a:moveTo>
                    <a:pt x="362" y="0"/>
                  </a:moveTo>
                  <a:cubicBezTo>
                    <a:pt x="118" y="0"/>
                    <a:pt x="0" y="245"/>
                    <a:pt x="0" y="489"/>
                  </a:cubicBezTo>
                  <a:lnTo>
                    <a:pt x="0" y="4893"/>
                  </a:lnTo>
                  <a:cubicBezTo>
                    <a:pt x="0" y="5138"/>
                    <a:pt x="118" y="5383"/>
                    <a:pt x="362" y="5383"/>
                  </a:cubicBezTo>
                  <a:cubicBezTo>
                    <a:pt x="607" y="5383"/>
                    <a:pt x="852" y="5138"/>
                    <a:pt x="852" y="4893"/>
                  </a:cubicBezTo>
                  <a:lnTo>
                    <a:pt x="852" y="489"/>
                  </a:lnTo>
                  <a:cubicBezTo>
                    <a:pt x="852" y="245"/>
                    <a:pt x="607"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5"/>
            <p:cNvSpPr/>
            <p:nvPr/>
          </p:nvSpPr>
          <p:spPr>
            <a:xfrm>
              <a:off x="190718" y="3852532"/>
              <a:ext cx="114620" cy="18580"/>
            </a:xfrm>
            <a:custGeom>
              <a:avLst/>
              <a:gdLst/>
              <a:ahLst/>
              <a:cxnLst/>
              <a:rect l="l" t="t" r="r" b="b"/>
              <a:pathLst>
                <a:path w="5256" h="852" extrusionOk="0">
                  <a:moveTo>
                    <a:pt x="362" y="0"/>
                  </a:moveTo>
                  <a:cubicBezTo>
                    <a:pt x="117" y="0"/>
                    <a:pt x="0" y="245"/>
                    <a:pt x="0" y="489"/>
                  </a:cubicBezTo>
                  <a:cubicBezTo>
                    <a:pt x="0" y="734"/>
                    <a:pt x="117" y="852"/>
                    <a:pt x="362" y="852"/>
                  </a:cubicBezTo>
                  <a:lnTo>
                    <a:pt x="4893" y="852"/>
                  </a:lnTo>
                  <a:cubicBezTo>
                    <a:pt x="5138" y="852"/>
                    <a:pt x="5256" y="734"/>
                    <a:pt x="5256" y="489"/>
                  </a:cubicBezTo>
                  <a:cubicBezTo>
                    <a:pt x="5256" y="245"/>
                    <a:pt x="5138" y="0"/>
                    <a:pt x="48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5"/>
            <p:cNvSpPr/>
            <p:nvPr/>
          </p:nvSpPr>
          <p:spPr>
            <a:xfrm>
              <a:off x="150593" y="4770211"/>
              <a:ext cx="18798" cy="114642"/>
            </a:xfrm>
            <a:custGeom>
              <a:avLst/>
              <a:gdLst/>
              <a:ahLst/>
              <a:cxnLst/>
              <a:rect l="l" t="t" r="r" b="b"/>
              <a:pathLst>
                <a:path w="862" h="5257" extrusionOk="0">
                  <a:moveTo>
                    <a:pt x="489" y="1"/>
                  </a:moveTo>
                  <a:cubicBezTo>
                    <a:pt x="245" y="1"/>
                    <a:pt x="0" y="118"/>
                    <a:pt x="0" y="363"/>
                  </a:cubicBezTo>
                  <a:lnTo>
                    <a:pt x="0" y="4894"/>
                  </a:lnTo>
                  <a:cubicBezTo>
                    <a:pt x="0" y="5139"/>
                    <a:pt x="245" y="5256"/>
                    <a:pt x="489" y="5256"/>
                  </a:cubicBezTo>
                  <a:cubicBezTo>
                    <a:pt x="734" y="5256"/>
                    <a:pt x="861" y="5139"/>
                    <a:pt x="861" y="4894"/>
                  </a:cubicBezTo>
                  <a:lnTo>
                    <a:pt x="861" y="363"/>
                  </a:lnTo>
                  <a:cubicBezTo>
                    <a:pt x="861" y="118"/>
                    <a:pt x="734" y="1"/>
                    <a:pt x="48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5"/>
            <p:cNvSpPr/>
            <p:nvPr/>
          </p:nvSpPr>
          <p:spPr>
            <a:xfrm>
              <a:off x="102575" y="4818229"/>
              <a:ext cx="117390" cy="18602"/>
            </a:xfrm>
            <a:custGeom>
              <a:avLst/>
              <a:gdLst/>
              <a:ahLst/>
              <a:cxnLst/>
              <a:rect l="l" t="t" r="r" b="b"/>
              <a:pathLst>
                <a:path w="5383" h="853" extrusionOk="0">
                  <a:moveTo>
                    <a:pt x="372" y="1"/>
                  </a:moveTo>
                  <a:cubicBezTo>
                    <a:pt x="127" y="1"/>
                    <a:pt x="0" y="245"/>
                    <a:pt x="0" y="490"/>
                  </a:cubicBezTo>
                  <a:cubicBezTo>
                    <a:pt x="0" y="735"/>
                    <a:pt x="127" y="852"/>
                    <a:pt x="372" y="852"/>
                  </a:cubicBezTo>
                  <a:lnTo>
                    <a:pt x="4893" y="852"/>
                  </a:lnTo>
                  <a:cubicBezTo>
                    <a:pt x="5138" y="852"/>
                    <a:pt x="5383" y="735"/>
                    <a:pt x="5383" y="490"/>
                  </a:cubicBezTo>
                  <a:cubicBezTo>
                    <a:pt x="5383" y="245"/>
                    <a:pt x="5138" y="1"/>
                    <a:pt x="48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 name="Google Shape;721;p35">
            <a:extLst>
              <a:ext uri="{FF2B5EF4-FFF2-40B4-BE49-F238E27FC236}">
                <a16:creationId xmlns:a16="http://schemas.microsoft.com/office/drawing/2014/main" id="{3A3E1420-B905-4217-AED0-7B2E46256BC0}"/>
              </a:ext>
            </a:extLst>
          </p:cNvPr>
          <p:cNvSpPr txBox="1">
            <a:spLocks/>
          </p:cNvSpPr>
          <p:nvPr/>
        </p:nvSpPr>
        <p:spPr>
          <a:xfrm>
            <a:off x="3422778" y="1749942"/>
            <a:ext cx="5581112" cy="181819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1800"/>
              <a:buFont typeface="Montserrat"/>
              <a:buNone/>
              <a:defRPr sz="1800" b="0" i="0" u="none" strike="noStrike" cap="none">
                <a:solidFill>
                  <a:schemeClr val="dk1"/>
                </a:solidFill>
                <a:latin typeface="Montserrat"/>
                <a:ea typeface="Montserrat"/>
                <a:cs typeface="Montserrat"/>
                <a:sym typeface="Montserrat"/>
              </a:defRPr>
            </a:lvl1pPr>
            <a:lvl2pPr marL="914400" marR="0" lvl="1" indent="-317500" algn="l" rtl="0">
              <a:lnSpc>
                <a:spcPct val="100000"/>
              </a:lnSpc>
              <a:spcBef>
                <a:spcPts val="0"/>
              </a:spcBef>
              <a:spcAft>
                <a:spcPts val="0"/>
              </a:spcAft>
              <a:buClr>
                <a:schemeClr val="dk1"/>
              </a:buClr>
              <a:buSzPts val="1800"/>
              <a:buFont typeface="Montserrat"/>
              <a:buNone/>
              <a:defRPr sz="1800" b="0" i="0" u="none" strike="noStrike" cap="none">
                <a:solidFill>
                  <a:schemeClr val="dk1"/>
                </a:solidFill>
                <a:latin typeface="Montserrat"/>
                <a:ea typeface="Montserrat"/>
                <a:cs typeface="Montserrat"/>
                <a:sym typeface="Montserrat"/>
              </a:defRPr>
            </a:lvl2pPr>
            <a:lvl3pPr marL="1371600" marR="0" lvl="2" indent="-317500" algn="l" rtl="0">
              <a:lnSpc>
                <a:spcPct val="100000"/>
              </a:lnSpc>
              <a:spcBef>
                <a:spcPts val="0"/>
              </a:spcBef>
              <a:spcAft>
                <a:spcPts val="0"/>
              </a:spcAft>
              <a:buClr>
                <a:schemeClr val="dk1"/>
              </a:buClr>
              <a:buSzPts val="1800"/>
              <a:buFont typeface="Montserrat"/>
              <a:buNone/>
              <a:defRPr sz="1800" b="0" i="0" u="none" strike="noStrike" cap="none">
                <a:solidFill>
                  <a:schemeClr val="dk1"/>
                </a:solidFill>
                <a:latin typeface="Montserrat"/>
                <a:ea typeface="Montserrat"/>
                <a:cs typeface="Montserrat"/>
                <a:sym typeface="Montserrat"/>
              </a:defRPr>
            </a:lvl3pPr>
            <a:lvl4pPr marL="1828800" marR="0" lvl="3" indent="-317500" algn="l" rtl="0">
              <a:lnSpc>
                <a:spcPct val="100000"/>
              </a:lnSpc>
              <a:spcBef>
                <a:spcPts val="0"/>
              </a:spcBef>
              <a:spcAft>
                <a:spcPts val="0"/>
              </a:spcAft>
              <a:buClr>
                <a:schemeClr val="dk1"/>
              </a:buClr>
              <a:buSzPts val="1800"/>
              <a:buFont typeface="Montserrat"/>
              <a:buNone/>
              <a:defRPr sz="1800" b="0" i="0" u="none" strike="noStrike" cap="none">
                <a:solidFill>
                  <a:schemeClr val="dk1"/>
                </a:solidFill>
                <a:latin typeface="Montserrat"/>
                <a:ea typeface="Montserrat"/>
                <a:cs typeface="Montserrat"/>
                <a:sym typeface="Montserrat"/>
              </a:defRPr>
            </a:lvl4pPr>
            <a:lvl5pPr marL="2286000" marR="0" lvl="4" indent="-317500" algn="l" rtl="0">
              <a:lnSpc>
                <a:spcPct val="100000"/>
              </a:lnSpc>
              <a:spcBef>
                <a:spcPts val="0"/>
              </a:spcBef>
              <a:spcAft>
                <a:spcPts val="0"/>
              </a:spcAft>
              <a:buClr>
                <a:schemeClr val="dk1"/>
              </a:buClr>
              <a:buSzPts val="1800"/>
              <a:buFont typeface="Montserrat"/>
              <a:buNone/>
              <a:defRPr sz="1800" b="0" i="0" u="none" strike="noStrike" cap="none">
                <a:solidFill>
                  <a:schemeClr val="dk1"/>
                </a:solidFill>
                <a:latin typeface="Montserrat"/>
                <a:ea typeface="Montserrat"/>
                <a:cs typeface="Montserrat"/>
                <a:sym typeface="Montserrat"/>
              </a:defRPr>
            </a:lvl5pPr>
            <a:lvl6pPr marL="2743200" marR="0" lvl="5" indent="-317500" algn="l" rtl="0">
              <a:lnSpc>
                <a:spcPct val="100000"/>
              </a:lnSpc>
              <a:spcBef>
                <a:spcPts val="0"/>
              </a:spcBef>
              <a:spcAft>
                <a:spcPts val="0"/>
              </a:spcAft>
              <a:buClr>
                <a:schemeClr val="dk1"/>
              </a:buClr>
              <a:buSzPts val="1800"/>
              <a:buFont typeface="Montserrat"/>
              <a:buNone/>
              <a:defRPr sz="1800" b="0" i="0" u="none" strike="noStrike" cap="none">
                <a:solidFill>
                  <a:schemeClr val="dk1"/>
                </a:solidFill>
                <a:latin typeface="Montserrat"/>
                <a:ea typeface="Montserrat"/>
                <a:cs typeface="Montserrat"/>
                <a:sym typeface="Montserrat"/>
              </a:defRPr>
            </a:lvl6pPr>
            <a:lvl7pPr marL="3200400" marR="0" lvl="6" indent="-317500" algn="l" rtl="0">
              <a:lnSpc>
                <a:spcPct val="100000"/>
              </a:lnSpc>
              <a:spcBef>
                <a:spcPts val="0"/>
              </a:spcBef>
              <a:spcAft>
                <a:spcPts val="0"/>
              </a:spcAft>
              <a:buClr>
                <a:schemeClr val="dk1"/>
              </a:buClr>
              <a:buSzPts val="1800"/>
              <a:buFont typeface="Montserrat"/>
              <a:buNone/>
              <a:defRPr sz="1800" b="0" i="0" u="none" strike="noStrike" cap="none">
                <a:solidFill>
                  <a:schemeClr val="dk1"/>
                </a:solidFill>
                <a:latin typeface="Montserrat"/>
                <a:ea typeface="Montserrat"/>
                <a:cs typeface="Montserrat"/>
                <a:sym typeface="Montserrat"/>
              </a:defRPr>
            </a:lvl7pPr>
            <a:lvl8pPr marL="3657600" marR="0" lvl="7" indent="-317500" algn="l" rtl="0">
              <a:lnSpc>
                <a:spcPct val="100000"/>
              </a:lnSpc>
              <a:spcBef>
                <a:spcPts val="0"/>
              </a:spcBef>
              <a:spcAft>
                <a:spcPts val="0"/>
              </a:spcAft>
              <a:buClr>
                <a:schemeClr val="dk1"/>
              </a:buClr>
              <a:buSzPts val="1800"/>
              <a:buFont typeface="Montserrat"/>
              <a:buNone/>
              <a:defRPr sz="1800" b="0" i="0" u="none" strike="noStrike" cap="none">
                <a:solidFill>
                  <a:schemeClr val="dk1"/>
                </a:solidFill>
                <a:latin typeface="Montserrat"/>
                <a:ea typeface="Montserrat"/>
                <a:cs typeface="Montserrat"/>
                <a:sym typeface="Montserrat"/>
              </a:defRPr>
            </a:lvl8pPr>
            <a:lvl9pPr marL="4114800" marR="0" lvl="8" indent="-317500" algn="l" rtl="0">
              <a:lnSpc>
                <a:spcPct val="100000"/>
              </a:lnSpc>
              <a:spcBef>
                <a:spcPts val="0"/>
              </a:spcBef>
              <a:spcAft>
                <a:spcPts val="0"/>
              </a:spcAft>
              <a:buClr>
                <a:schemeClr val="dk1"/>
              </a:buClr>
              <a:buSzPts val="1800"/>
              <a:buFont typeface="Montserrat"/>
              <a:buNone/>
              <a:defRPr sz="1800" b="0" i="0" u="none" strike="noStrike" cap="none">
                <a:solidFill>
                  <a:schemeClr val="dk1"/>
                </a:solidFill>
                <a:latin typeface="Montserrat"/>
                <a:ea typeface="Montserrat"/>
                <a:cs typeface="Montserrat"/>
                <a:sym typeface="Montserrat"/>
              </a:defRPr>
            </a:lvl9pPr>
          </a:lstStyle>
          <a:p>
            <a:pPr marL="0" indent="0" algn="ctr">
              <a:lnSpc>
                <a:spcPct val="107000"/>
              </a:lnSpc>
            </a:pPr>
            <a:endParaRPr lang="fi-FI"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D" sz="1200" dirty="0">
                <a:latin typeface="Times New Roman" panose="02020603050405020304" pitchFamily="18" charset="0"/>
                <a:cs typeface="Times New Roman" panose="02020603050405020304" pitchFamily="18" charset="0"/>
              </a:rPr>
              <a:t>Protein </a:t>
            </a:r>
            <a:r>
              <a:rPr lang="en-ID" sz="1200" dirty="0" err="1">
                <a:latin typeface="Times New Roman" panose="02020603050405020304" pitchFamily="18" charset="0"/>
                <a:cs typeface="Times New Roman" panose="02020603050405020304" pitchFamily="18" charset="0"/>
              </a:rPr>
              <a:t>sel</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tunggal</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adalah</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seluruh</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bahan-bahan</a:t>
            </a:r>
            <a:r>
              <a:rPr lang="en-ID" sz="1200" dirty="0">
                <a:latin typeface="Times New Roman" panose="02020603050405020304" pitchFamily="18" charset="0"/>
                <a:cs typeface="Times New Roman" panose="02020603050405020304" pitchFamily="18" charset="0"/>
              </a:rPr>
              <a:t> protein yang </a:t>
            </a:r>
            <a:r>
              <a:rPr lang="en-ID" sz="1200" dirty="0" err="1">
                <a:latin typeface="Times New Roman" panose="02020603050405020304" pitchFamily="18" charset="0"/>
                <a:cs typeface="Times New Roman" panose="02020603050405020304" pitchFamily="18" charset="0"/>
              </a:rPr>
              <a:t>berasal</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dari</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mikroorganisme</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seperti</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ganggang</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bakteri</a:t>
            </a:r>
            <a:r>
              <a:rPr lang="en-ID" sz="1200" dirty="0">
                <a:latin typeface="Times New Roman" panose="02020603050405020304" pitchFamily="18" charset="0"/>
                <a:cs typeface="Times New Roman" panose="02020603050405020304" pitchFamily="18" charset="0"/>
              </a:rPr>
              <a:t>, ragi, </a:t>
            </a:r>
            <a:r>
              <a:rPr lang="en-ID" sz="1200" dirty="0" err="1">
                <a:latin typeface="Times New Roman" panose="02020603050405020304" pitchFamily="18" charset="0"/>
                <a:cs typeface="Times New Roman" panose="02020603050405020304" pitchFamily="18" charset="0"/>
              </a:rPr>
              <a:t>kapang</a:t>
            </a:r>
            <a:r>
              <a:rPr lang="en-ID" sz="1200" dirty="0">
                <a:latin typeface="Times New Roman" panose="02020603050405020304" pitchFamily="18" charset="0"/>
                <a:cs typeface="Times New Roman" panose="02020603050405020304" pitchFamily="18" charset="0"/>
              </a:rPr>
              <a:t> dan </a:t>
            </a:r>
            <a:r>
              <a:rPr lang="en-ID" sz="1200" dirty="0" err="1">
                <a:latin typeface="Times New Roman" panose="02020603050405020304" pitchFamily="18" charset="0"/>
                <a:cs typeface="Times New Roman" panose="02020603050405020304" pitchFamily="18" charset="0"/>
              </a:rPr>
              <a:t>jamur</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makroskopis</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multiseluler</a:t>
            </a:r>
            <a:r>
              <a:rPr lang="en-ID" sz="1200" dirty="0">
                <a:latin typeface="Times New Roman" panose="02020603050405020304" pitchFamily="18" charset="0"/>
                <a:cs typeface="Times New Roman" panose="02020603050405020304" pitchFamily="18" charset="0"/>
              </a:rPr>
              <a:t>) yang </a:t>
            </a:r>
            <a:r>
              <a:rPr lang="en-ID" sz="1200" dirty="0" err="1">
                <a:latin typeface="Times New Roman" panose="02020603050405020304" pitchFamily="18" charset="0"/>
                <a:cs typeface="Times New Roman" panose="02020603050405020304" pitchFamily="18" charset="0"/>
              </a:rPr>
              <a:t>ditumbuhkan</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dalam</a:t>
            </a:r>
            <a:r>
              <a:rPr lang="en-ID" sz="1200" dirty="0">
                <a:latin typeface="Times New Roman" panose="02020603050405020304" pitchFamily="18" charset="0"/>
                <a:cs typeface="Times New Roman" panose="02020603050405020304" pitchFamily="18" charset="0"/>
              </a:rPr>
              <a:t>  media kultur </a:t>
            </a:r>
            <a:r>
              <a:rPr lang="en-ID" sz="1200" dirty="0" err="1">
                <a:latin typeface="Times New Roman" panose="02020603050405020304" pitchFamily="18" charset="0"/>
                <a:cs typeface="Times New Roman" panose="02020603050405020304" pitchFamily="18" charset="0"/>
              </a:rPr>
              <a:t>skala</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besar</a:t>
            </a:r>
            <a:r>
              <a:rPr lang="en-ID" sz="1200" dirty="0">
                <a:latin typeface="Times New Roman" panose="02020603050405020304" pitchFamily="18" charset="0"/>
                <a:cs typeface="Times New Roman" panose="02020603050405020304" pitchFamily="18" charset="0"/>
              </a:rPr>
              <a:t>. </a:t>
            </a:r>
          </a:p>
          <a:p>
            <a:pPr>
              <a:lnSpc>
                <a:spcPct val="107000"/>
              </a:lnSpc>
              <a:spcAft>
                <a:spcPts val="800"/>
              </a:spcAft>
            </a:pPr>
            <a:r>
              <a:rPr lang="fi-FI" sz="1200" dirty="0">
                <a:latin typeface="Times New Roman" panose="02020603050405020304" pitchFamily="18" charset="0"/>
                <a:ea typeface="Calibri" panose="020F0502020204030204" pitchFamily="34" charset="0"/>
                <a:cs typeface="Times New Roman" panose="02020603050405020304" pitchFamily="18" charset="0"/>
              </a:rPr>
              <a:t>Protein sel tunggal (SCP) digunakan sebagai suplemen protein. SCP dihasilkan untuk mengatasi kekurangan protein. Ini dapat digunakan sebagai pakan dan makanan. Konsumsi SCP langsung sebagai suplemen makanan manusia dan dapat digunakan dalam pakan ternak juga. </a:t>
            </a:r>
            <a:r>
              <a:rPr lang="en-ID" sz="1200" dirty="0" err="1">
                <a:latin typeface="Times New Roman" panose="02020603050405020304" pitchFamily="18" charset="0"/>
                <a:ea typeface="Calibri" panose="020F0502020204030204" pitchFamily="34" charset="0"/>
                <a:cs typeface="Times New Roman" panose="02020603050405020304" pitchFamily="18" charset="0"/>
              </a:rPr>
              <a:t>C</a:t>
            </a:r>
            <a:r>
              <a:rPr lang="en-ID" sz="1200" dirty="0" err="1">
                <a:latin typeface="Times New Roman" panose="02020603050405020304" pitchFamily="18" charset="0"/>
                <a:cs typeface="Times New Roman" panose="02020603050405020304" pitchFamily="18" charset="0"/>
              </a:rPr>
              <a:t>ontoh</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spesies</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Mikroorganisme</a:t>
            </a:r>
            <a:r>
              <a:rPr lang="en-ID" sz="1200" dirty="0">
                <a:latin typeface="Times New Roman" panose="02020603050405020304" pitchFamily="18" charset="0"/>
                <a:cs typeface="Times New Roman" panose="02020603050405020304" pitchFamily="18" charset="0"/>
              </a:rPr>
              <a:t> yang </a:t>
            </a:r>
            <a:r>
              <a:rPr lang="en-ID" sz="1200" dirty="0" err="1">
                <a:latin typeface="Times New Roman" panose="02020603050405020304" pitchFamily="18" charset="0"/>
                <a:cs typeface="Times New Roman" panose="02020603050405020304" pitchFamily="18" charset="0"/>
              </a:rPr>
              <a:t>digunakan</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sebagai</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makanan</a:t>
            </a:r>
            <a:r>
              <a:rPr lang="en-ID" sz="1200" dirty="0">
                <a:latin typeface="Times New Roman" panose="02020603050405020304" pitchFamily="18" charset="0"/>
                <a:cs typeface="Times New Roman" panose="02020603050405020304" pitchFamily="18" charset="0"/>
              </a:rPr>
              <a:t> dan </a:t>
            </a:r>
            <a:r>
              <a:rPr lang="en-ID" sz="1200" dirty="0" err="1">
                <a:latin typeface="Times New Roman" panose="02020603050405020304" pitchFamily="18" charset="0"/>
                <a:cs typeface="Times New Roman" panose="02020603050405020304" pitchFamily="18" charset="0"/>
              </a:rPr>
              <a:t>pakan</a:t>
            </a:r>
            <a:r>
              <a:rPr lang="en-ID" sz="1200" dirty="0">
                <a:latin typeface="Times New Roman" panose="02020603050405020304" pitchFamily="18" charset="0"/>
                <a:cs typeface="Times New Roman" panose="02020603050405020304" pitchFamily="18" charset="0"/>
              </a:rPr>
              <a:t>: </a:t>
            </a:r>
            <a:r>
              <a:rPr lang="it-IT" sz="1200" dirty="0">
                <a:latin typeface="Times New Roman" panose="02020603050405020304" pitchFamily="18" charset="0"/>
                <a:cs typeface="Times New Roman" panose="02020603050405020304" pitchFamily="18" charset="0"/>
              </a:rPr>
              <a:t>Chlorella sp.Spirulina maxima dll.</a:t>
            </a:r>
            <a:endParaRPr lang="fi-FI" sz="1200" dirty="0">
              <a:latin typeface="Times New Roman" panose="02020603050405020304" pitchFamily="18" charset="0"/>
              <a:ea typeface="Calibri" panose="020F0502020204030204" pitchFamily="34" charset="0"/>
              <a:cs typeface="Times New Roman" panose="02020603050405020304" pitchFamily="18" charset="0"/>
            </a:endParaRPr>
          </a:p>
          <a:p>
            <a:pPr marL="0" indent="0"/>
            <a:endParaRPr lang="fi-FI" dirty="0"/>
          </a:p>
        </p:txBody>
      </p:sp>
      <p:sp>
        <p:nvSpPr>
          <p:cNvPr id="106" name="TextBox 105">
            <a:extLst>
              <a:ext uri="{FF2B5EF4-FFF2-40B4-BE49-F238E27FC236}">
                <a16:creationId xmlns:a16="http://schemas.microsoft.com/office/drawing/2014/main" id="{23E977A6-990B-4CFB-B5B8-3D4AFB1B0ADC}"/>
              </a:ext>
            </a:extLst>
          </p:cNvPr>
          <p:cNvSpPr txBox="1"/>
          <p:nvPr/>
        </p:nvSpPr>
        <p:spPr>
          <a:xfrm>
            <a:off x="4069315" y="3568134"/>
            <a:ext cx="5130151" cy="646331"/>
          </a:xfrm>
          <a:prstGeom prst="rect">
            <a:avLst/>
          </a:prstGeom>
          <a:noFill/>
        </p:spPr>
        <p:txBody>
          <a:bodyPr wrap="square">
            <a:spAutoFit/>
          </a:bodyPr>
          <a:lstStyle/>
          <a:p>
            <a:r>
              <a:rPr lang="en-ID" sz="1200" dirty="0" err="1">
                <a:latin typeface="Times New Roman" panose="02020603050405020304" pitchFamily="18" charset="0"/>
                <a:cs typeface="Times New Roman" panose="02020603050405020304" pitchFamily="18" charset="0"/>
              </a:rPr>
              <a:t>Mikroorganisme</a:t>
            </a:r>
            <a:r>
              <a:rPr lang="en-ID" sz="1200" dirty="0">
                <a:latin typeface="Times New Roman" panose="02020603050405020304" pitchFamily="18" charset="0"/>
                <a:cs typeface="Times New Roman" panose="02020603050405020304" pitchFamily="18" charset="0"/>
              </a:rPr>
              <a:t> yang </a:t>
            </a:r>
            <a:r>
              <a:rPr lang="en-ID" sz="1200" dirty="0" err="1">
                <a:latin typeface="Times New Roman" panose="02020603050405020304" pitchFamily="18" charset="0"/>
                <a:cs typeface="Times New Roman" panose="02020603050405020304" pitchFamily="18" charset="0"/>
              </a:rPr>
              <a:t>digunakan</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untuk</a:t>
            </a:r>
            <a:r>
              <a:rPr lang="en-ID" sz="1200" dirty="0">
                <a:latin typeface="Times New Roman" panose="02020603050405020304" pitchFamily="18" charset="0"/>
                <a:cs typeface="Times New Roman" panose="02020603050405020304" pitchFamily="18" charset="0"/>
              </a:rPr>
              <a:t> SCP </a:t>
            </a:r>
            <a:r>
              <a:rPr lang="en-ID" sz="1200" dirty="0" err="1">
                <a:latin typeface="Times New Roman" panose="02020603050405020304" pitchFamily="18" charset="0"/>
                <a:cs typeface="Times New Roman" panose="02020603050405020304" pitchFamily="18" charset="0"/>
              </a:rPr>
              <a:t>harus</a:t>
            </a:r>
            <a:r>
              <a:rPr lang="en-ID" sz="1200" dirty="0">
                <a:latin typeface="Times New Roman" panose="02020603050405020304" pitchFamily="18" charset="0"/>
                <a:cs typeface="Times New Roman" panose="02020603050405020304" pitchFamily="18" charset="0"/>
              </a:rPr>
              <a:t> non-</a:t>
            </a:r>
            <a:r>
              <a:rPr lang="en-ID" sz="1200" dirty="0" err="1">
                <a:latin typeface="Times New Roman" panose="02020603050405020304" pitchFamily="18" charset="0"/>
                <a:cs typeface="Times New Roman" panose="02020603050405020304" pitchFamily="18" charset="0"/>
              </a:rPr>
              <a:t>patogen</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baik</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nilai</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gizinya</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mudah</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diproduksi</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dalam</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skala</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besar</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cepat</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tumbuh</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mudah</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dipisahkan</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dari</a:t>
            </a:r>
            <a:r>
              <a:rPr lang="en-ID" sz="1200" dirty="0">
                <a:latin typeface="Times New Roman" panose="02020603050405020304" pitchFamily="18" charset="0"/>
                <a:cs typeface="Times New Roman" panose="02020603050405020304" pitchFamily="18" charset="0"/>
              </a:rPr>
              <a:t> medium, </a:t>
            </a:r>
            <a:r>
              <a:rPr lang="en-ID" sz="1200" dirty="0" err="1">
                <a:latin typeface="Times New Roman" panose="02020603050405020304" pitchFamily="18" charset="0"/>
                <a:cs typeface="Times New Roman" panose="02020603050405020304" pitchFamily="18" charset="0"/>
              </a:rPr>
              <a:t>mudah</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kering</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bebas</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toksin</a:t>
            </a:r>
            <a:r>
              <a:rPr lang="en-ID" sz="1200" dirty="0">
                <a:latin typeface="Times New Roman" panose="02020603050405020304" pitchFamily="18" charset="0"/>
                <a:cs typeface="Times New Roman" panose="02020603050405020304" pitchFamily="18" charset="0"/>
              </a:rPr>
              <a:t>, </a:t>
            </a:r>
            <a:r>
              <a:rPr lang="en-ID" sz="1200" dirty="0" err="1">
                <a:latin typeface="Times New Roman" panose="02020603050405020304" pitchFamily="18" charset="0"/>
                <a:cs typeface="Times New Roman" panose="02020603050405020304" pitchFamily="18" charset="0"/>
              </a:rPr>
              <a:t>murah</a:t>
            </a:r>
            <a:r>
              <a:rPr lang="en-ID" sz="1200" dirty="0">
                <a:latin typeface="Times New Roman" panose="02020603050405020304" pitchFamily="18" charset="0"/>
                <a:cs typeface="Times New Roman" panose="02020603050405020304" pitchFamily="18" charset="0"/>
              </a:rPr>
              <a:t> di </a:t>
            </a:r>
            <a:r>
              <a:rPr lang="en-ID" sz="1200" dirty="0" err="1">
                <a:latin typeface="Times New Roman" panose="02020603050405020304" pitchFamily="18" charset="0"/>
                <a:cs typeface="Times New Roman" panose="02020603050405020304" pitchFamily="18" charset="0"/>
              </a:rPr>
              <a:t>alam</a:t>
            </a:r>
            <a:r>
              <a:rPr lang="en-ID" sz="1200" dirty="0">
                <a:latin typeface="Times New Roman" panose="02020603050405020304" pitchFamily="18" charset="0"/>
                <a:cs typeface="Times New Roman" panose="02020603050405020304" pitchFamily="18" charset="0"/>
              </a:rPr>
              <a:t>, dan </a:t>
            </a:r>
            <a:r>
              <a:rPr lang="en-ID" sz="1200" dirty="0" err="1">
                <a:latin typeface="Times New Roman" panose="02020603050405020304" pitchFamily="18" charset="0"/>
                <a:cs typeface="Times New Roman" panose="02020603050405020304" pitchFamily="18" charset="0"/>
              </a:rPr>
              <a:t>sebagainya</a:t>
            </a:r>
            <a:r>
              <a:rPr lang="en-ID" sz="1200" dirty="0">
                <a:latin typeface="Times New Roman" panose="02020603050405020304" pitchFamily="18" charset="0"/>
                <a:cs typeface="Times New Roman" panose="02020603050405020304" pitchFamily="18" charset="0"/>
              </a:rPr>
              <a:t>.</a:t>
            </a:r>
          </a:p>
        </p:txBody>
      </p:sp>
      <p:pic>
        <p:nvPicPr>
          <p:cNvPr id="6" name="Picture 5">
            <a:extLst>
              <a:ext uri="{FF2B5EF4-FFF2-40B4-BE49-F238E27FC236}">
                <a16:creationId xmlns:a16="http://schemas.microsoft.com/office/drawing/2014/main" id="{B286D31A-D40D-40C0-B2AE-935585E35D51}"/>
              </a:ext>
            </a:extLst>
          </p:cNvPr>
          <p:cNvPicPr>
            <a:picLocks noChangeAspect="1"/>
          </p:cNvPicPr>
          <p:nvPr/>
        </p:nvPicPr>
        <p:blipFill>
          <a:blip r:embed="rId3"/>
          <a:stretch>
            <a:fillRect/>
          </a:stretch>
        </p:blipFill>
        <p:spPr>
          <a:xfrm>
            <a:off x="451759" y="2739891"/>
            <a:ext cx="2730838" cy="1738867"/>
          </a:xfrm>
          <a:prstGeom prst="rect">
            <a:avLst/>
          </a:prstGeom>
        </p:spPr>
      </p:pic>
    </p:spTree>
    <p:extLst>
      <p:ext uri="{BB962C8B-B14F-4D97-AF65-F5344CB8AC3E}">
        <p14:creationId xmlns:p14="http://schemas.microsoft.com/office/powerpoint/2010/main" val="3865400219"/>
      </p:ext>
    </p:extLst>
  </p:cSld>
  <p:clrMapOvr>
    <a:masterClrMapping/>
  </p:clrMapOvr>
</p:sld>
</file>

<file path=ppt/theme/theme1.xml><?xml version="1.0" encoding="utf-8"?>
<a:theme xmlns:a="http://schemas.openxmlformats.org/drawingml/2006/main" name="Controversial Medical Substances by Slidesgo">
  <a:themeElements>
    <a:clrScheme name="Simple Light">
      <a:dk1>
        <a:srgbClr val="4E4E4D"/>
      </a:dk1>
      <a:lt1>
        <a:srgbClr val="FCFBEC"/>
      </a:lt1>
      <a:dk2>
        <a:srgbClr val="CC9666"/>
      </a:dk2>
      <a:lt2>
        <a:srgbClr val="D6A47B"/>
      </a:lt2>
      <a:accent1>
        <a:srgbClr val="A6C4A9"/>
      </a:accent1>
      <a:accent2>
        <a:srgbClr val="74AE87"/>
      </a:accent2>
      <a:accent3>
        <a:srgbClr val="87AD89"/>
      </a:accent3>
      <a:accent4>
        <a:srgbClr val="BFDDBF"/>
      </a:accent4>
      <a:accent5>
        <a:srgbClr val="DAEFDA"/>
      </a:accent5>
      <a:accent6>
        <a:srgbClr val="FFFFFF"/>
      </a:accent6>
      <a:hlink>
        <a:srgbClr val="4E4E4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148</Words>
  <Application>Microsoft Office PowerPoint</Application>
  <PresentationFormat>On-screen Show (16:9)</PresentationFormat>
  <Paragraphs>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Montserrat</vt:lpstr>
      <vt:lpstr>Staatliches</vt:lpstr>
      <vt:lpstr>Times New Roman</vt:lpstr>
      <vt:lpstr>Controversial Medical Substances by Slidesgo</vt:lpstr>
      <vt:lpstr>   Protein sel tunggal (SCP)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Informasi Kandungan Gelembung Renang Pada Ikan</dc:title>
  <dc:creator>acer</dc:creator>
  <cp:lastModifiedBy>satria kiki</cp:lastModifiedBy>
  <cp:revision>5</cp:revision>
  <dcterms:modified xsi:type="dcterms:W3CDTF">2022-02-17T05:00:21Z</dcterms:modified>
</cp:coreProperties>
</file>