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9550D-D9D1-4274-B43D-EB59A7CB9C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0366-ACD0-473E-A5DB-B6A6AC9E73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id-ID" dirty="0" smtClean="0"/>
              <a:t>INSULIN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5181600"/>
          </a:xfrm>
        </p:spPr>
        <p:txBody>
          <a:bodyPr>
            <a:normAutofit fontScale="92500"/>
          </a:bodyPr>
          <a:lstStyle/>
          <a:p>
            <a:pPr algn="l"/>
            <a:r>
              <a:rPr lang="id-ID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Insulin</a:t>
            </a: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merupakan hormon yang berfungsi untuk mengubah gula darah (glukosa) menjadi energi dan membantu menjaga keseimbangan kadar gula darah dalam tubuh yang diproduksi oleh pankreas. Kekurangan hormon </a:t>
            </a:r>
            <a:r>
              <a:rPr lang="id-ID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insulin </a:t>
            </a: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menyebabkan penyakit diabetes mellitus.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insulin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mengisolasi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plasmid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 coli.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Plasmid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untaian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lingkaran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plasmid,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kromosom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Keunikan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plasmid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keluar-masuk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tubuh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dipertukarkan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id-ID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Sumber:</a:t>
            </a:r>
          </a:p>
          <a:p>
            <a:pPr algn="l"/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Waluyo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Lud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2005.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Mikrobiologi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UMM Press : Malang.</a:t>
            </a:r>
            <a:endParaRPr lang="id-ID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id-ID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id-ID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INSULIN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INSULIN</dc:title>
  <dc:creator>abc</dc:creator>
  <cp:lastModifiedBy>abc</cp:lastModifiedBy>
  <cp:revision>3</cp:revision>
  <dcterms:created xsi:type="dcterms:W3CDTF">2022-02-17T03:44:19Z</dcterms:created>
  <dcterms:modified xsi:type="dcterms:W3CDTF">2022-02-17T04:08:07Z</dcterms:modified>
</cp:coreProperties>
</file>