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0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4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0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8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48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3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7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5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1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9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0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EBFE9-24DB-4D12-90C6-3DB7FAFC692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A4A38-6B13-4524-B7A6-64CE4D82F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96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SCP (Protein </a:t>
            </a:r>
            <a:r>
              <a:rPr lang="en-US" dirty="0" err="1" smtClean="0"/>
              <a:t>Sel</a:t>
            </a:r>
            <a:r>
              <a:rPr lang="en-US" dirty="0" smtClean="0"/>
              <a:t> Tunggal)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Hanny</a:t>
            </a:r>
            <a:r>
              <a:rPr lang="en-US" dirty="0" smtClean="0"/>
              <a:t> </a:t>
            </a:r>
            <a:r>
              <a:rPr lang="en-US" dirty="0" err="1" smtClean="0"/>
              <a:t>Rangga</a:t>
            </a:r>
            <a:endParaRPr lang="en-US" dirty="0" smtClean="0"/>
          </a:p>
          <a:p>
            <a:r>
              <a:rPr lang="en-US" dirty="0" smtClean="0"/>
              <a:t>2114051014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432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Protein </a:t>
            </a:r>
            <a:r>
              <a:rPr lang="en-US" dirty="0" err="1" smtClean="0"/>
              <a:t>Sel</a:t>
            </a:r>
            <a:r>
              <a:rPr lang="en-US" dirty="0" smtClean="0"/>
              <a:t> Tunggal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Istilah</a:t>
            </a:r>
            <a:r>
              <a:rPr lang="en-US" sz="2000" dirty="0" smtClean="0"/>
              <a:t> protein </a:t>
            </a:r>
            <a:r>
              <a:rPr lang="en-US" sz="2000" dirty="0" err="1" smtClean="0"/>
              <a:t>sel</a:t>
            </a:r>
            <a:r>
              <a:rPr lang="en-US" sz="2000" dirty="0" smtClean="0"/>
              <a:t> </a:t>
            </a:r>
            <a:r>
              <a:rPr lang="en-US" sz="2000" dirty="0" err="1" smtClean="0"/>
              <a:t>tunggal</a:t>
            </a:r>
            <a:r>
              <a:rPr lang="en-US" sz="2000" dirty="0" smtClean="0"/>
              <a:t> (PST)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protein </a:t>
            </a:r>
            <a:r>
              <a:rPr lang="en-US" sz="2000" dirty="0" err="1" smtClean="0"/>
              <a:t>sel</a:t>
            </a:r>
            <a:r>
              <a:rPr lang="en-US" sz="2000" dirty="0" smtClean="0"/>
              <a:t> </a:t>
            </a:r>
            <a:r>
              <a:rPr lang="en-US" sz="2000" dirty="0" err="1" smtClean="0"/>
              <a:t>dihasilkan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organisme</a:t>
            </a:r>
            <a:r>
              <a:rPr lang="en-US" sz="2000" dirty="0" smtClean="0"/>
              <a:t> </a:t>
            </a:r>
            <a:r>
              <a:rPr lang="en-US" sz="2000" dirty="0" err="1" smtClean="0"/>
              <a:t>bersel</a:t>
            </a:r>
            <a:r>
              <a:rPr lang="en-US" sz="2000" dirty="0" smtClean="0"/>
              <a:t> </a:t>
            </a:r>
            <a:r>
              <a:rPr lang="en-US" sz="2000" dirty="0" err="1" smtClean="0"/>
              <a:t>tunggal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sederhana</a:t>
            </a:r>
            <a:r>
              <a:rPr lang="en-US" sz="2000" dirty="0" smtClean="0"/>
              <a:t> </a:t>
            </a:r>
            <a:r>
              <a:rPr lang="en-US" sz="2000" dirty="0" err="1" smtClean="0"/>
              <a:t>seperti:khamir</a:t>
            </a:r>
            <a:r>
              <a:rPr lang="en-US" sz="2000" dirty="0" smtClean="0"/>
              <a:t>, </a:t>
            </a:r>
            <a:r>
              <a:rPr lang="en-US" sz="2000" dirty="0" err="1" smtClean="0"/>
              <a:t>bakteri</a:t>
            </a:r>
            <a:r>
              <a:rPr lang="en-US" sz="2000" dirty="0" smtClean="0"/>
              <a:t>, </a:t>
            </a:r>
            <a:r>
              <a:rPr lang="en-US" sz="2000" dirty="0" err="1" smtClean="0"/>
              <a:t>ganggang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protozoa (</a:t>
            </a:r>
            <a:r>
              <a:rPr lang="en-US" sz="2000" dirty="0" err="1" smtClean="0"/>
              <a:t>Tanembaun</a:t>
            </a:r>
            <a:r>
              <a:rPr lang="en-US" sz="2000" dirty="0" smtClean="0"/>
              <a:t>, 1968</a:t>
            </a:r>
            <a:r>
              <a:rPr lang="en-US" sz="2000" dirty="0"/>
              <a:t>). Protein </a:t>
            </a:r>
            <a:r>
              <a:rPr lang="en-US" sz="2000" dirty="0" err="1"/>
              <a:t>sel</a:t>
            </a:r>
            <a:r>
              <a:rPr lang="en-US" sz="2000" dirty="0"/>
              <a:t> </a:t>
            </a:r>
            <a:r>
              <a:rPr lang="en-US" sz="2000" dirty="0" err="1"/>
              <a:t>tunggal</a:t>
            </a:r>
            <a:r>
              <a:rPr lang="en-US" sz="2000" dirty="0"/>
              <a:t> (PST)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makanan</a:t>
            </a:r>
            <a:r>
              <a:rPr lang="en-US" sz="2000" dirty="0"/>
              <a:t> </a:t>
            </a:r>
            <a:r>
              <a:rPr lang="en-US" sz="2000" dirty="0" err="1"/>
              <a:t>berkadar</a:t>
            </a:r>
            <a:r>
              <a:rPr lang="en-US" sz="2000" dirty="0"/>
              <a:t> protein </a:t>
            </a:r>
            <a:r>
              <a:rPr lang="en-US" sz="2000" dirty="0" err="1"/>
              <a:t>tinggi</a:t>
            </a:r>
            <a:r>
              <a:rPr lang="en-US" sz="2000" dirty="0"/>
              <a:t> yang </a:t>
            </a:r>
            <a:r>
              <a:rPr lang="en-US" sz="2000" dirty="0" err="1"/>
              <a:t>berasal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mikroorganisme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ganggang</a:t>
            </a:r>
            <a:r>
              <a:rPr lang="en-US" sz="2000" dirty="0"/>
              <a:t> (alga) </a:t>
            </a:r>
            <a:r>
              <a:rPr lang="en-US" sz="2000" dirty="0" err="1"/>
              <a:t>bersel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, </a:t>
            </a:r>
            <a:r>
              <a:rPr lang="en-US" sz="2000" dirty="0" err="1"/>
              <a:t>jamur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bakteri</a:t>
            </a:r>
            <a:r>
              <a:rPr lang="en-US" sz="2000" dirty="0"/>
              <a:t>. </a:t>
            </a:r>
            <a:r>
              <a:rPr lang="en-US" sz="2000" dirty="0" err="1"/>
              <a:t>Contoh</a:t>
            </a:r>
            <a:r>
              <a:rPr lang="en-US" sz="2000" dirty="0"/>
              <a:t> </a:t>
            </a:r>
            <a:r>
              <a:rPr lang="en-US" sz="2000" dirty="0" err="1"/>
              <a:t>mikroorganisme</a:t>
            </a:r>
            <a:r>
              <a:rPr lang="en-US" sz="2000" dirty="0"/>
              <a:t> yang </a:t>
            </a:r>
            <a:r>
              <a:rPr lang="en-US" sz="2000" dirty="0" err="1"/>
              <a:t>sering</a:t>
            </a:r>
            <a:r>
              <a:rPr lang="en-US" sz="2000" dirty="0"/>
              <a:t> </a:t>
            </a:r>
            <a:r>
              <a:rPr lang="en-US" sz="2000" dirty="0" err="1"/>
              <a:t>dimanfaatkan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protein </a:t>
            </a:r>
            <a:r>
              <a:rPr lang="en-US" sz="2000" dirty="0" err="1"/>
              <a:t>sel</a:t>
            </a:r>
            <a:r>
              <a:rPr lang="en-US" sz="2000" dirty="0"/>
              <a:t> </a:t>
            </a:r>
            <a:r>
              <a:rPr lang="en-US" sz="2000" dirty="0" err="1"/>
              <a:t>tunggal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i="1" dirty="0"/>
              <a:t>Candida </a:t>
            </a:r>
            <a:r>
              <a:rPr lang="en-US" sz="2000" i="1" dirty="0" err="1"/>
              <a:t>utilis</a:t>
            </a:r>
            <a:r>
              <a:rPr lang="en-US" sz="2000" i="1" dirty="0"/>
              <a:t>, Chlorella, </a:t>
            </a:r>
            <a:r>
              <a:rPr lang="en-US" sz="2000" i="1" dirty="0" err="1"/>
              <a:t>Spirulina</a:t>
            </a:r>
            <a:r>
              <a:rPr lang="en-US" sz="2000" i="1" dirty="0"/>
              <a:t> maxima, </a:t>
            </a:r>
            <a:r>
              <a:rPr lang="en-US" sz="2000" i="1" dirty="0" err="1"/>
              <a:t>dan</a:t>
            </a:r>
            <a:r>
              <a:rPr lang="en-US" sz="2000" i="1" dirty="0"/>
              <a:t> Saccharomyces </a:t>
            </a:r>
            <a:r>
              <a:rPr lang="en-US" sz="2000" i="1" dirty="0" err="1"/>
              <a:t>cerevisiae</a:t>
            </a:r>
            <a:r>
              <a:rPr lang="en-US" sz="2000" dirty="0"/>
              <a:t>. Protein </a:t>
            </a:r>
            <a:r>
              <a:rPr lang="en-US" sz="2000" dirty="0" err="1"/>
              <a:t>sel</a:t>
            </a:r>
            <a:r>
              <a:rPr lang="en-US" sz="2000" dirty="0"/>
              <a:t> </a:t>
            </a:r>
            <a:r>
              <a:rPr lang="en-US" sz="2000" dirty="0" err="1"/>
              <a:t>tunggal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keunggulan</a:t>
            </a:r>
            <a:r>
              <a:rPr lang="en-US" sz="2000" dirty="0"/>
              <a:t> </a:t>
            </a:r>
            <a:r>
              <a:rPr lang="en-US" sz="2000" dirty="0" err="1"/>
              <a:t>diantaranya</a:t>
            </a:r>
            <a:r>
              <a:rPr lang="en-US" sz="2000" dirty="0"/>
              <a:t> </a:t>
            </a:r>
            <a:r>
              <a:rPr lang="en-US" sz="2000" dirty="0" err="1"/>
              <a:t>bernilai</a:t>
            </a:r>
            <a:r>
              <a:rPr lang="en-US" sz="2000" dirty="0"/>
              <a:t> </a:t>
            </a:r>
            <a:r>
              <a:rPr lang="en-US" sz="2000" dirty="0" err="1"/>
              <a:t>gizi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,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kadar</a:t>
            </a:r>
            <a:r>
              <a:rPr lang="en-US" sz="2000" dirty="0"/>
              <a:t> protein, vitamin, </a:t>
            </a:r>
            <a:r>
              <a:rPr lang="en-US" sz="2000" dirty="0" err="1"/>
              <a:t>lemak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kandungan</a:t>
            </a:r>
            <a:r>
              <a:rPr lang="en-US" sz="2000" dirty="0"/>
              <a:t> </a:t>
            </a:r>
            <a:r>
              <a:rPr lang="en-US" sz="2000" dirty="0" err="1"/>
              <a:t>asam</a:t>
            </a:r>
            <a:r>
              <a:rPr lang="en-US" sz="2000" dirty="0"/>
              <a:t> amino yang </a:t>
            </a:r>
            <a:r>
              <a:rPr lang="en-US" sz="2000" dirty="0" err="1" smtClean="0"/>
              <a:t>lengkap</a:t>
            </a:r>
            <a:r>
              <a:rPr lang="en-US" sz="2000" dirty="0" smtClean="0"/>
              <a:t>.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istilah</a:t>
            </a:r>
            <a:r>
              <a:rPr lang="en-US" sz="2000" dirty="0"/>
              <a:t> </a:t>
            </a:r>
            <a:r>
              <a:rPr lang="en-US" sz="2000" dirty="0" smtClean="0"/>
              <a:t>yang </a:t>
            </a:r>
            <a:r>
              <a:rPr lang="en-US" sz="2000" dirty="0" err="1" smtClean="0"/>
              <a:t>biasanya</a:t>
            </a:r>
            <a:r>
              <a:rPr lang="en-US" sz="2000" dirty="0" smtClean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mikroorganisme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Single Cell </a:t>
            </a:r>
            <a:r>
              <a:rPr lang="en-US" sz="2000" dirty="0" err="1"/>
              <a:t>Proteinatau</a:t>
            </a:r>
            <a:r>
              <a:rPr lang="en-US" sz="2000" dirty="0"/>
              <a:t> Protein </a:t>
            </a:r>
            <a:r>
              <a:rPr lang="en-US" sz="2000" dirty="0" err="1"/>
              <a:t>Sel</a:t>
            </a:r>
            <a:r>
              <a:rPr lang="en-US" sz="2000" dirty="0"/>
              <a:t> Tunggal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Biomassa</a:t>
            </a:r>
            <a:r>
              <a:rPr lang="en-US" sz="2000" dirty="0"/>
              <a:t> </a:t>
            </a:r>
            <a:r>
              <a:rPr lang="en-US" sz="2000" dirty="0" err="1"/>
              <a:t>Mikrobial</a:t>
            </a:r>
            <a:r>
              <a:rPr lang="en-US" sz="2000" dirty="0"/>
              <a:t> (PBM)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smtClean="0"/>
              <a:t>Microbial Biomass </a:t>
            </a:r>
            <a:r>
              <a:rPr lang="en-US" sz="2000" dirty="0"/>
              <a:t>Product (MBP) (</a:t>
            </a:r>
            <a:r>
              <a:rPr lang="en-US" sz="2000" dirty="0" err="1"/>
              <a:t>Tannembaum</a:t>
            </a:r>
            <a:r>
              <a:rPr lang="en-US" sz="2000" dirty="0"/>
              <a:t> </a:t>
            </a:r>
            <a:r>
              <a:rPr lang="en-US" sz="2000" dirty="0" smtClean="0"/>
              <a:t>1971).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85994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159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SCP (Protein Sel Tunggal)</vt:lpstr>
      <vt:lpstr>Protein Sel Tunggal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SCP (Protein Sel Tunggal)</dc:title>
  <dc:creator>user</dc:creator>
  <cp:lastModifiedBy>user</cp:lastModifiedBy>
  <cp:revision>5</cp:revision>
  <dcterms:created xsi:type="dcterms:W3CDTF">2022-02-17T03:44:50Z</dcterms:created>
  <dcterms:modified xsi:type="dcterms:W3CDTF">2022-02-17T04:52:03Z</dcterms:modified>
</cp:coreProperties>
</file>