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8" r:id="rId1"/>
  </p:sldMasterIdLst>
  <p:notesMasterIdLst>
    <p:notesMasterId r:id="rId21"/>
  </p:notesMasterIdLst>
  <p:sldIdLst>
    <p:sldId id="256" r:id="rId2"/>
    <p:sldId id="268" r:id="rId3"/>
    <p:sldId id="259" r:id="rId4"/>
    <p:sldId id="257" r:id="rId5"/>
    <p:sldId id="290" r:id="rId6"/>
    <p:sldId id="305" r:id="rId7"/>
    <p:sldId id="261" r:id="rId8"/>
    <p:sldId id="306" r:id="rId9"/>
    <p:sldId id="303" r:id="rId10"/>
    <p:sldId id="258" r:id="rId11"/>
    <p:sldId id="309" r:id="rId12"/>
    <p:sldId id="262" r:id="rId13"/>
    <p:sldId id="310" r:id="rId14"/>
    <p:sldId id="311" r:id="rId15"/>
    <p:sldId id="304" r:id="rId16"/>
    <p:sldId id="294" r:id="rId17"/>
    <p:sldId id="307" r:id="rId18"/>
    <p:sldId id="308" r:id="rId19"/>
    <p:sldId id="267" r:id="rId20"/>
  </p:sldIdLst>
  <p:sldSz cx="9144000" cy="5143500" type="screen16x9"/>
  <p:notesSz cx="6858000" cy="9144000"/>
  <p:embeddedFontLst>
    <p:embeddedFont>
      <p:font typeface="Quicksand Medium" panose="020B0604020202020204" charset="0"/>
      <p:regular r:id="rId22"/>
      <p:bold r:id="rId23"/>
    </p:embeddedFont>
    <p:embeddedFont>
      <p:font typeface="Jua" panose="020B0604020202020204" charset="-127"/>
      <p:regular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88CD110-1487-42C4-9F84-FC256716B78F}">
  <a:tblStyle styleId="{388CD110-1487-42C4-9F84-FC256716B78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8" name="Google Shape;172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9" name="Google Shape;1739;gad73ba199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0" name="Google Shape;1740;gad73ba199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9" name="Google Shape;1739;gad73ba199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0" name="Google Shape;1740;gad73ba199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1349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7" name="Google Shape;2327;gb0ac4e247a_6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8" name="Google Shape;2328;gb0ac4e247a_6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Google Shape;1733;g898feb88a6_0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4" name="Google Shape;1734;g898feb88a6_0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71758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9" name="Google Shape;1739;gad73ba199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0" name="Google Shape;1740;gad73ba199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6115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898feb88a6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898feb88a6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66386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2" name="Google Shape;2032;gb0ac4e247a_6_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3" name="Google Shape;2033;gb0ac4e247a_6_2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8066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2" name="Google Shape;2032;gb0ac4e247a_6_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3" name="Google Shape;2033;gb0ac4e247a_6_2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89230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2" name="Google Shape;2032;gb0ac4e247a_6_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3" name="Google Shape;2033;gb0ac4e247a_6_2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38247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1" name="Google Shape;3161;gb0ac4e247a_6_18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2" name="Google Shape;3162;gb0ac4e247a_6_18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7" name="Google Shape;3187;gb0ac4e247a_6_18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8" name="Google Shape;3188;gb0ac4e247a_6_18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898feb88a6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898feb88a6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Google Shape;1733;g898feb88a6_0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4" name="Google Shape;1734;g898feb88a6_0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9" name="Google Shape;1739;gad73ba199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0" name="Google Shape;1740;gad73ba199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2489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7" name="Google Shape;2327;gb0ac4e247a_6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8" name="Google Shape;2328;gb0ac4e247a_6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39826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2" name="Google Shape;2032;gb0ac4e247a_6_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3" name="Google Shape;2033;gb0ac4e247a_6_2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2" name="Google Shape;2032;gb0ac4e247a_6_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3" name="Google Shape;2033;gb0ac4e247a_6_2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6680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898feb88a6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898feb88a6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905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12" name="Google Shape;12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15" name="Google Shape;15;p2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18" name="Google Shape;18;p2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21" name="Google Shape;21;p2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24" name="Google Shape;24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27" name="Google Shape;27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2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2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2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2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2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2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2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2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2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2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2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2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2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2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2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2"/>
          <p:cNvSpPr txBox="1">
            <a:spLocks noGrp="1"/>
          </p:cNvSpPr>
          <p:nvPr>
            <p:ph type="ctrTitle"/>
          </p:nvPr>
        </p:nvSpPr>
        <p:spPr>
          <a:xfrm>
            <a:off x="967700" y="1345750"/>
            <a:ext cx="7208700" cy="191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400"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84" name="Google Shape;84;p2"/>
          <p:cNvSpPr txBox="1">
            <a:spLocks noGrp="1"/>
          </p:cNvSpPr>
          <p:nvPr>
            <p:ph type="subTitle" idx="1"/>
          </p:nvPr>
        </p:nvSpPr>
        <p:spPr>
          <a:xfrm>
            <a:off x="1138725" y="3114175"/>
            <a:ext cx="68667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  <p:grpSp>
        <p:nvGrpSpPr>
          <p:cNvPr id="85" name="Google Shape;85;p2"/>
          <p:cNvGrpSpPr/>
          <p:nvPr/>
        </p:nvGrpSpPr>
        <p:grpSpPr>
          <a:xfrm>
            <a:off x="7480525" y="1448400"/>
            <a:ext cx="444275" cy="398525"/>
            <a:chOff x="2495125" y="2142250"/>
            <a:chExt cx="444275" cy="398525"/>
          </a:xfrm>
        </p:grpSpPr>
        <p:sp>
          <p:nvSpPr>
            <p:cNvPr id="86" name="Google Shape;86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018050" y="1506975"/>
            <a:ext cx="291375" cy="281375"/>
            <a:chOff x="3243875" y="2372825"/>
            <a:chExt cx="291375" cy="281375"/>
          </a:xfrm>
        </p:grpSpPr>
        <p:sp>
          <p:nvSpPr>
            <p:cNvPr id="89" name="Google Shape;8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" name="Google Shape;99;p2"/>
          <p:cNvGrpSpPr/>
          <p:nvPr/>
        </p:nvGrpSpPr>
        <p:grpSpPr>
          <a:xfrm>
            <a:off x="2071475" y="615963"/>
            <a:ext cx="166675" cy="168575"/>
            <a:chOff x="4954425" y="2036375"/>
            <a:chExt cx="166675" cy="168575"/>
          </a:xfrm>
        </p:grpSpPr>
        <p:sp>
          <p:nvSpPr>
            <p:cNvPr id="100" name="Google Shape;100;p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" name="Google Shape;102;p2"/>
          <p:cNvSpPr/>
          <p:nvPr/>
        </p:nvSpPr>
        <p:spPr>
          <a:xfrm>
            <a:off x="7571875" y="991013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"/>
          <p:cNvSpPr/>
          <p:nvPr/>
        </p:nvSpPr>
        <p:spPr>
          <a:xfrm>
            <a:off x="1821125" y="12846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"/>
          <p:cNvSpPr/>
          <p:nvPr/>
        </p:nvSpPr>
        <p:spPr>
          <a:xfrm>
            <a:off x="1018050" y="100065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2"/>
          <p:cNvSpPr/>
          <p:nvPr/>
        </p:nvSpPr>
        <p:spPr>
          <a:xfrm rot="9553842">
            <a:off x="2124651" y="4191357"/>
            <a:ext cx="60324" cy="43049"/>
          </a:xfrm>
          <a:custGeom>
            <a:avLst/>
            <a:gdLst/>
            <a:ahLst/>
            <a:cxnLst/>
            <a:rect l="l" t="t" r="r" b="b"/>
            <a:pathLst>
              <a:path w="2413" h="1722" extrusionOk="0">
                <a:moveTo>
                  <a:pt x="1429" y="1"/>
                </a:moveTo>
                <a:cubicBezTo>
                  <a:pt x="1351" y="1"/>
                  <a:pt x="1268" y="12"/>
                  <a:pt x="1179" y="34"/>
                </a:cubicBezTo>
                <a:cubicBezTo>
                  <a:pt x="1156" y="33"/>
                  <a:pt x="1133" y="32"/>
                  <a:pt x="1110" y="32"/>
                </a:cubicBezTo>
                <a:cubicBezTo>
                  <a:pt x="20" y="32"/>
                  <a:pt x="1" y="1722"/>
                  <a:pt x="1114" y="1722"/>
                </a:cubicBezTo>
                <a:cubicBezTo>
                  <a:pt x="1159" y="1722"/>
                  <a:pt x="1206" y="1719"/>
                  <a:pt x="1254" y="1714"/>
                </a:cubicBezTo>
                <a:cubicBezTo>
                  <a:pt x="2412" y="1575"/>
                  <a:pt x="2372" y="1"/>
                  <a:pt x="142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7527700" y="41819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"/>
          <p:cNvSpPr/>
          <p:nvPr/>
        </p:nvSpPr>
        <p:spPr>
          <a:xfrm>
            <a:off x="1104175" y="3709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" name="Google Shape;108;p2"/>
          <p:cNvGrpSpPr/>
          <p:nvPr/>
        </p:nvGrpSpPr>
        <p:grpSpPr>
          <a:xfrm>
            <a:off x="6355050" y="709650"/>
            <a:ext cx="291375" cy="281375"/>
            <a:chOff x="3243875" y="2372825"/>
            <a:chExt cx="291375" cy="281375"/>
          </a:xfrm>
        </p:grpSpPr>
        <p:sp>
          <p:nvSpPr>
            <p:cNvPr id="109" name="Google Shape;10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" name="Google Shape;119;p2"/>
          <p:cNvGrpSpPr/>
          <p:nvPr/>
        </p:nvGrpSpPr>
        <p:grpSpPr>
          <a:xfrm>
            <a:off x="1105050" y="4149150"/>
            <a:ext cx="444275" cy="398525"/>
            <a:chOff x="2495125" y="2142250"/>
            <a:chExt cx="444275" cy="398525"/>
          </a:xfrm>
        </p:grpSpPr>
        <p:sp>
          <p:nvSpPr>
            <p:cNvPr id="120" name="Google Shape;120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122;p2"/>
          <p:cNvGrpSpPr/>
          <p:nvPr/>
        </p:nvGrpSpPr>
        <p:grpSpPr>
          <a:xfrm>
            <a:off x="6975800" y="4368950"/>
            <a:ext cx="291375" cy="281375"/>
            <a:chOff x="3243875" y="2372825"/>
            <a:chExt cx="291375" cy="281375"/>
          </a:xfrm>
        </p:grpSpPr>
        <p:sp>
          <p:nvSpPr>
            <p:cNvPr id="123" name="Google Shape;123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2" name="Google Shape;802;p11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803" name="Google Shape;803;p1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4" name="Google Shape;804;p1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805" name="Google Shape;805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07" name="Google Shape;807;p1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8" name="Google Shape;808;p1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809" name="Google Shape;809;p1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1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1" name="Google Shape;811;p1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812" name="Google Shape;812;p1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1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4" name="Google Shape;814;p1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815" name="Google Shape;815;p1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1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7" name="Google Shape;817;p1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818" name="Google Shape;818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20" name="Google Shape;820;p1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821" name="Google Shape;821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3" name="Google Shape;823;p1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5" name="Google Shape;825;p11"/>
          <p:cNvSpPr txBox="1">
            <a:spLocks noGrp="1"/>
          </p:cNvSpPr>
          <p:nvPr>
            <p:ph type="title" hasCustomPrompt="1"/>
          </p:nvPr>
        </p:nvSpPr>
        <p:spPr>
          <a:xfrm>
            <a:off x="1816863" y="1707588"/>
            <a:ext cx="5511600" cy="14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6" name="Google Shape;826;p11"/>
          <p:cNvSpPr txBox="1">
            <a:spLocks noGrp="1"/>
          </p:cNvSpPr>
          <p:nvPr>
            <p:ph type="subTitle" idx="1"/>
          </p:nvPr>
        </p:nvSpPr>
        <p:spPr>
          <a:xfrm>
            <a:off x="1815538" y="2971813"/>
            <a:ext cx="5511600" cy="46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27" name="Google Shape;827;p11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8" name="Google Shape;828;p11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11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11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11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2" name="Google Shape;832;p11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11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11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5" name="Google Shape;835;p11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6" name="Google Shape;836;p11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p11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8" name="Google Shape;838;p11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p11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0" name="Google Shape;840;p11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11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2" name="Google Shape;842;p11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11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11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11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11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11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1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11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11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11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11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11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11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1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6" name="Google Shape;856;p11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7" name="Google Shape;857;p11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p11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9" name="Google Shape;859;p11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0" name="Google Shape;860;p11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11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11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11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4" name="Google Shape;864;p11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5" name="Google Shape;865;p11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11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7" name="Google Shape;867;p11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8" name="Google Shape;868;p11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9" name="Google Shape;869;p11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0" name="Google Shape;870;p11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1" name="Google Shape;871;p11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2" name="Google Shape;872;p11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3" name="Google Shape;873;p11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4" name="Google Shape;874;p11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5" name="Google Shape;875;p11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6" name="Google Shape;876;p11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CUSTOM_3_1"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13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0" name="Google Shape;880;p13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1" name="Google Shape;881;p13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2" name="Google Shape;882;p13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883" name="Google Shape;883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5" name="Google Shape;885;p13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886" name="Google Shape;886;p13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3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8" name="Google Shape;888;p13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889" name="Google Shape;889;p13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3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1" name="Google Shape;891;p13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892" name="Google Shape;892;p13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3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4" name="Google Shape;894;p13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895" name="Google Shape;895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7" name="Google Shape;897;p13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898" name="Google Shape;898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0" name="Google Shape;900;p13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1" name="Google Shape;901;p13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2" name="Google Shape;902;p13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p13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4" name="Google Shape;904;p13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5" name="Google Shape;905;p13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6" name="Google Shape;906;p13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7" name="Google Shape;907;p13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8" name="Google Shape;908;p13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9" name="Google Shape;909;p13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0" name="Google Shape;910;p13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1" name="Google Shape;911;p13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2" name="Google Shape;912;p13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3" name="Google Shape;913;p13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4" name="Google Shape;914;p13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5" name="Google Shape;915;p13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6" name="Google Shape;916;p13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7" name="Google Shape;917;p13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8" name="Google Shape;918;p13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9" name="Google Shape;919;p13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0" name="Google Shape;920;p13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1" name="Google Shape;921;p13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2" name="Google Shape;922;p13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3" name="Google Shape;923;p13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4" name="Google Shape;924;p13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5" name="Google Shape;925;p13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6" name="Google Shape;926;p13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7" name="Google Shape;927;p13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8" name="Google Shape;928;p13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9" name="Google Shape;929;p13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0" name="Google Shape;930;p13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1" name="Google Shape;931;p13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2" name="Google Shape;932;p13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3" name="Google Shape;933;p13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4" name="Google Shape;934;p13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5" name="Google Shape;935;p13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6" name="Google Shape;936;p13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7" name="Google Shape;937;p13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13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9" name="Google Shape;939;p13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" name="Google Shape;940;p13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" name="Google Shape;941;p13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2" name="Google Shape;942;p13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3" name="Google Shape;943;p13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4" name="Google Shape;944;p13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5" name="Google Shape;945;p13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6" name="Google Shape;946;p13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7" name="Google Shape;947;p13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8" name="Google Shape;948;p13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9" name="Google Shape;949;p13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0" name="Google Shape;950;p13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1" name="Google Shape;951;p13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2" name="Google Shape;952;p13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3" name="Google Shape;953;p13"/>
          <p:cNvSpPr txBox="1">
            <a:spLocks noGrp="1"/>
          </p:cNvSpPr>
          <p:nvPr>
            <p:ph type="title"/>
          </p:nvPr>
        </p:nvSpPr>
        <p:spPr>
          <a:xfrm>
            <a:off x="718750" y="438312"/>
            <a:ext cx="7706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954" name="Google Shape;954;p13">
            <a:hlinkClick r:id="rId2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1796843" y="1229700"/>
            <a:ext cx="27288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55" name="Google Shape;955;p13"/>
          <p:cNvSpPr txBox="1">
            <a:spLocks noGrp="1"/>
          </p:cNvSpPr>
          <p:nvPr>
            <p:ph type="subTitle" idx="2"/>
          </p:nvPr>
        </p:nvSpPr>
        <p:spPr>
          <a:xfrm>
            <a:off x="1796034" y="1542315"/>
            <a:ext cx="2730000" cy="5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56" name="Google Shape;956;p13">
            <a:hlinkClick r:id="rId2" action="ppaction://hlinksldjump"/>
          </p:cNvPr>
          <p:cNvSpPr txBox="1">
            <a:spLocks noGrp="1"/>
          </p:cNvSpPr>
          <p:nvPr>
            <p:ph type="title" idx="3" hasCustomPrompt="1"/>
          </p:nvPr>
        </p:nvSpPr>
        <p:spPr>
          <a:xfrm>
            <a:off x="1182965" y="1544397"/>
            <a:ext cx="632700" cy="4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57" name="Google Shape;957;p13"/>
          <p:cNvSpPr txBox="1">
            <a:spLocks noGrp="1"/>
          </p:cNvSpPr>
          <p:nvPr>
            <p:ph type="subTitle" idx="4"/>
          </p:nvPr>
        </p:nvSpPr>
        <p:spPr>
          <a:xfrm>
            <a:off x="1799701" y="2422672"/>
            <a:ext cx="2736900" cy="39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58" name="Google Shape;958;p13"/>
          <p:cNvSpPr txBox="1">
            <a:spLocks noGrp="1"/>
          </p:cNvSpPr>
          <p:nvPr>
            <p:ph type="subTitle" idx="5"/>
          </p:nvPr>
        </p:nvSpPr>
        <p:spPr>
          <a:xfrm>
            <a:off x="1794612" y="2737363"/>
            <a:ext cx="273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59" name="Google Shape;959;p13"/>
          <p:cNvSpPr txBox="1">
            <a:spLocks noGrp="1"/>
          </p:cNvSpPr>
          <p:nvPr>
            <p:ph type="title" idx="6" hasCustomPrompt="1"/>
          </p:nvPr>
        </p:nvSpPr>
        <p:spPr>
          <a:xfrm>
            <a:off x="1183878" y="2756608"/>
            <a:ext cx="6309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60" name="Google Shape;960;p13"/>
          <p:cNvSpPr txBox="1">
            <a:spLocks noGrp="1"/>
          </p:cNvSpPr>
          <p:nvPr>
            <p:ph type="subTitle" idx="7"/>
          </p:nvPr>
        </p:nvSpPr>
        <p:spPr>
          <a:xfrm>
            <a:off x="1801331" y="3617146"/>
            <a:ext cx="2730000" cy="39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1" name="Google Shape;961;p13"/>
          <p:cNvSpPr txBox="1">
            <a:spLocks noGrp="1"/>
          </p:cNvSpPr>
          <p:nvPr>
            <p:ph type="subTitle" idx="8"/>
          </p:nvPr>
        </p:nvSpPr>
        <p:spPr>
          <a:xfrm>
            <a:off x="1794612" y="3932456"/>
            <a:ext cx="273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2" name="Google Shape;962;p13"/>
          <p:cNvSpPr txBox="1">
            <a:spLocks noGrp="1"/>
          </p:cNvSpPr>
          <p:nvPr>
            <p:ph type="title" idx="9" hasCustomPrompt="1"/>
          </p:nvPr>
        </p:nvSpPr>
        <p:spPr>
          <a:xfrm>
            <a:off x="1183878" y="3926170"/>
            <a:ext cx="6309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63" name="Google Shape;963;p13"/>
          <p:cNvSpPr txBox="1">
            <a:spLocks noGrp="1"/>
          </p:cNvSpPr>
          <p:nvPr>
            <p:ph type="subTitle" idx="13"/>
          </p:nvPr>
        </p:nvSpPr>
        <p:spPr>
          <a:xfrm>
            <a:off x="5218933" y="1231500"/>
            <a:ext cx="2742000" cy="39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4" name="Google Shape;964;p13"/>
          <p:cNvSpPr txBox="1">
            <a:spLocks noGrp="1"/>
          </p:cNvSpPr>
          <p:nvPr>
            <p:ph type="subTitle" idx="14"/>
          </p:nvPr>
        </p:nvSpPr>
        <p:spPr>
          <a:xfrm>
            <a:off x="5212184" y="1540665"/>
            <a:ext cx="2742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5" name="Google Shape;965;p13"/>
          <p:cNvSpPr txBox="1">
            <a:spLocks noGrp="1"/>
          </p:cNvSpPr>
          <p:nvPr>
            <p:ph type="title" idx="15" hasCustomPrompt="1"/>
          </p:nvPr>
        </p:nvSpPr>
        <p:spPr>
          <a:xfrm>
            <a:off x="4621067" y="1545297"/>
            <a:ext cx="6309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66" name="Google Shape;966;p13"/>
          <p:cNvSpPr txBox="1">
            <a:spLocks noGrp="1"/>
          </p:cNvSpPr>
          <p:nvPr>
            <p:ph type="subTitle" idx="16"/>
          </p:nvPr>
        </p:nvSpPr>
        <p:spPr>
          <a:xfrm>
            <a:off x="5218933" y="2422672"/>
            <a:ext cx="2742000" cy="39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7" name="Google Shape;967;p13"/>
          <p:cNvSpPr txBox="1">
            <a:spLocks noGrp="1"/>
          </p:cNvSpPr>
          <p:nvPr>
            <p:ph type="subTitle" idx="17"/>
          </p:nvPr>
        </p:nvSpPr>
        <p:spPr>
          <a:xfrm>
            <a:off x="5212188" y="2737363"/>
            <a:ext cx="2742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8" name="Google Shape;968;p13"/>
          <p:cNvSpPr txBox="1">
            <a:spLocks noGrp="1"/>
          </p:cNvSpPr>
          <p:nvPr>
            <p:ph type="title" idx="18" hasCustomPrompt="1"/>
          </p:nvPr>
        </p:nvSpPr>
        <p:spPr>
          <a:xfrm>
            <a:off x="4621067" y="2756608"/>
            <a:ext cx="6309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69" name="Google Shape;969;p13"/>
          <p:cNvSpPr txBox="1">
            <a:spLocks noGrp="1"/>
          </p:cNvSpPr>
          <p:nvPr>
            <p:ph type="subTitle" idx="19"/>
          </p:nvPr>
        </p:nvSpPr>
        <p:spPr>
          <a:xfrm>
            <a:off x="5218933" y="3617146"/>
            <a:ext cx="2742000" cy="39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70" name="Google Shape;970;p13"/>
          <p:cNvSpPr txBox="1">
            <a:spLocks noGrp="1"/>
          </p:cNvSpPr>
          <p:nvPr>
            <p:ph type="subTitle" idx="20"/>
          </p:nvPr>
        </p:nvSpPr>
        <p:spPr>
          <a:xfrm>
            <a:off x="5212188" y="3932456"/>
            <a:ext cx="2742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71" name="Google Shape;971;p13"/>
          <p:cNvSpPr txBox="1">
            <a:spLocks noGrp="1"/>
          </p:cNvSpPr>
          <p:nvPr>
            <p:ph type="title" idx="21" hasCustomPrompt="1"/>
          </p:nvPr>
        </p:nvSpPr>
        <p:spPr>
          <a:xfrm>
            <a:off x="4621067" y="3926170"/>
            <a:ext cx="6309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grpSp>
        <p:nvGrpSpPr>
          <p:cNvPr id="972" name="Google Shape;972;p13"/>
          <p:cNvGrpSpPr/>
          <p:nvPr/>
        </p:nvGrpSpPr>
        <p:grpSpPr>
          <a:xfrm>
            <a:off x="1063250" y="831175"/>
            <a:ext cx="444275" cy="398525"/>
            <a:chOff x="2495125" y="2142250"/>
            <a:chExt cx="444275" cy="398525"/>
          </a:xfrm>
        </p:grpSpPr>
        <p:sp>
          <p:nvSpPr>
            <p:cNvPr id="973" name="Google Shape;973;p1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1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5" name="Google Shape;975;p13"/>
          <p:cNvGrpSpPr/>
          <p:nvPr/>
        </p:nvGrpSpPr>
        <p:grpSpPr>
          <a:xfrm>
            <a:off x="7814250" y="4463750"/>
            <a:ext cx="291375" cy="281375"/>
            <a:chOff x="3243875" y="2372825"/>
            <a:chExt cx="291375" cy="281375"/>
          </a:xfrm>
        </p:grpSpPr>
        <p:sp>
          <p:nvSpPr>
            <p:cNvPr id="976" name="Google Shape;976;p1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1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1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1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1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1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1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1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1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1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6" name="Google Shape;986;p13"/>
          <p:cNvGrpSpPr/>
          <p:nvPr/>
        </p:nvGrpSpPr>
        <p:grpSpPr>
          <a:xfrm>
            <a:off x="7553550" y="700850"/>
            <a:ext cx="166675" cy="168575"/>
            <a:chOff x="4954425" y="2036375"/>
            <a:chExt cx="166675" cy="168575"/>
          </a:xfrm>
        </p:grpSpPr>
        <p:sp>
          <p:nvSpPr>
            <p:cNvPr id="987" name="Google Shape;987;p1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1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9" name="Google Shape;989;p13"/>
          <p:cNvSpPr/>
          <p:nvPr/>
        </p:nvSpPr>
        <p:spPr>
          <a:xfrm>
            <a:off x="1877550" y="539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0" name="Google Shape;990;p13"/>
          <p:cNvSpPr/>
          <p:nvPr/>
        </p:nvSpPr>
        <p:spPr>
          <a:xfrm>
            <a:off x="8218500" y="406500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2"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2" name="Google Shape;992;p14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993" name="Google Shape;993;p1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94" name="Google Shape;994;p1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995" name="Google Shape;995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97" name="Google Shape;997;p1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98" name="Google Shape;998;p1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999" name="Google Shape;999;p1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1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1" name="Google Shape;1001;p1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02" name="Google Shape;1002;p1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1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4" name="Google Shape;1004;p1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05" name="Google Shape;1005;p1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1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7" name="Google Shape;1007;p1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08" name="Google Shape;1008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10" name="Google Shape;1010;p1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11" name="Google Shape;1011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13" name="Google Shape;1013;p1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1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5" name="Google Shape;1015;p14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016" name="Google Shape;1016;p14"/>
          <p:cNvGrpSpPr/>
          <p:nvPr/>
        </p:nvGrpSpPr>
        <p:grpSpPr>
          <a:xfrm>
            <a:off x="775050" y="4536650"/>
            <a:ext cx="444275" cy="398525"/>
            <a:chOff x="2495125" y="2142250"/>
            <a:chExt cx="444275" cy="398525"/>
          </a:xfrm>
        </p:grpSpPr>
        <p:sp>
          <p:nvSpPr>
            <p:cNvPr id="1017" name="Google Shape;1017;p14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14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9" name="Google Shape;1019;p14"/>
          <p:cNvGrpSpPr/>
          <p:nvPr/>
        </p:nvGrpSpPr>
        <p:grpSpPr>
          <a:xfrm>
            <a:off x="7240750" y="398350"/>
            <a:ext cx="291375" cy="281375"/>
            <a:chOff x="3243875" y="2372825"/>
            <a:chExt cx="291375" cy="281375"/>
          </a:xfrm>
        </p:grpSpPr>
        <p:sp>
          <p:nvSpPr>
            <p:cNvPr id="1020" name="Google Shape;1020;p1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1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1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1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1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1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1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1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1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1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0" name="Google Shape;1030;p14"/>
          <p:cNvGrpSpPr/>
          <p:nvPr/>
        </p:nvGrpSpPr>
        <p:grpSpPr>
          <a:xfrm>
            <a:off x="8067000" y="1014038"/>
            <a:ext cx="166675" cy="168575"/>
            <a:chOff x="4954425" y="2036375"/>
            <a:chExt cx="166675" cy="168575"/>
          </a:xfrm>
        </p:grpSpPr>
        <p:sp>
          <p:nvSpPr>
            <p:cNvPr id="1031" name="Google Shape;1031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3" name="Google Shape;1033;p14"/>
          <p:cNvSpPr/>
          <p:nvPr/>
        </p:nvSpPr>
        <p:spPr>
          <a:xfrm>
            <a:off x="1548175" y="47737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4" name="Google Shape;1034;p14"/>
          <p:cNvSpPr/>
          <p:nvPr/>
        </p:nvSpPr>
        <p:spPr>
          <a:xfrm>
            <a:off x="7960175" y="44018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35" name="Google Shape;1035;p14"/>
          <p:cNvGrpSpPr/>
          <p:nvPr/>
        </p:nvGrpSpPr>
        <p:grpSpPr>
          <a:xfrm>
            <a:off x="775050" y="4233250"/>
            <a:ext cx="166675" cy="168575"/>
            <a:chOff x="4954425" y="2036375"/>
            <a:chExt cx="166675" cy="168575"/>
          </a:xfrm>
        </p:grpSpPr>
        <p:sp>
          <p:nvSpPr>
            <p:cNvPr id="1036" name="Google Shape;1036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8" name="Google Shape;1038;p14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9" name="Google Shape;1039;p14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0" name="Google Shape;1040;p14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1" name="Google Shape;1041;p14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2" name="Google Shape;1042;p14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3" name="Google Shape;1043;p14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4" name="Google Shape;1044;p14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5" name="Google Shape;1045;p14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6" name="Google Shape;1046;p14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7" name="Google Shape;1047;p14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" name="Google Shape;1048;p14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" name="Google Shape;1049;p14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" name="Google Shape;1050;p14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1" name="Google Shape;1051;p14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2" name="Google Shape;1052;p14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3" name="Google Shape;1053;p14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4" name="Google Shape;1054;p14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5" name="Google Shape;1055;p14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6" name="Google Shape;1056;p14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7" name="Google Shape;1057;p14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8" name="Google Shape;1058;p14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9" name="Google Shape;1059;p14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0" name="Google Shape;1060;p14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1" name="Google Shape;1061;p14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2" name="Google Shape;1062;p14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3" name="Google Shape;1063;p14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4" name="Google Shape;1064;p14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5" name="Google Shape;1065;p14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6" name="Google Shape;1066;p14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7" name="Google Shape;1067;p14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8" name="Google Shape;1068;p14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9" name="Google Shape;1069;p14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0" name="Google Shape;1070;p14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1" name="Google Shape;1071;p14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2" name="Google Shape;1072;p14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3" name="Google Shape;1073;p14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4" name="Google Shape;1074;p14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5" name="Google Shape;1075;p14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" name="Google Shape;1076;p14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7" name="Google Shape;1077;p14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8" name="Google Shape;1078;p14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9" name="Google Shape;1079;p14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0" name="Google Shape;1080;p14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1" name="Google Shape;1081;p14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2" name="Google Shape;1082;p14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3" name="Google Shape;1083;p14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4" name="Google Shape;1084;p14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5" name="Google Shape;1085;p14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6" name="Google Shape;1086;p14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7" name="Google Shape;1087;p14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_1_1"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6" name="Google Shape;1186;p16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187" name="Google Shape;1187;p1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88" name="Google Shape;1188;p1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189" name="Google Shape;1189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91" name="Google Shape;1191;p1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92" name="Google Shape;1192;p1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193" name="Google Shape;1193;p1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4" name="Google Shape;1194;p1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5" name="Google Shape;1195;p1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196" name="Google Shape;1196;p1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1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8" name="Google Shape;1198;p1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199" name="Google Shape;1199;p1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0" name="Google Shape;1200;p1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1" name="Google Shape;1201;p1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02" name="Google Shape;1202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4" name="Google Shape;1204;p1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05" name="Google Shape;1205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07" name="Google Shape;1207;p1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1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9" name="Google Shape;1209;p16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0" name="Google Shape;1210;p16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1" name="Google Shape;1211;p16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2" name="Google Shape;1212;p16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3" name="Google Shape;1213;p16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4" name="Google Shape;1214;p16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5" name="Google Shape;1215;p16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6" name="Google Shape;1216;p16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16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8" name="Google Shape;1218;p16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9" name="Google Shape;1219;p16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0" name="Google Shape;1220;p16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1" name="Google Shape;1221;p16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2" name="Google Shape;1222;p16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3" name="Google Shape;1223;p16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4" name="Google Shape;1224;p16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5" name="Google Shape;1225;p16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6" name="Google Shape;1226;p16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7" name="Google Shape;1227;p16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16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9" name="Google Shape;1229;p16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0" name="Google Shape;1230;p16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1" name="Google Shape;1231;p16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2" name="Google Shape;1232;p16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16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4" name="Google Shape;1234;p16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16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6" name="Google Shape;1236;p16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7" name="Google Shape;1237;p16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8" name="Google Shape;1238;p16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9" name="Google Shape;1239;p16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0" name="Google Shape;1240;p16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1" name="Google Shape;1241;p16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Google Shape;1242;p16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3" name="Google Shape;1243;p16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4" name="Google Shape;1244;p16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5" name="Google Shape;1245;p16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6" name="Google Shape;1246;p16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7" name="Google Shape;1247;p16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8" name="Google Shape;1248;p16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9" name="Google Shape;1249;p16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0" name="Google Shape;1250;p16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1" name="Google Shape;1251;p16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2" name="Google Shape;1252;p16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3" name="Google Shape;1253;p16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16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5" name="Google Shape;1255;p16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6" name="Google Shape;1256;p16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7" name="Google Shape;1257;p16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8" name="Google Shape;1258;p16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9" name="Google Shape;1259;p16"/>
          <p:cNvGrpSpPr/>
          <p:nvPr/>
        </p:nvGrpSpPr>
        <p:grpSpPr>
          <a:xfrm>
            <a:off x="726213" y="4500425"/>
            <a:ext cx="291375" cy="281375"/>
            <a:chOff x="3243875" y="2372825"/>
            <a:chExt cx="291375" cy="281375"/>
          </a:xfrm>
        </p:grpSpPr>
        <p:sp>
          <p:nvSpPr>
            <p:cNvPr id="1260" name="Google Shape;1260;p1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1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1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1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1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1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1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1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0" name="Google Shape;1270;p16"/>
          <p:cNvSpPr/>
          <p:nvPr/>
        </p:nvSpPr>
        <p:spPr>
          <a:xfrm>
            <a:off x="7335600" y="508075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1" name="Google Shape;1271;p16"/>
          <p:cNvGrpSpPr/>
          <p:nvPr/>
        </p:nvGrpSpPr>
        <p:grpSpPr>
          <a:xfrm>
            <a:off x="1514950" y="454750"/>
            <a:ext cx="166675" cy="168575"/>
            <a:chOff x="4954425" y="2036375"/>
            <a:chExt cx="166675" cy="168575"/>
          </a:xfrm>
        </p:grpSpPr>
        <p:sp>
          <p:nvSpPr>
            <p:cNvPr id="1272" name="Google Shape;1272;p1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4" name="Google Shape;1274;p16"/>
          <p:cNvSpPr/>
          <p:nvPr/>
        </p:nvSpPr>
        <p:spPr>
          <a:xfrm>
            <a:off x="1427950" y="478178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_1_1_1_1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6" name="Google Shape;1276;p17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277" name="Google Shape;1277;p1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78" name="Google Shape;1278;p1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9" name="Google Shape;1279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81" name="Google Shape;1281;p1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82" name="Google Shape;1282;p1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83" name="Google Shape;1283;p1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4" name="Google Shape;1284;p1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5" name="Google Shape;1285;p1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86" name="Google Shape;1286;p1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7" name="Google Shape;1287;p1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8" name="Google Shape;1288;p1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9" name="Google Shape;1289;p1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0" name="Google Shape;1290;p1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1" name="Google Shape;1291;p1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92" name="Google Shape;1292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4" name="Google Shape;1294;p1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95" name="Google Shape;1295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6" name="Google Shape;1296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97" name="Google Shape;1297;p1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1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9" name="Google Shape;1299;p17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0" name="Google Shape;1300;p17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1" name="Google Shape;1301;p17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17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3" name="Google Shape;1303;p17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4" name="Google Shape;1304;p17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5" name="Google Shape;1305;p17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6" name="Google Shape;1306;p17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7" name="Google Shape;1307;p17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17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9" name="Google Shape;1309;p17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0" name="Google Shape;1310;p17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1" name="Google Shape;1311;p17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2" name="Google Shape;1312;p17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3" name="Google Shape;1313;p17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4" name="Google Shape;1314;p17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5" name="Google Shape;1315;p17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6" name="Google Shape;1316;p17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7" name="Google Shape;1317;p17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8" name="Google Shape;1318;p17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9" name="Google Shape;1319;p17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0" name="Google Shape;1320;p17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1" name="Google Shape;1321;p17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2" name="Google Shape;1322;p17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3" name="Google Shape;1323;p17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4" name="Google Shape;1324;p17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5" name="Google Shape;1325;p17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6" name="Google Shape;1326;p17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7" name="Google Shape;1327;p17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8" name="Google Shape;1328;p17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9" name="Google Shape;1329;p17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0" name="Google Shape;1330;p17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1" name="Google Shape;1331;p17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2" name="Google Shape;1332;p17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3" name="Google Shape;1333;p17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4" name="Google Shape;1334;p17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5" name="Google Shape;1335;p17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6" name="Google Shape;1336;p17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7" name="Google Shape;1337;p17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8" name="Google Shape;1338;p17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9" name="Google Shape;1339;p17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0" name="Google Shape;1340;p17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1" name="Google Shape;1341;p17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2" name="Google Shape;1342;p17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3" name="Google Shape;1343;p17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4" name="Google Shape;1344;p17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5" name="Google Shape;1345;p17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6" name="Google Shape;1346;p17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7" name="Google Shape;1347;p17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8" name="Google Shape;1348;p17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9" name="Google Shape;1349;p17"/>
          <p:cNvGrpSpPr/>
          <p:nvPr/>
        </p:nvGrpSpPr>
        <p:grpSpPr>
          <a:xfrm>
            <a:off x="504088" y="319075"/>
            <a:ext cx="444275" cy="398525"/>
            <a:chOff x="2495125" y="2142250"/>
            <a:chExt cx="444275" cy="398525"/>
          </a:xfrm>
        </p:grpSpPr>
        <p:sp>
          <p:nvSpPr>
            <p:cNvPr id="1350" name="Google Shape;1350;p1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1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2" name="Google Shape;1352;p17"/>
          <p:cNvGrpSpPr/>
          <p:nvPr/>
        </p:nvGrpSpPr>
        <p:grpSpPr>
          <a:xfrm>
            <a:off x="7942288" y="4463763"/>
            <a:ext cx="291375" cy="281375"/>
            <a:chOff x="3243875" y="2372825"/>
            <a:chExt cx="291375" cy="281375"/>
          </a:xfrm>
        </p:grpSpPr>
        <p:sp>
          <p:nvSpPr>
            <p:cNvPr id="1353" name="Google Shape;1353;p1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1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1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1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1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1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1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1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1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1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3" name="Google Shape;1363;p17"/>
          <p:cNvGrpSpPr/>
          <p:nvPr/>
        </p:nvGrpSpPr>
        <p:grpSpPr>
          <a:xfrm>
            <a:off x="1236250" y="319063"/>
            <a:ext cx="166675" cy="168575"/>
            <a:chOff x="4954425" y="2036375"/>
            <a:chExt cx="166675" cy="168575"/>
          </a:xfrm>
        </p:grpSpPr>
        <p:sp>
          <p:nvSpPr>
            <p:cNvPr id="1364" name="Google Shape;1364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6" name="Google Shape;1366;p17"/>
          <p:cNvSpPr/>
          <p:nvPr/>
        </p:nvSpPr>
        <p:spPr>
          <a:xfrm>
            <a:off x="8028425" y="362763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7" name="Google Shape;1367;p17"/>
          <p:cNvSpPr/>
          <p:nvPr/>
        </p:nvSpPr>
        <p:spPr>
          <a:xfrm>
            <a:off x="8149363" y="4193975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68" name="Google Shape;1368;p17"/>
          <p:cNvGrpSpPr/>
          <p:nvPr/>
        </p:nvGrpSpPr>
        <p:grpSpPr>
          <a:xfrm>
            <a:off x="7442275" y="4651625"/>
            <a:ext cx="166675" cy="168575"/>
            <a:chOff x="4954425" y="2036375"/>
            <a:chExt cx="166675" cy="168575"/>
          </a:xfrm>
        </p:grpSpPr>
        <p:sp>
          <p:nvSpPr>
            <p:cNvPr id="1369" name="Google Shape;1369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0_1_1_1_1_1">
    <p:spTree>
      <p:nvGrpSpPr>
        <p:cNvPr id="1" name="Shape 1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" name="Google Shape;1372;p18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373" name="Google Shape;1373;p1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4" name="Google Shape;1374;p1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75" name="Google Shape;1375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77" name="Google Shape;1377;p1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8" name="Google Shape;1378;p1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379" name="Google Shape;1379;p1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0" name="Google Shape;1380;p1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1" name="Google Shape;1381;p1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382" name="Google Shape;1382;p1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1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4" name="Google Shape;1384;p1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385" name="Google Shape;1385;p1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1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7" name="Google Shape;1387;p1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388" name="Google Shape;1388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90" name="Google Shape;1390;p1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391" name="Google Shape;1391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93" name="Google Shape;1393;p1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1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5" name="Google Shape;1395;p18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18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18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8" name="Google Shape;1398;p18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9" name="Google Shape;1399;p18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18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1" name="Google Shape;1401;p18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2" name="Google Shape;1402;p18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3" name="Google Shape;1403;p18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4" name="Google Shape;1404;p18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5" name="Google Shape;1405;p18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6" name="Google Shape;1406;p18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7" name="Google Shape;1407;p18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8" name="Google Shape;1408;p18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9" name="Google Shape;1409;p18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0" name="Google Shape;1410;p18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1" name="Google Shape;1411;p18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2" name="Google Shape;1412;p18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3" name="Google Shape;1413;p18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4" name="Google Shape;1414;p18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5" name="Google Shape;1415;p18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6" name="Google Shape;1416;p18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7" name="Google Shape;1417;p18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8" name="Google Shape;1418;p18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9" name="Google Shape;1419;p18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0" name="Google Shape;1420;p18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1" name="Google Shape;1421;p18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2" name="Google Shape;1422;p18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3" name="Google Shape;1423;p18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4" name="Google Shape;1424;p18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5" name="Google Shape;1425;p18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6" name="Google Shape;1426;p18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7" name="Google Shape;1427;p18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8" name="Google Shape;1428;p18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9" name="Google Shape;1429;p18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0" name="Google Shape;1430;p18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1" name="Google Shape;1431;p18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2" name="Google Shape;1432;p18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3" name="Google Shape;1433;p18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4" name="Google Shape;1434;p18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5" name="Google Shape;1435;p18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6" name="Google Shape;1436;p18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7" name="Google Shape;1437;p18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8" name="Google Shape;1438;p18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9" name="Google Shape;1439;p18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0" name="Google Shape;1440;p18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18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2" name="Google Shape;1442;p18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3" name="Google Shape;1443;p18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18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5" name="Google Shape;1445;p18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46" name="Google Shape;1446;p18"/>
          <p:cNvGrpSpPr/>
          <p:nvPr/>
        </p:nvGrpSpPr>
        <p:grpSpPr>
          <a:xfrm>
            <a:off x="1063250" y="831175"/>
            <a:ext cx="444275" cy="398525"/>
            <a:chOff x="2495125" y="2142250"/>
            <a:chExt cx="444275" cy="398525"/>
          </a:xfrm>
        </p:grpSpPr>
        <p:sp>
          <p:nvSpPr>
            <p:cNvPr id="1447" name="Google Shape;1447;p1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1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9" name="Google Shape;1449;p18"/>
          <p:cNvGrpSpPr/>
          <p:nvPr/>
        </p:nvGrpSpPr>
        <p:grpSpPr>
          <a:xfrm>
            <a:off x="7814250" y="4463750"/>
            <a:ext cx="291375" cy="281375"/>
            <a:chOff x="3243875" y="2372825"/>
            <a:chExt cx="291375" cy="281375"/>
          </a:xfrm>
        </p:grpSpPr>
        <p:sp>
          <p:nvSpPr>
            <p:cNvPr id="1450" name="Google Shape;1450;p1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1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1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1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1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1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1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1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1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1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0" name="Google Shape;1460;p18"/>
          <p:cNvGrpSpPr/>
          <p:nvPr/>
        </p:nvGrpSpPr>
        <p:grpSpPr>
          <a:xfrm>
            <a:off x="7553550" y="700850"/>
            <a:ext cx="166675" cy="168575"/>
            <a:chOff x="4954425" y="2036375"/>
            <a:chExt cx="166675" cy="168575"/>
          </a:xfrm>
        </p:grpSpPr>
        <p:sp>
          <p:nvSpPr>
            <p:cNvPr id="1461" name="Google Shape;1461;p1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1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63" name="Google Shape;1463;p18"/>
          <p:cNvSpPr/>
          <p:nvPr/>
        </p:nvSpPr>
        <p:spPr>
          <a:xfrm>
            <a:off x="1877550" y="539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4" name="Google Shape;1464;p18"/>
          <p:cNvSpPr/>
          <p:nvPr/>
        </p:nvSpPr>
        <p:spPr>
          <a:xfrm>
            <a:off x="8218500" y="406500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0_1_1_1_1_1_1"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6" name="Google Shape;1466;p19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467" name="Google Shape;1467;p1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68" name="Google Shape;1468;p1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69" name="Google Shape;1469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71" name="Google Shape;1471;p1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72" name="Google Shape;1472;p1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73" name="Google Shape;1473;p1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4" name="Google Shape;1474;p1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5" name="Google Shape;1475;p1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76" name="Google Shape;1476;p1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1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8" name="Google Shape;1478;p1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79" name="Google Shape;1479;p1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1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1" name="Google Shape;1481;p1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82" name="Google Shape;1482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4" name="Google Shape;1484;p1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85" name="Google Shape;1485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6" name="Google Shape;1486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87" name="Google Shape;1487;p1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1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89" name="Google Shape;1489;p19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0" name="Google Shape;1490;p19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1" name="Google Shape;1491;p19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2" name="Google Shape;1492;p19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3" name="Google Shape;1493;p19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4" name="Google Shape;1494;p19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5" name="Google Shape;1495;p19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6" name="Google Shape;1496;p19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7" name="Google Shape;1497;p19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8" name="Google Shape;1498;p19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9" name="Google Shape;1499;p19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0" name="Google Shape;1500;p19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1" name="Google Shape;1501;p19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2" name="Google Shape;1502;p19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3" name="Google Shape;1503;p19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4" name="Google Shape;1504;p19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5" name="Google Shape;1505;p19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6" name="Google Shape;1506;p19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7" name="Google Shape;1507;p19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8" name="Google Shape;1508;p19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9" name="Google Shape;1509;p19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0" name="Google Shape;1510;p19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1" name="Google Shape;1511;p19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2" name="Google Shape;1512;p19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3" name="Google Shape;1513;p19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4" name="Google Shape;1514;p19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5" name="Google Shape;1515;p19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6" name="Google Shape;1516;p19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7" name="Google Shape;1517;p19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8" name="Google Shape;1518;p19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9" name="Google Shape;1519;p19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0" name="Google Shape;1520;p19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1" name="Google Shape;1521;p19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2" name="Google Shape;1522;p19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3" name="Google Shape;1523;p19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4" name="Google Shape;1524;p19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5" name="Google Shape;1525;p19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6" name="Google Shape;1526;p19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7" name="Google Shape;1527;p19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8" name="Google Shape;1528;p19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9" name="Google Shape;1529;p19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0" name="Google Shape;1530;p19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1" name="Google Shape;1531;p19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2" name="Google Shape;1532;p19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3" name="Google Shape;1533;p19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4" name="Google Shape;1534;p19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5" name="Google Shape;1535;p19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6" name="Google Shape;1536;p19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7" name="Google Shape;1537;p19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8" name="Google Shape;1538;p19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39" name="Google Shape;1539;p19"/>
          <p:cNvGrpSpPr/>
          <p:nvPr/>
        </p:nvGrpSpPr>
        <p:grpSpPr>
          <a:xfrm>
            <a:off x="7658900" y="2949438"/>
            <a:ext cx="444275" cy="398525"/>
            <a:chOff x="2495125" y="2142250"/>
            <a:chExt cx="444275" cy="398525"/>
          </a:xfrm>
        </p:grpSpPr>
        <p:sp>
          <p:nvSpPr>
            <p:cNvPr id="1540" name="Google Shape;154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2" name="Google Shape;1542;p19"/>
          <p:cNvGrpSpPr/>
          <p:nvPr/>
        </p:nvGrpSpPr>
        <p:grpSpPr>
          <a:xfrm>
            <a:off x="1018050" y="1506975"/>
            <a:ext cx="291375" cy="281375"/>
            <a:chOff x="3243875" y="2372825"/>
            <a:chExt cx="291375" cy="281375"/>
          </a:xfrm>
        </p:grpSpPr>
        <p:sp>
          <p:nvSpPr>
            <p:cNvPr id="1543" name="Google Shape;1543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3" name="Google Shape;1553;p19"/>
          <p:cNvGrpSpPr/>
          <p:nvPr/>
        </p:nvGrpSpPr>
        <p:grpSpPr>
          <a:xfrm>
            <a:off x="2071475" y="615963"/>
            <a:ext cx="166675" cy="168575"/>
            <a:chOff x="4954425" y="2036375"/>
            <a:chExt cx="166675" cy="168575"/>
          </a:xfrm>
        </p:grpSpPr>
        <p:sp>
          <p:nvSpPr>
            <p:cNvPr id="1554" name="Google Shape;1554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7006975" y="6596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7" name="Google Shape;1557;p19"/>
          <p:cNvSpPr/>
          <p:nvPr/>
        </p:nvSpPr>
        <p:spPr>
          <a:xfrm>
            <a:off x="1821125" y="12846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8" name="Google Shape;1558;p19"/>
          <p:cNvSpPr/>
          <p:nvPr/>
        </p:nvSpPr>
        <p:spPr>
          <a:xfrm>
            <a:off x="1018050" y="100065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9" name="Google Shape;1559;p19"/>
          <p:cNvSpPr/>
          <p:nvPr/>
        </p:nvSpPr>
        <p:spPr>
          <a:xfrm>
            <a:off x="7527700" y="41819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0" name="Google Shape;1560;p19"/>
          <p:cNvSpPr/>
          <p:nvPr/>
        </p:nvSpPr>
        <p:spPr>
          <a:xfrm>
            <a:off x="1104175" y="3709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61" name="Google Shape;1561;p19"/>
          <p:cNvGrpSpPr/>
          <p:nvPr/>
        </p:nvGrpSpPr>
        <p:grpSpPr>
          <a:xfrm>
            <a:off x="1529750" y="4285375"/>
            <a:ext cx="291375" cy="281375"/>
            <a:chOff x="3243875" y="2372825"/>
            <a:chExt cx="291375" cy="281375"/>
          </a:xfrm>
        </p:grpSpPr>
        <p:sp>
          <p:nvSpPr>
            <p:cNvPr id="1562" name="Google Shape;1562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2" name="Google Shape;1572;p19"/>
          <p:cNvGrpSpPr/>
          <p:nvPr/>
        </p:nvGrpSpPr>
        <p:grpSpPr>
          <a:xfrm>
            <a:off x="1254238" y="2592525"/>
            <a:ext cx="444275" cy="398525"/>
            <a:chOff x="2495125" y="2142250"/>
            <a:chExt cx="444275" cy="398525"/>
          </a:xfrm>
        </p:grpSpPr>
        <p:sp>
          <p:nvSpPr>
            <p:cNvPr id="1573" name="Google Shape;1573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5" name="Google Shape;1575;p19"/>
          <p:cNvGrpSpPr/>
          <p:nvPr/>
        </p:nvGrpSpPr>
        <p:grpSpPr>
          <a:xfrm>
            <a:off x="6975800" y="4368950"/>
            <a:ext cx="291375" cy="281375"/>
            <a:chOff x="3243875" y="2372825"/>
            <a:chExt cx="291375" cy="281375"/>
          </a:xfrm>
        </p:grpSpPr>
        <p:sp>
          <p:nvSpPr>
            <p:cNvPr id="1576" name="Google Shape;1576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6" name="Google Shape;1586;p19"/>
          <p:cNvGrpSpPr/>
          <p:nvPr/>
        </p:nvGrpSpPr>
        <p:grpSpPr>
          <a:xfrm>
            <a:off x="7185250" y="2202150"/>
            <a:ext cx="166675" cy="168575"/>
            <a:chOff x="4954425" y="2036375"/>
            <a:chExt cx="166675" cy="168575"/>
          </a:xfrm>
        </p:grpSpPr>
        <p:sp>
          <p:nvSpPr>
            <p:cNvPr id="1587" name="Google Shape;1587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9" name="Google Shape;1589;p19"/>
          <p:cNvGrpSpPr/>
          <p:nvPr/>
        </p:nvGrpSpPr>
        <p:grpSpPr>
          <a:xfrm>
            <a:off x="7658888" y="1125963"/>
            <a:ext cx="444275" cy="398525"/>
            <a:chOff x="2495125" y="2142250"/>
            <a:chExt cx="444275" cy="398525"/>
          </a:xfrm>
        </p:grpSpPr>
        <p:sp>
          <p:nvSpPr>
            <p:cNvPr id="1590" name="Google Shape;159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5" name="Google Shape;135;p3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36" name="Google Shape;136;p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" name="Google Shape;137;p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8" name="Google Shape;138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0" name="Google Shape;140;p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1" name="Google Shape;141;p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2" name="Google Shape;142;p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4" name="Google Shape;144;p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5" name="Google Shape;145;p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" name="Google Shape;147;p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" name="Google Shape;148;p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" name="Google Shape;150;p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51" name="Google Shape;151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3" name="Google Shape;153;p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54" name="Google Shape;154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6" name="Google Shape;156;p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" name="Google Shape;158;p3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3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3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3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3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3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3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3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3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3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3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3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3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3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3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3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3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3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3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3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3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3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3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3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3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3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3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3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3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3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3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3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3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3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3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3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3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3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3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3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3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3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3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3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3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3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3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3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3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3"/>
          <p:cNvSpPr txBox="1">
            <a:spLocks noGrp="1"/>
          </p:cNvSpPr>
          <p:nvPr>
            <p:ph type="title"/>
          </p:nvPr>
        </p:nvSpPr>
        <p:spPr>
          <a:xfrm>
            <a:off x="2497874" y="2156593"/>
            <a:ext cx="39681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209" name="Google Shape;209;p3"/>
          <p:cNvSpPr txBox="1">
            <a:spLocks noGrp="1"/>
          </p:cNvSpPr>
          <p:nvPr>
            <p:ph type="title" idx="2" hasCustomPrompt="1"/>
          </p:nvPr>
        </p:nvSpPr>
        <p:spPr>
          <a:xfrm>
            <a:off x="3965650" y="1122450"/>
            <a:ext cx="10326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43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0" name="Google Shape;210;p3"/>
          <p:cNvSpPr txBox="1">
            <a:spLocks noGrp="1"/>
          </p:cNvSpPr>
          <p:nvPr>
            <p:ph type="subTitle" idx="1"/>
          </p:nvPr>
        </p:nvSpPr>
        <p:spPr>
          <a:xfrm>
            <a:off x="2233575" y="3144850"/>
            <a:ext cx="4496700" cy="6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211" name="Google Shape;211;p3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12" name="Google Shape;212;p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4" name="Google Shape;214;p3"/>
          <p:cNvGrpSpPr/>
          <p:nvPr/>
        </p:nvGrpSpPr>
        <p:grpSpPr>
          <a:xfrm>
            <a:off x="7353450" y="3955275"/>
            <a:ext cx="291375" cy="281375"/>
            <a:chOff x="3243875" y="2372825"/>
            <a:chExt cx="291375" cy="281375"/>
          </a:xfrm>
        </p:grpSpPr>
        <p:sp>
          <p:nvSpPr>
            <p:cNvPr id="215" name="Google Shape;215;p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5" name="Google Shape;225;p3"/>
          <p:cNvGrpSpPr/>
          <p:nvPr/>
        </p:nvGrpSpPr>
        <p:grpSpPr>
          <a:xfrm>
            <a:off x="7510400" y="1254438"/>
            <a:ext cx="166675" cy="168575"/>
            <a:chOff x="4954425" y="2036375"/>
            <a:chExt cx="166675" cy="168575"/>
          </a:xfrm>
        </p:grpSpPr>
        <p:sp>
          <p:nvSpPr>
            <p:cNvPr id="226" name="Google Shape;226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" name="Google Shape;228;p3"/>
          <p:cNvSpPr/>
          <p:nvPr/>
        </p:nvSpPr>
        <p:spPr>
          <a:xfrm>
            <a:off x="1531350" y="3017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3"/>
          <p:cNvSpPr/>
          <p:nvPr/>
        </p:nvSpPr>
        <p:spPr>
          <a:xfrm>
            <a:off x="8069225" y="270838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0" name="Google Shape;230;p3"/>
          <p:cNvGrpSpPr/>
          <p:nvPr/>
        </p:nvGrpSpPr>
        <p:grpSpPr>
          <a:xfrm>
            <a:off x="1168975" y="4065000"/>
            <a:ext cx="166675" cy="168575"/>
            <a:chOff x="4954425" y="2036375"/>
            <a:chExt cx="166675" cy="168575"/>
          </a:xfrm>
        </p:grpSpPr>
        <p:sp>
          <p:nvSpPr>
            <p:cNvPr id="231" name="Google Shape;231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4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4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7" name="Google Shape;237;p4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238" name="Google Shape;238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0" name="Google Shape;240;p4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241" name="Google Shape;241;p4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3" name="Google Shape;243;p4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244" name="Google Shape;244;p4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4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247" name="Google Shape;247;p4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9" name="Google Shape;249;p4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250" name="Google Shape;250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2" name="Google Shape;252;p4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253" name="Google Shape;253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255;p4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4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4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4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4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4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4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4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4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4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4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4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4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4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4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4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4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4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4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4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4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4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4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4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4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4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4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4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4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4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4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4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4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4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4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4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4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4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4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4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4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4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4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4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4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4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4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4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4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4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4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4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4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4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4"/>
          <p:cNvSpPr txBox="1">
            <a:spLocks noGrp="1"/>
          </p:cNvSpPr>
          <p:nvPr>
            <p:ph type="subTitle" idx="1"/>
          </p:nvPr>
        </p:nvSpPr>
        <p:spPr>
          <a:xfrm>
            <a:off x="821325" y="1232150"/>
            <a:ext cx="7501200" cy="33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2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2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2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2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2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2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200"/>
            </a:lvl9pPr>
          </a:lstStyle>
          <a:p>
            <a:endParaRPr/>
          </a:p>
        </p:txBody>
      </p:sp>
      <p:sp>
        <p:nvSpPr>
          <p:cNvPr id="310" name="Google Shape;310;p4"/>
          <p:cNvSpPr/>
          <p:nvPr/>
        </p:nvSpPr>
        <p:spPr>
          <a:xfrm rot="4238894">
            <a:off x="287196" y="4383386"/>
            <a:ext cx="794710" cy="68675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4"/>
          <p:cNvSpPr/>
          <p:nvPr/>
        </p:nvSpPr>
        <p:spPr>
          <a:xfrm>
            <a:off x="7109750" y="7326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4"/>
          <p:cNvSpPr/>
          <p:nvPr/>
        </p:nvSpPr>
        <p:spPr>
          <a:xfrm>
            <a:off x="1324400" y="55106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3" name="Google Shape;313;p4"/>
          <p:cNvGrpSpPr/>
          <p:nvPr/>
        </p:nvGrpSpPr>
        <p:grpSpPr>
          <a:xfrm>
            <a:off x="7636900" y="441350"/>
            <a:ext cx="291375" cy="281375"/>
            <a:chOff x="3243875" y="2372825"/>
            <a:chExt cx="291375" cy="281375"/>
          </a:xfrm>
        </p:grpSpPr>
        <p:sp>
          <p:nvSpPr>
            <p:cNvPr id="314" name="Google Shape;314;p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Google Shape;324;p4"/>
          <p:cNvSpPr/>
          <p:nvPr/>
        </p:nvSpPr>
        <p:spPr>
          <a:xfrm>
            <a:off x="8088375" y="123213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4"/>
          <p:cNvSpPr/>
          <p:nvPr/>
        </p:nvSpPr>
        <p:spPr>
          <a:xfrm>
            <a:off x="1023000" y="1014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" name="Google Shape;327;p5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328" name="Google Shape;328;p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9" name="Google Shape;329;p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330" name="Google Shape;330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32" name="Google Shape;332;p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3" name="Google Shape;333;p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334" name="Google Shape;334;p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6" name="Google Shape;336;p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337" name="Google Shape;337;p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9" name="Google Shape;339;p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340" name="Google Shape;340;p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2" name="Google Shape;342;p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343" name="Google Shape;343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5" name="Google Shape;345;p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346" name="Google Shape;346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8" name="Google Shape;348;p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0" name="Google Shape;350;p5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subTitle" idx="1"/>
          </p:nvPr>
        </p:nvSpPr>
        <p:spPr>
          <a:xfrm>
            <a:off x="1979838" y="2245525"/>
            <a:ext cx="23427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2"/>
          </p:nvPr>
        </p:nvSpPr>
        <p:spPr>
          <a:xfrm>
            <a:off x="1979838" y="2603400"/>
            <a:ext cx="2342700" cy="9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3" name="Google Shape;353;p5"/>
          <p:cNvSpPr txBox="1">
            <a:spLocks noGrp="1"/>
          </p:cNvSpPr>
          <p:nvPr>
            <p:ph type="subTitle" idx="3"/>
          </p:nvPr>
        </p:nvSpPr>
        <p:spPr>
          <a:xfrm>
            <a:off x="4821463" y="2245525"/>
            <a:ext cx="23427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4" name="Google Shape;354;p5"/>
          <p:cNvSpPr txBox="1">
            <a:spLocks noGrp="1"/>
          </p:cNvSpPr>
          <p:nvPr>
            <p:ph type="subTitle" idx="4"/>
          </p:nvPr>
        </p:nvSpPr>
        <p:spPr>
          <a:xfrm>
            <a:off x="4821463" y="2603404"/>
            <a:ext cx="2342700" cy="9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5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5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5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5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5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5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5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5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5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5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5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5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5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5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5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5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5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5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5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5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5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5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5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5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5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5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5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5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5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5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5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5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5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5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5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5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5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5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5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5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5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5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5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5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5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5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5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5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5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5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6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6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6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9" name="Google Shape;409;p6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410" name="Google Shape;410;p6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6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2" name="Google Shape;412;p6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413" name="Google Shape;413;p6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6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5" name="Google Shape;415;p6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416" name="Google Shape;416;p6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6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8" name="Google Shape;418;p6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419" name="Google Shape;419;p6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6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1" name="Google Shape;421;p6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422" name="Google Shape;422;p6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6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4" name="Google Shape;424;p6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425" name="Google Shape;425;p6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6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7" name="Google Shape;427;p6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6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6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6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Google Shape;431;p6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6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6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" name="Google Shape;434;p6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5" name="Google Shape;435;p6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6" name="Google Shape;436;p6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7" name="Google Shape;437;p6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6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6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6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6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2" name="Google Shape;442;p6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" name="Google Shape;443;p6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6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6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6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6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6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6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Google Shape;450;p6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6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6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6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6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6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6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6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6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" name="Google Shape;459;p6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0" name="Google Shape;460;p6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6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6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6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6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6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6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6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6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" name="Google Shape;469;p6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6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6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6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6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6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6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6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6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6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6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6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81" name="Google Shape;481;p6"/>
          <p:cNvGrpSpPr/>
          <p:nvPr/>
        </p:nvGrpSpPr>
        <p:grpSpPr>
          <a:xfrm>
            <a:off x="726213" y="4500425"/>
            <a:ext cx="291375" cy="281375"/>
            <a:chOff x="3243875" y="2372825"/>
            <a:chExt cx="291375" cy="281375"/>
          </a:xfrm>
        </p:grpSpPr>
        <p:sp>
          <p:nvSpPr>
            <p:cNvPr id="482" name="Google Shape;482;p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2" name="Google Shape;492;p6"/>
          <p:cNvSpPr/>
          <p:nvPr/>
        </p:nvSpPr>
        <p:spPr>
          <a:xfrm>
            <a:off x="7335600" y="508075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3" name="Google Shape;493;p6"/>
          <p:cNvGrpSpPr/>
          <p:nvPr/>
        </p:nvGrpSpPr>
        <p:grpSpPr>
          <a:xfrm>
            <a:off x="1514950" y="454750"/>
            <a:ext cx="166675" cy="168575"/>
            <a:chOff x="4954425" y="2036375"/>
            <a:chExt cx="166675" cy="168575"/>
          </a:xfrm>
        </p:grpSpPr>
        <p:sp>
          <p:nvSpPr>
            <p:cNvPr id="494" name="Google Shape;494;p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6" name="Google Shape;496;p6"/>
          <p:cNvSpPr/>
          <p:nvPr/>
        </p:nvSpPr>
        <p:spPr>
          <a:xfrm>
            <a:off x="1427950" y="478178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8" name="Google Shape;498;p7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499" name="Google Shape;499;p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0" name="Google Shape;500;p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01" name="Google Shape;501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03" name="Google Shape;503;p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4" name="Google Shape;504;p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05" name="Google Shape;505;p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07" name="Google Shape;507;p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08" name="Google Shape;508;p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0" name="Google Shape;510;p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11" name="Google Shape;511;p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3" name="Google Shape;513;p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14" name="Google Shape;514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6" name="Google Shape;516;p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17" name="Google Shape;517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19" name="Google Shape;519;p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1" name="Google Shape;521;p7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7"/>
          <p:cNvSpPr txBox="1">
            <a:spLocks noGrp="1"/>
          </p:cNvSpPr>
          <p:nvPr>
            <p:ph type="subTitle" idx="1"/>
          </p:nvPr>
        </p:nvSpPr>
        <p:spPr>
          <a:xfrm>
            <a:off x="5558685" y="2109350"/>
            <a:ext cx="24174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23" name="Google Shape;523;p7"/>
          <p:cNvSpPr txBox="1">
            <a:spLocks noGrp="1"/>
          </p:cNvSpPr>
          <p:nvPr>
            <p:ph type="subTitle" idx="2"/>
          </p:nvPr>
        </p:nvSpPr>
        <p:spPr>
          <a:xfrm>
            <a:off x="5556263" y="2463297"/>
            <a:ext cx="2417400" cy="13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524" name="Google Shape;524;p7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7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7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7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7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7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7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7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7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7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7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7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7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7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7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7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7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p7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7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7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7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7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7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7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7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7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7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7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7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7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4" name="Google Shape;554;p7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7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" name="Google Shape;556;p7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7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" name="Google Shape;558;p7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9" name="Google Shape;559;p7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7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7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62;p7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p7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7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7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7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7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7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7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p7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7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7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7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5" name="Google Shape;575;p8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576" name="Google Shape;576;p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7" name="Google Shape;577;p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78" name="Google Shape;578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80" name="Google Shape;580;p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1" name="Google Shape;581;p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82" name="Google Shape;582;p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4" name="Google Shape;584;p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85" name="Google Shape;585;p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7" name="Google Shape;587;p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88" name="Google Shape;588;p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0" name="Google Shape;590;p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91" name="Google Shape;591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3" name="Google Shape;593;p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94" name="Google Shape;594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96" name="Google Shape;596;p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8" name="Google Shape;598;p8"/>
          <p:cNvSpPr txBox="1">
            <a:spLocks noGrp="1"/>
          </p:cNvSpPr>
          <p:nvPr>
            <p:ph type="title"/>
          </p:nvPr>
        </p:nvSpPr>
        <p:spPr>
          <a:xfrm>
            <a:off x="1529550" y="1682550"/>
            <a:ext cx="6084900" cy="7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99" name="Google Shape;599;p8"/>
          <p:cNvSpPr txBox="1">
            <a:spLocks noGrp="1"/>
          </p:cNvSpPr>
          <p:nvPr>
            <p:ph type="subTitle" idx="1"/>
          </p:nvPr>
        </p:nvSpPr>
        <p:spPr>
          <a:xfrm>
            <a:off x="1534825" y="2405250"/>
            <a:ext cx="6084900" cy="105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00" name="Google Shape;600;p8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8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8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8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8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8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8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8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8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9" name="Google Shape;609;p8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10;p8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p8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8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3" name="Google Shape;613;p8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8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8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8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7" name="Google Shape;617;p8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8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8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" name="Google Shape;620;p8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1" name="Google Shape;621;p8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p8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3" name="Google Shape;623;p8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4" name="Google Shape;624;p8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8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8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p8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" name="Google Shape;628;p8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9" name="Google Shape;629;p8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p8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1" name="Google Shape;631;p8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8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8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8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8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8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8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8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8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8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8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2" name="Google Shape;642;p8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8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4" name="Google Shape;644;p8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5" name="Google Shape;645;p8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p8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8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8" name="Google Shape;648;p8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9" name="Google Shape;649;p8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1" name="Google Shape;651;p9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652" name="Google Shape;652;p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3" name="Google Shape;653;p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654" name="Google Shape;654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56" name="Google Shape;656;p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7" name="Google Shape;657;p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58" name="Google Shape;658;p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0" name="Google Shape;660;p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61" name="Google Shape;661;p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3" name="Google Shape;663;p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64" name="Google Shape;664;p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6" name="Google Shape;666;p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67" name="Google Shape;667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9" name="Google Shape;669;p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70" name="Google Shape;670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72" name="Google Shape;672;p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4" name="Google Shape;674;p9"/>
          <p:cNvSpPr txBox="1">
            <a:spLocks noGrp="1"/>
          </p:cNvSpPr>
          <p:nvPr>
            <p:ph type="title"/>
          </p:nvPr>
        </p:nvSpPr>
        <p:spPr>
          <a:xfrm>
            <a:off x="2014800" y="1482700"/>
            <a:ext cx="5114400" cy="138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0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5" name="Google Shape;675;p9"/>
          <p:cNvSpPr txBox="1">
            <a:spLocks noGrp="1"/>
          </p:cNvSpPr>
          <p:nvPr>
            <p:ph type="subTitle" idx="1"/>
          </p:nvPr>
        </p:nvSpPr>
        <p:spPr>
          <a:xfrm>
            <a:off x="2594250" y="2750800"/>
            <a:ext cx="3955500" cy="9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676" name="Google Shape;676;p9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7" name="Google Shape;677;p9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8" name="Google Shape;678;p9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9" name="Google Shape;679;p9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9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1" name="Google Shape;681;p9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" name="Google Shape;682;p9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3" name="Google Shape;683;p9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4" name="Google Shape;684;p9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9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9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687;p9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8" name="Google Shape;688;p9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9" name="Google Shape;689;p9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9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9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2" name="Google Shape;692;p9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Google Shape;693;p9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4" name="Google Shape;694;p9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5" name="Google Shape;695;p9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" name="Google Shape;696;p9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" name="Google Shape;697;p9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9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9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9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1" name="Google Shape;701;p9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2" name="Google Shape;702;p9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3" name="Google Shape;703;p9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4" name="Google Shape;704;p9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5" name="Google Shape;705;p9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9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9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9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9" name="Google Shape;709;p9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10;p9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9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2" name="Google Shape;712;p9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3" name="Google Shape;713;p9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4" name="Google Shape;714;p9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9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" name="Google Shape;716;p9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9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" name="Google Shape;718;p9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" name="Google Shape;719;p9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9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9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" name="Google Shape;722;p9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9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4" name="Google Shape;724;p9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p9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" name="Google Shape;727;p10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728" name="Google Shape;728;p1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9" name="Google Shape;729;p1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0" name="Google Shape;730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2" name="Google Shape;732;p1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33" name="Google Shape;733;p1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4" name="Google Shape;734;p1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1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6" name="Google Shape;736;p1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37" name="Google Shape;737;p1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1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9" name="Google Shape;739;p1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0" name="Google Shape;740;p1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1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2" name="Google Shape;742;p1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3" name="Google Shape;743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5" name="Google Shape;745;p1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46" name="Google Shape;746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48" name="Google Shape;748;p1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1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0" name="Google Shape;750;p10"/>
          <p:cNvSpPr txBox="1">
            <a:spLocks noGrp="1"/>
          </p:cNvSpPr>
          <p:nvPr>
            <p:ph type="title"/>
          </p:nvPr>
        </p:nvSpPr>
        <p:spPr>
          <a:xfrm>
            <a:off x="3438550" y="2009550"/>
            <a:ext cx="4979400" cy="11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1" name="Google Shape;751;p10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2" name="Google Shape;752;p10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3" name="Google Shape;753;p10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4" name="Google Shape;754;p10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5" name="Google Shape;755;p10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6" name="Google Shape;756;p10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7" name="Google Shape;757;p10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8" name="Google Shape;758;p10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9" name="Google Shape;759;p10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10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10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10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3" name="Google Shape;763;p10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4" name="Google Shape;764;p10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5" name="Google Shape;765;p10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6" name="Google Shape;766;p10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7" name="Google Shape;767;p10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8" name="Google Shape;768;p10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10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10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1" name="Google Shape;771;p10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2" name="Google Shape;772;p10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3" name="Google Shape;773;p10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4" name="Google Shape;774;p10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5" name="Google Shape;775;p10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6" name="Google Shape;776;p10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7" name="Google Shape;777;p10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8" name="Google Shape;778;p10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9" name="Google Shape;779;p10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0" name="Google Shape;780;p10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1" name="Google Shape;781;p10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2" name="Google Shape;782;p10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3" name="Google Shape;783;p10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4" name="Google Shape;784;p10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5" name="Google Shape;785;p10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10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7" name="Google Shape;787;p10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8" name="Google Shape;788;p10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9" name="Google Shape;789;p10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10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1" name="Google Shape;791;p10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10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3" name="Google Shape;793;p10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10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5" name="Google Shape;795;p10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6" name="Google Shape;796;p10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7" name="Google Shape;797;p10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8" name="Google Shape;798;p10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p10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0" name="Google Shape;800;p10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9.xml"/><Relationship Id="rId4" Type="http://schemas.openxmlformats.org/officeDocument/2006/relationships/slide" Target="slide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9.xml"/><Relationship Id="rId4" Type="http://schemas.openxmlformats.org/officeDocument/2006/relationships/slide" Target="slid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10.xml"/><Relationship Id="rId5" Type="http://schemas.openxmlformats.org/officeDocument/2006/relationships/slide" Target="slide19.xml"/><Relationship Id="rId4" Type="http://schemas.openxmlformats.org/officeDocument/2006/relationships/slide" Target="slid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10.xml"/><Relationship Id="rId5" Type="http://schemas.openxmlformats.org/officeDocument/2006/relationships/slide" Target="slide19.xml"/><Relationship Id="rId4" Type="http://schemas.openxmlformats.org/officeDocument/2006/relationships/slide" Target="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10.xml"/><Relationship Id="rId5" Type="http://schemas.openxmlformats.org/officeDocument/2006/relationships/slide" Target="slide19.xml"/><Relationship Id="rId4" Type="http://schemas.openxmlformats.org/officeDocument/2006/relationships/slide" Target="slid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slide" Target="slide10.xml"/><Relationship Id="rId4" Type="http://schemas.openxmlformats.org/officeDocument/2006/relationships/slide" Target="slid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slide" Target="slide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slide" Target="slide19.xml"/><Relationship Id="rId5" Type="http://schemas.openxmlformats.org/officeDocument/2006/relationships/slide" Target="slide12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9.xml"/><Relationship Id="rId4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9.xml"/><Relationship Id="rId4" Type="http://schemas.openxmlformats.org/officeDocument/2006/relationships/slide" Target="slide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10.xml"/><Relationship Id="rId5" Type="http://schemas.openxmlformats.org/officeDocument/2006/relationships/slide" Target="slide19.xml"/><Relationship Id="rId4" Type="http://schemas.openxmlformats.org/officeDocument/2006/relationships/slide" Target="slide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10.xml"/><Relationship Id="rId5" Type="http://schemas.openxmlformats.org/officeDocument/2006/relationships/slide" Target="slide19.xml"/><Relationship Id="rId4" Type="http://schemas.openxmlformats.org/officeDocument/2006/relationships/slide" Target="slide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9.xml"/><Relationship Id="rId4" Type="http://schemas.openxmlformats.org/officeDocument/2006/relationships/slide" Target="slid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23"/>
          <p:cNvSpPr txBox="1">
            <a:spLocks noGrp="1"/>
          </p:cNvSpPr>
          <p:nvPr>
            <p:ph type="ctrTitle"/>
          </p:nvPr>
        </p:nvSpPr>
        <p:spPr>
          <a:xfrm>
            <a:off x="967700" y="1345750"/>
            <a:ext cx="7208700" cy="191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Akidah</a:t>
            </a:r>
            <a:r>
              <a:rPr lang="en-US" dirty="0" smtClean="0"/>
              <a:t> Islam</a:t>
            </a:r>
            <a:endParaRPr dirty="0"/>
          </a:p>
        </p:txBody>
      </p:sp>
      <p:sp>
        <p:nvSpPr>
          <p:cNvPr id="1731" name="Google Shape;1731;p23"/>
          <p:cNvSpPr txBox="1">
            <a:spLocks noGrp="1"/>
          </p:cNvSpPr>
          <p:nvPr>
            <p:ph type="subTitle" idx="1"/>
          </p:nvPr>
        </p:nvSpPr>
        <p:spPr>
          <a:xfrm>
            <a:off x="1138700" y="3588737"/>
            <a:ext cx="68667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Pendidikan</a:t>
            </a:r>
            <a:r>
              <a:rPr lang="en-US" dirty="0" smtClean="0"/>
              <a:t> Agama Islam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" grpId="0"/>
      <p:bldP spid="173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9" name="Google Shape;1749;p25"/>
          <p:cNvSpPr txBox="1">
            <a:spLocks noGrp="1"/>
          </p:cNvSpPr>
          <p:nvPr>
            <p:ph type="subTitle" idx="2"/>
          </p:nvPr>
        </p:nvSpPr>
        <p:spPr>
          <a:xfrm>
            <a:off x="891251" y="1241373"/>
            <a:ext cx="7222602" cy="32148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Aqidah</a:t>
            </a:r>
            <a:r>
              <a:rPr lang="en-US" dirty="0"/>
              <a:t> Islam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 smtClean="0"/>
              <a:t>:</a:t>
            </a:r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ar-AE" dirty="0" smtClean="0"/>
              <a:t>"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shalatku</a:t>
            </a:r>
            <a:r>
              <a:rPr lang="en-US" dirty="0"/>
              <a:t>, </a:t>
            </a:r>
            <a:r>
              <a:rPr lang="en-US" dirty="0" err="1"/>
              <a:t>ibadahku</a:t>
            </a:r>
            <a:r>
              <a:rPr lang="en-US" dirty="0"/>
              <a:t>, </a:t>
            </a:r>
            <a:r>
              <a:rPr lang="en-US" dirty="0" err="1"/>
              <a:t>hidupku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matiku</a:t>
            </a:r>
            <a:r>
              <a:rPr lang="en-US" dirty="0"/>
              <a:t> </a:t>
            </a:r>
            <a:r>
              <a:rPr lang="en-US" dirty="0" err="1"/>
              <a:t>hanyalah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/>
              <a:t> </a:t>
            </a:r>
            <a:r>
              <a:rPr lang="en-US" dirty="0" smtClean="0"/>
              <a:t>Allah</a:t>
            </a:r>
            <a:r>
              <a:rPr lang="en-US" dirty="0"/>
              <a:t>,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semesta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.” (QS. Al-An’am:162)</a:t>
            </a:r>
            <a:endParaRPr lang="en-US" sz="1400" dirty="0"/>
          </a:p>
          <a:p>
            <a:r>
              <a:rPr lang="en-US" sz="1400" dirty="0"/>
              <a:t/>
            </a:r>
            <a:br>
              <a:rPr lang="en-US" sz="1400" dirty="0"/>
            </a:br>
            <a:endParaRPr sz="15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317" y="1719296"/>
            <a:ext cx="6134582" cy="13291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9" name="Google Shape;1749;p25"/>
          <p:cNvSpPr txBox="1">
            <a:spLocks noGrp="1"/>
          </p:cNvSpPr>
          <p:nvPr>
            <p:ph type="subTitle" idx="2"/>
          </p:nvPr>
        </p:nvSpPr>
        <p:spPr>
          <a:xfrm>
            <a:off x="891251" y="347241"/>
            <a:ext cx="7222602" cy="41090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"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rasul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sungguh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Allah</a:t>
            </a:r>
            <a:r>
              <a:rPr lang="en-US" dirty="0"/>
              <a:t>”. (QS. An-Nisa:80)</a:t>
            </a:r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r>
              <a:rPr lang="en-US" dirty="0"/>
              <a:t>“Dan </a:t>
            </a:r>
            <a:r>
              <a:rPr lang="en-US" dirty="0" err="1"/>
              <a:t>aku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jin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mengabdi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-Ku”. (QS. Ad-Dzariyaat:56)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/>
              <a:t/>
            </a:r>
            <a:br>
              <a:rPr lang="en-US" sz="1400" dirty="0"/>
            </a:br>
            <a:endParaRPr sz="15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212" y="524157"/>
            <a:ext cx="5833641" cy="11505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502" y="2716554"/>
            <a:ext cx="4757641" cy="74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4239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0" name="Google Shape;2330;p29"/>
          <p:cNvSpPr/>
          <p:nvPr/>
        </p:nvSpPr>
        <p:spPr>
          <a:xfrm rot="-272599">
            <a:off x="2102445" y="1049268"/>
            <a:ext cx="4703781" cy="33281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31" name="Google Shape;2331;p29"/>
          <p:cNvSpPr/>
          <p:nvPr/>
        </p:nvSpPr>
        <p:spPr>
          <a:xfrm rot="-535295">
            <a:off x="1764682" y="968501"/>
            <a:ext cx="1088284" cy="94043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32" name="Google Shape;2332;p29"/>
          <p:cNvSpPr/>
          <p:nvPr/>
        </p:nvSpPr>
        <p:spPr>
          <a:xfrm rot="4430286">
            <a:off x="5860303" y="645089"/>
            <a:ext cx="1088253" cy="940366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33" name="Google Shape;2333;p29"/>
          <p:cNvSpPr txBox="1">
            <a:spLocks noGrp="1"/>
          </p:cNvSpPr>
          <p:nvPr>
            <p:ph type="title"/>
          </p:nvPr>
        </p:nvSpPr>
        <p:spPr>
          <a:xfrm>
            <a:off x="2209172" y="1041722"/>
            <a:ext cx="4572000" cy="3217762"/>
          </a:xfrm>
          <a:prstGeom prst="rect">
            <a:avLst/>
          </a:prstGeom>
        </p:spPr>
        <p:txBody>
          <a:bodyPr spcFirstLastPara="1" wrap="square" lIns="91425" tIns="91425" rIns="91425" bIns="91425" anchor="ctr" anchorCtr="1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Akidah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Islam</a:t>
            </a:r>
            <a:endParaRPr dirty="0"/>
          </a:p>
        </p:txBody>
      </p:sp>
      <p:sp>
        <p:nvSpPr>
          <p:cNvPr id="2334" name="Google Shape;2334;p29"/>
          <p:cNvSpPr txBox="1">
            <a:spLocks noGrp="1"/>
          </p:cNvSpPr>
          <p:nvPr>
            <p:ph type="title" idx="2"/>
          </p:nvPr>
        </p:nvSpPr>
        <p:spPr>
          <a:xfrm>
            <a:off x="1461719" y="510562"/>
            <a:ext cx="10326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03</a:t>
            </a:r>
            <a:endParaRPr dirty="0"/>
          </a:p>
        </p:txBody>
      </p:sp>
      <p:sp>
        <p:nvSpPr>
          <p:cNvPr id="2336" name="Google Shape;2336;p29">
            <a:hlinkClick r:id=""/>
          </p:cNvPr>
          <p:cNvSpPr txBox="1"/>
          <p:nvPr/>
        </p:nvSpPr>
        <p:spPr>
          <a:xfrm>
            <a:off x="3293522" y="4076019"/>
            <a:ext cx="2403300" cy="3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accent1"/>
                </a:solidFill>
                <a:latin typeface="Jua"/>
                <a:ea typeface="Jua"/>
                <a:cs typeface="Jua"/>
                <a:sym typeface="Jua"/>
              </a:rPr>
              <a:t>Let's Get Started</a:t>
            </a:r>
            <a:endParaRPr sz="2000" dirty="0">
              <a:solidFill>
                <a:schemeClr val="accent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37" name="Google Shape;2337;p29">
            <a:hlinkClick r:id="rId3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8" name="Google Shape;2338;p29">
            <a:hlinkClick r:id="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39" name="Google Shape;2339;p29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2340" name="Google Shape;2340;p29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1" name="Google Shape;2341;p29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2" name="Google Shape;2342;p29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3" name="Google Shape;2343;p29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4" name="Google Shape;2344;p29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345" name="Google Shape;2345;p29">
            <a:hlinkClick r:id="rId4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6" name="Google Shape;2346;p29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7" name="Google Shape;2347;p29">
            <a:hlinkClick r:id="rId5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8" name="Google Shape;2348;p29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9" name="Google Shape;2349;p29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50" name="Google Shape;2350;p29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51" name="Google Shape;2351;p29">
            <a:hlinkClick r:id="rId6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6" name="Google Shape;1736;p24"/>
          <p:cNvSpPr txBox="1">
            <a:spLocks noGrp="1"/>
          </p:cNvSpPr>
          <p:nvPr>
            <p:ph type="title"/>
          </p:nvPr>
        </p:nvSpPr>
        <p:spPr>
          <a:xfrm>
            <a:off x="483157" y="620204"/>
            <a:ext cx="7051962" cy="66347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 smtClean="0"/>
              <a:t>Akidah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Benar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Islam</a:t>
            </a:r>
            <a:endParaRPr sz="2000" dirty="0"/>
          </a:p>
        </p:txBody>
      </p:sp>
      <p:sp>
        <p:nvSpPr>
          <p:cNvPr id="1737" name="Google Shape;1737;p24"/>
          <p:cNvSpPr txBox="1">
            <a:spLocks noGrp="1"/>
          </p:cNvSpPr>
          <p:nvPr>
            <p:ph type="subTitle" idx="1"/>
          </p:nvPr>
        </p:nvSpPr>
        <p:spPr>
          <a:xfrm>
            <a:off x="1377387" y="1283683"/>
            <a:ext cx="6331352" cy="33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Islam, </a:t>
            </a:r>
            <a:r>
              <a:rPr lang="en-US" sz="1600" dirty="0" err="1">
                <a:solidFill>
                  <a:schemeClr val="tx1"/>
                </a:solidFill>
              </a:rPr>
              <a:t>aqidah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benar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adalah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keyakinan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bahwa</a:t>
            </a:r>
            <a:r>
              <a:rPr lang="en-US" sz="1600" dirty="0">
                <a:solidFill>
                  <a:schemeClr val="tx1"/>
                </a:solidFill>
              </a:rPr>
              <a:t> Allah </a:t>
            </a:r>
            <a:r>
              <a:rPr lang="en-US" sz="1600" dirty="0" err="1">
                <a:solidFill>
                  <a:schemeClr val="tx1"/>
                </a:solidFill>
              </a:rPr>
              <a:t>adalah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satu-satunya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pencipta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semesta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Sangat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penting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bagi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seorang</a:t>
            </a:r>
            <a:r>
              <a:rPr lang="en-US" sz="1600" dirty="0">
                <a:solidFill>
                  <a:schemeClr val="tx1"/>
                </a:solidFill>
              </a:rPr>
              <a:t> Muslim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mengetahui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tentang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ilmu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aqidah</a:t>
            </a:r>
            <a:r>
              <a:rPr lang="en-US" sz="1600" dirty="0">
                <a:solidFill>
                  <a:schemeClr val="tx1"/>
                </a:solidFill>
              </a:rPr>
              <a:t>. Hal </a:t>
            </a:r>
            <a:r>
              <a:rPr lang="en-US" sz="1600" dirty="0" err="1">
                <a:solidFill>
                  <a:schemeClr val="tx1"/>
                </a:solidFill>
              </a:rPr>
              <a:t>ini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dikarenakan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aqidah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dipegang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menentukan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diterima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tidaknya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amalan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seseorang</a:t>
            </a:r>
            <a:r>
              <a:rPr lang="en-US" sz="1600" dirty="0">
                <a:solidFill>
                  <a:schemeClr val="tx1"/>
                </a:solidFill>
              </a:rPr>
              <a:t>. Al-Qur’an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Sunnah </a:t>
            </a:r>
            <a:r>
              <a:rPr lang="en-US" sz="1600" dirty="0" err="1">
                <a:solidFill>
                  <a:schemeClr val="tx1"/>
                </a:solidFill>
              </a:rPr>
              <a:t>menggambarkan</a:t>
            </a:r>
            <a:r>
              <a:rPr lang="en-US" sz="1600" dirty="0">
                <a:solidFill>
                  <a:schemeClr val="tx1"/>
                </a:solidFill>
              </a:rPr>
              <a:t> Islam </a:t>
            </a:r>
            <a:r>
              <a:rPr lang="en-US" sz="1600" dirty="0" err="1">
                <a:solidFill>
                  <a:schemeClr val="tx1"/>
                </a:solidFill>
              </a:rPr>
              <a:t>sebagai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jalan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lurus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Menjaga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jalan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ini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mengharuskan</a:t>
            </a:r>
            <a:r>
              <a:rPr lang="en-US" sz="1600" dirty="0">
                <a:solidFill>
                  <a:schemeClr val="tx1"/>
                </a:solidFill>
              </a:rPr>
              <a:t> orang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mematuhi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perintah</a:t>
            </a:r>
            <a:r>
              <a:rPr lang="en-US" sz="1600" dirty="0">
                <a:solidFill>
                  <a:schemeClr val="tx1"/>
                </a:solidFill>
              </a:rPr>
              <a:t> Allah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Rasul</a:t>
            </a:r>
            <a:r>
              <a:rPr lang="en-US" sz="1600" dirty="0">
                <a:solidFill>
                  <a:schemeClr val="tx1"/>
                </a:solidFill>
              </a:rPr>
              <a:t>-Nya (saw). 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313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9" name="Google Shape;1749;p25"/>
          <p:cNvSpPr txBox="1">
            <a:spLocks noGrp="1"/>
          </p:cNvSpPr>
          <p:nvPr>
            <p:ph type="subTitle" idx="2"/>
          </p:nvPr>
        </p:nvSpPr>
        <p:spPr>
          <a:xfrm>
            <a:off x="972273" y="798653"/>
            <a:ext cx="7141580" cy="40858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en-US" sz="1500" dirty="0" err="1">
                <a:solidFill>
                  <a:schemeClr val="tx1"/>
                </a:solidFill>
              </a:rPr>
              <a:t>Ketidaktaatan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dalam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bentuk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apa</a:t>
            </a:r>
            <a:r>
              <a:rPr lang="en-US" sz="1500" dirty="0">
                <a:solidFill>
                  <a:schemeClr val="tx1"/>
                </a:solidFill>
              </a:rPr>
              <a:t> pun </a:t>
            </a:r>
            <a:r>
              <a:rPr lang="en-US" sz="1500" dirty="0" err="1">
                <a:solidFill>
                  <a:schemeClr val="tx1"/>
                </a:solidFill>
              </a:rPr>
              <a:t>menempatkan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mereka</a:t>
            </a:r>
            <a:r>
              <a:rPr lang="en-US" sz="1500" dirty="0">
                <a:solidFill>
                  <a:schemeClr val="tx1"/>
                </a:solidFill>
              </a:rPr>
              <a:t> di </a:t>
            </a:r>
            <a:r>
              <a:rPr lang="en-US" sz="1500" dirty="0" err="1">
                <a:solidFill>
                  <a:schemeClr val="tx1"/>
                </a:solidFill>
              </a:rPr>
              <a:t>jalan</a:t>
            </a:r>
            <a:r>
              <a:rPr lang="en-US" sz="1500" dirty="0">
                <a:solidFill>
                  <a:schemeClr val="tx1"/>
                </a:solidFill>
              </a:rPr>
              <a:t> yang </a:t>
            </a:r>
            <a:r>
              <a:rPr lang="en-US" sz="1500" dirty="0" err="1">
                <a:solidFill>
                  <a:schemeClr val="tx1"/>
                </a:solidFill>
              </a:rPr>
              <a:t>menyimpang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dari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jalan</a:t>
            </a:r>
            <a:r>
              <a:rPr lang="en-US" sz="1500" dirty="0">
                <a:solidFill>
                  <a:schemeClr val="tx1"/>
                </a:solidFill>
              </a:rPr>
              <a:t> yang </a:t>
            </a:r>
            <a:r>
              <a:rPr lang="en-US" sz="1500" dirty="0" err="1">
                <a:solidFill>
                  <a:schemeClr val="tx1"/>
                </a:solidFill>
              </a:rPr>
              <a:t>lurus</a:t>
            </a:r>
            <a:r>
              <a:rPr lang="en-US" sz="1500" dirty="0">
                <a:solidFill>
                  <a:schemeClr val="tx1"/>
                </a:solidFill>
              </a:rPr>
              <a:t>. Bab </a:t>
            </a:r>
            <a:r>
              <a:rPr lang="en-US" sz="1500" dirty="0" err="1">
                <a:solidFill>
                  <a:schemeClr val="tx1"/>
                </a:solidFill>
              </a:rPr>
              <a:t>pembuka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Kitab</a:t>
            </a:r>
            <a:r>
              <a:rPr lang="en-US" sz="1500" dirty="0">
                <a:solidFill>
                  <a:schemeClr val="tx1"/>
                </a:solidFill>
              </a:rPr>
              <a:t> Allah </a:t>
            </a:r>
            <a:r>
              <a:rPr lang="en-US" sz="1500" dirty="0" err="1">
                <a:solidFill>
                  <a:schemeClr val="tx1"/>
                </a:solidFill>
              </a:rPr>
              <a:t>menyebutkan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jalan</a:t>
            </a:r>
            <a:r>
              <a:rPr lang="en-US" sz="1500" dirty="0">
                <a:solidFill>
                  <a:schemeClr val="tx1"/>
                </a:solidFill>
              </a:rPr>
              <a:t> yang </a:t>
            </a:r>
            <a:r>
              <a:rPr lang="en-US" sz="1500" dirty="0" err="1">
                <a:solidFill>
                  <a:schemeClr val="tx1"/>
                </a:solidFill>
              </a:rPr>
              <a:t>lurus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ini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dan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menjelaskan</a:t>
            </a:r>
            <a:r>
              <a:rPr lang="en-US" sz="1500" dirty="0">
                <a:solidFill>
                  <a:schemeClr val="tx1"/>
                </a:solidFill>
              </a:rPr>
              <a:t> orang-orang yang </a:t>
            </a:r>
            <a:r>
              <a:rPr lang="en-US" sz="1500" dirty="0" err="1">
                <a:solidFill>
                  <a:schemeClr val="tx1"/>
                </a:solidFill>
              </a:rPr>
              <a:t>mengikuti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jalan</a:t>
            </a:r>
            <a:r>
              <a:rPr lang="en-US" sz="1500" dirty="0">
                <a:solidFill>
                  <a:schemeClr val="tx1"/>
                </a:solidFill>
              </a:rPr>
              <a:t> yang </a:t>
            </a:r>
            <a:r>
              <a:rPr lang="en-US" sz="1500" dirty="0" err="1">
                <a:solidFill>
                  <a:schemeClr val="tx1"/>
                </a:solidFill>
              </a:rPr>
              <a:t>lurus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dan</a:t>
            </a:r>
            <a:r>
              <a:rPr lang="en-US" sz="1500" dirty="0">
                <a:solidFill>
                  <a:schemeClr val="tx1"/>
                </a:solidFill>
              </a:rPr>
              <a:t> orang-orang yang </a:t>
            </a:r>
            <a:r>
              <a:rPr lang="en-US" sz="1500" dirty="0" err="1">
                <a:solidFill>
                  <a:schemeClr val="tx1"/>
                </a:solidFill>
              </a:rPr>
              <a:t>menyimpang</a:t>
            </a:r>
            <a:r>
              <a:rPr lang="en-US" sz="1500" dirty="0">
                <a:solidFill>
                  <a:schemeClr val="tx1"/>
                </a:solidFill>
              </a:rPr>
              <a:t> </a:t>
            </a:r>
            <a:r>
              <a:rPr lang="en-US" sz="1500" dirty="0" err="1">
                <a:solidFill>
                  <a:schemeClr val="tx1"/>
                </a:solidFill>
              </a:rPr>
              <a:t>darinya</a:t>
            </a:r>
            <a:endParaRPr lang="en-US" sz="1500" dirty="0">
              <a:solidFill>
                <a:schemeClr val="tx1"/>
              </a:solidFill>
            </a:endParaRPr>
          </a:p>
          <a:p>
            <a:pPr marL="0" lvl="0" indent="0" algn="just">
              <a:lnSpc>
                <a:spcPct val="150000"/>
              </a:lnSpc>
              <a:spcAft>
                <a:spcPts val="400"/>
              </a:spcAft>
            </a:pPr>
            <a:r>
              <a:rPr lang="en-US" sz="1500" dirty="0" err="1"/>
              <a:t>Tentu</a:t>
            </a:r>
            <a:r>
              <a:rPr lang="en-US" sz="1500" dirty="0"/>
              <a:t> </a:t>
            </a:r>
            <a:r>
              <a:rPr lang="en-US" sz="1500" dirty="0" err="1"/>
              <a:t>saja</a:t>
            </a:r>
            <a:r>
              <a:rPr lang="en-US" sz="1500" dirty="0"/>
              <a:t> </a:t>
            </a:r>
            <a:r>
              <a:rPr lang="en-US" sz="1500" dirty="0" err="1"/>
              <a:t>kita</a:t>
            </a:r>
            <a:r>
              <a:rPr lang="en-US" sz="1500" dirty="0"/>
              <a:t> </a:t>
            </a:r>
            <a:r>
              <a:rPr lang="en-US" sz="1500" dirty="0" err="1"/>
              <a:t>harus</a:t>
            </a:r>
            <a:r>
              <a:rPr lang="en-US" sz="1500" dirty="0"/>
              <a:t> </a:t>
            </a:r>
            <a:r>
              <a:rPr lang="en-US" sz="1500" dirty="0" err="1"/>
              <a:t>paham</a:t>
            </a:r>
            <a:r>
              <a:rPr lang="en-US" sz="1500" dirty="0"/>
              <a:t> </a:t>
            </a:r>
            <a:r>
              <a:rPr lang="en-US" sz="1500" dirty="0" err="1"/>
              <a:t>jika</a:t>
            </a:r>
            <a:r>
              <a:rPr lang="en-US" sz="1500" dirty="0"/>
              <a:t> </a:t>
            </a:r>
            <a:r>
              <a:rPr lang="en-US" sz="1500" dirty="0" err="1"/>
              <a:t>memang</a:t>
            </a:r>
            <a:r>
              <a:rPr lang="en-US" sz="1500" dirty="0"/>
              <a:t> </a:t>
            </a:r>
            <a:r>
              <a:rPr lang="en-US" sz="1500" dirty="0" err="1"/>
              <a:t>akidah</a:t>
            </a:r>
            <a:r>
              <a:rPr lang="en-US" sz="1500" dirty="0"/>
              <a:t> yang </a:t>
            </a:r>
            <a:r>
              <a:rPr lang="en-US" sz="1500" dirty="0" err="1"/>
              <a:t>benar</a:t>
            </a:r>
            <a:r>
              <a:rPr lang="en-US" sz="1500" dirty="0"/>
              <a:t> </a:t>
            </a:r>
            <a:r>
              <a:rPr lang="en-US" sz="1500" dirty="0" err="1"/>
              <a:t>adalah</a:t>
            </a:r>
            <a:r>
              <a:rPr lang="en-US" sz="1500" dirty="0"/>
              <a:t> </a:t>
            </a:r>
            <a:r>
              <a:rPr lang="en-US" sz="1500" dirty="0" err="1"/>
              <a:t>akidah</a:t>
            </a:r>
            <a:r>
              <a:rPr lang="en-US" sz="1500" dirty="0"/>
              <a:t> yang </a:t>
            </a:r>
            <a:r>
              <a:rPr lang="en-US" sz="1500" dirty="0" err="1"/>
              <a:t>berasal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al-Qur’an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juga</a:t>
            </a:r>
            <a:r>
              <a:rPr lang="en-US" sz="1500" dirty="0"/>
              <a:t> </a:t>
            </a:r>
            <a:r>
              <a:rPr lang="en-US" sz="1500" dirty="0" err="1"/>
              <a:t>hadist</a:t>
            </a:r>
            <a:r>
              <a:rPr lang="en-US" sz="1500" dirty="0" smtClean="0"/>
              <a:t>.</a:t>
            </a:r>
          </a:p>
          <a:p>
            <a:pPr marL="0" lvl="0" indent="0" algn="just">
              <a:lnSpc>
                <a:spcPct val="150000"/>
              </a:lnSpc>
              <a:spcAft>
                <a:spcPts val="400"/>
              </a:spcAft>
            </a:pPr>
            <a:r>
              <a:rPr lang="en-US" sz="1500" dirty="0" err="1"/>
              <a:t>Sedangkan</a:t>
            </a:r>
            <a:r>
              <a:rPr lang="en-US" sz="1500" dirty="0"/>
              <a:t> </a:t>
            </a:r>
            <a:r>
              <a:rPr lang="en-US" sz="1500" dirty="0" err="1"/>
              <a:t>akidah</a:t>
            </a:r>
            <a:r>
              <a:rPr lang="en-US" sz="1500" dirty="0"/>
              <a:t> yang </a:t>
            </a:r>
            <a:r>
              <a:rPr lang="en-US" sz="1500" dirty="0" err="1"/>
              <a:t>bathil</a:t>
            </a:r>
            <a:r>
              <a:rPr lang="en-US" sz="1500" dirty="0"/>
              <a:t>, </a:t>
            </a:r>
            <a:r>
              <a:rPr lang="en-US" sz="1500" dirty="0" err="1"/>
              <a:t>artinya</a:t>
            </a:r>
            <a:r>
              <a:rPr lang="en-US" sz="1500" dirty="0"/>
              <a:t> </a:t>
            </a:r>
            <a:r>
              <a:rPr lang="en-US" sz="1500" dirty="0" err="1"/>
              <a:t>adalah</a:t>
            </a:r>
            <a:r>
              <a:rPr lang="en-US" sz="1500" dirty="0"/>
              <a:t> </a:t>
            </a:r>
            <a:r>
              <a:rPr lang="en-US" sz="1500" dirty="0" err="1"/>
              <a:t>akidah</a:t>
            </a:r>
            <a:r>
              <a:rPr lang="en-US" sz="1500" dirty="0"/>
              <a:t> yang </a:t>
            </a:r>
            <a:r>
              <a:rPr lang="en-US" sz="1500" dirty="0" err="1"/>
              <a:t>bertentangan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semua</a:t>
            </a:r>
            <a:r>
              <a:rPr lang="en-US" sz="1500" dirty="0"/>
              <a:t> </a:t>
            </a:r>
            <a:r>
              <a:rPr lang="en-US" sz="1500" dirty="0" err="1"/>
              <a:t>itu</a:t>
            </a:r>
            <a:r>
              <a:rPr lang="en-US" sz="1500" dirty="0"/>
              <a:t>. </a:t>
            </a:r>
            <a:r>
              <a:rPr lang="en-US" sz="1500" dirty="0" err="1"/>
              <a:t>Termasuk</a:t>
            </a:r>
            <a:r>
              <a:rPr lang="en-US" sz="1500" dirty="0"/>
              <a:t> </a:t>
            </a:r>
            <a:r>
              <a:rPr lang="en-US" sz="1500" dirty="0" err="1"/>
              <a:t>dalam</a:t>
            </a:r>
            <a:r>
              <a:rPr lang="en-US" sz="1500" dirty="0"/>
              <a:t> </a:t>
            </a:r>
            <a:r>
              <a:rPr lang="en-US" sz="1500" dirty="0" err="1"/>
              <a:t>akidah</a:t>
            </a:r>
            <a:r>
              <a:rPr lang="en-US" sz="1500" dirty="0"/>
              <a:t> yang </a:t>
            </a:r>
            <a:r>
              <a:rPr lang="en-US" sz="1500" dirty="0" err="1"/>
              <a:t>bathil</a:t>
            </a:r>
            <a:r>
              <a:rPr lang="en-US" sz="1500" dirty="0"/>
              <a:t> </a:t>
            </a:r>
            <a:r>
              <a:rPr lang="en-US" sz="1500" dirty="0" err="1"/>
              <a:t>adalah</a:t>
            </a:r>
            <a:r>
              <a:rPr lang="en-US" sz="1500" dirty="0"/>
              <a:t> </a:t>
            </a:r>
            <a:r>
              <a:rPr lang="en-US" sz="1500" dirty="0" err="1"/>
              <a:t>bersumber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</a:t>
            </a:r>
            <a:r>
              <a:rPr lang="en-US" sz="1500" dirty="0" err="1"/>
              <a:t>akal</a:t>
            </a:r>
            <a:r>
              <a:rPr lang="en-US" sz="1500" dirty="0"/>
              <a:t> </a:t>
            </a:r>
            <a:r>
              <a:rPr lang="en-US" sz="1500" dirty="0" err="1"/>
              <a:t>manusia</a:t>
            </a:r>
            <a:r>
              <a:rPr lang="en-US" sz="1500" dirty="0"/>
              <a:t>, </a:t>
            </a:r>
            <a:r>
              <a:rPr lang="en-US" sz="1500" dirty="0" err="1"/>
              <a:t>wahyu</a:t>
            </a:r>
            <a:r>
              <a:rPr lang="en-US" sz="1500" dirty="0"/>
              <a:t> yang </a:t>
            </a:r>
            <a:r>
              <a:rPr lang="en-US" sz="1500" dirty="0" err="1"/>
              <a:t>diselewengkan</a:t>
            </a:r>
            <a:r>
              <a:rPr lang="en-US" sz="1500" dirty="0"/>
              <a:t>, </a:t>
            </a:r>
            <a:r>
              <a:rPr lang="en-US" sz="1500" dirty="0" err="1"/>
              <a:t>pemahaman</a:t>
            </a:r>
            <a:r>
              <a:rPr lang="en-US" sz="1500" dirty="0"/>
              <a:t> </a:t>
            </a:r>
            <a:r>
              <a:rPr lang="en-US" sz="1500" dirty="0" err="1"/>
              <a:t>hadist</a:t>
            </a:r>
            <a:r>
              <a:rPr lang="en-US" sz="1500" dirty="0"/>
              <a:t> yang </a:t>
            </a:r>
            <a:r>
              <a:rPr lang="en-US" sz="1500" dirty="0" err="1"/>
              <a:t>salah</a:t>
            </a:r>
            <a:r>
              <a:rPr lang="en-US" sz="1500" dirty="0"/>
              <a:t>, </a:t>
            </a:r>
            <a:r>
              <a:rPr lang="en-US" sz="1500" dirty="0" err="1"/>
              <a:t>hadist</a:t>
            </a:r>
            <a:r>
              <a:rPr lang="en-US" sz="1500" dirty="0"/>
              <a:t> yang </a:t>
            </a:r>
            <a:r>
              <a:rPr lang="en-US" sz="1500" dirty="0" err="1"/>
              <a:t>dibuat-buat</a:t>
            </a:r>
            <a:r>
              <a:rPr lang="en-US" sz="1500" dirty="0"/>
              <a:t>,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masih</a:t>
            </a:r>
            <a:r>
              <a:rPr lang="en-US" sz="1500" dirty="0"/>
              <a:t> </a:t>
            </a:r>
            <a:r>
              <a:rPr lang="en-US" sz="1500" dirty="0" err="1"/>
              <a:t>banyak</a:t>
            </a:r>
            <a:r>
              <a:rPr lang="en-US" sz="1500" dirty="0"/>
              <a:t> </a:t>
            </a:r>
            <a:r>
              <a:rPr lang="en-US" sz="1500" dirty="0" err="1"/>
              <a:t>lagi</a:t>
            </a:r>
            <a:r>
              <a:rPr lang="en-US" sz="1500" dirty="0"/>
              <a:t>.</a:t>
            </a:r>
          </a:p>
          <a:p>
            <a:pPr marL="0" lvl="0" indent="0">
              <a:spcAft>
                <a:spcPts val="400"/>
              </a:spcAft>
            </a:pPr>
            <a:endParaRPr lang="en" sz="1500" dirty="0" smtClean="0"/>
          </a:p>
        </p:txBody>
      </p:sp>
    </p:spTree>
    <p:extLst>
      <p:ext uri="{BB962C8B-B14F-4D97-AF65-F5344CB8AC3E}">
        <p14:creationId xmlns:p14="http://schemas.microsoft.com/office/powerpoint/2010/main" val="1928497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5" name="Google Shape;1765;p26"/>
          <p:cNvSpPr/>
          <p:nvPr/>
        </p:nvSpPr>
        <p:spPr>
          <a:xfrm rot="126755">
            <a:off x="2130001" y="1012294"/>
            <a:ext cx="4703897" cy="33280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6" name="Google Shape;1766;p26"/>
          <p:cNvSpPr/>
          <p:nvPr/>
        </p:nvSpPr>
        <p:spPr>
          <a:xfrm rot="-135875">
            <a:off x="1909815" y="721845"/>
            <a:ext cx="1088272" cy="940432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7" name="Google Shape;1767;p26"/>
          <p:cNvSpPr/>
          <p:nvPr/>
        </p:nvSpPr>
        <p:spPr>
          <a:xfrm rot="4829593">
            <a:off x="6015304" y="875314"/>
            <a:ext cx="1088288" cy="94038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8" name="Google Shape;1768;p26"/>
          <p:cNvSpPr txBox="1">
            <a:spLocks noGrp="1"/>
          </p:cNvSpPr>
          <p:nvPr>
            <p:ph type="title"/>
          </p:nvPr>
        </p:nvSpPr>
        <p:spPr>
          <a:xfrm>
            <a:off x="2497874" y="1505677"/>
            <a:ext cx="3968100" cy="21056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Akidah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Islam </a:t>
            </a:r>
            <a:endParaRPr dirty="0"/>
          </a:p>
        </p:txBody>
      </p:sp>
      <p:sp>
        <p:nvSpPr>
          <p:cNvPr id="1769" name="Google Shape;1769;p26"/>
          <p:cNvSpPr txBox="1">
            <a:spLocks noGrp="1"/>
          </p:cNvSpPr>
          <p:nvPr>
            <p:ph type="title" idx="2"/>
          </p:nvPr>
        </p:nvSpPr>
        <p:spPr>
          <a:xfrm>
            <a:off x="1465274" y="405229"/>
            <a:ext cx="10326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02</a:t>
            </a:r>
            <a:endParaRPr dirty="0"/>
          </a:p>
        </p:txBody>
      </p:sp>
      <p:grpSp>
        <p:nvGrpSpPr>
          <p:cNvPr id="1771" name="Google Shape;1771;p26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1772" name="Google Shape;1772;p26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3" name="Google Shape;1773;p26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4" name="Google Shape;1774;p26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5" name="Google Shape;1775;p26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6" name="Google Shape;1776;p26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1777" name="Google Shape;1777;p26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8" name="Google Shape;1778;p26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9" name="Google Shape;1779;p26">
            <a:hlinkClick r:id="rId5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0" name="Google Shape;1780;p26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1" name="Google Shape;1781;p26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2" name="Google Shape;1782;p26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3" name="Google Shape;1783;p26">
            <a:hlinkClick r:id="rId6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784" name="Google Shape;1784;p26">
            <a:hlinkClick r:id="rId6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5" name="Google Shape;1785;p26">
            <a:hlinkClick r:id="rId7" action="ppaction://hlinksldjump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6" name="Google Shape;1786;p26">
            <a:hlinkClick r:id="rId7" action="ppaction://hlinksldjump"/>
          </p:cNvPr>
          <p:cNvSpPr txBox="1"/>
          <p:nvPr/>
        </p:nvSpPr>
        <p:spPr>
          <a:xfrm>
            <a:off x="3280274" y="3935557"/>
            <a:ext cx="2403300" cy="3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accent1"/>
                </a:solidFill>
                <a:latin typeface="Jua"/>
                <a:ea typeface="Jua"/>
                <a:cs typeface="Jua"/>
                <a:sym typeface="Jua"/>
              </a:rPr>
              <a:t>Let's Get Started</a:t>
            </a:r>
            <a:endParaRPr sz="2000" dirty="0">
              <a:solidFill>
                <a:schemeClr val="accent1"/>
              </a:solidFill>
              <a:latin typeface="Jua"/>
              <a:ea typeface="Jua"/>
              <a:cs typeface="Jua"/>
              <a:sym typeface="Jua"/>
            </a:endParaRPr>
          </a:p>
        </p:txBody>
      </p:sp>
    </p:spTree>
    <p:extLst>
      <p:ext uri="{BB962C8B-B14F-4D97-AF65-F5344CB8AC3E}">
        <p14:creationId xmlns:p14="http://schemas.microsoft.com/office/powerpoint/2010/main" val="295583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p28"/>
          <p:cNvSpPr txBox="1">
            <a:spLocks noGrp="1"/>
          </p:cNvSpPr>
          <p:nvPr>
            <p:ph type="title"/>
          </p:nvPr>
        </p:nvSpPr>
        <p:spPr>
          <a:xfrm>
            <a:off x="567858" y="562238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Akidah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Islam</a:t>
            </a:r>
            <a:endParaRPr dirty="0"/>
          </a:p>
        </p:txBody>
      </p:sp>
      <p:sp>
        <p:nvSpPr>
          <p:cNvPr id="2165" name="Google Shape;2165;p28">
            <a:hlinkClick r:id="rId3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6" name="Google Shape;2166;p28">
            <a:hlinkClick r:id="rId4" action="ppaction://hlinksldjump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8" name="Google Shape;2168;p28"/>
          <p:cNvSpPr/>
          <p:nvPr/>
        </p:nvSpPr>
        <p:spPr>
          <a:xfrm rot="21191744">
            <a:off x="187300" y="92707"/>
            <a:ext cx="761117" cy="657711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13" name="Google Shape;2313;p28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2314" name="Google Shape;2314;p28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5" name="Google Shape;2315;p28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6" name="Google Shape;2316;p28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7" name="Google Shape;2317;p28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8" name="Google Shape;2318;p28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319" name="Google Shape;2319;p28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0" name="Google Shape;2320;p28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1" name="Google Shape;2321;p28">
            <a:hlinkClick r:id="rId5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2" name="Google Shape;2322;p28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3" name="Google Shape;2323;p28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4" name="Google Shape;2324;p28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5" name="Google Shape;2325;p28">
            <a:hlinkClick r:id="rId6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1749;p25"/>
          <p:cNvSpPr txBox="1">
            <a:spLocks/>
          </p:cNvSpPr>
          <p:nvPr/>
        </p:nvSpPr>
        <p:spPr>
          <a:xfrm>
            <a:off x="984700" y="1156716"/>
            <a:ext cx="7030938" cy="34164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fontAlgn="base">
              <a:lnSpc>
                <a:spcPct val="150000"/>
              </a:lnSpc>
            </a:pPr>
            <a:r>
              <a:rPr lang="en" sz="1600" dirty="0" smtClean="0">
                <a:latin typeface="Quicksand Medium" panose="020B0604020202020204" charset="0"/>
              </a:rPr>
              <a:t>1. </a:t>
            </a:r>
            <a:r>
              <a:rPr lang="en-US" sz="1600" dirty="0" err="1" smtClean="0">
                <a:latin typeface="Quicksand Medium" panose="020B0604020202020204" charset="0"/>
              </a:rPr>
              <a:t>Meningkatkan</a:t>
            </a:r>
            <a:r>
              <a:rPr lang="en-US" sz="1600" dirty="0" smtClean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keimanan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kepada</a:t>
            </a:r>
            <a:r>
              <a:rPr lang="en-US" sz="1600" dirty="0">
                <a:latin typeface="Quicksand Medium" panose="020B0604020202020204" charset="0"/>
              </a:rPr>
              <a:t> Allah SWT, </a:t>
            </a:r>
            <a:r>
              <a:rPr lang="en-US" sz="1600" dirty="0" err="1">
                <a:latin typeface="Quicksand Medium" panose="020B0604020202020204" charset="0"/>
              </a:rPr>
              <a:t>dengan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aqidah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baik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maka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kita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senantiasa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beribadah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dengan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ikhlas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hanya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karena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mengharap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ridha</a:t>
            </a:r>
            <a:r>
              <a:rPr lang="en-US" sz="1600" dirty="0">
                <a:latin typeface="Quicksand Medium" panose="020B0604020202020204" charset="0"/>
              </a:rPr>
              <a:t> Allah SWT.</a:t>
            </a:r>
          </a:p>
          <a:p>
            <a:pPr fontAlgn="base">
              <a:lnSpc>
                <a:spcPct val="150000"/>
              </a:lnSpc>
            </a:pPr>
            <a:r>
              <a:rPr lang="en-US" sz="1600" dirty="0" smtClean="0">
                <a:latin typeface="Quicksand Medium" panose="020B0604020202020204" charset="0"/>
              </a:rPr>
              <a:t>2. </a:t>
            </a:r>
            <a:r>
              <a:rPr lang="en-US" sz="1600" dirty="0" err="1" smtClean="0">
                <a:latin typeface="Quicksand Medium" panose="020B0604020202020204" charset="0"/>
              </a:rPr>
              <a:t>Memperbanyak</a:t>
            </a:r>
            <a:r>
              <a:rPr lang="en-US" sz="1600" dirty="0" smtClean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amalan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baik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karena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tujuan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aqidah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adalah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menghindarkan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diri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dari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perbuatan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tidak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benar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atau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sesat</a:t>
            </a:r>
            <a:r>
              <a:rPr lang="en-US" sz="1600" dirty="0">
                <a:latin typeface="Quicksand Medium" panose="020B0604020202020204" charset="0"/>
              </a:rPr>
              <a:t>. Kita </a:t>
            </a:r>
            <a:r>
              <a:rPr lang="en-US" sz="1600" dirty="0" err="1">
                <a:latin typeface="Quicksand Medium" panose="020B0604020202020204" charset="0"/>
              </a:rPr>
              <a:t>akan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ingat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selalu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ingat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bahwa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apa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kita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kerjakan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dibalas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nanti</a:t>
            </a:r>
            <a:r>
              <a:rPr lang="en-US" sz="1600" dirty="0">
                <a:latin typeface="Quicksand Medium" panose="020B0604020202020204" charset="0"/>
              </a:rPr>
              <a:t> di </a:t>
            </a:r>
            <a:r>
              <a:rPr lang="en-US" sz="1600" dirty="0" err="1">
                <a:latin typeface="Quicksand Medium" panose="020B0604020202020204" charset="0"/>
              </a:rPr>
              <a:t>akhirat</a:t>
            </a:r>
            <a:r>
              <a:rPr lang="en-US" sz="1600" dirty="0">
                <a:latin typeface="Quicksand Medium" panose="020B0604020202020204" charset="0"/>
              </a:rPr>
              <a:t>. </a:t>
            </a:r>
            <a:r>
              <a:rPr lang="en-US" sz="1600" dirty="0" err="1">
                <a:latin typeface="Quicksand Medium" panose="020B0604020202020204" charset="0"/>
              </a:rPr>
              <a:t>Menegakkan</a:t>
            </a:r>
            <a:r>
              <a:rPr lang="en-US" sz="1600" dirty="0">
                <a:latin typeface="Quicksand Medium" panose="020B0604020202020204" charset="0"/>
              </a:rPr>
              <a:t> agama, </a:t>
            </a:r>
            <a:r>
              <a:rPr lang="en-US" sz="1600" dirty="0" err="1">
                <a:latin typeface="Quicksand Medium" panose="020B0604020202020204" charset="0"/>
              </a:rPr>
              <a:t>dengan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semakin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kuatnya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aqidah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dalam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diri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seseorang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maka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memperkuat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hatinya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dalam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menjalankan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islam</a:t>
            </a:r>
            <a:r>
              <a:rPr lang="en-US" sz="1600" dirty="0">
                <a:latin typeface="Quicksand Medium" panose="020B0604020202020204" charset="0"/>
              </a:rPr>
              <a:t>.</a:t>
            </a:r>
          </a:p>
          <a:p>
            <a:pPr algn="just">
              <a:spcAft>
                <a:spcPts val="400"/>
              </a:spcAft>
            </a:pPr>
            <a:endParaRPr lang="en-US" sz="1500" dirty="0">
              <a:latin typeface="Quicksand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3505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p28"/>
          <p:cNvSpPr txBox="1">
            <a:spLocks noGrp="1"/>
          </p:cNvSpPr>
          <p:nvPr>
            <p:ph type="title"/>
          </p:nvPr>
        </p:nvSpPr>
        <p:spPr>
          <a:xfrm>
            <a:off x="567858" y="562238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Akidah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Islam</a:t>
            </a:r>
            <a:endParaRPr dirty="0"/>
          </a:p>
        </p:txBody>
      </p:sp>
      <p:sp>
        <p:nvSpPr>
          <p:cNvPr id="2165" name="Google Shape;2165;p28">
            <a:hlinkClick r:id="rId3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6" name="Google Shape;2166;p28">
            <a:hlinkClick r:id="rId4" action="ppaction://hlinksldjump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8" name="Google Shape;2168;p28"/>
          <p:cNvSpPr/>
          <p:nvPr/>
        </p:nvSpPr>
        <p:spPr>
          <a:xfrm rot="21191744">
            <a:off x="187300" y="92707"/>
            <a:ext cx="761117" cy="657711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13" name="Google Shape;2313;p28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2314" name="Google Shape;2314;p28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5" name="Google Shape;2315;p28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6" name="Google Shape;2316;p28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7" name="Google Shape;2317;p28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8" name="Google Shape;2318;p28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319" name="Google Shape;2319;p28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0" name="Google Shape;2320;p28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1" name="Google Shape;2321;p28">
            <a:hlinkClick r:id="rId5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2" name="Google Shape;2322;p28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3" name="Google Shape;2323;p28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4" name="Google Shape;2324;p28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5" name="Google Shape;2325;p28">
            <a:hlinkClick r:id="rId6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1749;p25"/>
          <p:cNvSpPr txBox="1">
            <a:spLocks/>
          </p:cNvSpPr>
          <p:nvPr/>
        </p:nvSpPr>
        <p:spPr>
          <a:xfrm>
            <a:off x="1284790" y="1293007"/>
            <a:ext cx="6447099" cy="34164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 fontAlgn="base">
              <a:lnSpc>
                <a:spcPct val="150000"/>
              </a:lnSpc>
            </a:pPr>
            <a:r>
              <a:rPr lang="en" sz="1600" dirty="0">
                <a:latin typeface="Quicksand Medium" panose="020B0604020202020204" charset="0"/>
              </a:rPr>
              <a:t>3</a:t>
            </a:r>
            <a:r>
              <a:rPr lang="en" sz="1600" dirty="0" smtClean="0">
                <a:latin typeface="Quicksand Medium" panose="020B0604020202020204" charset="0"/>
              </a:rPr>
              <a:t>. </a:t>
            </a:r>
            <a:r>
              <a:rPr lang="en-US" sz="1600" dirty="0" err="1">
                <a:latin typeface="Quicksand Medium" panose="020B0604020202020204" charset="0"/>
              </a:rPr>
              <a:t>Mendapatkan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petunjuk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benar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dengan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mempelajari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aqidah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kita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dapat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menemukan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jalan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atau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petunjuk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benar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karena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sebaik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baiknya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petunjuk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kebenaran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adalah</a:t>
            </a:r>
            <a:r>
              <a:rPr lang="en-US" sz="1600" dirty="0">
                <a:latin typeface="Quicksand Medium" panose="020B0604020202020204" charset="0"/>
              </a:rPr>
              <a:t> al </a:t>
            </a:r>
            <a:r>
              <a:rPr lang="en-US" sz="1600" dirty="0" err="1" smtClean="0">
                <a:latin typeface="Quicksand Medium" panose="020B0604020202020204" charset="0"/>
              </a:rPr>
              <a:t>quran</a:t>
            </a:r>
            <a:r>
              <a:rPr lang="en-US" sz="1600" dirty="0" smtClean="0">
                <a:latin typeface="Quicksand Medium" panose="020B0604020202020204" charset="0"/>
              </a:rPr>
              <a:t>.</a:t>
            </a:r>
            <a:endParaRPr lang="en-US" sz="1600" dirty="0">
              <a:latin typeface="Quicksand Medium" panose="020B0604020202020204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en-US" sz="1600" dirty="0">
                <a:latin typeface="Quicksand Medium" panose="020B0604020202020204" charset="0"/>
              </a:rPr>
              <a:t>4</a:t>
            </a:r>
            <a:r>
              <a:rPr lang="en-US" sz="1600" dirty="0" smtClean="0">
                <a:latin typeface="Quicksand Medium" panose="020B0604020202020204" charset="0"/>
              </a:rPr>
              <a:t>. </a:t>
            </a:r>
            <a:r>
              <a:rPr lang="en-US" sz="1600" dirty="0" err="1">
                <a:latin typeface="Quicksand Medium" panose="020B0604020202020204" charset="0"/>
              </a:rPr>
              <a:t>Mendapatkan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ketenangan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hidup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karna</a:t>
            </a:r>
            <a:r>
              <a:rPr lang="en-US" sz="1600" dirty="0">
                <a:latin typeface="Quicksand Medium" panose="020B0604020202020204" charset="0"/>
              </a:rPr>
              <a:t> orang yang </a:t>
            </a:r>
            <a:r>
              <a:rPr lang="en-US" sz="1600" dirty="0" err="1">
                <a:latin typeface="Quicksand Medium" panose="020B0604020202020204" charset="0"/>
              </a:rPr>
              <a:t>beriman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menyakini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aqidah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hati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mereka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manjadi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tenteram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dengan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mengingat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smtClean="0">
                <a:latin typeface="Quicksand Medium" panose="020B0604020202020204" charset="0"/>
              </a:rPr>
              <a:t>Allah.</a:t>
            </a:r>
            <a:endParaRPr lang="en-US" sz="1500" dirty="0">
              <a:latin typeface="Quicksand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6320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p28"/>
          <p:cNvSpPr txBox="1">
            <a:spLocks noGrp="1"/>
          </p:cNvSpPr>
          <p:nvPr>
            <p:ph type="title"/>
          </p:nvPr>
        </p:nvSpPr>
        <p:spPr>
          <a:xfrm>
            <a:off x="567858" y="562238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Akidah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Islam</a:t>
            </a:r>
            <a:endParaRPr dirty="0"/>
          </a:p>
        </p:txBody>
      </p:sp>
      <p:sp>
        <p:nvSpPr>
          <p:cNvPr id="2165" name="Google Shape;2165;p28">
            <a:hlinkClick r:id="rId3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6" name="Google Shape;2166;p28">
            <a:hlinkClick r:id="rId4" action="ppaction://hlinksldjump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8" name="Google Shape;2168;p28"/>
          <p:cNvSpPr/>
          <p:nvPr/>
        </p:nvSpPr>
        <p:spPr>
          <a:xfrm rot="21191744">
            <a:off x="187300" y="92707"/>
            <a:ext cx="761117" cy="657711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13" name="Google Shape;2313;p28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2314" name="Google Shape;2314;p28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5" name="Google Shape;2315;p28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6" name="Google Shape;2316;p28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7" name="Google Shape;2317;p28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8" name="Google Shape;2318;p28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319" name="Google Shape;2319;p28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0" name="Google Shape;2320;p28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1" name="Google Shape;2321;p28">
            <a:hlinkClick r:id="rId5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2" name="Google Shape;2322;p28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3" name="Google Shape;2323;p28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4" name="Google Shape;2324;p28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5" name="Google Shape;2325;p28">
            <a:hlinkClick r:id="rId6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1749;p25"/>
          <p:cNvSpPr txBox="1">
            <a:spLocks/>
          </p:cNvSpPr>
          <p:nvPr/>
        </p:nvSpPr>
        <p:spPr>
          <a:xfrm>
            <a:off x="1280553" y="1323216"/>
            <a:ext cx="6719273" cy="34164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 fontAlgn="base">
              <a:lnSpc>
                <a:spcPct val="150000"/>
              </a:lnSpc>
            </a:pPr>
            <a:r>
              <a:rPr lang="en" sz="1600" dirty="0">
                <a:latin typeface="Quicksand Medium" panose="020B0604020202020204" charset="0"/>
              </a:rPr>
              <a:t>5</a:t>
            </a:r>
            <a:r>
              <a:rPr lang="en" sz="1600" dirty="0" smtClean="0">
                <a:latin typeface="Quicksand Medium" panose="020B0604020202020204" charset="0"/>
              </a:rPr>
              <a:t>.</a:t>
            </a:r>
            <a:r>
              <a:rPr lang="en-US" sz="1600" dirty="0" smtClean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Tidak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mudah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terpengaruh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dengan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dunia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sifatnya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sebentar,yang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kekal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adalah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akherat</a:t>
            </a:r>
            <a:r>
              <a:rPr lang="en-US" sz="1600" dirty="0" smtClean="0">
                <a:latin typeface="Quicksand Medium" panose="020B0604020202020204" charset="0"/>
              </a:rPr>
              <a:t>.</a:t>
            </a:r>
            <a:endParaRPr lang="en-US" sz="1600" dirty="0">
              <a:latin typeface="Quicksand Medium" panose="020B0604020202020204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en-US" sz="1600" dirty="0">
                <a:latin typeface="Quicksand Medium" panose="020B0604020202020204" charset="0"/>
              </a:rPr>
              <a:t>6</a:t>
            </a:r>
            <a:r>
              <a:rPr lang="en-US" sz="1600" dirty="0" smtClean="0">
                <a:latin typeface="Quicksand Medium" panose="020B0604020202020204" charset="0"/>
              </a:rPr>
              <a:t>. </a:t>
            </a:r>
            <a:r>
              <a:rPr lang="sv-SE" sz="1600" dirty="0">
                <a:latin typeface="Quicksand Medium" panose="020B0604020202020204" charset="0"/>
              </a:rPr>
              <a:t>Mendapat jaminan surga jika aqidahnya tak tercampur dengan syirik dan selamat dari kekalnya Neraka.</a:t>
            </a:r>
          </a:p>
          <a:p>
            <a:pPr algn="just" fontAlgn="base">
              <a:lnSpc>
                <a:spcPct val="150000"/>
              </a:lnSpc>
            </a:pPr>
            <a:r>
              <a:rPr lang="en-US" sz="1500" dirty="0" smtClean="0">
                <a:latin typeface="Quicksand Medium" panose="020B0604020202020204" charset="0"/>
              </a:rPr>
              <a:t>7. </a:t>
            </a:r>
            <a:r>
              <a:rPr lang="en-US" sz="1500" dirty="0" err="1">
                <a:latin typeface="Quicksand Medium" panose="020B0604020202020204" charset="0"/>
              </a:rPr>
              <a:t>Selamat</a:t>
            </a:r>
            <a:r>
              <a:rPr lang="en-US" sz="1500" dirty="0">
                <a:latin typeface="Quicksand Medium" panose="020B0604020202020204" charset="0"/>
              </a:rPr>
              <a:t> </a:t>
            </a:r>
            <a:r>
              <a:rPr lang="en-US" sz="1500" dirty="0" err="1">
                <a:latin typeface="Quicksand Medium" panose="020B0604020202020204" charset="0"/>
              </a:rPr>
              <a:t>dari</a:t>
            </a:r>
            <a:r>
              <a:rPr lang="en-US" sz="1500" dirty="0">
                <a:latin typeface="Quicksand Medium" panose="020B0604020202020204" charset="0"/>
              </a:rPr>
              <a:t> </a:t>
            </a:r>
            <a:r>
              <a:rPr lang="en-US" sz="1500" dirty="0" err="1">
                <a:latin typeface="Quicksand Medium" panose="020B0604020202020204" charset="0"/>
              </a:rPr>
              <a:t>pengaruh</a:t>
            </a:r>
            <a:r>
              <a:rPr lang="en-US" sz="1500" dirty="0">
                <a:latin typeface="Quicksand Medium" panose="020B0604020202020204" charset="0"/>
              </a:rPr>
              <a:t> </a:t>
            </a:r>
            <a:r>
              <a:rPr lang="en-US" sz="1500" dirty="0" err="1">
                <a:latin typeface="Quicksand Medium" panose="020B0604020202020204" charset="0"/>
              </a:rPr>
              <a:t>kepercayaan</a:t>
            </a:r>
            <a:r>
              <a:rPr lang="en-US" sz="1500" dirty="0">
                <a:latin typeface="Quicksand Medium" panose="020B0604020202020204" charset="0"/>
              </a:rPr>
              <a:t> yang </a:t>
            </a:r>
            <a:r>
              <a:rPr lang="en-US" sz="1500" dirty="0" err="1">
                <a:latin typeface="Quicksand Medium" panose="020B0604020202020204" charset="0"/>
              </a:rPr>
              <a:t>akan</a:t>
            </a:r>
            <a:r>
              <a:rPr lang="en-US" sz="1500" dirty="0">
                <a:latin typeface="Quicksand Medium" panose="020B0604020202020204" charset="0"/>
              </a:rPr>
              <a:t> </a:t>
            </a:r>
            <a:r>
              <a:rPr lang="en-US" sz="1500" dirty="0" err="1">
                <a:latin typeface="Quicksand Medium" panose="020B0604020202020204" charset="0"/>
              </a:rPr>
              <a:t>membawa</a:t>
            </a:r>
            <a:r>
              <a:rPr lang="en-US" sz="1500" dirty="0">
                <a:latin typeface="Quicksand Medium" panose="020B0604020202020204" charset="0"/>
              </a:rPr>
              <a:t> </a:t>
            </a:r>
            <a:r>
              <a:rPr lang="en-US" sz="1500" dirty="0" err="1">
                <a:latin typeface="Quicksand Medium" panose="020B0604020202020204" charset="0"/>
              </a:rPr>
              <a:t>kerusakan</a:t>
            </a:r>
            <a:r>
              <a:rPr lang="en-US" sz="1500" dirty="0">
                <a:latin typeface="Quicksand Medium" panose="020B0604020202020204" charset="0"/>
              </a:rPr>
              <a:t> </a:t>
            </a:r>
            <a:r>
              <a:rPr lang="en-US" sz="1500" dirty="0" err="1">
                <a:latin typeface="Quicksand Medium" panose="020B0604020202020204" charset="0"/>
              </a:rPr>
              <a:t>dan</a:t>
            </a:r>
            <a:r>
              <a:rPr lang="en-US" sz="1500" dirty="0">
                <a:latin typeface="Quicksand Medium" panose="020B0604020202020204" charset="0"/>
              </a:rPr>
              <a:t> </a:t>
            </a:r>
            <a:r>
              <a:rPr lang="en-US" sz="1500" dirty="0" err="1">
                <a:latin typeface="Quicksand Medium" panose="020B0604020202020204" charset="0"/>
              </a:rPr>
              <a:t>jauh</a:t>
            </a:r>
            <a:r>
              <a:rPr lang="en-US" sz="1500" dirty="0">
                <a:latin typeface="Quicksand Medium" panose="020B0604020202020204" charset="0"/>
              </a:rPr>
              <a:t> </a:t>
            </a:r>
            <a:r>
              <a:rPr lang="en-US" sz="1500" dirty="0" err="1">
                <a:latin typeface="Quicksand Medium" panose="020B0604020202020204" charset="0"/>
              </a:rPr>
              <a:t>dari</a:t>
            </a:r>
            <a:r>
              <a:rPr lang="en-US" sz="1500" dirty="0">
                <a:latin typeface="Quicksand Medium" panose="020B0604020202020204" charset="0"/>
              </a:rPr>
              <a:t> </a:t>
            </a:r>
            <a:r>
              <a:rPr lang="en-US" sz="1500" dirty="0" err="1">
                <a:latin typeface="Quicksand Medium" panose="020B0604020202020204" charset="0"/>
              </a:rPr>
              <a:t>kebenaran</a:t>
            </a:r>
            <a:r>
              <a:rPr lang="en-US" sz="1500" dirty="0">
                <a:latin typeface="Quicksand Medium" panose="020B0604020202020204" charset="0"/>
              </a:rPr>
              <a:t>.</a:t>
            </a:r>
          </a:p>
          <a:p>
            <a:pPr fontAlgn="base">
              <a:lnSpc>
                <a:spcPct val="150000"/>
              </a:lnSpc>
            </a:pPr>
            <a:endParaRPr lang="en-US" sz="1500" dirty="0">
              <a:latin typeface="Quicksand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8498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" name="Google Shape;3164;p34"/>
          <p:cNvSpPr/>
          <p:nvPr/>
        </p:nvSpPr>
        <p:spPr>
          <a:xfrm rot="126755">
            <a:off x="2130001" y="1012294"/>
            <a:ext cx="4703897" cy="33280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3165" name="Google Shape;3165;p34"/>
          <p:cNvSpPr/>
          <p:nvPr/>
        </p:nvSpPr>
        <p:spPr>
          <a:xfrm rot="-135875">
            <a:off x="1909815" y="721845"/>
            <a:ext cx="1088272" cy="940432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3166" name="Google Shape;3166;p34"/>
          <p:cNvSpPr/>
          <p:nvPr/>
        </p:nvSpPr>
        <p:spPr>
          <a:xfrm rot="4829593">
            <a:off x="6015304" y="875314"/>
            <a:ext cx="1088288" cy="94038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3167" name="Google Shape;3167;p34"/>
          <p:cNvSpPr txBox="1">
            <a:spLocks noGrp="1"/>
          </p:cNvSpPr>
          <p:nvPr>
            <p:ph type="title"/>
          </p:nvPr>
        </p:nvSpPr>
        <p:spPr>
          <a:xfrm>
            <a:off x="2497874" y="2156593"/>
            <a:ext cx="39681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Thanks for Attention</a:t>
            </a:r>
            <a:endParaRPr dirty="0"/>
          </a:p>
        </p:txBody>
      </p:sp>
      <p:grpSp>
        <p:nvGrpSpPr>
          <p:cNvPr id="3171" name="Google Shape;3171;p34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3172" name="Google Shape;3172;p34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173" name="Google Shape;3173;p34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174" name="Google Shape;3174;p34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175" name="Google Shape;3175;p34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176" name="Google Shape;3176;p34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3177" name="Google Shape;3177;p34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78" name="Google Shape;3178;p34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79" name="Google Shape;3179;p34">
            <a:hlinkClick r:id="rId3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80" name="Google Shape;3180;p34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81" name="Google Shape;3181;p34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82" name="Google Shape;3182;p34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83" name="Google Shape;3183;p34">
            <a:hlinkClick r:id="rId5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4" name="Google Shape;3184;p34">
            <a:hlinkClick r:id="rId4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5" name="Google Shape;3185;p34">
            <a:hlinkClick r:id="rId6" action="ppaction://hlinksldjump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" name="Google Shape;3194;p35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M</a:t>
            </a:r>
            <a:r>
              <a:rPr lang="en" dirty="0" smtClean="0"/>
              <a:t>ember of </a:t>
            </a:r>
            <a:r>
              <a:rPr lang="en" smtClean="0"/>
              <a:t>group </a:t>
            </a:r>
            <a:r>
              <a:rPr lang="en" smtClean="0"/>
              <a:t>6</a:t>
            </a:r>
            <a:endParaRPr dirty="0"/>
          </a:p>
        </p:txBody>
      </p:sp>
      <p:sp>
        <p:nvSpPr>
          <p:cNvPr id="3199" name="Google Shape;3199;p35">
            <a:hlinkClick r:id="rId3" action="ppaction://hlinksldjump"/>
          </p:cNvPr>
          <p:cNvSpPr txBox="1"/>
          <p:nvPr/>
        </p:nvSpPr>
        <p:spPr>
          <a:xfrm>
            <a:off x="3331795" y="4149806"/>
            <a:ext cx="2403300" cy="3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1"/>
                </a:solidFill>
                <a:latin typeface="Jua"/>
                <a:ea typeface="Jua"/>
                <a:cs typeface="Jua"/>
                <a:sym typeface="Jua"/>
              </a:rPr>
              <a:t>Check the answers</a:t>
            </a:r>
            <a:endParaRPr sz="2000">
              <a:solidFill>
                <a:schemeClr val="accent1"/>
              </a:solidFill>
              <a:latin typeface="Jua"/>
              <a:ea typeface="Jua"/>
              <a:cs typeface="Jua"/>
              <a:sym typeface="Jua"/>
            </a:endParaRPr>
          </a:p>
        </p:txBody>
      </p:sp>
      <p:grpSp>
        <p:nvGrpSpPr>
          <p:cNvPr id="3266" name="Google Shape;3266;p35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3267" name="Google Shape;3267;p35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268" name="Google Shape;3268;p35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269" name="Google Shape;3269;p35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270" name="Google Shape;3270;p35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271" name="Google Shape;3271;p35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3272" name="Google Shape;3272;p35">
            <a:hlinkClick r:id="rId4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273" name="Google Shape;3273;p35">
            <a:hlinkClick r:id="rId5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274" name="Google Shape;3274;p35">
            <a:hlinkClick r:id="rId6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275" name="Google Shape;3275;p35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276" name="Google Shape;3276;p35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277" name="Google Shape;3277;p35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278" name="Google Shape;3278;p35">
            <a:hlinkClick r:id="rId7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9" name="Google Shape;3279;p35">
            <a:hlinkClick r:id="rId6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0" name="Google Shape;3280;p35">
            <a:hlinkClick r:id="rId3" action="ppaction://hlinksldjump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" name="Group 5"/>
          <p:cNvGrpSpPr/>
          <p:nvPr/>
        </p:nvGrpSpPr>
        <p:grpSpPr>
          <a:xfrm>
            <a:off x="794507" y="1235785"/>
            <a:ext cx="2481781" cy="1159015"/>
            <a:chOff x="771544" y="1236923"/>
            <a:chExt cx="2481781" cy="1159015"/>
          </a:xfrm>
        </p:grpSpPr>
        <p:grpSp>
          <p:nvGrpSpPr>
            <p:cNvPr id="2" name="Group 1"/>
            <p:cNvGrpSpPr/>
            <p:nvPr/>
          </p:nvGrpSpPr>
          <p:grpSpPr>
            <a:xfrm>
              <a:off x="927124" y="1383738"/>
              <a:ext cx="2326201" cy="1012200"/>
              <a:chOff x="927124" y="1383738"/>
              <a:chExt cx="2326201" cy="1012200"/>
            </a:xfrm>
          </p:grpSpPr>
          <p:sp>
            <p:nvSpPr>
              <p:cNvPr id="3193" name="Google Shape;3193;p35"/>
              <p:cNvSpPr/>
              <p:nvPr/>
            </p:nvSpPr>
            <p:spPr>
              <a:xfrm>
                <a:off x="927125" y="1383738"/>
                <a:ext cx="2326200" cy="10122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5" name="Google Shape;3195;p35"/>
              <p:cNvSpPr/>
              <p:nvPr/>
            </p:nvSpPr>
            <p:spPr>
              <a:xfrm>
                <a:off x="927124" y="1535550"/>
                <a:ext cx="2199875" cy="476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300" dirty="0" smtClean="0">
                    <a:solidFill>
                      <a:schemeClr val="dk1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C</a:t>
                </a:r>
                <a:r>
                  <a:rPr lang="en" sz="2300" dirty="0" smtClean="0">
                    <a:solidFill>
                      <a:schemeClr val="dk1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ut Ubiet A</a:t>
                </a:r>
                <a:endParaRPr sz="2300" dirty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endParaRPr>
              </a:p>
            </p:txBody>
          </p:sp>
          <p:sp>
            <p:nvSpPr>
              <p:cNvPr id="3262" name="Google Shape;3262;p35"/>
              <p:cNvSpPr/>
              <p:nvPr/>
            </p:nvSpPr>
            <p:spPr>
              <a:xfrm>
                <a:off x="930532" y="2007437"/>
                <a:ext cx="1206397" cy="241798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dirty="0" smtClean="0">
                    <a:solidFill>
                      <a:schemeClr val="dk1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2115041008</a:t>
                </a:r>
                <a:endParaRPr dirty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endParaRPr>
              </a:p>
            </p:txBody>
          </p:sp>
        </p:grpSp>
        <p:grpSp>
          <p:nvGrpSpPr>
            <p:cNvPr id="3217" name="Google Shape;3217;p35"/>
            <p:cNvGrpSpPr/>
            <p:nvPr/>
          </p:nvGrpSpPr>
          <p:grpSpPr>
            <a:xfrm>
              <a:off x="771544" y="1236923"/>
              <a:ext cx="446828" cy="427583"/>
              <a:chOff x="6261587" y="3179706"/>
              <a:chExt cx="575142" cy="550370"/>
            </a:xfrm>
          </p:grpSpPr>
          <p:sp>
            <p:nvSpPr>
              <p:cNvPr id="3218" name="Google Shape;3218;p35"/>
              <p:cNvSpPr/>
              <p:nvPr/>
            </p:nvSpPr>
            <p:spPr>
              <a:xfrm>
                <a:off x="6261587" y="3179706"/>
                <a:ext cx="575142" cy="550370"/>
              </a:xfrm>
              <a:custGeom>
                <a:avLst/>
                <a:gdLst/>
                <a:ahLst/>
                <a:cxnLst/>
                <a:rect l="l" t="t" r="r" b="b"/>
                <a:pathLst>
                  <a:path w="52357" h="50102" extrusionOk="0">
                    <a:moveTo>
                      <a:pt x="25640" y="50001"/>
                    </a:moveTo>
                    <a:cubicBezTo>
                      <a:pt x="23986" y="50001"/>
                      <a:pt x="22106" y="50101"/>
                      <a:pt x="20226" y="49775"/>
                    </a:cubicBezTo>
                    <a:cubicBezTo>
                      <a:pt x="17043" y="49199"/>
                      <a:pt x="13986" y="48397"/>
                      <a:pt x="11204" y="46592"/>
                    </a:cubicBezTo>
                    <a:cubicBezTo>
                      <a:pt x="9023" y="45189"/>
                      <a:pt x="6993" y="43660"/>
                      <a:pt x="5314" y="41680"/>
                    </a:cubicBezTo>
                    <a:cubicBezTo>
                      <a:pt x="4136" y="40277"/>
                      <a:pt x="3058" y="38798"/>
                      <a:pt x="2357" y="37069"/>
                    </a:cubicBezTo>
                    <a:cubicBezTo>
                      <a:pt x="828" y="33359"/>
                      <a:pt x="1" y="29500"/>
                      <a:pt x="276" y="25490"/>
                    </a:cubicBezTo>
                    <a:cubicBezTo>
                      <a:pt x="552" y="21179"/>
                      <a:pt x="1755" y="17094"/>
                      <a:pt x="3835" y="13284"/>
                    </a:cubicBezTo>
                    <a:cubicBezTo>
                      <a:pt x="6016" y="9324"/>
                      <a:pt x="9249" y="6417"/>
                      <a:pt x="13058" y="4036"/>
                    </a:cubicBezTo>
                    <a:cubicBezTo>
                      <a:pt x="17820" y="1078"/>
                      <a:pt x="22983" y="1"/>
                      <a:pt x="28472" y="552"/>
                    </a:cubicBezTo>
                    <a:cubicBezTo>
                      <a:pt x="32156" y="928"/>
                      <a:pt x="35640" y="2031"/>
                      <a:pt x="38823" y="4036"/>
                    </a:cubicBezTo>
                    <a:cubicBezTo>
                      <a:pt x="42181" y="6141"/>
                      <a:pt x="44988" y="8798"/>
                      <a:pt x="47319" y="11981"/>
                    </a:cubicBezTo>
                    <a:cubicBezTo>
                      <a:pt x="47645" y="12407"/>
                      <a:pt x="47871" y="12933"/>
                      <a:pt x="48121" y="13409"/>
                    </a:cubicBezTo>
                    <a:cubicBezTo>
                      <a:pt x="51304" y="19700"/>
                      <a:pt x="52357" y="26292"/>
                      <a:pt x="50753" y="33234"/>
                    </a:cubicBezTo>
                    <a:cubicBezTo>
                      <a:pt x="50151" y="35891"/>
                      <a:pt x="49049" y="38397"/>
                      <a:pt x="47419" y="40577"/>
                    </a:cubicBezTo>
                    <a:cubicBezTo>
                      <a:pt x="45615" y="43034"/>
                      <a:pt x="43259" y="44938"/>
                      <a:pt x="40678" y="46567"/>
                    </a:cubicBezTo>
                    <a:cubicBezTo>
                      <a:pt x="36818" y="48999"/>
                      <a:pt x="32582" y="49951"/>
                      <a:pt x="28071" y="50001"/>
                    </a:cubicBezTo>
                    <a:cubicBezTo>
                      <a:pt x="27344" y="50026"/>
                      <a:pt x="26617" y="50001"/>
                      <a:pt x="25640" y="50001"/>
                    </a:cubicBezTo>
                    <a:close/>
                  </a:path>
                </a:pathLst>
              </a:custGeom>
              <a:solidFill>
                <a:srgbClr val="174A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9" name="Google Shape;3219;p35"/>
              <p:cNvSpPr/>
              <p:nvPr/>
            </p:nvSpPr>
            <p:spPr>
              <a:xfrm>
                <a:off x="6316930" y="3283780"/>
                <a:ext cx="446299" cy="389858"/>
              </a:xfrm>
              <a:custGeom>
                <a:avLst/>
                <a:gdLst/>
                <a:ahLst/>
                <a:cxnLst/>
                <a:rect l="l" t="t" r="r" b="b"/>
                <a:pathLst>
                  <a:path w="40628" h="35490" extrusionOk="0">
                    <a:moveTo>
                      <a:pt x="40627" y="16291"/>
                    </a:moveTo>
                    <a:cubicBezTo>
                      <a:pt x="40577" y="19875"/>
                      <a:pt x="39625" y="23259"/>
                      <a:pt x="37895" y="26316"/>
                    </a:cubicBezTo>
                    <a:cubicBezTo>
                      <a:pt x="36542" y="28672"/>
                      <a:pt x="34737" y="30753"/>
                      <a:pt x="32281" y="32256"/>
                    </a:cubicBezTo>
                    <a:cubicBezTo>
                      <a:pt x="29775" y="33760"/>
                      <a:pt x="27068" y="34462"/>
                      <a:pt x="24236" y="34913"/>
                    </a:cubicBezTo>
                    <a:cubicBezTo>
                      <a:pt x="20426" y="35489"/>
                      <a:pt x="16717" y="35063"/>
                      <a:pt x="13058" y="33936"/>
                    </a:cubicBezTo>
                    <a:cubicBezTo>
                      <a:pt x="9775" y="32908"/>
                      <a:pt x="7068" y="30953"/>
                      <a:pt x="5088" y="28121"/>
                    </a:cubicBezTo>
                    <a:cubicBezTo>
                      <a:pt x="1078" y="22432"/>
                      <a:pt x="0" y="16216"/>
                      <a:pt x="2406" y="9675"/>
                    </a:cubicBezTo>
                    <a:cubicBezTo>
                      <a:pt x="3584" y="6417"/>
                      <a:pt x="5639" y="3584"/>
                      <a:pt x="8797" y="1805"/>
                    </a:cubicBezTo>
                    <a:cubicBezTo>
                      <a:pt x="10476" y="853"/>
                      <a:pt x="12256" y="126"/>
                      <a:pt x="14286" y="226"/>
                    </a:cubicBezTo>
                    <a:cubicBezTo>
                      <a:pt x="14988" y="251"/>
                      <a:pt x="15614" y="401"/>
                      <a:pt x="16241" y="777"/>
                    </a:cubicBezTo>
                    <a:cubicBezTo>
                      <a:pt x="17519" y="1504"/>
                      <a:pt x="18697" y="2356"/>
                      <a:pt x="19725" y="3434"/>
                    </a:cubicBezTo>
                    <a:cubicBezTo>
                      <a:pt x="20602" y="4336"/>
                      <a:pt x="21253" y="4386"/>
                      <a:pt x="22030" y="3434"/>
                    </a:cubicBezTo>
                    <a:cubicBezTo>
                      <a:pt x="22832" y="2482"/>
                      <a:pt x="23860" y="1905"/>
                      <a:pt x="24812" y="1178"/>
                    </a:cubicBezTo>
                    <a:cubicBezTo>
                      <a:pt x="26166" y="126"/>
                      <a:pt x="27695" y="0"/>
                      <a:pt x="29249" y="376"/>
                    </a:cubicBezTo>
                    <a:cubicBezTo>
                      <a:pt x="32432" y="1128"/>
                      <a:pt x="35013" y="2808"/>
                      <a:pt x="36968" y="5539"/>
                    </a:cubicBezTo>
                    <a:cubicBezTo>
                      <a:pt x="38772" y="8046"/>
                      <a:pt x="39950" y="10777"/>
                      <a:pt x="40452" y="13810"/>
                    </a:cubicBezTo>
                    <a:cubicBezTo>
                      <a:pt x="40602" y="14637"/>
                      <a:pt x="40627" y="15464"/>
                      <a:pt x="40627" y="16291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0" name="Google Shape;3220;p35"/>
              <p:cNvSpPr/>
              <p:nvPr/>
            </p:nvSpPr>
            <p:spPr>
              <a:xfrm>
                <a:off x="6485971" y="3409879"/>
                <a:ext cx="119780" cy="126097"/>
              </a:xfrm>
              <a:custGeom>
                <a:avLst/>
                <a:gdLst/>
                <a:ahLst/>
                <a:cxnLst/>
                <a:rect l="l" t="t" r="r" b="b"/>
                <a:pathLst>
                  <a:path w="10904" h="11479" extrusionOk="0">
                    <a:moveTo>
                      <a:pt x="10878" y="2481"/>
                    </a:moveTo>
                    <a:cubicBezTo>
                      <a:pt x="10853" y="2882"/>
                      <a:pt x="10803" y="3183"/>
                      <a:pt x="10652" y="3484"/>
                    </a:cubicBezTo>
                    <a:cubicBezTo>
                      <a:pt x="9625" y="5840"/>
                      <a:pt x="8221" y="7995"/>
                      <a:pt x="6943" y="10226"/>
                    </a:cubicBezTo>
                    <a:cubicBezTo>
                      <a:pt x="6241" y="11479"/>
                      <a:pt x="4988" y="11479"/>
                      <a:pt x="4136" y="10326"/>
                    </a:cubicBezTo>
                    <a:cubicBezTo>
                      <a:pt x="3710" y="9725"/>
                      <a:pt x="3334" y="9098"/>
                      <a:pt x="2983" y="8446"/>
                    </a:cubicBezTo>
                    <a:cubicBezTo>
                      <a:pt x="2181" y="7068"/>
                      <a:pt x="1404" y="5664"/>
                      <a:pt x="652" y="4236"/>
                    </a:cubicBezTo>
                    <a:cubicBezTo>
                      <a:pt x="427" y="3810"/>
                      <a:pt x="251" y="3309"/>
                      <a:pt x="151" y="2832"/>
                    </a:cubicBezTo>
                    <a:cubicBezTo>
                      <a:pt x="1" y="2231"/>
                      <a:pt x="201" y="1730"/>
                      <a:pt x="703" y="1379"/>
                    </a:cubicBezTo>
                    <a:cubicBezTo>
                      <a:pt x="1480" y="802"/>
                      <a:pt x="2307" y="276"/>
                      <a:pt x="3284" y="151"/>
                    </a:cubicBezTo>
                    <a:cubicBezTo>
                      <a:pt x="4763" y="0"/>
                      <a:pt x="6216" y="0"/>
                      <a:pt x="7695" y="176"/>
                    </a:cubicBezTo>
                    <a:cubicBezTo>
                      <a:pt x="8798" y="301"/>
                      <a:pt x="9650" y="928"/>
                      <a:pt x="10477" y="1579"/>
                    </a:cubicBezTo>
                    <a:cubicBezTo>
                      <a:pt x="10803" y="1830"/>
                      <a:pt x="10903" y="2156"/>
                      <a:pt x="10878" y="2481"/>
                    </a:cubicBezTo>
                  </a:path>
                </a:pathLst>
              </a:custGeom>
              <a:solidFill>
                <a:srgbClr val="F882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1" name="Google Shape;3221;p35"/>
              <p:cNvSpPr/>
              <p:nvPr/>
            </p:nvSpPr>
            <p:spPr>
              <a:xfrm>
                <a:off x="6640983" y="3381790"/>
                <a:ext cx="55068" cy="60033"/>
              </a:xfrm>
              <a:custGeom>
                <a:avLst/>
                <a:gdLst/>
                <a:ahLst/>
                <a:cxnLst/>
                <a:rect l="l" t="t" r="r" b="b"/>
                <a:pathLst>
                  <a:path w="5013" h="5465" extrusionOk="0">
                    <a:moveTo>
                      <a:pt x="2481" y="5414"/>
                    </a:moveTo>
                    <a:cubicBezTo>
                      <a:pt x="1153" y="5364"/>
                      <a:pt x="0" y="4111"/>
                      <a:pt x="25" y="2733"/>
                    </a:cubicBezTo>
                    <a:cubicBezTo>
                      <a:pt x="50" y="1179"/>
                      <a:pt x="1153" y="1"/>
                      <a:pt x="2557" y="76"/>
                    </a:cubicBezTo>
                    <a:cubicBezTo>
                      <a:pt x="3985" y="176"/>
                      <a:pt x="5013" y="1329"/>
                      <a:pt x="4938" y="2758"/>
                    </a:cubicBezTo>
                    <a:cubicBezTo>
                      <a:pt x="4862" y="4262"/>
                      <a:pt x="3760" y="5465"/>
                      <a:pt x="2481" y="5414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2" name="Google Shape;3222;p35"/>
              <p:cNvSpPr/>
              <p:nvPr/>
            </p:nvSpPr>
            <p:spPr>
              <a:xfrm>
                <a:off x="6395672" y="3382625"/>
                <a:ext cx="55617" cy="58649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5339" extrusionOk="0">
                    <a:moveTo>
                      <a:pt x="5063" y="2732"/>
                    </a:moveTo>
                    <a:cubicBezTo>
                      <a:pt x="5038" y="3985"/>
                      <a:pt x="3735" y="5338"/>
                      <a:pt x="2506" y="5338"/>
                    </a:cubicBezTo>
                    <a:cubicBezTo>
                      <a:pt x="1303" y="5338"/>
                      <a:pt x="0" y="3835"/>
                      <a:pt x="50" y="2481"/>
                    </a:cubicBezTo>
                    <a:cubicBezTo>
                      <a:pt x="100" y="1153"/>
                      <a:pt x="1329" y="0"/>
                      <a:pt x="2682" y="0"/>
                    </a:cubicBezTo>
                    <a:cubicBezTo>
                      <a:pt x="3910" y="25"/>
                      <a:pt x="5063" y="1353"/>
                      <a:pt x="5063" y="2732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3" name="Google Shape;3223;p35"/>
              <p:cNvSpPr/>
              <p:nvPr/>
            </p:nvSpPr>
            <p:spPr>
              <a:xfrm>
                <a:off x="6392091" y="3476505"/>
                <a:ext cx="37173" cy="34702"/>
              </a:xfrm>
              <a:custGeom>
                <a:avLst/>
                <a:gdLst/>
                <a:ahLst/>
                <a:cxnLst/>
                <a:rect l="l" t="t" r="r" b="b"/>
                <a:pathLst>
                  <a:path w="3384" h="3159" extrusionOk="0">
                    <a:moveTo>
                      <a:pt x="1680" y="3133"/>
                    </a:moveTo>
                    <a:cubicBezTo>
                      <a:pt x="627" y="3108"/>
                      <a:pt x="0" y="2482"/>
                      <a:pt x="76" y="1504"/>
                    </a:cubicBezTo>
                    <a:cubicBezTo>
                      <a:pt x="126" y="577"/>
                      <a:pt x="777" y="0"/>
                      <a:pt x="1705" y="51"/>
                    </a:cubicBezTo>
                    <a:cubicBezTo>
                      <a:pt x="2507" y="126"/>
                      <a:pt x="3384" y="1078"/>
                      <a:pt x="3334" y="1830"/>
                    </a:cubicBezTo>
                    <a:cubicBezTo>
                      <a:pt x="3259" y="2557"/>
                      <a:pt x="2507" y="3158"/>
                      <a:pt x="1680" y="313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4" name="Google Shape;3224;p35"/>
              <p:cNvSpPr/>
              <p:nvPr/>
            </p:nvSpPr>
            <p:spPr>
              <a:xfrm>
                <a:off x="6659153" y="3476505"/>
                <a:ext cx="34427" cy="34427"/>
              </a:xfrm>
              <a:custGeom>
                <a:avLst/>
                <a:gdLst/>
                <a:ahLst/>
                <a:cxnLst/>
                <a:rect l="l" t="t" r="r" b="b"/>
                <a:pathLst>
                  <a:path w="3134" h="3134" extrusionOk="0">
                    <a:moveTo>
                      <a:pt x="1579" y="3108"/>
                    </a:moveTo>
                    <a:cubicBezTo>
                      <a:pt x="627" y="3133"/>
                      <a:pt x="50" y="2582"/>
                      <a:pt x="25" y="1604"/>
                    </a:cubicBezTo>
                    <a:cubicBezTo>
                      <a:pt x="0" y="602"/>
                      <a:pt x="451" y="101"/>
                      <a:pt x="1379" y="51"/>
                    </a:cubicBezTo>
                    <a:cubicBezTo>
                      <a:pt x="2306" y="0"/>
                      <a:pt x="3008" y="577"/>
                      <a:pt x="3058" y="1454"/>
                    </a:cubicBezTo>
                    <a:cubicBezTo>
                      <a:pt x="3133" y="2331"/>
                      <a:pt x="2456" y="3083"/>
                      <a:pt x="1579" y="3108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5734612" y="1146739"/>
            <a:ext cx="2482263" cy="1249199"/>
            <a:chOff x="5734612" y="1146739"/>
            <a:chExt cx="2482263" cy="1249199"/>
          </a:xfrm>
        </p:grpSpPr>
        <p:grpSp>
          <p:nvGrpSpPr>
            <p:cNvPr id="5" name="Group 4"/>
            <p:cNvGrpSpPr/>
            <p:nvPr/>
          </p:nvGrpSpPr>
          <p:grpSpPr>
            <a:xfrm>
              <a:off x="5890674" y="1383738"/>
              <a:ext cx="2326201" cy="1012200"/>
              <a:chOff x="5890674" y="1383738"/>
              <a:chExt cx="2326201" cy="1012200"/>
            </a:xfrm>
          </p:grpSpPr>
          <p:sp>
            <p:nvSpPr>
              <p:cNvPr id="3191" name="Google Shape;3191;p35"/>
              <p:cNvSpPr/>
              <p:nvPr/>
            </p:nvSpPr>
            <p:spPr>
              <a:xfrm>
                <a:off x="5890675" y="1383738"/>
                <a:ext cx="2326200" cy="10122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7" name="Google Shape;3197;p35"/>
              <p:cNvSpPr/>
              <p:nvPr/>
            </p:nvSpPr>
            <p:spPr>
              <a:xfrm>
                <a:off x="5890674" y="1535550"/>
                <a:ext cx="2200029" cy="4764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300" dirty="0" smtClean="0">
                    <a:solidFill>
                      <a:schemeClr val="dk1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Almira Alda </a:t>
                </a:r>
                <a:endParaRPr sz="2300" dirty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endParaRPr>
              </a:p>
            </p:txBody>
          </p:sp>
          <p:sp>
            <p:nvSpPr>
              <p:cNvPr id="3264" name="Google Shape;3264;p35"/>
              <p:cNvSpPr/>
              <p:nvPr/>
            </p:nvSpPr>
            <p:spPr>
              <a:xfrm>
                <a:off x="5890675" y="2007435"/>
                <a:ext cx="1181458" cy="22396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dirty="0" smtClean="0">
                    <a:solidFill>
                      <a:schemeClr val="dk1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2115041014</a:t>
                </a:r>
                <a:endParaRPr dirty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endParaRPr>
              </a:p>
            </p:txBody>
          </p:sp>
        </p:grpSp>
        <p:grpSp>
          <p:nvGrpSpPr>
            <p:cNvPr id="3225" name="Google Shape;3225;p35"/>
            <p:cNvGrpSpPr/>
            <p:nvPr/>
          </p:nvGrpSpPr>
          <p:grpSpPr>
            <a:xfrm>
              <a:off x="5734612" y="1146739"/>
              <a:ext cx="410676" cy="489186"/>
              <a:chOff x="7235672" y="2456712"/>
              <a:chExt cx="528609" cy="629663"/>
            </a:xfrm>
          </p:grpSpPr>
          <p:sp>
            <p:nvSpPr>
              <p:cNvPr id="3226" name="Google Shape;3226;p35"/>
              <p:cNvSpPr/>
              <p:nvPr/>
            </p:nvSpPr>
            <p:spPr>
              <a:xfrm>
                <a:off x="7235672" y="2601530"/>
                <a:ext cx="528609" cy="484845"/>
              </a:xfrm>
              <a:custGeom>
                <a:avLst/>
                <a:gdLst/>
                <a:ahLst/>
                <a:cxnLst/>
                <a:rect l="l" t="t" r="r" b="b"/>
                <a:pathLst>
                  <a:path w="48121" h="44137" extrusionOk="0">
                    <a:moveTo>
                      <a:pt x="29574" y="327"/>
                    </a:moveTo>
                    <a:cubicBezTo>
                      <a:pt x="30151" y="653"/>
                      <a:pt x="30802" y="778"/>
                      <a:pt x="31454" y="928"/>
                    </a:cubicBezTo>
                    <a:cubicBezTo>
                      <a:pt x="34311" y="1505"/>
                      <a:pt x="36767" y="2933"/>
                      <a:pt x="38923" y="4888"/>
                    </a:cubicBezTo>
                    <a:cubicBezTo>
                      <a:pt x="43735" y="9324"/>
                      <a:pt x="46968" y="14663"/>
                      <a:pt x="47619" y="21254"/>
                    </a:cubicBezTo>
                    <a:cubicBezTo>
                      <a:pt x="47970" y="24613"/>
                      <a:pt x="48121" y="28096"/>
                      <a:pt x="46792" y="31405"/>
                    </a:cubicBezTo>
                    <a:cubicBezTo>
                      <a:pt x="45564" y="34412"/>
                      <a:pt x="43534" y="36793"/>
                      <a:pt x="40928" y="38698"/>
                    </a:cubicBezTo>
                    <a:cubicBezTo>
                      <a:pt x="38497" y="40477"/>
                      <a:pt x="35715" y="41530"/>
                      <a:pt x="32857" y="42457"/>
                    </a:cubicBezTo>
                    <a:cubicBezTo>
                      <a:pt x="27920" y="44036"/>
                      <a:pt x="22908" y="44136"/>
                      <a:pt x="17920" y="43059"/>
                    </a:cubicBezTo>
                    <a:cubicBezTo>
                      <a:pt x="14261" y="42257"/>
                      <a:pt x="10727" y="40979"/>
                      <a:pt x="7644" y="38748"/>
                    </a:cubicBezTo>
                    <a:cubicBezTo>
                      <a:pt x="4737" y="36643"/>
                      <a:pt x="2532" y="33961"/>
                      <a:pt x="1379" y="30502"/>
                    </a:cubicBezTo>
                    <a:cubicBezTo>
                      <a:pt x="1103" y="29650"/>
                      <a:pt x="953" y="28773"/>
                      <a:pt x="852" y="27921"/>
                    </a:cubicBezTo>
                    <a:cubicBezTo>
                      <a:pt x="0" y="19575"/>
                      <a:pt x="2256" y="12282"/>
                      <a:pt x="8221" y="6242"/>
                    </a:cubicBezTo>
                    <a:cubicBezTo>
                      <a:pt x="9950" y="4487"/>
                      <a:pt x="11805" y="2883"/>
                      <a:pt x="14085" y="1881"/>
                    </a:cubicBezTo>
                    <a:cubicBezTo>
                      <a:pt x="15364" y="1329"/>
                      <a:pt x="16692" y="1079"/>
                      <a:pt x="17995" y="678"/>
                    </a:cubicBezTo>
                    <a:cubicBezTo>
                      <a:pt x="18321" y="577"/>
                      <a:pt x="18697" y="577"/>
                      <a:pt x="18847" y="151"/>
                    </a:cubicBezTo>
                    <a:cubicBezTo>
                      <a:pt x="19449" y="1"/>
                      <a:pt x="19850" y="402"/>
                      <a:pt x="20226" y="753"/>
                    </a:cubicBezTo>
                    <a:cubicBezTo>
                      <a:pt x="21103" y="1605"/>
                      <a:pt x="22106" y="2307"/>
                      <a:pt x="22983" y="3184"/>
                    </a:cubicBezTo>
                    <a:cubicBezTo>
                      <a:pt x="23985" y="4186"/>
                      <a:pt x="24537" y="4186"/>
                      <a:pt x="25539" y="3209"/>
                    </a:cubicBezTo>
                    <a:cubicBezTo>
                      <a:pt x="26416" y="2332"/>
                      <a:pt x="27319" y="1505"/>
                      <a:pt x="28296" y="753"/>
                    </a:cubicBezTo>
                    <a:cubicBezTo>
                      <a:pt x="28672" y="477"/>
                      <a:pt x="29023" y="101"/>
                      <a:pt x="29574" y="327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7" name="Google Shape;3227;p35"/>
              <p:cNvSpPr/>
              <p:nvPr/>
            </p:nvSpPr>
            <p:spPr>
              <a:xfrm>
                <a:off x="7408019" y="2456712"/>
                <a:ext cx="188601" cy="194665"/>
              </a:xfrm>
              <a:custGeom>
                <a:avLst/>
                <a:gdLst/>
                <a:ahLst/>
                <a:cxnLst/>
                <a:rect l="l" t="t" r="r" b="b"/>
                <a:pathLst>
                  <a:path w="17169" h="17721" extrusionOk="0">
                    <a:moveTo>
                      <a:pt x="13885" y="13510"/>
                    </a:moveTo>
                    <a:cubicBezTo>
                      <a:pt x="12657" y="14136"/>
                      <a:pt x="11680" y="15114"/>
                      <a:pt x="10702" y="16066"/>
                    </a:cubicBezTo>
                    <a:cubicBezTo>
                      <a:pt x="10402" y="16367"/>
                      <a:pt x="10101" y="16668"/>
                      <a:pt x="9775" y="16968"/>
                    </a:cubicBezTo>
                    <a:cubicBezTo>
                      <a:pt x="8923" y="17720"/>
                      <a:pt x="8171" y="17720"/>
                      <a:pt x="7344" y="16918"/>
                    </a:cubicBezTo>
                    <a:cubicBezTo>
                      <a:pt x="6016" y="15665"/>
                      <a:pt x="4687" y="14362"/>
                      <a:pt x="3158" y="13334"/>
                    </a:cubicBezTo>
                    <a:cubicBezTo>
                      <a:pt x="1680" y="12432"/>
                      <a:pt x="527" y="11304"/>
                      <a:pt x="226" y="9500"/>
                    </a:cubicBezTo>
                    <a:cubicBezTo>
                      <a:pt x="0" y="8071"/>
                      <a:pt x="251" y="7419"/>
                      <a:pt x="1655" y="7018"/>
                    </a:cubicBezTo>
                    <a:cubicBezTo>
                      <a:pt x="2507" y="6743"/>
                      <a:pt x="2883" y="6317"/>
                      <a:pt x="2983" y="5389"/>
                    </a:cubicBezTo>
                    <a:cubicBezTo>
                      <a:pt x="3234" y="3159"/>
                      <a:pt x="4487" y="1555"/>
                      <a:pt x="6592" y="778"/>
                    </a:cubicBezTo>
                    <a:cubicBezTo>
                      <a:pt x="8722" y="1"/>
                      <a:pt x="10677" y="452"/>
                      <a:pt x="12381" y="1881"/>
                    </a:cubicBezTo>
                    <a:cubicBezTo>
                      <a:pt x="13534" y="2858"/>
                      <a:pt x="14086" y="4136"/>
                      <a:pt x="14161" y="5590"/>
                    </a:cubicBezTo>
                    <a:cubicBezTo>
                      <a:pt x="14236" y="6417"/>
                      <a:pt x="14612" y="6718"/>
                      <a:pt x="15289" y="6943"/>
                    </a:cubicBezTo>
                    <a:cubicBezTo>
                      <a:pt x="16968" y="7545"/>
                      <a:pt x="17168" y="7996"/>
                      <a:pt x="16843" y="9675"/>
                    </a:cubicBezTo>
                    <a:cubicBezTo>
                      <a:pt x="16617" y="10878"/>
                      <a:pt x="16041" y="11805"/>
                      <a:pt x="15113" y="12532"/>
                    </a:cubicBezTo>
                    <a:cubicBezTo>
                      <a:pt x="14687" y="12858"/>
                      <a:pt x="14286" y="13184"/>
                      <a:pt x="13885" y="1351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8" name="Google Shape;3228;p35"/>
              <p:cNvSpPr/>
              <p:nvPr/>
            </p:nvSpPr>
            <p:spPr>
              <a:xfrm>
                <a:off x="7438305" y="2781589"/>
                <a:ext cx="125273" cy="133270"/>
              </a:xfrm>
              <a:custGeom>
                <a:avLst/>
                <a:gdLst/>
                <a:ahLst/>
                <a:cxnLst/>
                <a:rect l="l" t="t" r="r" b="b"/>
                <a:pathLst>
                  <a:path w="11404" h="12132" extrusionOk="0">
                    <a:moveTo>
                      <a:pt x="6141" y="51"/>
                    </a:moveTo>
                    <a:cubicBezTo>
                      <a:pt x="7218" y="1"/>
                      <a:pt x="8572" y="1"/>
                      <a:pt x="9825" y="703"/>
                    </a:cubicBezTo>
                    <a:cubicBezTo>
                      <a:pt x="10301" y="953"/>
                      <a:pt x="10702" y="1254"/>
                      <a:pt x="11003" y="1705"/>
                    </a:cubicBezTo>
                    <a:cubicBezTo>
                      <a:pt x="11229" y="2081"/>
                      <a:pt x="11404" y="2482"/>
                      <a:pt x="11229" y="2958"/>
                    </a:cubicBezTo>
                    <a:cubicBezTo>
                      <a:pt x="10376" y="5440"/>
                      <a:pt x="9499" y="7921"/>
                      <a:pt x="7920" y="10076"/>
                    </a:cubicBezTo>
                    <a:cubicBezTo>
                      <a:pt x="6416" y="12131"/>
                      <a:pt x="5314" y="12131"/>
                      <a:pt x="3710" y="10151"/>
                    </a:cubicBezTo>
                    <a:cubicBezTo>
                      <a:pt x="3259" y="9600"/>
                      <a:pt x="2883" y="8999"/>
                      <a:pt x="2607" y="8347"/>
                    </a:cubicBezTo>
                    <a:cubicBezTo>
                      <a:pt x="1955" y="6868"/>
                      <a:pt x="1279" y="5389"/>
                      <a:pt x="652" y="3886"/>
                    </a:cubicBezTo>
                    <a:cubicBezTo>
                      <a:pt x="0" y="2257"/>
                      <a:pt x="552" y="1129"/>
                      <a:pt x="2231" y="502"/>
                    </a:cubicBezTo>
                    <a:cubicBezTo>
                      <a:pt x="2807" y="302"/>
                      <a:pt x="3384" y="51"/>
                      <a:pt x="4010" y="51"/>
                    </a:cubicBezTo>
                    <a:cubicBezTo>
                      <a:pt x="4612" y="51"/>
                      <a:pt x="5239" y="51"/>
                      <a:pt x="6141" y="5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9" name="Google Shape;3229;p35"/>
              <p:cNvSpPr/>
              <p:nvPr/>
            </p:nvSpPr>
            <p:spPr>
              <a:xfrm>
                <a:off x="7595240" y="2835835"/>
                <a:ext cx="83706" cy="46532"/>
              </a:xfrm>
              <a:custGeom>
                <a:avLst/>
                <a:gdLst/>
                <a:ahLst/>
                <a:cxnLst/>
                <a:rect l="l" t="t" r="r" b="b"/>
                <a:pathLst>
                  <a:path w="7620" h="4236" extrusionOk="0">
                    <a:moveTo>
                      <a:pt x="3760" y="101"/>
                    </a:moveTo>
                    <a:cubicBezTo>
                      <a:pt x="4587" y="0"/>
                      <a:pt x="5514" y="276"/>
                      <a:pt x="6416" y="652"/>
                    </a:cubicBezTo>
                    <a:cubicBezTo>
                      <a:pt x="7444" y="1078"/>
                      <a:pt x="7619" y="2030"/>
                      <a:pt x="6867" y="2857"/>
                    </a:cubicBezTo>
                    <a:cubicBezTo>
                      <a:pt x="6366" y="3459"/>
                      <a:pt x="5714" y="3785"/>
                      <a:pt x="4963" y="3935"/>
                    </a:cubicBezTo>
                    <a:cubicBezTo>
                      <a:pt x="3409" y="4236"/>
                      <a:pt x="1980" y="3935"/>
                      <a:pt x="802" y="2908"/>
                    </a:cubicBezTo>
                    <a:cubicBezTo>
                      <a:pt x="0" y="2206"/>
                      <a:pt x="125" y="1329"/>
                      <a:pt x="978" y="702"/>
                    </a:cubicBezTo>
                    <a:cubicBezTo>
                      <a:pt x="1604" y="226"/>
                      <a:pt x="2231" y="101"/>
                      <a:pt x="3760" y="10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0" name="Google Shape;3230;p35"/>
              <p:cNvSpPr/>
              <p:nvPr/>
            </p:nvSpPr>
            <p:spPr>
              <a:xfrm>
                <a:off x="7322675" y="2825366"/>
                <a:ext cx="75445" cy="41589"/>
              </a:xfrm>
              <a:custGeom>
                <a:avLst/>
                <a:gdLst/>
                <a:ahLst/>
                <a:cxnLst/>
                <a:rect l="l" t="t" r="r" b="b"/>
                <a:pathLst>
                  <a:path w="6868" h="3786" extrusionOk="0">
                    <a:moveTo>
                      <a:pt x="3308" y="3710"/>
                    </a:moveTo>
                    <a:cubicBezTo>
                      <a:pt x="2632" y="3760"/>
                      <a:pt x="2005" y="3660"/>
                      <a:pt x="1378" y="3435"/>
                    </a:cubicBezTo>
                    <a:cubicBezTo>
                      <a:pt x="501" y="3109"/>
                      <a:pt x="0" y="2557"/>
                      <a:pt x="25" y="1881"/>
                    </a:cubicBezTo>
                    <a:cubicBezTo>
                      <a:pt x="25" y="1279"/>
                      <a:pt x="526" y="753"/>
                      <a:pt x="1378" y="502"/>
                    </a:cubicBezTo>
                    <a:cubicBezTo>
                      <a:pt x="3008" y="1"/>
                      <a:pt x="4511" y="402"/>
                      <a:pt x="5840" y="1304"/>
                    </a:cubicBezTo>
                    <a:cubicBezTo>
                      <a:pt x="6867" y="1981"/>
                      <a:pt x="6717" y="2883"/>
                      <a:pt x="5614" y="3384"/>
                    </a:cubicBezTo>
                    <a:cubicBezTo>
                      <a:pt x="4887" y="3710"/>
                      <a:pt x="4110" y="3785"/>
                      <a:pt x="3308" y="371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1" name="Google Shape;3231;p35"/>
              <p:cNvSpPr/>
              <p:nvPr/>
            </p:nvSpPr>
            <p:spPr>
              <a:xfrm>
                <a:off x="7358190" y="2748282"/>
                <a:ext cx="46532" cy="51223"/>
              </a:xfrm>
              <a:custGeom>
                <a:avLst/>
                <a:gdLst/>
                <a:ahLst/>
                <a:cxnLst/>
                <a:rect l="l" t="t" r="r" b="b"/>
                <a:pathLst>
                  <a:path w="4236" h="4663" extrusionOk="0">
                    <a:moveTo>
                      <a:pt x="2030" y="25"/>
                    </a:moveTo>
                    <a:cubicBezTo>
                      <a:pt x="3233" y="0"/>
                      <a:pt x="4236" y="1078"/>
                      <a:pt x="4236" y="2356"/>
                    </a:cubicBezTo>
                    <a:cubicBezTo>
                      <a:pt x="4236" y="3559"/>
                      <a:pt x="3258" y="4587"/>
                      <a:pt x="2105" y="4612"/>
                    </a:cubicBezTo>
                    <a:cubicBezTo>
                      <a:pt x="978" y="4662"/>
                      <a:pt x="75" y="3685"/>
                      <a:pt x="25" y="2356"/>
                    </a:cubicBezTo>
                    <a:cubicBezTo>
                      <a:pt x="0" y="1078"/>
                      <a:pt x="902" y="50"/>
                      <a:pt x="2030" y="2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2" name="Google Shape;3232;p35"/>
              <p:cNvSpPr/>
              <p:nvPr/>
            </p:nvSpPr>
            <p:spPr>
              <a:xfrm>
                <a:off x="7598810" y="2748282"/>
                <a:ext cx="47093" cy="51223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4663" extrusionOk="0">
                    <a:moveTo>
                      <a:pt x="2207" y="4612"/>
                    </a:moveTo>
                    <a:cubicBezTo>
                      <a:pt x="978" y="4562"/>
                      <a:pt x="1" y="3459"/>
                      <a:pt x="76" y="2231"/>
                    </a:cubicBezTo>
                    <a:cubicBezTo>
                      <a:pt x="126" y="1003"/>
                      <a:pt x="1129" y="0"/>
                      <a:pt x="2257" y="25"/>
                    </a:cubicBezTo>
                    <a:cubicBezTo>
                      <a:pt x="3410" y="50"/>
                      <a:pt x="4287" y="1053"/>
                      <a:pt x="4262" y="2356"/>
                    </a:cubicBezTo>
                    <a:cubicBezTo>
                      <a:pt x="4212" y="3685"/>
                      <a:pt x="3334" y="4662"/>
                      <a:pt x="2207" y="4612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5657800" y="2751474"/>
            <a:ext cx="2559075" cy="1186376"/>
            <a:chOff x="5657800" y="2751474"/>
            <a:chExt cx="2559075" cy="1186376"/>
          </a:xfrm>
        </p:grpSpPr>
        <p:grpSp>
          <p:nvGrpSpPr>
            <p:cNvPr id="4" name="Group 3"/>
            <p:cNvGrpSpPr/>
            <p:nvPr/>
          </p:nvGrpSpPr>
          <p:grpSpPr>
            <a:xfrm>
              <a:off x="5890675" y="2925650"/>
              <a:ext cx="2326200" cy="1012200"/>
              <a:chOff x="5890675" y="2925650"/>
              <a:chExt cx="2326200" cy="1012200"/>
            </a:xfrm>
          </p:grpSpPr>
          <p:sp>
            <p:nvSpPr>
              <p:cNvPr id="3190" name="Google Shape;3190;p35"/>
              <p:cNvSpPr/>
              <p:nvPr/>
            </p:nvSpPr>
            <p:spPr>
              <a:xfrm>
                <a:off x="5890675" y="2925650"/>
                <a:ext cx="2326200" cy="10122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8" name="Google Shape;3198;p35"/>
              <p:cNvSpPr/>
              <p:nvPr/>
            </p:nvSpPr>
            <p:spPr>
              <a:xfrm>
                <a:off x="5890675" y="3077452"/>
                <a:ext cx="2200028" cy="4764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300" dirty="0" smtClean="0">
                    <a:solidFill>
                      <a:schemeClr val="dk1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Aninda Syifani</a:t>
                </a:r>
                <a:endParaRPr sz="2300" dirty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endParaRPr>
              </a:p>
            </p:txBody>
          </p:sp>
          <p:sp>
            <p:nvSpPr>
              <p:cNvPr id="3265" name="Google Shape;3265;p35"/>
              <p:cNvSpPr/>
              <p:nvPr/>
            </p:nvSpPr>
            <p:spPr>
              <a:xfrm>
                <a:off x="5890675" y="3549050"/>
                <a:ext cx="1181458" cy="24180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dirty="0" smtClean="0">
                    <a:solidFill>
                      <a:schemeClr val="dk1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2115041018</a:t>
                </a:r>
                <a:endParaRPr dirty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endParaRPr>
              </a:p>
            </p:txBody>
          </p:sp>
        </p:grpSp>
        <p:grpSp>
          <p:nvGrpSpPr>
            <p:cNvPr id="3245" name="Google Shape;3245;p35"/>
            <p:cNvGrpSpPr/>
            <p:nvPr/>
          </p:nvGrpSpPr>
          <p:grpSpPr>
            <a:xfrm>
              <a:off x="5657800" y="2751474"/>
              <a:ext cx="505006" cy="395707"/>
              <a:chOff x="7144538" y="1830915"/>
              <a:chExt cx="650026" cy="509341"/>
            </a:xfrm>
          </p:grpSpPr>
          <p:sp>
            <p:nvSpPr>
              <p:cNvPr id="3246" name="Google Shape;3246;p35"/>
              <p:cNvSpPr/>
              <p:nvPr/>
            </p:nvSpPr>
            <p:spPr>
              <a:xfrm>
                <a:off x="7144538" y="1830915"/>
                <a:ext cx="650026" cy="509341"/>
              </a:xfrm>
              <a:custGeom>
                <a:avLst/>
                <a:gdLst/>
                <a:ahLst/>
                <a:cxnLst/>
                <a:rect l="l" t="t" r="r" b="b"/>
                <a:pathLst>
                  <a:path w="59174" h="46367" extrusionOk="0">
                    <a:moveTo>
                      <a:pt x="29574" y="46116"/>
                    </a:moveTo>
                    <a:cubicBezTo>
                      <a:pt x="26241" y="46316"/>
                      <a:pt x="22858" y="45840"/>
                      <a:pt x="19574" y="44787"/>
                    </a:cubicBezTo>
                    <a:cubicBezTo>
                      <a:pt x="16316" y="43735"/>
                      <a:pt x="13359" y="42106"/>
                      <a:pt x="10802" y="39825"/>
                    </a:cubicBezTo>
                    <a:cubicBezTo>
                      <a:pt x="8371" y="37695"/>
                      <a:pt x="7193" y="34888"/>
                      <a:pt x="6642" y="31805"/>
                    </a:cubicBezTo>
                    <a:cubicBezTo>
                      <a:pt x="5915" y="27795"/>
                      <a:pt x="6366" y="23835"/>
                      <a:pt x="7244" y="19900"/>
                    </a:cubicBezTo>
                    <a:cubicBezTo>
                      <a:pt x="7444" y="18948"/>
                      <a:pt x="7469" y="18948"/>
                      <a:pt x="6592" y="18572"/>
                    </a:cubicBezTo>
                    <a:cubicBezTo>
                      <a:pt x="3133" y="16993"/>
                      <a:pt x="1103" y="14311"/>
                      <a:pt x="452" y="10577"/>
                    </a:cubicBezTo>
                    <a:cubicBezTo>
                      <a:pt x="0" y="7970"/>
                      <a:pt x="1128" y="5815"/>
                      <a:pt x="2707" y="3935"/>
                    </a:cubicBezTo>
                    <a:cubicBezTo>
                      <a:pt x="5088" y="1128"/>
                      <a:pt x="8171" y="0"/>
                      <a:pt x="11780" y="476"/>
                    </a:cubicBezTo>
                    <a:cubicBezTo>
                      <a:pt x="13710" y="727"/>
                      <a:pt x="15188" y="1830"/>
                      <a:pt x="16341" y="3359"/>
                    </a:cubicBezTo>
                    <a:cubicBezTo>
                      <a:pt x="16692" y="3860"/>
                      <a:pt x="16993" y="4411"/>
                      <a:pt x="17294" y="4938"/>
                    </a:cubicBezTo>
                    <a:cubicBezTo>
                      <a:pt x="17795" y="5790"/>
                      <a:pt x="17795" y="5815"/>
                      <a:pt x="18672" y="5414"/>
                    </a:cubicBezTo>
                    <a:cubicBezTo>
                      <a:pt x="20427" y="4637"/>
                      <a:pt x="22231" y="3935"/>
                      <a:pt x="24161" y="3584"/>
                    </a:cubicBezTo>
                    <a:cubicBezTo>
                      <a:pt x="26943" y="3083"/>
                      <a:pt x="29725" y="3058"/>
                      <a:pt x="32557" y="3233"/>
                    </a:cubicBezTo>
                    <a:cubicBezTo>
                      <a:pt x="35389" y="3434"/>
                      <a:pt x="38071" y="4186"/>
                      <a:pt x="40627" y="5414"/>
                    </a:cubicBezTo>
                    <a:cubicBezTo>
                      <a:pt x="41554" y="5840"/>
                      <a:pt x="41580" y="5815"/>
                      <a:pt x="42106" y="4862"/>
                    </a:cubicBezTo>
                    <a:cubicBezTo>
                      <a:pt x="42732" y="3684"/>
                      <a:pt x="43459" y="2632"/>
                      <a:pt x="44537" y="1805"/>
                    </a:cubicBezTo>
                    <a:cubicBezTo>
                      <a:pt x="46818" y="50"/>
                      <a:pt x="49399" y="25"/>
                      <a:pt x="51956" y="802"/>
                    </a:cubicBezTo>
                    <a:cubicBezTo>
                      <a:pt x="55414" y="1880"/>
                      <a:pt x="57670" y="4336"/>
                      <a:pt x="58748" y="7795"/>
                    </a:cubicBezTo>
                    <a:cubicBezTo>
                      <a:pt x="59174" y="9123"/>
                      <a:pt x="59098" y="10501"/>
                      <a:pt x="58672" y="11805"/>
                    </a:cubicBezTo>
                    <a:cubicBezTo>
                      <a:pt x="57720" y="14787"/>
                      <a:pt x="55966" y="17118"/>
                      <a:pt x="53058" y="18446"/>
                    </a:cubicBezTo>
                    <a:cubicBezTo>
                      <a:pt x="51905" y="18948"/>
                      <a:pt x="51930" y="18948"/>
                      <a:pt x="52206" y="20251"/>
                    </a:cubicBezTo>
                    <a:cubicBezTo>
                      <a:pt x="52933" y="23835"/>
                      <a:pt x="53334" y="27444"/>
                      <a:pt x="52858" y="31103"/>
                    </a:cubicBezTo>
                    <a:cubicBezTo>
                      <a:pt x="52131" y="36592"/>
                      <a:pt x="49048" y="40326"/>
                      <a:pt x="44286" y="42858"/>
                    </a:cubicBezTo>
                    <a:cubicBezTo>
                      <a:pt x="39725" y="45289"/>
                      <a:pt x="34863" y="46366"/>
                      <a:pt x="29574" y="461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7" name="Google Shape;3247;p35"/>
              <p:cNvSpPr/>
              <p:nvPr/>
            </p:nvSpPr>
            <p:spPr>
              <a:xfrm>
                <a:off x="7273659" y="1949303"/>
                <a:ext cx="393988" cy="348829"/>
              </a:xfrm>
              <a:custGeom>
                <a:avLst/>
                <a:gdLst/>
                <a:ahLst/>
                <a:cxnLst/>
                <a:rect l="l" t="t" r="r" b="b"/>
                <a:pathLst>
                  <a:path w="35866" h="31755" extrusionOk="0">
                    <a:moveTo>
                      <a:pt x="17896" y="3409"/>
                    </a:moveTo>
                    <a:cubicBezTo>
                      <a:pt x="18798" y="2531"/>
                      <a:pt x="19625" y="1805"/>
                      <a:pt x="20628" y="1328"/>
                    </a:cubicBezTo>
                    <a:cubicBezTo>
                      <a:pt x="22983" y="226"/>
                      <a:pt x="25339" y="151"/>
                      <a:pt x="27720" y="1253"/>
                    </a:cubicBezTo>
                    <a:cubicBezTo>
                      <a:pt x="31906" y="3108"/>
                      <a:pt x="34262" y="6391"/>
                      <a:pt x="35189" y="10777"/>
                    </a:cubicBezTo>
                    <a:cubicBezTo>
                      <a:pt x="35565" y="12481"/>
                      <a:pt x="35866" y="14236"/>
                      <a:pt x="35740" y="15990"/>
                    </a:cubicBezTo>
                    <a:cubicBezTo>
                      <a:pt x="35565" y="18998"/>
                      <a:pt x="34738" y="21805"/>
                      <a:pt x="32908" y="24186"/>
                    </a:cubicBezTo>
                    <a:cubicBezTo>
                      <a:pt x="31505" y="26040"/>
                      <a:pt x="29750" y="27619"/>
                      <a:pt x="27695" y="28772"/>
                    </a:cubicBezTo>
                    <a:cubicBezTo>
                      <a:pt x="25089" y="30251"/>
                      <a:pt x="22307" y="31203"/>
                      <a:pt x="19249" y="31404"/>
                    </a:cubicBezTo>
                    <a:cubicBezTo>
                      <a:pt x="13635" y="31755"/>
                      <a:pt x="8923" y="29900"/>
                      <a:pt x="4763" y="26166"/>
                    </a:cubicBezTo>
                    <a:cubicBezTo>
                      <a:pt x="2131" y="23760"/>
                      <a:pt x="828" y="20727"/>
                      <a:pt x="226" y="17344"/>
                    </a:cubicBezTo>
                    <a:cubicBezTo>
                      <a:pt x="1" y="16166"/>
                      <a:pt x="26" y="14887"/>
                      <a:pt x="176" y="13684"/>
                    </a:cubicBezTo>
                    <a:cubicBezTo>
                      <a:pt x="352" y="12456"/>
                      <a:pt x="527" y="11253"/>
                      <a:pt x="828" y="10075"/>
                    </a:cubicBezTo>
                    <a:cubicBezTo>
                      <a:pt x="1981" y="5589"/>
                      <a:pt x="4688" y="2531"/>
                      <a:pt x="8948" y="902"/>
                    </a:cubicBezTo>
                    <a:cubicBezTo>
                      <a:pt x="11229" y="0"/>
                      <a:pt x="13510" y="376"/>
                      <a:pt x="15640" y="1604"/>
                    </a:cubicBezTo>
                    <a:cubicBezTo>
                      <a:pt x="16417" y="2080"/>
                      <a:pt x="17219" y="2531"/>
                      <a:pt x="17896" y="3409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8" name="Google Shape;3248;p35"/>
              <p:cNvSpPr/>
              <p:nvPr/>
            </p:nvSpPr>
            <p:spPr>
              <a:xfrm>
                <a:off x="7632952" y="1873033"/>
                <a:ext cx="114815" cy="130238"/>
              </a:xfrm>
              <a:custGeom>
                <a:avLst/>
                <a:gdLst/>
                <a:ahLst/>
                <a:cxnLst/>
                <a:rect l="l" t="t" r="r" b="b"/>
                <a:pathLst>
                  <a:path w="10452" h="11856" extrusionOk="0">
                    <a:moveTo>
                      <a:pt x="10226" y="5214"/>
                    </a:moveTo>
                    <a:cubicBezTo>
                      <a:pt x="10126" y="8271"/>
                      <a:pt x="8748" y="10001"/>
                      <a:pt x="6993" y="11480"/>
                    </a:cubicBezTo>
                    <a:cubicBezTo>
                      <a:pt x="6542" y="11855"/>
                      <a:pt x="6166" y="11580"/>
                      <a:pt x="5891" y="11179"/>
                    </a:cubicBezTo>
                    <a:cubicBezTo>
                      <a:pt x="5214" y="10201"/>
                      <a:pt x="4487" y="9274"/>
                      <a:pt x="3685" y="8397"/>
                    </a:cubicBezTo>
                    <a:cubicBezTo>
                      <a:pt x="2632" y="7244"/>
                      <a:pt x="1805" y="5865"/>
                      <a:pt x="477" y="4938"/>
                    </a:cubicBezTo>
                    <a:cubicBezTo>
                      <a:pt x="1" y="4612"/>
                      <a:pt x="76" y="4161"/>
                      <a:pt x="477" y="3860"/>
                    </a:cubicBezTo>
                    <a:cubicBezTo>
                      <a:pt x="1479" y="3058"/>
                      <a:pt x="2407" y="2206"/>
                      <a:pt x="3560" y="1630"/>
                    </a:cubicBezTo>
                    <a:cubicBezTo>
                      <a:pt x="6893" y="1"/>
                      <a:pt x="10452" y="2256"/>
                      <a:pt x="10226" y="521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9" name="Google Shape;3249;p35"/>
              <p:cNvSpPr/>
              <p:nvPr/>
            </p:nvSpPr>
            <p:spPr>
              <a:xfrm>
                <a:off x="7192445" y="1873582"/>
                <a:ext cx="115090" cy="130238"/>
              </a:xfrm>
              <a:custGeom>
                <a:avLst/>
                <a:gdLst/>
                <a:ahLst/>
                <a:cxnLst/>
                <a:rect l="l" t="t" r="r" b="b"/>
                <a:pathLst>
                  <a:path w="10477" h="11856" extrusionOk="0">
                    <a:moveTo>
                      <a:pt x="401" y="5690"/>
                    </a:moveTo>
                    <a:cubicBezTo>
                      <a:pt x="0" y="2833"/>
                      <a:pt x="3033" y="1"/>
                      <a:pt x="6517" y="1379"/>
                    </a:cubicBezTo>
                    <a:cubicBezTo>
                      <a:pt x="7920" y="1956"/>
                      <a:pt x="9098" y="2858"/>
                      <a:pt x="10101" y="3986"/>
                    </a:cubicBezTo>
                    <a:cubicBezTo>
                      <a:pt x="10376" y="4312"/>
                      <a:pt x="10477" y="4587"/>
                      <a:pt x="10101" y="4888"/>
                    </a:cubicBezTo>
                    <a:cubicBezTo>
                      <a:pt x="8020" y="6542"/>
                      <a:pt x="6542" y="8723"/>
                      <a:pt x="4938" y="10778"/>
                    </a:cubicBezTo>
                    <a:cubicBezTo>
                      <a:pt x="4111" y="11805"/>
                      <a:pt x="3960" y="11856"/>
                      <a:pt x="3008" y="10953"/>
                    </a:cubicBezTo>
                    <a:cubicBezTo>
                      <a:pt x="2231" y="10176"/>
                      <a:pt x="1454" y="9424"/>
                      <a:pt x="1003" y="8372"/>
                    </a:cubicBezTo>
                    <a:cubicBezTo>
                      <a:pt x="627" y="7470"/>
                      <a:pt x="276" y="6592"/>
                      <a:pt x="401" y="56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0" name="Google Shape;3250;p35"/>
              <p:cNvSpPr/>
              <p:nvPr/>
            </p:nvSpPr>
            <p:spPr>
              <a:xfrm>
                <a:off x="7377183" y="2087234"/>
                <a:ext cx="183098" cy="114815"/>
              </a:xfrm>
              <a:custGeom>
                <a:avLst/>
                <a:gdLst/>
                <a:ahLst/>
                <a:cxnLst/>
                <a:rect l="l" t="t" r="r" b="b"/>
                <a:pathLst>
                  <a:path w="16668" h="10452" extrusionOk="0">
                    <a:moveTo>
                      <a:pt x="16667" y="7294"/>
                    </a:moveTo>
                    <a:cubicBezTo>
                      <a:pt x="14136" y="10402"/>
                      <a:pt x="2707" y="10452"/>
                      <a:pt x="0" y="7143"/>
                    </a:cubicBezTo>
                    <a:cubicBezTo>
                      <a:pt x="502" y="7018"/>
                      <a:pt x="828" y="7394"/>
                      <a:pt x="1203" y="7469"/>
                    </a:cubicBezTo>
                    <a:cubicBezTo>
                      <a:pt x="3158" y="7920"/>
                      <a:pt x="5138" y="8296"/>
                      <a:pt x="7168" y="8246"/>
                    </a:cubicBezTo>
                    <a:cubicBezTo>
                      <a:pt x="8121" y="8246"/>
                      <a:pt x="8121" y="8221"/>
                      <a:pt x="8121" y="7294"/>
                    </a:cubicBezTo>
                    <a:cubicBezTo>
                      <a:pt x="8121" y="6216"/>
                      <a:pt x="8171" y="5189"/>
                      <a:pt x="7244" y="4286"/>
                    </a:cubicBezTo>
                    <a:cubicBezTo>
                      <a:pt x="6542" y="3610"/>
                      <a:pt x="6116" y="2607"/>
                      <a:pt x="5665" y="1730"/>
                    </a:cubicBezTo>
                    <a:cubicBezTo>
                      <a:pt x="5239" y="853"/>
                      <a:pt x="5564" y="176"/>
                      <a:pt x="6517" y="101"/>
                    </a:cubicBezTo>
                    <a:cubicBezTo>
                      <a:pt x="7820" y="1"/>
                      <a:pt x="9148" y="1"/>
                      <a:pt x="10452" y="101"/>
                    </a:cubicBezTo>
                    <a:cubicBezTo>
                      <a:pt x="11454" y="176"/>
                      <a:pt x="11805" y="878"/>
                      <a:pt x="11304" y="1805"/>
                    </a:cubicBezTo>
                    <a:cubicBezTo>
                      <a:pt x="10803" y="2783"/>
                      <a:pt x="10351" y="3810"/>
                      <a:pt x="9549" y="4562"/>
                    </a:cubicBezTo>
                    <a:cubicBezTo>
                      <a:pt x="8497" y="5590"/>
                      <a:pt x="8998" y="6768"/>
                      <a:pt x="8948" y="7895"/>
                    </a:cubicBezTo>
                    <a:cubicBezTo>
                      <a:pt x="8948" y="8321"/>
                      <a:pt x="9399" y="8246"/>
                      <a:pt x="9675" y="8246"/>
                    </a:cubicBezTo>
                    <a:cubicBezTo>
                      <a:pt x="11103" y="8347"/>
                      <a:pt x="12482" y="8096"/>
                      <a:pt x="13860" y="7870"/>
                    </a:cubicBezTo>
                    <a:cubicBezTo>
                      <a:pt x="14813" y="7745"/>
                      <a:pt x="15740" y="7519"/>
                      <a:pt x="16667" y="7294"/>
                    </a:cubicBez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1" name="Google Shape;3251;p35"/>
              <p:cNvSpPr/>
              <p:nvPr/>
            </p:nvSpPr>
            <p:spPr>
              <a:xfrm>
                <a:off x="7356256" y="2035746"/>
                <a:ext cx="46818" cy="46818"/>
              </a:xfrm>
              <a:custGeom>
                <a:avLst/>
                <a:gdLst/>
                <a:ahLst/>
                <a:cxnLst/>
                <a:rect l="l" t="t" r="r" b="b"/>
                <a:pathLst>
                  <a:path w="4262" h="4262" extrusionOk="0">
                    <a:moveTo>
                      <a:pt x="4236" y="2081"/>
                    </a:moveTo>
                    <a:cubicBezTo>
                      <a:pt x="4261" y="3259"/>
                      <a:pt x="3284" y="4211"/>
                      <a:pt x="2056" y="4236"/>
                    </a:cubicBezTo>
                    <a:cubicBezTo>
                      <a:pt x="978" y="4262"/>
                      <a:pt x="101" y="3409"/>
                      <a:pt x="51" y="2257"/>
                    </a:cubicBezTo>
                    <a:cubicBezTo>
                      <a:pt x="1" y="1053"/>
                      <a:pt x="953" y="26"/>
                      <a:pt x="2156" y="26"/>
                    </a:cubicBezTo>
                    <a:cubicBezTo>
                      <a:pt x="3284" y="1"/>
                      <a:pt x="4236" y="928"/>
                      <a:pt x="4236" y="208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2" name="Google Shape;3252;p35"/>
              <p:cNvSpPr/>
              <p:nvPr/>
            </p:nvSpPr>
            <p:spPr>
              <a:xfrm>
                <a:off x="7537699" y="2035746"/>
                <a:ext cx="46807" cy="47093"/>
              </a:xfrm>
              <a:custGeom>
                <a:avLst/>
                <a:gdLst/>
                <a:ahLst/>
                <a:cxnLst/>
                <a:rect l="l" t="t" r="r" b="b"/>
                <a:pathLst>
                  <a:path w="4261" h="4287" extrusionOk="0">
                    <a:moveTo>
                      <a:pt x="4236" y="2106"/>
                    </a:moveTo>
                    <a:cubicBezTo>
                      <a:pt x="4261" y="3259"/>
                      <a:pt x="3434" y="4211"/>
                      <a:pt x="2356" y="4236"/>
                    </a:cubicBezTo>
                    <a:cubicBezTo>
                      <a:pt x="1153" y="4287"/>
                      <a:pt x="100" y="3359"/>
                      <a:pt x="50" y="2206"/>
                    </a:cubicBezTo>
                    <a:cubicBezTo>
                      <a:pt x="0" y="1003"/>
                      <a:pt x="952" y="1"/>
                      <a:pt x="2155" y="26"/>
                    </a:cubicBezTo>
                    <a:cubicBezTo>
                      <a:pt x="3283" y="26"/>
                      <a:pt x="4236" y="978"/>
                      <a:pt x="4236" y="2106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3" name="Google Shape;3253;p35"/>
              <p:cNvSpPr/>
              <p:nvPr/>
            </p:nvSpPr>
            <p:spPr>
              <a:xfrm>
                <a:off x="7344414" y="2101548"/>
                <a:ext cx="58385" cy="33878"/>
              </a:xfrm>
              <a:custGeom>
                <a:avLst/>
                <a:gdLst/>
                <a:ahLst/>
                <a:cxnLst/>
                <a:rect l="l" t="t" r="r" b="b"/>
                <a:pathLst>
                  <a:path w="5315" h="3084" extrusionOk="0">
                    <a:moveTo>
                      <a:pt x="2307" y="101"/>
                    </a:moveTo>
                    <a:cubicBezTo>
                      <a:pt x="3109" y="1"/>
                      <a:pt x="3861" y="226"/>
                      <a:pt x="4587" y="527"/>
                    </a:cubicBezTo>
                    <a:cubicBezTo>
                      <a:pt x="5039" y="728"/>
                      <a:pt x="5314" y="1003"/>
                      <a:pt x="5314" y="1530"/>
                    </a:cubicBezTo>
                    <a:cubicBezTo>
                      <a:pt x="5314" y="2106"/>
                      <a:pt x="4988" y="2407"/>
                      <a:pt x="4512" y="2582"/>
                    </a:cubicBezTo>
                    <a:cubicBezTo>
                      <a:pt x="3284" y="3084"/>
                      <a:pt x="2031" y="3059"/>
                      <a:pt x="803" y="2582"/>
                    </a:cubicBezTo>
                    <a:cubicBezTo>
                      <a:pt x="252" y="2382"/>
                      <a:pt x="1" y="2006"/>
                      <a:pt x="1" y="1379"/>
                    </a:cubicBezTo>
                    <a:cubicBezTo>
                      <a:pt x="26" y="753"/>
                      <a:pt x="352" y="427"/>
                      <a:pt x="878" y="201"/>
                    </a:cubicBezTo>
                    <a:cubicBezTo>
                      <a:pt x="1329" y="26"/>
                      <a:pt x="1831" y="126"/>
                      <a:pt x="2307" y="101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4" name="Google Shape;3254;p35"/>
              <p:cNvSpPr/>
              <p:nvPr/>
            </p:nvSpPr>
            <p:spPr>
              <a:xfrm>
                <a:off x="7547333" y="2103207"/>
                <a:ext cx="65262" cy="31395"/>
              </a:xfrm>
              <a:custGeom>
                <a:avLst/>
                <a:gdLst/>
                <a:ahLst/>
                <a:cxnLst/>
                <a:rect l="l" t="t" r="r" b="b"/>
                <a:pathLst>
                  <a:path w="5941" h="2858" extrusionOk="0">
                    <a:moveTo>
                      <a:pt x="2582" y="2832"/>
                    </a:moveTo>
                    <a:cubicBezTo>
                      <a:pt x="2005" y="2857"/>
                      <a:pt x="1354" y="2857"/>
                      <a:pt x="727" y="2607"/>
                    </a:cubicBezTo>
                    <a:cubicBezTo>
                      <a:pt x="326" y="2431"/>
                      <a:pt x="50" y="2231"/>
                      <a:pt x="25" y="1780"/>
                    </a:cubicBezTo>
                    <a:cubicBezTo>
                      <a:pt x="0" y="1354"/>
                      <a:pt x="100" y="1028"/>
                      <a:pt x="476" y="777"/>
                    </a:cubicBezTo>
                    <a:cubicBezTo>
                      <a:pt x="1504" y="75"/>
                      <a:pt x="4286" y="0"/>
                      <a:pt x="5288" y="652"/>
                    </a:cubicBezTo>
                    <a:cubicBezTo>
                      <a:pt x="5865" y="1028"/>
                      <a:pt x="5940" y="1504"/>
                      <a:pt x="5439" y="2030"/>
                    </a:cubicBezTo>
                    <a:cubicBezTo>
                      <a:pt x="4662" y="2857"/>
                      <a:pt x="3659" y="2857"/>
                      <a:pt x="2582" y="2832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775820" y="2781533"/>
            <a:ext cx="2477505" cy="1156317"/>
            <a:chOff x="775820" y="2781533"/>
            <a:chExt cx="2477505" cy="1156317"/>
          </a:xfrm>
        </p:grpSpPr>
        <p:grpSp>
          <p:nvGrpSpPr>
            <p:cNvPr id="3" name="Group 2"/>
            <p:cNvGrpSpPr/>
            <p:nvPr/>
          </p:nvGrpSpPr>
          <p:grpSpPr>
            <a:xfrm>
              <a:off x="927125" y="2925650"/>
              <a:ext cx="2326200" cy="1012200"/>
              <a:chOff x="927125" y="2925650"/>
              <a:chExt cx="2326200" cy="1012200"/>
            </a:xfrm>
          </p:grpSpPr>
          <p:sp>
            <p:nvSpPr>
              <p:cNvPr id="3192" name="Google Shape;3192;p35"/>
              <p:cNvSpPr/>
              <p:nvPr/>
            </p:nvSpPr>
            <p:spPr>
              <a:xfrm>
                <a:off x="927125" y="2925650"/>
                <a:ext cx="2326200" cy="10122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6" name="Google Shape;3196;p35"/>
              <p:cNvSpPr/>
              <p:nvPr/>
            </p:nvSpPr>
            <p:spPr>
              <a:xfrm>
                <a:off x="927125" y="3072654"/>
                <a:ext cx="2199874" cy="48819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300" dirty="0" smtClean="0">
                    <a:solidFill>
                      <a:schemeClr val="dk1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Nadila Aura F</a:t>
                </a:r>
                <a:endParaRPr sz="2300" dirty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endParaRPr>
              </a:p>
            </p:txBody>
          </p:sp>
          <p:sp>
            <p:nvSpPr>
              <p:cNvPr id="3263" name="Google Shape;3263;p35"/>
              <p:cNvSpPr/>
              <p:nvPr/>
            </p:nvSpPr>
            <p:spPr>
              <a:xfrm>
                <a:off x="930533" y="3549052"/>
                <a:ext cx="1206396" cy="241799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dirty="0" smtClean="0">
                    <a:solidFill>
                      <a:schemeClr val="dk1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2115041020</a:t>
                </a:r>
                <a:endParaRPr dirty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endParaRPr>
              </a:p>
            </p:txBody>
          </p:sp>
        </p:grpSp>
        <p:grpSp>
          <p:nvGrpSpPr>
            <p:cNvPr id="3233" name="Google Shape;3233;p35"/>
            <p:cNvGrpSpPr/>
            <p:nvPr/>
          </p:nvGrpSpPr>
          <p:grpSpPr>
            <a:xfrm>
              <a:off x="775820" y="2781533"/>
              <a:ext cx="438276" cy="411752"/>
              <a:chOff x="6267090" y="2534356"/>
              <a:chExt cx="564135" cy="529993"/>
            </a:xfrm>
          </p:grpSpPr>
          <p:sp>
            <p:nvSpPr>
              <p:cNvPr id="3234" name="Google Shape;3234;p35"/>
              <p:cNvSpPr/>
              <p:nvPr/>
            </p:nvSpPr>
            <p:spPr>
              <a:xfrm>
                <a:off x="6267090" y="2534356"/>
                <a:ext cx="564135" cy="529993"/>
              </a:xfrm>
              <a:custGeom>
                <a:avLst/>
                <a:gdLst/>
                <a:ahLst/>
                <a:cxnLst/>
                <a:rect l="l" t="t" r="r" b="b"/>
                <a:pathLst>
                  <a:path w="51355" h="48247" extrusionOk="0">
                    <a:moveTo>
                      <a:pt x="25239" y="48046"/>
                    </a:moveTo>
                    <a:cubicBezTo>
                      <a:pt x="23234" y="48246"/>
                      <a:pt x="20778" y="47971"/>
                      <a:pt x="18347" y="47745"/>
                    </a:cubicBezTo>
                    <a:cubicBezTo>
                      <a:pt x="14763" y="47419"/>
                      <a:pt x="11254" y="46492"/>
                      <a:pt x="8121" y="44612"/>
                    </a:cubicBezTo>
                    <a:cubicBezTo>
                      <a:pt x="4537" y="42432"/>
                      <a:pt x="2357" y="39174"/>
                      <a:pt x="1279" y="35164"/>
                    </a:cubicBezTo>
                    <a:cubicBezTo>
                      <a:pt x="402" y="31880"/>
                      <a:pt x="1" y="28522"/>
                      <a:pt x="252" y="25139"/>
                    </a:cubicBezTo>
                    <a:cubicBezTo>
                      <a:pt x="477" y="21880"/>
                      <a:pt x="1505" y="18873"/>
                      <a:pt x="3109" y="16066"/>
                    </a:cubicBezTo>
                    <a:cubicBezTo>
                      <a:pt x="3735" y="14938"/>
                      <a:pt x="4387" y="13860"/>
                      <a:pt x="5189" y="12883"/>
                    </a:cubicBezTo>
                    <a:cubicBezTo>
                      <a:pt x="5540" y="12457"/>
                      <a:pt x="5515" y="12131"/>
                      <a:pt x="5164" y="11730"/>
                    </a:cubicBezTo>
                    <a:cubicBezTo>
                      <a:pt x="3510" y="9775"/>
                      <a:pt x="2858" y="7419"/>
                      <a:pt x="2582" y="4938"/>
                    </a:cubicBezTo>
                    <a:cubicBezTo>
                      <a:pt x="2507" y="4211"/>
                      <a:pt x="2407" y="3484"/>
                      <a:pt x="2282" y="2732"/>
                    </a:cubicBezTo>
                    <a:cubicBezTo>
                      <a:pt x="2031" y="978"/>
                      <a:pt x="2658" y="151"/>
                      <a:pt x="4412" y="76"/>
                    </a:cubicBezTo>
                    <a:cubicBezTo>
                      <a:pt x="6041" y="1"/>
                      <a:pt x="7670" y="226"/>
                      <a:pt x="9174" y="853"/>
                    </a:cubicBezTo>
                    <a:cubicBezTo>
                      <a:pt x="11129" y="1680"/>
                      <a:pt x="12858" y="2858"/>
                      <a:pt x="14187" y="4587"/>
                    </a:cubicBezTo>
                    <a:cubicBezTo>
                      <a:pt x="15064" y="5690"/>
                      <a:pt x="15089" y="5840"/>
                      <a:pt x="16618" y="5239"/>
                    </a:cubicBezTo>
                    <a:cubicBezTo>
                      <a:pt x="19074" y="4236"/>
                      <a:pt x="21680" y="3860"/>
                      <a:pt x="24312" y="3760"/>
                    </a:cubicBezTo>
                    <a:cubicBezTo>
                      <a:pt x="27445" y="3660"/>
                      <a:pt x="30527" y="3860"/>
                      <a:pt x="33535" y="4813"/>
                    </a:cubicBezTo>
                    <a:cubicBezTo>
                      <a:pt x="34036" y="4963"/>
                      <a:pt x="34537" y="5138"/>
                      <a:pt x="35014" y="5339"/>
                    </a:cubicBezTo>
                    <a:cubicBezTo>
                      <a:pt x="36116" y="5740"/>
                      <a:pt x="36267" y="5740"/>
                      <a:pt x="36918" y="4863"/>
                    </a:cubicBezTo>
                    <a:cubicBezTo>
                      <a:pt x="37670" y="3860"/>
                      <a:pt x="38548" y="3033"/>
                      <a:pt x="39550" y="2281"/>
                    </a:cubicBezTo>
                    <a:cubicBezTo>
                      <a:pt x="41756" y="627"/>
                      <a:pt x="44262" y="51"/>
                      <a:pt x="46969" y="76"/>
                    </a:cubicBezTo>
                    <a:cubicBezTo>
                      <a:pt x="48372" y="101"/>
                      <a:pt x="49124" y="928"/>
                      <a:pt x="49049" y="2356"/>
                    </a:cubicBezTo>
                    <a:cubicBezTo>
                      <a:pt x="48823" y="5389"/>
                      <a:pt x="48497" y="8397"/>
                      <a:pt x="46718" y="11003"/>
                    </a:cubicBezTo>
                    <a:cubicBezTo>
                      <a:pt x="45816" y="12331"/>
                      <a:pt x="45816" y="12331"/>
                      <a:pt x="46718" y="13635"/>
                    </a:cubicBezTo>
                    <a:cubicBezTo>
                      <a:pt x="49074" y="16993"/>
                      <a:pt x="50678" y="20677"/>
                      <a:pt x="51079" y="24763"/>
                    </a:cubicBezTo>
                    <a:cubicBezTo>
                      <a:pt x="51355" y="27620"/>
                      <a:pt x="51104" y="30452"/>
                      <a:pt x="50502" y="33284"/>
                    </a:cubicBezTo>
                    <a:cubicBezTo>
                      <a:pt x="50051" y="35439"/>
                      <a:pt x="49475" y="37520"/>
                      <a:pt x="48297" y="39424"/>
                    </a:cubicBezTo>
                    <a:cubicBezTo>
                      <a:pt x="46242" y="42733"/>
                      <a:pt x="43385" y="44988"/>
                      <a:pt x="39700" y="46216"/>
                    </a:cubicBezTo>
                    <a:cubicBezTo>
                      <a:pt x="36994" y="47144"/>
                      <a:pt x="34237" y="47695"/>
                      <a:pt x="31355" y="47871"/>
                    </a:cubicBezTo>
                    <a:cubicBezTo>
                      <a:pt x="29475" y="47971"/>
                      <a:pt x="27595" y="48021"/>
                      <a:pt x="25239" y="4804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5" name="Google Shape;3235;p35"/>
              <p:cNvSpPr/>
              <p:nvPr/>
            </p:nvSpPr>
            <p:spPr>
              <a:xfrm>
                <a:off x="6446874" y="2699552"/>
                <a:ext cx="198521" cy="177034"/>
              </a:xfrm>
              <a:custGeom>
                <a:avLst/>
                <a:gdLst/>
                <a:ahLst/>
                <a:cxnLst/>
                <a:rect l="l" t="t" r="r" b="b"/>
                <a:pathLst>
                  <a:path w="18072" h="16116" extrusionOk="0">
                    <a:moveTo>
                      <a:pt x="9475" y="15840"/>
                    </a:moveTo>
                    <a:cubicBezTo>
                      <a:pt x="6567" y="16116"/>
                      <a:pt x="4437" y="15113"/>
                      <a:pt x="2633" y="13208"/>
                    </a:cubicBezTo>
                    <a:cubicBezTo>
                      <a:pt x="778" y="11253"/>
                      <a:pt x="1" y="8171"/>
                      <a:pt x="1580" y="5288"/>
                    </a:cubicBezTo>
                    <a:cubicBezTo>
                      <a:pt x="2808" y="3083"/>
                      <a:pt x="4537" y="1404"/>
                      <a:pt x="7119" y="777"/>
                    </a:cubicBezTo>
                    <a:cubicBezTo>
                      <a:pt x="10427" y="0"/>
                      <a:pt x="14312" y="1103"/>
                      <a:pt x="16116" y="3935"/>
                    </a:cubicBezTo>
                    <a:cubicBezTo>
                      <a:pt x="16994" y="5314"/>
                      <a:pt x="17796" y="6692"/>
                      <a:pt x="17896" y="8396"/>
                    </a:cubicBezTo>
                    <a:cubicBezTo>
                      <a:pt x="18071" y="11629"/>
                      <a:pt x="15239" y="14487"/>
                      <a:pt x="13084" y="15339"/>
                    </a:cubicBezTo>
                    <a:cubicBezTo>
                      <a:pt x="12557" y="15539"/>
                      <a:pt x="12006" y="15765"/>
                      <a:pt x="11455" y="15840"/>
                    </a:cubicBezTo>
                    <a:cubicBezTo>
                      <a:pt x="10703" y="15915"/>
                      <a:pt x="9951" y="15840"/>
                      <a:pt x="9475" y="15840"/>
                    </a:cubicBezTo>
                  </a:path>
                </a:pathLst>
              </a:custGeom>
              <a:solidFill>
                <a:srgbClr val="FCB8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6" name="Google Shape;3236;p35"/>
              <p:cNvSpPr/>
              <p:nvPr/>
            </p:nvSpPr>
            <p:spPr>
              <a:xfrm>
                <a:off x="6317205" y="2561885"/>
                <a:ext cx="88935" cy="94449"/>
              </a:xfrm>
              <a:custGeom>
                <a:avLst/>
                <a:gdLst/>
                <a:ahLst/>
                <a:cxnLst/>
                <a:rect l="l" t="t" r="r" b="b"/>
                <a:pathLst>
                  <a:path w="8096" h="8598" extrusionOk="0">
                    <a:moveTo>
                      <a:pt x="151" y="1705"/>
                    </a:moveTo>
                    <a:cubicBezTo>
                      <a:pt x="151" y="277"/>
                      <a:pt x="527" y="1"/>
                      <a:pt x="1830" y="251"/>
                    </a:cubicBezTo>
                    <a:cubicBezTo>
                      <a:pt x="4261" y="753"/>
                      <a:pt x="6141" y="2081"/>
                      <a:pt x="7720" y="3936"/>
                    </a:cubicBezTo>
                    <a:cubicBezTo>
                      <a:pt x="8096" y="4387"/>
                      <a:pt x="8020" y="4838"/>
                      <a:pt x="7444" y="5064"/>
                    </a:cubicBezTo>
                    <a:cubicBezTo>
                      <a:pt x="6968" y="5264"/>
                      <a:pt x="6442" y="5414"/>
                      <a:pt x="5915" y="5439"/>
                    </a:cubicBezTo>
                    <a:cubicBezTo>
                      <a:pt x="5188" y="5465"/>
                      <a:pt x="4812" y="5866"/>
                      <a:pt x="4537" y="6467"/>
                    </a:cubicBezTo>
                    <a:cubicBezTo>
                      <a:pt x="4336" y="6893"/>
                      <a:pt x="4111" y="7319"/>
                      <a:pt x="3885" y="7745"/>
                    </a:cubicBezTo>
                    <a:cubicBezTo>
                      <a:pt x="3384" y="8547"/>
                      <a:pt x="2807" y="8597"/>
                      <a:pt x="2256" y="7846"/>
                    </a:cubicBezTo>
                    <a:cubicBezTo>
                      <a:pt x="1379" y="6567"/>
                      <a:pt x="677" y="5214"/>
                      <a:pt x="452" y="3660"/>
                    </a:cubicBezTo>
                    <a:cubicBezTo>
                      <a:pt x="326" y="2983"/>
                      <a:pt x="0" y="2332"/>
                      <a:pt x="151" y="1705"/>
                    </a:cubicBezTo>
                  </a:path>
                </a:pathLst>
              </a:custGeom>
              <a:solidFill>
                <a:srgbClr val="FCB8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7" name="Google Shape;3237;p35"/>
              <p:cNvSpPr/>
              <p:nvPr/>
            </p:nvSpPr>
            <p:spPr>
              <a:xfrm>
                <a:off x="6690812" y="2561885"/>
                <a:ext cx="88935" cy="94724"/>
              </a:xfrm>
              <a:custGeom>
                <a:avLst/>
                <a:gdLst/>
                <a:ahLst/>
                <a:cxnLst/>
                <a:rect l="l" t="t" r="r" b="b"/>
                <a:pathLst>
                  <a:path w="8096" h="8623" extrusionOk="0">
                    <a:moveTo>
                      <a:pt x="8071" y="1755"/>
                    </a:moveTo>
                    <a:cubicBezTo>
                      <a:pt x="7845" y="3785"/>
                      <a:pt x="7369" y="5916"/>
                      <a:pt x="6041" y="7720"/>
                    </a:cubicBezTo>
                    <a:cubicBezTo>
                      <a:pt x="5364" y="8622"/>
                      <a:pt x="4838" y="8597"/>
                      <a:pt x="4286" y="7620"/>
                    </a:cubicBezTo>
                    <a:cubicBezTo>
                      <a:pt x="4111" y="7319"/>
                      <a:pt x="3961" y="6993"/>
                      <a:pt x="3810" y="6693"/>
                    </a:cubicBezTo>
                    <a:cubicBezTo>
                      <a:pt x="3484" y="5891"/>
                      <a:pt x="2983" y="5364"/>
                      <a:pt x="2031" y="5439"/>
                    </a:cubicBezTo>
                    <a:cubicBezTo>
                      <a:pt x="1780" y="5465"/>
                      <a:pt x="1529" y="5339"/>
                      <a:pt x="1279" y="5239"/>
                    </a:cubicBezTo>
                    <a:cubicBezTo>
                      <a:pt x="51" y="4838"/>
                      <a:pt x="1" y="4512"/>
                      <a:pt x="878" y="3560"/>
                    </a:cubicBezTo>
                    <a:cubicBezTo>
                      <a:pt x="2356" y="1931"/>
                      <a:pt x="4036" y="678"/>
                      <a:pt x="6266" y="302"/>
                    </a:cubicBezTo>
                    <a:cubicBezTo>
                      <a:pt x="6341" y="302"/>
                      <a:pt x="6442" y="251"/>
                      <a:pt x="6517" y="226"/>
                    </a:cubicBezTo>
                    <a:cubicBezTo>
                      <a:pt x="7720" y="1"/>
                      <a:pt x="8096" y="327"/>
                      <a:pt x="8071" y="1755"/>
                    </a:cubicBezTo>
                  </a:path>
                </a:pathLst>
              </a:custGeom>
              <a:solidFill>
                <a:srgbClr val="FCB8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8" name="Google Shape;3238;p35"/>
              <p:cNvSpPr/>
              <p:nvPr/>
            </p:nvSpPr>
            <p:spPr>
              <a:xfrm>
                <a:off x="6373922" y="2816006"/>
                <a:ext cx="52322" cy="51772"/>
              </a:xfrm>
              <a:custGeom>
                <a:avLst/>
                <a:gdLst/>
                <a:ahLst/>
                <a:cxnLst/>
                <a:rect l="l" t="t" r="r" b="b"/>
                <a:pathLst>
                  <a:path w="4763" h="4713" extrusionOk="0">
                    <a:moveTo>
                      <a:pt x="4737" y="2357"/>
                    </a:moveTo>
                    <a:cubicBezTo>
                      <a:pt x="4762" y="3635"/>
                      <a:pt x="3785" y="4612"/>
                      <a:pt x="2456" y="4662"/>
                    </a:cubicBezTo>
                    <a:cubicBezTo>
                      <a:pt x="1228" y="4713"/>
                      <a:pt x="0" y="3459"/>
                      <a:pt x="50" y="2206"/>
                    </a:cubicBezTo>
                    <a:cubicBezTo>
                      <a:pt x="76" y="1104"/>
                      <a:pt x="1178" y="1"/>
                      <a:pt x="2281" y="26"/>
                    </a:cubicBezTo>
                    <a:cubicBezTo>
                      <a:pt x="3609" y="26"/>
                      <a:pt x="4737" y="1079"/>
                      <a:pt x="4737" y="2357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9" name="Google Shape;3239;p35"/>
              <p:cNvSpPr/>
              <p:nvPr/>
            </p:nvSpPr>
            <p:spPr>
              <a:xfrm>
                <a:off x="6660800" y="2816006"/>
                <a:ext cx="49290" cy="46543"/>
              </a:xfrm>
              <a:custGeom>
                <a:avLst/>
                <a:gdLst/>
                <a:ahLst/>
                <a:cxnLst/>
                <a:rect l="l" t="t" r="r" b="b"/>
                <a:pathLst>
                  <a:path w="4487" h="4237" extrusionOk="0">
                    <a:moveTo>
                      <a:pt x="2231" y="4236"/>
                    </a:moveTo>
                    <a:cubicBezTo>
                      <a:pt x="953" y="4236"/>
                      <a:pt x="1" y="3384"/>
                      <a:pt x="1" y="2231"/>
                    </a:cubicBezTo>
                    <a:cubicBezTo>
                      <a:pt x="26" y="1129"/>
                      <a:pt x="1154" y="26"/>
                      <a:pt x="2332" y="1"/>
                    </a:cubicBezTo>
                    <a:cubicBezTo>
                      <a:pt x="3535" y="1"/>
                      <a:pt x="4462" y="853"/>
                      <a:pt x="4487" y="1956"/>
                    </a:cubicBezTo>
                    <a:cubicBezTo>
                      <a:pt x="4487" y="3384"/>
                      <a:pt x="3685" y="4236"/>
                      <a:pt x="2231" y="423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0" name="Google Shape;3240;p35"/>
              <p:cNvSpPr/>
              <p:nvPr/>
            </p:nvSpPr>
            <p:spPr>
              <a:xfrm>
                <a:off x="6678695" y="2716073"/>
                <a:ext cx="40491" cy="44335"/>
              </a:xfrm>
              <a:custGeom>
                <a:avLst/>
                <a:gdLst/>
                <a:ahLst/>
                <a:cxnLst/>
                <a:rect l="l" t="t" r="r" b="b"/>
                <a:pathLst>
                  <a:path w="3686" h="4036" extrusionOk="0">
                    <a:moveTo>
                      <a:pt x="1881" y="4010"/>
                    </a:moveTo>
                    <a:cubicBezTo>
                      <a:pt x="878" y="4035"/>
                      <a:pt x="1" y="3108"/>
                      <a:pt x="1" y="2055"/>
                    </a:cubicBezTo>
                    <a:cubicBezTo>
                      <a:pt x="1" y="977"/>
                      <a:pt x="828" y="50"/>
                      <a:pt x="1830" y="25"/>
                    </a:cubicBezTo>
                    <a:cubicBezTo>
                      <a:pt x="2908" y="0"/>
                      <a:pt x="3685" y="827"/>
                      <a:pt x="3660" y="1980"/>
                    </a:cubicBezTo>
                    <a:cubicBezTo>
                      <a:pt x="3660" y="3133"/>
                      <a:pt x="2908" y="3985"/>
                      <a:pt x="1881" y="4010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1" name="Google Shape;3241;p35"/>
              <p:cNvSpPr/>
              <p:nvPr/>
            </p:nvSpPr>
            <p:spPr>
              <a:xfrm>
                <a:off x="6378876" y="2716348"/>
                <a:ext cx="40754" cy="44610"/>
              </a:xfrm>
              <a:custGeom>
                <a:avLst/>
                <a:gdLst/>
                <a:ahLst/>
                <a:cxnLst/>
                <a:rect l="l" t="t" r="r" b="b"/>
                <a:pathLst>
                  <a:path w="3710" h="4061" extrusionOk="0">
                    <a:moveTo>
                      <a:pt x="3685" y="2105"/>
                    </a:moveTo>
                    <a:cubicBezTo>
                      <a:pt x="3660" y="3183"/>
                      <a:pt x="2732" y="4060"/>
                      <a:pt x="1730" y="3985"/>
                    </a:cubicBezTo>
                    <a:cubicBezTo>
                      <a:pt x="727" y="3910"/>
                      <a:pt x="0" y="3033"/>
                      <a:pt x="26" y="1880"/>
                    </a:cubicBezTo>
                    <a:cubicBezTo>
                      <a:pt x="51" y="802"/>
                      <a:pt x="777" y="0"/>
                      <a:pt x="1805" y="0"/>
                    </a:cubicBezTo>
                    <a:cubicBezTo>
                      <a:pt x="2833" y="0"/>
                      <a:pt x="3710" y="978"/>
                      <a:pt x="3685" y="2105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2" name="Google Shape;3242;p35"/>
              <p:cNvSpPr/>
              <p:nvPr/>
            </p:nvSpPr>
            <p:spPr>
              <a:xfrm>
                <a:off x="6515982" y="2894199"/>
                <a:ext cx="65811" cy="37459"/>
              </a:xfrm>
              <a:custGeom>
                <a:avLst/>
                <a:gdLst/>
                <a:ahLst/>
                <a:cxnLst/>
                <a:rect l="l" t="t" r="r" b="b"/>
                <a:pathLst>
                  <a:path w="5991" h="3410" extrusionOk="0">
                    <a:moveTo>
                      <a:pt x="5991" y="527"/>
                    </a:moveTo>
                    <a:cubicBezTo>
                      <a:pt x="5916" y="627"/>
                      <a:pt x="5865" y="753"/>
                      <a:pt x="5790" y="853"/>
                    </a:cubicBezTo>
                    <a:cubicBezTo>
                      <a:pt x="5114" y="1605"/>
                      <a:pt x="4462" y="2331"/>
                      <a:pt x="3660" y="2983"/>
                    </a:cubicBezTo>
                    <a:cubicBezTo>
                      <a:pt x="3234" y="3334"/>
                      <a:pt x="2858" y="3409"/>
                      <a:pt x="2407" y="3033"/>
                    </a:cubicBezTo>
                    <a:cubicBezTo>
                      <a:pt x="1605" y="2357"/>
                      <a:pt x="878" y="1580"/>
                      <a:pt x="201" y="803"/>
                    </a:cubicBezTo>
                    <a:cubicBezTo>
                      <a:pt x="51" y="602"/>
                      <a:pt x="1" y="427"/>
                      <a:pt x="176" y="201"/>
                    </a:cubicBezTo>
                    <a:cubicBezTo>
                      <a:pt x="377" y="1"/>
                      <a:pt x="552" y="101"/>
                      <a:pt x="753" y="201"/>
                    </a:cubicBezTo>
                    <a:cubicBezTo>
                      <a:pt x="953" y="326"/>
                      <a:pt x="1154" y="402"/>
                      <a:pt x="1329" y="527"/>
                    </a:cubicBezTo>
                    <a:cubicBezTo>
                      <a:pt x="1905" y="903"/>
                      <a:pt x="2457" y="1580"/>
                      <a:pt x="3058" y="1605"/>
                    </a:cubicBezTo>
                    <a:cubicBezTo>
                      <a:pt x="3560" y="1630"/>
                      <a:pt x="4111" y="928"/>
                      <a:pt x="4637" y="552"/>
                    </a:cubicBezTo>
                    <a:cubicBezTo>
                      <a:pt x="4888" y="402"/>
                      <a:pt x="5164" y="226"/>
                      <a:pt x="5439" y="126"/>
                    </a:cubicBezTo>
                    <a:cubicBezTo>
                      <a:pt x="5765" y="1"/>
                      <a:pt x="5916" y="201"/>
                      <a:pt x="5991" y="527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3" name="Google Shape;3243;p35"/>
              <p:cNvSpPr/>
              <p:nvPr/>
            </p:nvSpPr>
            <p:spPr>
              <a:xfrm>
                <a:off x="6566646" y="2763694"/>
                <a:ext cx="33867" cy="48191"/>
              </a:xfrm>
              <a:custGeom>
                <a:avLst/>
                <a:gdLst/>
                <a:ahLst/>
                <a:cxnLst/>
                <a:rect l="l" t="t" r="r" b="b"/>
                <a:pathLst>
                  <a:path w="3083" h="4387" extrusionOk="0">
                    <a:moveTo>
                      <a:pt x="3083" y="2357"/>
                    </a:moveTo>
                    <a:cubicBezTo>
                      <a:pt x="3058" y="2683"/>
                      <a:pt x="3058" y="2908"/>
                      <a:pt x="3033" y="3109"/>
                    </a:cubicBezTo>
                    <a:cubicBezTo>
                      <a:pt x="2882" y="3785"/>
                      <a:pt x="2431" y="4236"/>
                      <a:pt x="1805" y="4312"/>
                    </a:cubicBezTo>
                    <a:cubicBezTo>
                      <a:pt x="1128" y="4387"/>
                      <a:pt x="502" y="4036"/>
                      <a:pt x="251" y="3334"/>
                    </a:cubicBezTo>
                    <a:cubicBezTo>
                      <a:pt x="0" y="2632"/>
                      <a:pt x="0" y="1881"/>
                      <a:pt x="226" y="1154"/>
                    </a:cubicBezTo>
                    <a:cubicBezTo>
                      <a:pt x="451" y="477"/>
                      <a:pt x="1153" y="1"/>
                      <a:pt x="1730" y="76"/>
                    </a:cubicBezTo>
                    <a:cubicBezTo>
                      <a:pt x="2456" y="151"/>
                      <a:pt x="2807" y="653"/>
                      <a:pt x="2958" y="1279"/>
                    </a:cubicBezTo>
                    <a:cubicBezTo>
                      <a:pt x="3058" y="1655"/>
                      <a:pt x="3058" y="2056"/>
                      <a:pt x="3083" y="235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4" name="Google Shape;3244;p35"/>
              <p:cNvSpPr/>
              <p:nvPr/>
            </p:nvSpPr>
            <p:spPr>
              <a:xfrm>
                <a:off x="6497813" y="2763420"/>
                <a:ext cx="32779" cy="48466"/>
              </a:xfrm>
              <a:custGeom>
                <a:avLst/>
                <a:gdLst/>
                <a:ahLst/>
                <a:cxnLst/>
                <a:rect l="l" t="t" r="r" b="b"/>
                <a:pathLst>
                  <a:path w="2984" h="4412" extrusionOk="0">
                    <a:moveTo>
                      <a:pt x="2958" y="2532"/>
                    </a:moveTo>
                    <a:cubicBezTo>
                      <a:pt x="2958" y="2457"/>
                      <a:pt x="2983" y="2632"/>
                      <a:pt x="2958" y="2808"/>
                    </a:cubicBezTo>
                    <a:cubicBezTo>
                      <a:pt x="2808" y="3835"/>
                      <a:pt x="2181" y="4412"/>
                      <a:pt x="1329" y="4337"/>
                    </a:cubicBezTo>
                    <a:cubicBezTo>
                      <a:pt x="527" y="4287"/>
                      <a:pt x="26" y="3685"/>
                      <a:pt x="1" y="2657"/>
                    </a:cubicBezTo>
                    <a:cubicBezTo>
                      <a:pt x="1" y="2181"/>
                      <a:pt x="26" y="1705"/>
                      <a:pt x="126" y="1229"/>
                    </a:cubicBezTo>
                    <a:cubicBezTo>
                      <a:pt x="276" y="652"/>
                      <a:pt x="627" y="201"/>
                      <a:pt x="1279" y="101"/>
                    </a:cubicBezTo>
                    <a:cubicBezTo>
                      <a:pt x="1805" y="1"/>
                      <a:pt x="2432" y="427"/>
                      <a:pt x="2757" y="1003"/>
                    </a:cubicBezTo>
                    <a:cubicBezTo>
                      <a:pt x="2983" y="1404"/>
                      <a:pt x="2983" y="1830"/>
                      <a:pt x="2958" y="2532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3262382" y="1726787"/>
            <a:ext cx="2493621" cy="1216297"/>
            <a:chOff x="3262382" y="1726787"/>
            <a:chExt cx="2493621" cy="1216297"/>
          </a:xfrm>
        </p:grpSpPr>
        <p:sp>
          <p:nvSpPr>
            <p:cNvPr id="98" name="Google Shape;3193;p35"/>
            <p:cNvSpPr/>
            <p:nvPr/>
          </p:nvSpPr>
          <p:spPr>
            <a:xfrm>
              <a:off x="3429803" y="1930884"/>
              <a:ext cx="2326200" cy="101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3195;p35"/>
            <p:cNvSpPr/>
            <p:nvPr/>
          </p:nvSpPr>
          <p:spPr>
            <a:xfrm>
              <a:off x="3429803" y="2082696"/>
              <a:ext cx="2227998" cy="476400"/>
            </a:xfrm>
            <a:prstGeom prst="rect">
              <a:avLst/>
            </a:prstGeom>
            <a:solidFill>
              <a:schemeClr val="accent6">
                <a:lumMod val="9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dirty="0" err="1" smtClean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rPr>
                <a:t>Shabrina</a:t>
              </a:r>
              <a:r>
                <a:rPr lang="en-US" sz="2000" dirty="0" smtClean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rPr>
                <a:t> </a:t>
              </a:r>
              <a:r>
                <a:rPr lang="en-US" sz="2000" dirty="0" err="1" smtClean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rPr>
                <a:t>Fildzah</a:t>
              </a:r>
              <a:endParaRPr sz="2000" dirty="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endParaRPr>
            </a:p>
          </p:txBody>
        </p:sp>
        <p:sp>
          <p:nvSpPr>
            <p:cNvPr id="100" name="Google Shape;3262;p35"/>
            <p:cNvSpPr/>
            <p:nvPr/>
          </p:nvSpPr>
          <p:spPr>
            <a:xfrm>
              <a:off x="3433210" y="2554583"/>
              <a:ext cx="1206397" cy="241798"/>
            </a:xfrm>
            <a:prstGeom prst="rect">
              <a:avLst/>
            </a:prstGeom>
            <a:solidFill>
              <a:schemeClr val="tx2">
                <a:lumMod val="9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dirty="0" smtClean="0">
                  <a:solidFill>
                    <a:schemeClr val="dk1"/>
                  </a:solidFill>
                  <a:latin typeface="Quicksand Medium"/>
                  <a:ea typeface="Quicksand Medium"/>
                  <a:cs typeface="Quicksand Medium"/>
                  <a:sym typeface="Quicksand Medium"/>
                </a:rPr>
                <a:t>2115041012</a:t>
              </a:r>
              <a:endParaRPr dirty="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endParaRPr>
            </a:p>
          </p:txBody>
        </p:sp>
        <p:grpSp>
          <p:nvGrpSpPr>
            <p:cNvPr id="3204" name="Google Shape;3204;p35"/>
            <p:cNvGrpSpPr/>
            <p:nvPr/>
          </p:nvGrpSpPr>
          <p:grpSpPr>
            <a:xfrm>
              <a:off x="3262382" y="1726787"/>
              <a:ext cx="436988" cy="408108"/>
              <a:chOff x="7220523" y="3260381"/>
              <a:chExt cx="562476" cy="525303"/>
            </a:xfrm>
          </p:grpSpPr>
          <p:sp>
            <p:nvSpPr>
              <p:cNvPr id="3205" name="Google Shape;3205;p35"/>
              <p:cNvSpPr/>
              <p:nvPr/>
            </p:nvSpPr>
            <p:spPr>
              <a:xfrm>
                <a:off x="7220523" y="3260381"/>
                <a:ext cx="562476" cy="525303"/>
              </a:xfrm>
              <a:custGeom>
                <a:avLst/>
                <a:gdLst/>
                <a:ahLst/>
                <a:cxnLst/>
                <a:rect l="l" t="t" r="r" b="b"/>
                <a:pathLst>
                  <a:path w="51204" h="47820" extrusionOk="0">
                    <a:moveTo>
                      <a:pt x="25715" y="47745"/>
                    </a:moveTo>
                    <a:cubicBezTo>
                      <a:pt x="20828" y="47820"/>
                      <a:pt x="16141" y="47018"/>
                      <a:pt x="11680" y="45163"/>
                    </a:cubicBezTo>
                    <a:cubicBezTo>
                      <a:pt x="8823" y="43985"/>
                      <a:pt x="6367" y="42306"/>
                      <a:pt x="4512" y="39775"/>
                    </a:cubicBezTo>
                    <a:cubicBezTo>
                      <a:pt x="2733" y="37294"/>
                      <a:pt x="1179" y="34712"/>
                      <a:pt x="652" y="31654"/>
                    </a:cubicBezTo>
                    <a:cubicBezTo>
                      <a:pt x="26" y="28146"/>
                      <a:pt x="1" y="24687"/>
                      <a:pt x="1103" y="21253"/>
                    </a:cubicBezTo>
                    <a:cubicBezTo>
                      <a:pt x="1880" y="18872"/>
                      <a:pt x="2682" y="16517"/>
                      <a:pt x="4161" y="14436"/>
                    </a:cubicBezTo>
                    <a:cubicBezTo>
                      <a:pt x="4487" y="13985"/>
                      <a:pt x="4412" y="13584"/>
                      <a:pt x="4312" y="13083"/>
                    </a:cubicBezTo>
                    <a:cubicBezTo>
                      <a:pt x="3760" y="9549"/>
                      <a:pt x="2983" y="6040"/>
                      <a:pt x="3134" y="2406"/>
                    </a:cubicBezTo>
                    <a:cubicBezTo>
                      <a:pt x="3209" y="827"/>
                      <a:pt x="4236" y="0"/>
                      <a:pt x="5815" y="201"/>
                    </a:cubicBezTo>
                    <a:cubicBezTo>
                      <a:pt x="8547" y="526"/>
                      <a:pt x="10728" y="1955"/>
                      <a:pt x="12858" y="3509"/>
                    </a:cubicBezTo>
                    <a:cubicBezTo>
                      <a:pt x="13535" y="4010"/>
                      <a:pt x="14186" y="4537"/>
                      <a:pt x="14813" y="5063"/>
                    </a:cubicBezTo>
                    <a:cubicBezTo>
                      <a:pt x="15339" y="5489"/>
                      <a:pt x="15840" y="5614"/>
                      <a:pt x="16517" y="5339"/>
                    </a:cubicBezTo>
                    <a:cubicBezTo>
                      <a:pt x="17319" y="5013"/>
                      <a:pt x="18171" y="4787"/>
                      <a:pt x="18998" y="4511"/>
                    </a:cubicBezTo>
                    <a:cubicBezTo>
                      <a:pt x="20678" y="3960"/>
                      <a:pt x="22432" y="3760"/>
                      <a:pt x="24186" y="3709"/>
                    </a:cubicBezTo>
                    <a:cubicBezTo>
                      <a:pt x="26191" y="3684"/>
                      <a:pt x="28221" y="3609"/>
                      <a:pt x="30226" y="3985"/>
                    </a:cubicBezTo>
                    <a:cubicBezTo>
                      <a:pt x="31630" y="4236"/>
                      <a:pt x="33059" y="4612"/>
                      <a:pt x="34362" y="5188"/>
                    </a:cubicBezTo>
                    <a:cubicBezTo>
                      <a:pt x="35465" y="5664"/>
                      <a:pt x="36267" y="5414"/>
                      <a:pt x="37094" y="4687"/>
                    </a:cubicBezTo>
                    <a:cubicBezTo>
                      <a:pt x="38297" y="3634"/>
                      <a:pt x="39550" y="2707"/>
                      <a:pt x="40928" y="1880"/>
                    </a:cubicBezTo>
                    <a:cubicBezTo>
                      <a:pt x="42407" y="1028"/>
                      <a:pt x="43986" y="401"/>
                      <a:pt x="45690" y="176"/>
                    </a:cubicBezTo>
                    <a:cubicBezTo>
                      <a:pt x="47119" y="0"/>
                      <a:pt x="48171" y="852"/>
                      <a:pt x="48247" y="2331"/>
                    </a:cubicBezTo>
                    <a:cubicBezTo>
                      <a:pt x="48372" y="4211"/>
                      <a:pt x="48196" y="6090"/>
                      <a:pt x="47871" y="7945"/>
                    </a:cubicBezTo>
                    <a:cubicBezTo>
                      <a:pt x="47545" y="9750"/>
                      <a:pt x="47420" y="11604"/>
                      <a:pt x="46968" y="13384"/>
                    </a:cubicBezTo>
                    <a:cubicBezTo>
                      <a:pt x="46868" y="13785"/>
                      <a:pt x="47044" y="14136"/>
                      <a:pt x="47269" y="14486"/>
                    </a:cubicBezTo>
                    <a:cubicBezTo>
                      <a:pt x="48973" y="17093"/>
                      <a:pt x="50026" y="19950"/>
                      <a:pt x="50703" y="22983"/>
                    </a:cubicBezTo>
                    <a:cubicBezTo>
                      <a:pt x="51204" y="25263"/>
                      <a:pt x="51179" y="27544"/>
                      <a:pt x="50978" y="29900"/>
                    </a:cubicBezTo>
                    <a:cubicBezTo>
                      <a:pt x="50602" y="34286"/>
                      <a:pt x="48547" y="37795"/>
                      <a:pt x="45815" y="41028"/>
                    </a:cubicBezTo>
                    <a:cubicBezTo>
                      <a:pt x="44362" y="42782"/>
                      <a:pt x="42407" y="43910"/>
                      <a:pt x="40377" y="44863"/>
                    </a:cubicBezTo>
                    <a:cubicBezTo>
                      <a:pt x="37119" y="46366"/>
                      <a:pt x="33685" y="47143"/>
                      <a:pt x="30126" y="47544"/>
                    </a:cubicBezTo>
                    <a:cubicBezTo>
                      <a:pt x="28622" y="47695"/>
                      <a:pt x="27144" y="47670"/>
                      <a:pt x="25715" y="4774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6" name="Google Shape;3206;p35"/>
              <p:cNvSpPr/>
              <p:nvPr/>
            </p:nvSpPr>
            <p:spPr>
              <a:xfrm>
                <a:off x="7451795" y="3470177"/>
                <a:ext cx="103248" cy="150879"/>
              </a:xfrm>
              <a:custGeom>
                <a:avLst/>
                <a:gdLst/>
                <a:ahLst/>
                <a:cxnLst/>
                <a:rect l="l" t="t" r="r" b="b"/>
                <a:pathLst>
                  <a:path w="9399" h="13735" extrusionOk="0">
                    <a:moveTo>
                      <a:pt x="8873" y="11454"/>
                    </a:moveTo>
                    <a:cubicBezTo>
                      <a:pt x="8021" y="13083"/>
                      <a:pt x="6792" y="13509"/>
                      <a:pt x="5414" y="13609"/>
                    </a:cubicBezTo>
                    <a:cubicBezTo>
                      <a:pt x="3509" y="13734"/>
                      <a:pt x="1655" y="13609"/>
                      <a:pt x="427" y="11754"/>
                    </a:cubicBezTo>
                    <a:cubicBezTo>
                      <a:pt x="802" y="11379"/>
                      <a:pt x="1053" y="11729"/>
                      <a:pt x="1329" y="11805"/>
                    </a:cubicBezTo>
                    <a:cubicBezTo>
                      <a:pt x="1880" y="11930"/>
                      <a:pt x="2406" y="12181"/>
                      <a:pt x="2958" y="12256"/>
                    </a:cubicBezTo>
                    <a:cubicBezTo>
                      <a:pt x="4086" y="12456"/>
                      <a:pt x="4211" y="12256"/>
                      <a:pt x="4111" y="11103"/>
                    </a:cubicBezTo>
                    <a:cubicBezTo>
                      <a:pt x="4011" y="10226"/>
                      <a:pt x="4211" y="9273"/>
                      <a:pt x="3910" y="8496"/>
                    </a:cubicBezTo>
                    <a:cubicBezTo>
                      <a:pt x="3610" y="7795"/>
                      <a:pt x="2732" y="7343"/>
                      <a:pt x="2256" y="6692"/>
                    </a:cubicBezTo>
                    <a:cubicBezTo>
                      <a:pt x="1178" y="5263"/>
                      <a:pt x="652" y="3584"/>
                      <a:pt x="126" y="1905"/>
                    </a:cubicBezTo>
                    <a:cubicBezTo>
                      <a:pt x="0" y="1454"/>
                      <a:pt x="226" y="1128"/>
                      <a:pt x="552" y="902"/>
                    </a:cubicBezTo>
                    <a:cubicBezTo>
                      <a:pt x="853" y="702"/>
                      <a:pt x="1178" y="576"/>
                      <a:pt x="1529" y="501"/>
                    </a:cubicBezTo>
                    <a:cubicBezTo>
                      <a:pt x="3610" y="25"/>
                      <a:pt x="5715" y="0"/>
                      <a:pt x="7795" y="501"/>
                    </a:cubicBezTo>
                    <a:cubicBezTo>
                      <a:pt x="9123" y="827"/>
                      <a:pt x="9399" y="1328"/>
                      <a:pt x="8948" y="2581"/>
                    </a:cubicBezTo>
                    <a:cubicBezTo>
                      <a:pt x="8196" y="4662"/>
                      <a:pt x="7519" y="6767"/>
                      <a:pt x="5564" y="8120"/>
                    </a:cubicBezTo>
                    <a:cubicBezTo>
                      <a:pt x="5389" y="8246"/>
                      <a:pt x="5289" y="8446"/>
                      <a:pt x="5289" y="8672"/>
                    </a:cubicBezTo>
                    <a:cubicBezTo>
                      <a:pt x="5339" y="9649"/>
                      <a:pt x="5188" y="10602"/>
                      <a:pt x="5088" y="11554"/>
                    </a:cubicBezTo>
                    <a:cubicBezTo>
                      <a:pt x="5038" y="12130"/>
                      <a:pt x="5314" y="12331"/>
                      <a:pt x="5890" y="12306"/>
                    </a:cubicBezTo>
                    <a:cubicBezTo>
                      <a:pt x="6467" y="12306"/>
                      <a:pt x="6993" y="12105"/>
                      <a:pt x="7544" y="11930"/>
                    </a:cubicBezTo>
                    <a:cubicBezTo>
                      <a:pt x="7895" y="11830"/>
                      <a:pt x="8246" y="11679"/>
                      <a:pt x="8873" y="11454"/>
                    </a:cubicBezTo>
                  </a:path>
                </a:pathLst>
              </a:custGeom>
              <a:solidFill>
                <a:srgbClr val="174A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7" name="Google Shape;3207;p35"/>
              <p:cNvSpPr/>
              <p:nvPr/>
            </p:nvSpPr>
            <p:spPr>
              <a:xfrm>
                <a:off x="7275592" y="3290107"/>
                <a:ext cx="83431" cy="98579"/>
              </a:xfrm>
              <a:custGeom>
                <a:avLst/>
                <a:gdLst/>
                <a:ahLst/>
                <a:cxnLst/>
                <a:rect l="l" t="t" r="r" b="b"/>
                <a:pathLst>
                  <a:path w="7595" h="8974" extrusionOk="0">
                    <a:moveTo>
                      <a:pt x="25" y="1104"/>
                    </a:moveTo>
                    <a:cubicBezTo>
                      <a:pt x="0" y="452"/>
                      <a:pt x="527" y="1"/>
                      <a:pt x="1228" y="302"/>
                    </a:cubicBezTo>
                    <a:cubicBezTo>
                      <a:pt x="2030" y="653"/>
                      <a:pt x="2807" y="1054"/>
                      <a:pt x="3559" y="1530"/>
                    </a:cubicBezTo>
                    <a:cubicBezTo>
                      <a:pt x="4612" y="2206"/>
                      <a:pt x="5639" y="2958"/>
                      <a:pt x="6692" y="3685"/>
                    </a:cubicBezTo>
                    <a:cubicBezTo>
                      <a:pt x="7569" y="4312"/>
                      <a:pt x="7594" y="4863"/>
                      <a:pt x="6692" y="5389"/>
                    </a:cubicBezTo>
                    <a:cubicBezTo>
                      <a:pt x="5414" y="6116"/>
                      <a:pt x="4386" y="7119"/>
                      <a:pt x="3309" y="8096"/>
                    </a:cubicBezTo>
                    <a:cubicBezTo>
                      <a:pt x="2331" y="8973"/>
                      <a:pt x="1780" y="8848"/>
                      <a:pt x="1454" y="7595"/>
                    </a:cubicBezTo>
                    <a:cubicBezTo>
                      <a:pt x="953" y="5490"/>
                      <a:pt x="527" y="3334"/>
                      <a:pt x="25" y="1104"/>
                    </a:cubicBezTo>
                  </a:path>
                </a:pathLst>
              </a:custGeom>
              <a:solidFill>
                <a:srgbClr val="EEEE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8" name="Google Shape;3208;p35"/>
              <p:cNvSpPr/>
              <p:nvPr/>
            </p:nvSpPr>
            <p:spPr>
              <a:xfrm>
                <a:off x="7647277" y="3290107"/>
                <a:ext cx="80399" cy="96932"/>
              </a:xfrm>
              <a:custGeom>
                <a:avLst/>
                <a:gdLst/>
                <a:ahLst/>
                <a:cxnLst/>
                <a:rect l="l" t="t" r="r" b="b"/>
                <a:pathLst>
                  <a:path w="7319" h="8824" extrusionOk="0">
                    <a:moveTo>
                      <a:pt x="7293" y="1555"/>
                    </a:moveTo>
                    <a:cubicBezTo>
                      <a:pt x="7018" y="3685"/>
                      <a:pt x="6491" y="5891"/>
                      <a:pt x="5915" y="8096"/>
                    </a:cubicBezTo>
                    <a:cubicBezTo>
                      <a:pt x="5764" y="8723"/>
                      <a:pt x="5138" y="8823"/>
                      <a:pt x="4536" y="8372"/>
                    </a:cubicBezTo>
                    <a:cubicBezTo>
                      <a:pt x="4035" y="7971"/>
                      <a:pt x="3634" y="7420"/>
                      <a:pt x="3083" y="7044"/>
                    </a:cubicBezTo>
                    <a:cubicBezTo>
                      <a:pt x="2306" y="6492"/>
                      <a:pt x="1579" y="5866"/>
                      <a:pt x="777" y="5339"/>
                    </a:cubicBezTo>
                    <a:cubicBezTo>
                      <a:pt x="0" y="4838"/>
                      <a:pt x="0" y="4312"/>
                      <a:pt x="727" y="3785"/>
                    </a:cubicBezTo>
                    <a:cubicBezTo>
                      <a:pt x="2381" y="2582"/>
                      <a:pt x="4010" y="1329"/>
                      <a:pt x="5890" y="477"/>
                    </a:cubicBezTo>
                    <a:cubicBezTo>
                      <a:pt x="6967" y="1"/>
                      <a:pt x="7318" y="252"/>
                      <a:pt x="7293" y="1555"/>
                    </a:cubicBezTo>
                  </a:path>
                </a:pathLst>
              </a:custGeom>
              <a:solidFill>
                <a:srgbClr val="EEEE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9" name="Google Shape;3209;p35"/>
              <p:cNvSpPr/>
              <p:nvPr/>
            </p:nvSpPr>
            <p:spPr>
              <a:xfrm>
                <a:off x="7360936" y="3445395"/>
                <a:ext cx="49850" cy="50114"/>
              </a:xfrm>
              <a:custGeom>
                <a:avLst/>
                <a:gdLst/>
                <a:ahLst/>
                <a:cxnLst/>
                <a:rect l="l" t="t" r="r" b="b"/>
                <a:pathLst>
                  <a:path w="4538" h="4562" extrusionOk="0">
                    <a:moveTo>
                      <a:pt x="4512" y="2281"/>
                    </a:moveTo>
                    <a:cubicBezTo>
                      <a:pt x="4537" y="3434"/>
                      <a:pt x="3334" y="4562"/>
                      <a:pt x="2056" y="4537"/>
                    </a:cubicBezTo>
                    <a:cubicBezTo>
                      <a:pt x="928" y="4537"/>
                      <a:pt x="51" y="3584"/>
                      <a:pt x="26" y="2256"/>
                    </a:cubicBezTo>
                    <a:cubicBezTo>
                      <a:pt x="1" y="953"/>
                      <a:pt x="828" y="50"/>
                      <a:pt x="2081" y="25"/>
                    </a:cubicBezTo>
                    <a:cubicBezTo>
                      <a:pt x="3359" y="0"/>
                      <a:pt x="4512" y="1078"/>
                      <a:pt x="4512" y="228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0" name="Google Shape;3210;p35"/>
              <p:cNvSpPr/>
              <p:nvPr/>
            </p:nvSpPr>
            <p:spPr>
              <a:xfrm>
                <a:off x="7594690" y="3445395"/>
                <a:ext cx="49564" cy="50388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4587" extrusionOk="0">
                    <a:moveTo>
                      <a:pt x="4511" y="2231"/>
                    </a:moveTo>
                    <a:cubicBezTo>
                      <a:pt x="4486" y="3609"/>
                      <a:pt x="3584" y="4587"/>
                      <a:pt x="2356" y="4537"/>
                    </a:cubicBezTo>
                    <a:cubicBezTo>
                      <a:pt x="1153" y="4512"/>
                      <a:pt x="25" y="3434"/>
                      <a:pt x="25" y="2306"/>
                    </a:cubicBezTo>
                    <a:cubicBezTo>
                      <a:pt x="0" y="1103"/>
                      <a:pt x="1153" y="0"/>
                      <a:pt x="2431" y="25"/>
                    </a:cubicBezTo>
                    <a:cubicBezTo>
                      <a:pt x="3684" y="25"/>
                      <a:pt x="4511" y="928"/>
                      <a:pt x="4511" y="223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1" name="Google Shape;3211;p35"/>
              <p:cNvSpPr/>
              <p:nvPr/>
            </p:nvSpPr>
            <p:spPr>
              <a:xfrm>
                <a:off x="7330375" y="3575625"/>
                <a:ext cx="68568" cy="32494"/>
              </a:xfrm>
              <a:custGeom>
                <a:avLst/>
                <a:gdLst/>
                <a:ahLst/>
                <a:cxnLst/>
                <a:rect l="l" t="t" r="r" b="b"/>
                <a:pathLst>
                  <a:path w="6242" h="2958" extrusionOk="0">
                    <a:moveTo>
                      <a:pt x="6241" y="251"/>
                    </a:moveTo>
                    <a:cubicBezTo>
                      <a:pt x="5991" y="777"/>
                      <a:pt x="5540" y="852"/>
                      <a:pt x="5164" y="1028"/>
                    </a:cubicBezTo>
                    <a:cubicBezTo>
                      <a:pt x="3860" y="1604"/>
                      <a:pt x="2532" y="2155"/>
                      <a:pt x="1204" y="2732"/>
                    </a:cubicBezTo>
                    <a:cubicBezTo>
                      <a:pt x="1003" y="2807"/>
                      <a:pt x="803" y="2907"/>
                      <a:pt x="602" y="2932"/>
                    </a:cubicBezTo>
                    <a:cubicBezTo>
                      <a:pt x="377" y="2957"/>
                      <a:pt x="151" y="2932"/>
                      <a:pt x="76" y="2657"/>
                    </a:cubicBezTo>
                    <a:cubicBezTo>
                      <a:pt x="1" y="2481"/>
                      <a:pt x="76" y="2306"/>
                      <a:pt x="201" y="2206"/>
                    </a:cubicBezTo>
                    <a:cubicBezTo>
                      <a:pt x="352" y="2055"/>
                      <a:pt x="552" y="1905"/>
                      <a:pt x="728" y="1830"/>
                    </a:cubicBezTo>
                    <a:cubicBezTo>
                      <a:pt x="2281" y="1278"/>
                      <a:pt x="3785" y="551"/>
                      <a:pt x="5389" y="125"/>
                    </a:cubicBezTo>
                    <a:cubicBezTo>
                      <a:pt x="5640" y="75"/>
                      <a:pt x="5916" y="0"/>
                      <a:pt x="6241" y="251"/>
                    </a:cubicBezTo>
                  </a:path>
                </a:pathLst>
              </a:custGeom>
              <a:solidFill>
                <a:srgbClr val="174A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2" name="Google Shape;3212;p35"/>
              <p:cNvSpPr/>
              <p:nvPr/>
            </p:nvSpPr>
            <p:spPr>
              <a:xfrm>
                <a:off x="7327904" y="3550293"/>
                <a:ext cx="72962" cy="14050"/>
              </a:xfrm>
              <a:custGeom>
                <a:avLst/>
                <a:gdLst/>
                <a:ahLst/>
                <a:cxnLst/>
                <a:rect l="l" t="t" r="r" b="b"/>
                <a:pathLst>
                  <a:path w="6642" h="1279" extrusionOk="0">
                    <a:moveTo>
                      <a:pt x="4612" y="1278"/>
                    </a:moveTo>
                    <a:cubicBezTo>
                      <a:pt x="3659" y="1203"/>
                      <a:pt x="2456" y="1103"/>
                      <a:pt x="1228" y="1003"/>
                    </a:cubicBezTo>
                    <a:cubicBezTo>
                      <a:pt x="902" y="953"/>
                      <a:pt x="552" y="827"/>
                      <a:pt x="251" y="702"/>
                    </a:cubicBezTo>
                    <a:cubicBezTo>
                      <a:pt x="151" y="677"/>
                      <a:pt x="50" y="527"/>
                      <a:pt x="25" y="401"/>
                    </a:cubicBezTo>
                    <a:cubicBezTo>
                      <a:pt x="0" y="201"/>
                      <a:pt x="151" y="75"/>
                      <a:pt x="351" y="50"/>
                    </a:cubicBezTo>
                    <a:cubicBezTo>
                      <a:pt x="552" y="25"/>
                      <a:pt x="777" y="0"/>
                      <a:pt x="978" y="25"/>
                    </a:cubicBezTo>
                    <a:cubicBezTo>
                      <a:pt x="2732" y="176"/>
                      <a:pt x="4461" y="351"/>
                      <a:pt x="6191" y="527"/>
                    </a:cubicBezTo>
                    <a:cubicBezTo>
                      <a:pt x="6416" y="552"/>
                      <a:pt x="6642" y="677"/>
                      <a:pt x="6642" y="903"/>
                    </a:cubicBezTo>
                    <a:cubicBezTo>
                      <a:pt x="6642" y="1128"/>
                      <a:pt x="6416" y="1253"/>
                      <a:pt x="6191" y="1253"/>
                    </a:cubicBezTo>
                    <a:cubicBezTo>
                      <a:pt x="5740" y="1278"/>
                      <a:pt x="5314" y="1278"/>
                      <a:pt x="4612" y="1278"/>
                    </a:cubicBezTo>
                    <a:close/>
                  </a:path>
                </a:pathLst>
              </a:custGeom>
              <a:solidFill>
                <a:srgbClr val="174A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3" name="Google Shape;3213;p35"/>
              <p:cNvSpPr/>
              <p:nvPr/>
            </p:nvSpPr>
            <p:spPr>
              <a:xfrm>
                <a:off x="7607345" y="3574790"/>
                <a:ext cx="68019" cy="33603"/>
              </a:xfrm>
              <a:custGeom>
                <a:avLst/>
                <a:gdLst/>
                <a:ahLst/>
                <a:cxnLst/>
                <a:rect l="l" t="t" r="r" b="b"/>
                <a:pathLst>
                  <a:path w="6192" h="3059" extrusionOk="0">
                    <a:moveTo>
                      <a:pt x="1" y="352"/>
                    </a:moveTo>
                    <a:cubicBezTo>
                      <a:pt x="227" y="1"/>
                      <a:pt x="552" y="151"/>
                      <a:pt x="828" y="226"/>
                    </a:cubicBezTo>
                    <a:cubicBezTo>
                      <a:pt x="2382" y="703"/>
                      <a:pt x="3886" y="1254"/>
                      <a:pt x="5364" y="1931"/>
                    </a:cubicBezTo>
                    <a:cubicBezTo>
                      <a:pt x="5540" y="2006"/>
                      <a:pt x="5690" y="2106"/>
                      <a:pt x="5841" y="2181"/>
                    </a:cubicBezTo>
                    <a:cubicBezTo>
                      <a:pt x="6016" y="2307"/>
                      <a:pt x="6191" y="2482"/>
                      <a:pt x="6116" y="2733"/>
                    </a:cubicBezTo>
                    <a:cubicBezTo>
                      <a:pt x="6016" y="3059"/>
                      <a:pt x="5740" y="3033"/>
                      <a:pt x="5465" y="2983"/>
                    </a:cubicBezTo>
                    <a:cubicBezTo>
                      <a:pt x="5314" y="2958"/>
                      <a:pt x="5139" y="2883"/>
                      <a:pt x="4988" y="2808"/>
                    </a:cubicBezTo>
                    <a:cubicBezTo>
                      <a:pt x="3585" y="2206"/>
                      <a:pt x="2156" y="1605"/>
                      <a:pt x="753" y="978"/>
                    </a:cubicBezTo>
                    <a:cubicBezTo>
                      <a:pt x="452" y="853"/>
                      <a:pt x="76" y="778"/>
                      <a:pt x="1" y="352"/>
                    </a:cubicBezTo>
                  </a:path>
                </a:pathLst>
              </a:custGeom>
              <a:solidFill>
                <a:srgbClr val="174A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4" name="Google Shape;3214;p35"/>
              <p:cNvSpPr/>
              <p:nvPr/>
            </p:nvSpPr>
            <p:spPr>
              <a:xfrm>
                <a:off x="7604324" y="3550018"/>
                <a:ext cx="72688" cy="14599"/>
              </a:xfrm>
              <a:custGeom>
                <a:avLst/>
                <a:gdLst/>
                <a:ahLst/>
                <a:cxnLst/>
                <a:rect l="l" t="t" r="r" b="b"/>
                <a:pathLst>
                  <a:path w="6617" h="1329" extrusionOk="0">
                    <a:moveTo>
                      <a:pt x="1730" y="1278"/>
                    </a:moveTo>
                    <a:cubicBezTo>
                      <a:pt x="1278" y="1278"/>
                      <a:pt x="852" y="1278"/>
                      <a:pt x="426" y="1278"/>
                    </a:cubicBezTo>
                    <a:cubicBezTo>
                      <a:pt x="226" y="1278"/>
                      <a:pt x="50" y="1153"/>
                      <a:pt x="25" y="978"/>
                    </a:cubicBezTo>
                    <a:cubicBezTo>
                      <a:pt x="0" y="702"/>
                      <a:pt x="251" y="602"/>
                      <a:pt x="451" y="577"/>
                    </a:cubicBezTo>
                    <a:cubicBezTo>
                      <a:pt x="1103" y="501"/>
                      <a:pt x="1755" y="501"/>
                      <a:pt x="2406" y="376"/>
                    </a:cubicBezTo>
                    <a:cubicBezTo>
                      <a:pt x="3434" y="176"/>
                      <a:pt x="4512" y="276"/>
                      <a:pt x="5539" y="50"/>
                    </a:cubicBezTo>
                    <a:cubicBezTo>
                      <a:pt x="5765" y="0"/>
                      <a:pt x="6065" y="75"/>
                      <a:pt x="6316" y="126"/>
                    </a:cubicBezTo>
                    <a:cubicBezTo>
                      <a:pt x="6466" y="151"/>
                      <a:pt x="6617" y="276"/>
                      <a:pt x="6617" y="476"/>
                    </a:cubicBezTo>
                    <a:cubicBezTo>
                      <a:pt x="6617" y="627"/>
                      <a:pt x="6517" y="727"/>
                      <a:pt x="6391" y="752"/>
                    </a:cubicBezTo>
                    <a:cubicBezTo>
                      <a:pt x="6091" y="852"/>
                      <a:pt x="5815" y="978"/>
                      <a:pt x="5514" y="1003"/>
                    </a:cubicBezTo>
                    <a:cubicBezTo>
                      <a:pt x="4261" y="1128"/>
                      <a:pt x="2983" y="1228"/>
                      <a:pt x="1730" y="1329"/>
                    </a:cubicBezTo>
                    <a:cubicBezTo>
                      <a:pt x="1730" y="1303"/>
                      <a:pt x="1730" y="1303"/>
                      <a:pt x="1730" y="1278"/>
                    </a:cubicBezTo>
                  </a:path>
                </a:pathLst>
              </a:custGeom>
              <a:solidFill>
                <a:srgbClr val="174A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5" name="Google Shape;3215;p35"/>
              <p:cNvSpPr/>
              <p:nvPr/>
            </p:nvSpPr>
            <p:spPr>
              <a:xfrm>
                <a:off x="7597437" y="3512295"/>
                <a:ext cx="68019" cy="32779"/>
              </a:xfrm>
              <a:custGeom>
                <a:avLst/>
                <a:gdLst/>
                <a:ahLst/>
                <a:cxnLst/>
                <a:rect l="l" t="t" r="r" b="b"/>
                <a:pathLst>
                  <a:path w="6192" h="2984" extrusionOk="0">
                    <a:moveTo>
                      <a:pt x="1" y="2783"/>
                    </a:moveTo>
                    <a:cubicBezTo>
                      <a:pt x="1730" y="1454"/>
                      <a:pt x="3484" y="727"/>
                      <a:pt x="5314" y="151"/>
                    </a:cubicBezTo>
                    <a:cubicBezTo>
                      <a:pt x="5615" y="51"/>
                      <a:pt x="5966" y="1"/>
                      <a:pt x="6091" y="377"/>
                    </a:cubicBezTo>
                    <a:cubicBezTo>
                      <a:pt x="6191" y="652"/>
                      <a:pt x="5915" y="828"/>
                      <a:pt x="5690" y="953"/>
                    </a:cubicBezTo>
                    <a:cubicBezTo>
                      <a:pt x="5414" y="1103"/>
                      <a:pt x="5139" y="1229"/>
                      <a:pt x="4838" y="1329"/>
                    </a:cubicBezTo>
                    <a:cubicBezTo>
                      <a:pt x="3710" y="1780"/>
                      <a:pt x="2582" y="2231"/>
                      <a:pt x="1454" y="2707"/>
                    </a:cubicBezTo>
                    <a:cubicBezTo>
                      <a:pt x="1028" y="2883"/>
                      <a:pt x="627" y="2983"/>
                      <a:pt x="1" y="2783"/>
                    </a:cubicBezTo>
                  </a:path>
                </a:pathLst>
              </a:custGeom>
              <a:solidFill>
                <a:srgbClr val="174A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6" name="Google Shape;3216;p35"/>
              <p:cNvSpPr/>
              <p:nvPr/>
            </p:nvSpPr>
            <p:spPr>
              <a:xfrm>
                <a:off x="7340295" y="3513119"/>
                <a:ext cx="65251" cy="32230"/>
              </a:xfrm>
              <a:custGeom>
                <a:avLst/>
                <a:gdLst/>
                <a:ahLst/>
                <a:cxnLst/>
                <a:rect l="l" t="t" r="r" b="b"/>
                <a:pathLst>
                  <a:path w="5940" h="2934" extrusionOk="0">
                    <a:moveTo>
                      <a:pt x="5940" y="2607"/>
                    </a:moveTo>
                    <a:cubicBezTo>
                      <a:pt x="5564" y="2933"/>
                      <a:pt x="5288" y="2833"/>
                      <a:pt x="4988" y="2733"/>
                    </a:cubicBezTo>
                    <a:cubicBezTo>
                      <a:pt x="3609" y="2181"/>
                      <a:pt x="2231" y="1630"/>
                      <a:pt x="877" y="1078"/>
                    </a:cubicBezTo>
                    <a:cubicBezTo>
                      <a:pt x="677" y="978"/>
                      <a:pt x="476" y="853"/>
                      <a:pt x="301" y="753"/>
                    </a:cubicBezTo>
                    <a:cubicBezTo>
                      <a:pt x="150" y="652"/>
                      <a:pt x="0" y="502"/>
                      <a:pt x="50" y="327"/>
                    </a:cubicBezTo>
                    <a:cubicBezTo>
                      <a:pt x="125" y="76"/>
                      <a:pt x="351" y="1"/>
                      <a:pt x="576" y="51"/>
                    </a:cubicBezTo>
                    <a:cubicBezTo>
                      <a:pt x="1830" y="302"/>
                      <a:pt x="3008" y="803"/>
                      <a:pt x="4135" y="1404"/>
                    </a:cubicBezTo>
                    <a:cubicBezTo>
                      <a:pt x="4762" y="1730"/>
                      <a:pt x="5439" y="2031"/>
                      <a:pt x="5940" y="2607"/>
                    </a:cubicBezTo>
                  </a:path>
                </a:pathLst>
              </a:custGeom>
              <a:solidFill>
                <a:srgbClr val="174A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5" name="Google Shape;1765;p26"/>
          <p:cNvSpPr/>
          <p:nvPr/>
        </p:nvSpPr>
        <p:spPr>
          <a:xfrm rot="126755">
            <a:off x="2130001" y="1012294"/>
            <a:ext cx="4703897" cy="33280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6" name="Google Shape;1766;p26"/>
          <p:cNvSpPr/>
          <p:nvPr/>
        </p:nvSpPr>
        <p:spPr>
          <a:xfrm rot="-135875">
            <a:off x="1909815" y="721845"/>
            <a:ext cx="1088272" cy="940432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7" name="Google Shape;1767;p26"/>
          <p:cNvSpPr/>
          <p:nvPr/>
        </p:nvSpPr>
        <p:spPr>
          <a:xfrm rot="4829593">
            <a:off x="6015304" y="875314"/>
            <a:ext cx="1088288" cy="94038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8" name="Google Shape;1768;p26"/>
          <p:cNvSpPr txBox="1">
            <a:spLocks noGrp="1"/>
          </p:cNvSpPr>
          <p:nvPr>
            <p:ph type="title"/>
          </p:nvPr>
        </p:nvSpPr>
        <p:spPr>
          <a:xfrm>
            <a:off x="2497874" y="1505677"/>
            <a:ext cx="3968100" cy="21056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Akidah</a:t>
            </a:r>
            <a:endParaRPr dirty="0"/>
          </a:p>
        </p:txBody>
      </p:sp>
      <p:sp>
        <p:nvSpPr>
          <p:cNvPr id="1769" name="Google Shape;1769;p26"/>
          <p:cNvSpPr txBox="1">
            <a:spLocks noGrp="1"/>
          </p:cNvSpPr>
          <p:nvPr>
            <p:ph type="title" idx="2"/>
          </p:nvPr>
        </p:nvSpPr>
        <p:spPr>
          <a:xfrm>
            <a:off x="1465274" y="405229"/>
            <a:ext cx="10326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02</a:t>
            </a:r>
            <a:endParaRPr dirty="0"/>
          </a:p>
        </p:txBody>
      </p:sp>
      <p:grpSp>
        <p:nvGrpSpPr>
          <p:cNvPr id="1771" name="Google Shape;1771;p26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1772" name="Google Shape;1772;p26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3" name="Google Shape;1773;p26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4" name="Google Shape;1774;p26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5" name="Google Shape;1775;p26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6" name="Google Shape;1776;p26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1777" name="Google Shape;1777;p26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8" name="Google Shape;1778;p26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9" name="Google Shape;1779;p26">
            <a:hlinkClick r:id="rId5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0" name="Google Shape;1780;p26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1" name="Google Shape;1781;p26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2" name="Google Shape;1782;p26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3" name="Google Shape;1783;p26">
            <a:hlinkClick r:id="rId6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784" name="Google Shape;1784;p26">
            <a:hlinkClick r:id="rId6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5" name="Google Shape;1785;p26">
            <a:hlinkClick r:id="rId7" action="ppaction://hlinksldjump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6" name="Google Shape;1786;p26">
            <a:hlinkClick r:id="rId7" action="ppaction://hlinksldjump"/>
          </p:cNvPr>
          <p:cNvSpPr txBox="1"/>
          <p:nvPr/>
        </p:nvSpPr>
        <p:spPr>
          <a:xfrm>
            <a:off x="3280274" y="3935557"/>
            <a:ext cx="2403300" cy="3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accent1"/>
                </a:solidFill>
                <a:latin typeface="Jua"/>
                <a:ea typeface="Jua"/>
                <a:cs typeface="Jua"/>
                <a:sym typeface="Jua"/>
              </a:rPr>
              <a:t>Let's Get Started</a:t>
            </a:r>
            <a:endParaRPr sz="2000" dirty="0">
              <a:solidFill>
                <a:schemeClr val="accent1"/>
              </a:solidFill>
              <a:latin typeface="Jua"/>
              <a:ea typeface="Jua"/>
              <a:cs typeface="Jua"/>
              <a:sym typeface="Ju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6" name="Google Shape;1736;p24"/>
          <p:cNvSpPr txBox="1">
            <a:spLocks noGrp="1"/>
          </p:cNvSpPr>
          <p:nvPr>
            <p:ph type="title"/>
          </p:nvPr>
        </p:nvSpPr>
        <p:spPr>
          <a:xfrm>
            <a:off x="483157" y="620204"/>
            <a:ext cx="1588712" cy="66347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 smtClean="0"/>
              <a:t>Lughot</a:t>
            </a:r>
            <a:endParaRPr sz="2000" dirty="0"/>
          </a:p>
        </p:txBody>
      </p:sp>
      <p:sp>
        <p:nvSpPr>
          <p:cNvPr id="1737" name="Google Shape;1737;p24"/>
          <p:cNvSpPr txBox="1">
            <a:spLocks noGrp="1"/>
          </p:cNvSpPr>
          <p:nvPr>
            <p:ph type="subTitle" idx="1"/>
          </p:nvPr>
        </p:nvSpPr>
        <p:spPr>
          <a:xfrm>
            <a:off x="821324" y="1104829"/>
            <a:ext cx="7234655" cy="33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en-US" sz="1600" dirty="0" err="1">
                <a:solidFill>
                  <a:schemeClr val="tx1"/>
                </a:solidFill>
              </a:rPr>
              <a:t>Pengertian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Aqidah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Secara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etimologis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lughat</a:t>
            </a:r>
            <a:r>
              <a:rPr lang="en-US" sz="1600" dirty="0">
                <a:solidFill>
                  <a:schemeClr val="tx1"/>
                </a:solidFill>
              </a:rPr>
              <a:t>), </a:t>
            </a:r>
            <a:r>
              <a:rPr lang="en-US" sz="1600" dirty="0" err="1">
                <a:solidFill>
                  <a:schemeClr val="tx1"/>
                </a:solidFill>
              </a:rPr>
              <a:t>aqidah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berakar</a:t>
            </a:r>
            <a:r>
              <a:rPr lang="en-US" sz="1600" dirty="0">
                <a:solidFill>
                  <a:schemeClr val="tx1"/>
                </a:solidFill>
              </a:rPr>
              <a:t> kata </a:t>
            </a:r>
            <a:r>
              <a:rPr lang="en-US" sz="1600" dirty="0" err="1">
                <a:solidFill>
                  <a:schemeClr val="tx1"/>
                </a:solidFill>
              </a:rPr>
              <a:t>dari</a:t>
            </a:r>
            <a:r>
              <a:rPr lang="en-US" sz="1600" dirty="0">
                <a:solidFill>
                  <a:schemeClr val="tx1"/>
                </a:solidFill>
              </a:rPr>
              <a:t> kata </a:t>
            </a:r>
            <a:r>
              <a:rPr lang="en-US" sz="1600" dirty="0" err="1">
                <a:solidFill>
                  <a:schemeClr val="tx1"/>
                </a:solidFill>
              </a:rPr>
              <a:t>aqada</a:t>
            </a:r>
            <a:r>
              <a:rPr lang="en-US" sz="1600" dirty="0">
                <a:solidFill>
                  <a:schemeClr val="tx1"/>
                </a:solidFill>
              </a:rPr>
              <a:t>- </a:t>
            </a:r>
            <a:r>
              <a:rPr lang="en-US" sz="1600" dirty="0" err="1">
                <a:solidFill>
                  <a:schemeClr val="tx1"/>
                </a:solidFill>
              </a:rPr>
              <a:t>ya’qidu-aqdan-aqidatan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Aqdan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berarti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simpul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ikatan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perjanjian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kokoh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Setelah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terbentuk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menjadi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aqidah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berarti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keyakinan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dapat</a:t>
            </a:r>
            <a:r>
              <a:rPr lang="en-US" sz="1600" dirty="0">
                <a:solidFill>
                  <a:schemeClr val="tx1"/>
                </a:solidFill>
              </a:rPr>
              <a:t> pula </a:t>
            </a:r>
            <a:r>
              <a:rPr lang="en-US" sz="1600" dirty="0" err="1">
                <a:solidFill>
                  <a:schemeClr val="tx1"/>
                </a:solidFill>
              </a:rPr>
              <a:t>diartikan</a:t>
            </a:r>
            <a:r>
              <a:rPr lang="en-US" sz="1600" dirty="0">
                <a:solidFill>
                  <a:schemeClr val="tx1"/>
                </a:solidFill>
              </a:rPr>
              <a:t> (‫ </a:t>
            </a:r>
            <a:r>
              <a:rPr lang="ar-AE" sz="1600" dirty="0">
                <a:solidFill>
                  <a:schemeClr val="tx1"/>
                </a:solidFill>
              </a:rPr>
              <a:t>عققققد) عققققدة</a:t>
            </a:r>
            <a:r>
              <a:rPr lang="ar-AE" sz="1600" dirty="0" smtClean="0">
                <a:solidFill>
                  <a:schemeClr val="tx1"/>
                </a:solidFill>
              </a:rPr>
              <a:t>‬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berarti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mengingat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menyimpulkan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menggabungkan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  <a:endParaRPr lang="en-US" sz="1600" dirty="0">
              <a:solidFill>
                <a:schemeClr val="tx1"/>
              </a:solidFill>
            </a:endParaRPr>
          </a:p>
          <a:p>
            <a:pPr marL="0" lvl="0" indent="0" algn="just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en-US" sz="1600" dirty="0" err="1">
                <a:solidFill>
                  <a:schemeClr val="tx1"/>
                </a:solidFill>
              </a:rPr>
              <a:t>Secara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etimologis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lughat</a:t>
            </a:r>
            <a:r>
              <a:rPr lang="en-US" sz="1600" dirty="0">
                <a:solidFill>
                  <a:schemeClr val="tx1"/>
                </a:solidFill>
              </a:rPr>
              <a:t>), </a:t>
            </a:r>
            <a:r>
              <a:rPr lang="en-US" sz="1600" dirty="0" err="1">
                <a:solidFill>
                  <a:schemeClr val="tx1"/>
                </a:solidFill>
              </a:rPr>
              <a:t>aqidah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berakar</a:t>
            </a:r>
            <a:r>
              <a:rPr lang="en-US" sz="1600" dirty="0">
                <a:solidFill>
                  <a:schemeClr val="tx1"/>
                </a:solidFill>
              </a:rPr>
              <a:t> kata </a:t>
            </a:r>
            <a:r>
              <a:rPr lang="en-US" sz="1600" dirty="0" err="1">
                <a:solidFill>
                  <a:schemeClr val="tx1"/>
                </a:solidFill>
              </a:rPr>
              <a:t>dari</a:t>
            </a:r>
            <a:r>
              <a:rPr lang="en-US" sz="1600" dirty="0">
                <a:solidFill>
                  <a:schemeClr val="tx1"/>
                </a:solidFill>
              </a:rPr>
              <a:t> kata </a:t>
            </a:r>
            <a:r>
              <a:rPr lang="en-US" sz="1600" dirty="0" err="1">
                <a:solidFill>
                  <a:schemeClr val="tx1"/>
                </a:solidFill>
              </a:rPr>
              <a:t>aqada-ya’qidu-aqdan-aqidatan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Aqdan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berarti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simpul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ikatan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perjanjian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kokoh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Setelah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terbentuk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menjadi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aqidah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berarti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keyakinan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dapat</a:t>
            </a:r>
            <a:r>
              <a:rPr lang="en-US" sz="1600" dirty="0">
                <a:solidFill>
                  <a:schemeClr val="tx1"/>
                </a:solidFill>
              </a:rPr>
              <a:t> pula </a:t>
            </a:r>
            <a:r>
              <a:rPr lang="en-US" sz="1600" dirty="0" err="1">
                <a:solidFill>
                  <a:schemeClr val="tx1"/>
                </a:solidFill>
              </a:rPr>
              <a:t>diartikan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ar-AE" sz="1600" dirty="0">
                <a:solidFill>
                  <a:schemeClr val="tx1"/>
                </a:solidFill>
              </a:rPr>
              <a:t>عقدة ) عقد </a:t>
            </a:r>
            <a:r>
              <a:rPr lang="en-US" sz="1600" dirty="0" smtClean="0">
                <a:solidFill>
                  <a:schemeClr val="tx1"/>
                </a:solidFill>
              </a:rPr>
              <a:t>   </a:t>
            </a:r>
            <a:r>
              <a:rPr lang="en-US" sz="1600" dirty="0" err="1" smtClean="0">
                <a:solidFill>
                  <a:schemeClr val="tx1"/>
                </a:solidFill>
              </a:rPr>
              <a:t>berarti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mengingat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menyimpulkan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menggabungkan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marL="0" lvl="0" indent="0" algn="l">
              <a:lnSpc>
                <a:spcPct val="150000"/>
              </a:lnSpc>
              <a:buClr>
                <a:schemeClr val="dk1"/>
              </a:buClr>
              <a:buSzPts val="1100"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0" lvl="0" indent="0" algn="l">
              <a:lnSpc>
                <a:spcPct val="150000"/>
              </a:lnSpc>
              <a:buClr>
                <a:schemeClr val="dk1"/>
              </a:buClr>
              <a:buSzPts val="1100"/>
            </a:pPr>
            <a:endParaRPr lang="en-US" sz="16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" name="Google Shape;1748;p25"/>
          <p:cNvSpPr txBox="1">
            <a:spLocks noGrp="1"/>
          </p:cNvSpPr>
          <p:nvPr>
            <p:ph type="subTitle" idx="1"/>
          </p:nvPr>
        </p:nvSpPr>
        <p:spPr>
          <a:xfrm>
            <a:off x="925975" y="404636"/>
            <a:ext cx="1053296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Istilah</a:t>
            </a:r>
            <a:endParaRPr dirty="0"/>
          </a:p>
        </p:txBody>
      </p:sp>
      <p:sp>
        <p:nvSpPr>
          <p:cNvPr id="1749" name="Google Shape;1749;p25"/>
          <p:cNvSpPr txBox="1">
            <a:spLocks noGrp="1"/>
          </p:cNvSpPr>
          <p:nvPr>
            <p:ph type="subTitle" idx="2"/>
          </p:nvPr>
        </p:nvSpPr>
        <p:spPr>
          <a:xfrm>
            <a:off x="925975" y="1006997"/>
            <a:ext cx="7222602" cy="35997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spcAft>
                <a:spcPts val="400"/>
              </a:spcAft>
            </a:pPr>
            <a:r>
              <a:rPr lang="en-US" sz="1500" dirty="0" err="1"/>
              <a:t>Aqidah</a:t>
            </a:r>
            <a:r>
              <a:rPr lang="en-US" sz="1500" dirty="0"/>
              <a:t> </a:t>
            </a:r>
            <a:r>
              <a:rPr lang="en-US" sz="1500" dirty="0" err="1"/>
              <a:t>menurut</a:t>
            </a:r>
            <a:r>
              <a:rPr lang="en-US" sz="1500" dirty="0"/>
              <a:t> </a:t>
            </a:r>
            <a:r>
              <a:rPr lang="en-US" sz="1500" dirty="0" err="1"/>
              <a:t>istilah</a:t>
            </a:r>
            <a:r>
              <a:rPr lang="en-US" sz="1500" dirty="0"/>
              <a:t> </a:t>
            </a:r>
            <a:r>
              <a:rPr lang="en-US" sz="1500" dirty="0" err="1"/>
              <a:t>adalah</a:t>
            </a:r>
            <a:r>
              <a:rPr lang="en-US" sz="1500" dirty="0"/>
              <a:t> </a:t>
            </a:r>
            <a:r>
              <a:rPr lang="en-US" sz="1500" dirty="0" err="1"/>
              <a:t>urusan-urusan</a:t>
            </a:r>
            <a:r>
              <a:rPr lang="en-US" sz="1500" dirty="0"/>
              <a:t> yang </a:t>
            </a:r>
            <a:r>
              <a:rPr lang="en-US" sz="1500" dirty="0" err="1"/>
              <a:t>harus</a:t>
            </a:r>
            <a:r>
              <a:rPr lang="en-US" sz="1500" dirty="0"/>
              <a:t> </a:t>
            </a:r>
            <a:r>
              <a:rPr lang="en-US" sz="1500" dirty="0" err="1"/>
              <a:t>dibenarkan</a:t>
            </a:r>
            <a:r>
              <a:rPr lang="en-US" sz="1500" dirty="0"/>
              <a:t> </a:t>
            </a:r>
            <a:r>
              <a:rPr lang="en-US" sz="1500" dirty="0" err="1"/>
              <a:t>oleh</a:t>
            </a:r>
            <a:r>
              <a:rPr lang="en-US" sz="1500" dirty="0"/>
              <a:t> </a:t>
            </a:r>
            <a:r>
              <a:rPr lang="en-US" sz="1500" dirty="0" err="1"/>
              <a:t>hati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diterima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rasa </a:t>
            </a:r>
            <a:r>
              <a:rPr lang="en-US" sz="1500" dirty="0" err="1"/>
              <a:t>puas</a:t>
            </a:r>
            <a:r>
              <a:rPr lang="en-US" sz="1500" dirty="0"/>
              <a:t> </a:t>
            </a:r>
            <a:r>
              <a:rPr lang="en-US" sz="1500" dirty="0" err="1"/>
              <a:t>serta</a:t>
            </a:r>
            <a:r>
              <a:rPr lang="en-US" sz="1500" dirty="0"/>
              <a:t> </a:t>
            </a:r>
            <a:r>
              <a:rPr lang="en-US" sz="1500" dirty="0" err="1"/>
              <a:t>terhujam</a:t>
            </a:r>
            <a:r>
              <a:rPr lang="en-US" sz="1500" dirty="0"/>
              <a:t> </a:t>
            </a:r>
            <a:r>
              <a:rPr lang="en-US" sz="1500" dirty="0" err="1"/>
              <a:t>kuat</a:t>
            </a:r>
            <a:r>
              <a:rPr lang="en-US" sz="1500" dirty="0"/>
              <a:t> </a:t>
            </a:r>
            <a:r>
              <a:rPr lang="en-US" sz="1500" dirty="0" err="1"/>
              <a:t>dalam</a:t>
            </a:r>
            <a:r>
              <a:rPr lang="en-US" sz="1500" dirty="0"/>
              <a:t> </a:t>
            </a:r>
            <a:r>
              <a:rPr lang="en-US" sz="1500" dirty="0" err="1"/>
              <a:t>lubuk</a:t>
            </a:r>
            <a:r>
              <a:rPr lang="en-US" sz="1500" dirty="0"/>
              <a:t> </a:t>
            </a:r>
            <a:r>
              <a:rPr lang="en-US" sz="1500" dirty="0" err="1"/>
              <a:t>jiwa</a:t>
            </a:r>
            <a:r>
              <a:rPr lang="en-US" sz="1500" dirty="0"/>
              <a:t> yang </a:t>
            </a:r>
            <a:r>
              <a:rPr lang="en-US" sz="1500" dirty="0" err="1"/>
              <a:t>tidak</a:t>
            </a:r>
            <a:r>
              <a:rPr lang="en-US" sz="1500" dirty="0"/>
              <a:t> </a:t>
            </a:r>
            <a:r>
              <a:rPr lang="en-US" sz="1500" dirty="0" err="1"/>
              <a:t>dapat</a:t>
            </a:r>
            <a:r>
              <a:rPr lang="en-US" sz="1500" dirty="0"/>
              <a:t> </a:t>
            </a:r>
            <a:r>
              <a:rPr lang="en-US" sz="1500" dirty="0" err="1"/>
              <a:t>digoncangkan</a:t>
            </a:r>
            <a:r>
              <a:rPr lang="en-US" sz="1500" dirty="0"/>
              <a:t> </a:t>
            </a:r>
            <a:r>
              <a:rPr lang="en-US" sz="1500" dirty="0" err="1"/>
              <a:t>oleh</a:t>
            </a:r>
            <a:r>
              <a:rPr lang="en-US" sz="1500" dirty="0"/>
              <a:t> </a:t>
            </a:r>
            <a:r>
              <a:rPr lang="en-US" sz="1500" dirty="0" err="1"/>
              <a:t>badai</a:t>
            </a:r>
            <a:r>
              <a:rPr lang="en-US" sz="1500" dirty="0"/>
              <a:t> </a:t>
            </a:r>
            <a:r>
              <a:rPr lang="en-US" sz="1500" dirty="0" err="1"/>
              <a:t>subhat</a:t>
            </a:r>
            <a:r>
              <a:rPr lang="en-US" sz="1500" dirty="0"/>
              <a:t> (</a:t>
            </a:r>
            <a:r>
              <a:rPr lang="en-US" sz="1500" dirty="0" err="1"/>
              <a:t>keragu-raguan</a:t>
            </a:r>
            <a:r>
              <a:rPr lang="en-US" sz="1500" dirty="0"/>
              <a:t>).</a:t>
            </a:r>
          </a:p>
          <a:p>
            <a:pPr marL="0" lvl="0" indent="0" algn="just">
              <a:lnSpc>
                <a:spcPct val="150000"/>
              </a:lnSpc>
              <a:spcAft>
                <a:spcPts val="400"/>
              </a:spcAft>
            </a:pPr>
            <a:r>
              <a:rPr lang="en-US" sz="1500" dirty="0" err="1"/>
              <a:t>Pengertian</a:t>
            </a:r>
            <a:r>
              <a:rPr lang="en-US" sz="1500" dirty="0"/>
              <a:t> </a:t>
            </a:r>
            <a:r>
              <a:rPr lang="en-US" sz="1500" dirty="0" err="1"/>
              <a:t>Akidah</a:t>
            </a:r>
            <a:r>
              <a:rPr lang="en-US" sz="1500" dirty="0"/>
              <a:t> </a:t>
            </a:r>
            <a:r>
              <a:rPr lang="en-US" sz="1500" dirty="0" err="1"/>
              <a:t>menurut</a:t>
            </a:r>
            <a:r>
              <a:rPr lang="en-US" sz="1500" dirty="0"/>
              <a:t> </a:t>
            </a:r>
            <a:r>
              <a:rPr lang="en-US" sz="1500" dirty="0" err="1"/>
              <a:t>istilah</a:t>
            </a:r>
            <a:r>
              <a:rPr lang="en-US" sz="1500" dirty="0"/>
              <a:t> </a:t>
            </a:r>
            <a:r>
              <a:rPr lang="en-US" sz="1500" dirty="0" err="1"/>
              <a:t>ialah</a:t>
            </a:r>
            <a:r>
              <a:rPr lang="en-US" sz="1500" dirty="0"/>
              <a:t> </a:t>
            </a:r>
            <a:r>
              <a:rPr lang="en-US" sz="1500" dirty="0" err="1"/>
              <a:t>kepercayaan</a:t>
            </a:r>
            <a:r>
              <a:rPr lang="en-US" sz="1500" dirty="0"/>
              <a:t> yang </a:t>
            </a:r>
            <a:r>
              <a:rPr lang="en-US" sz="1500" dirty="0" err="1"/>
              <a:t>pasti</a:t>
            </a:r>
            <a:r>
              <a:rPr lang="en-US" sz="1500" dirty="0"/>
              <a:t>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keputusan</a:t>
            </a:r>
            <a:r>
              <a:rPr lang="en-US" sz="1500" dirty="0"/>
              <a:t> yang </a:t>
            </a:r>
            <a:r>
              <a:rPr lang="en-US" sz="1500" dirty="0" err="1"/>
              <a:t>muktamat</a:t>
            </a:r>
            <a:r>
              <a:rPr lang="en-US" sz="1500" dirty="0"/>
              <a:t> </a:t>
            </a:r>
            <a:r>
              <a:rPr lang="en-US" sz="1500" dirty="0" err="1"/>
              <a:t>tidak</a:t>
            </a:r>
            <a:r>
              <a:rPr lang="en-US" sz="1500" dirty="0"/>
              <a:t> </a:t>
            </a:r>
            <a:r>
              <a:rPr lang="en-US" sz="1500" dirty="0" err="1"/>
              <a:t>bercampur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syak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keraguan</a:t>
            </a:r>
            <a:r>
              <a:rPr lang="en-US" sz="1500" dirty="0"/>
              <a:t> </a:t>
            </a:r>
            <a:r>
              <a:rPr lang="en-US" sz="1500" dirty="0" err="1"/>
              <a:t>pada</a:t>
            </a:r>
            <a:r>
              <a:rPr lang="en-US" sz="1500" dirty="0"/>
              <a:t> </a:t>
            </a:r>
            <a:r>
              <a:rPr lang="en-US" sz="1500" dirty="0" err="1"/>
              <a:t>seseorang</a:t>
            </a:r>
            <a:r>
              <a:rPr lang="en-US" sz="1500" dirty="0"/>
              <a:t> yang </a:t>
            </a:r>
            <a:r>
              <a:rPr lang="en-US" sz="1500" dirty="0" err="1"/>
              <a:t>berakidah</a:t>
            </a:r>
            <a:r>
              <a:rPr lang="en-US" sz="1500" dirty="0"/>
              <a:t> </a:t>
            </a:r>
            <a:r>
              <a:rPr lang="en-US" sz="1500" dirty="0" err="1"/>
              <a:t>sama</a:t>
            </a:r>
            <a:r>
              <a:rPr lang="en-US" sz="1500" dirty="0"/>
              <a:t> </a:t>
            </a:r>
            <a:r>
              <a:rPr lang="en-US" sz="1500" dirty="0" err="1"/>
              <a:t>ada</a:t>
            </a:r>
            <a:r>
              <a:rPr lang="en-US" sz="1500" dirty="0"/>
              <a:t> </a:t>
            </a:r>
            <a:r>
              <a:rPr lang="en-US" sz="1500" dirty="0" err="1"/>
              <a:t>akidah</a:t>
            </a:r>
            <a:r>
              <a:rPr lang="en-US" sz="1500" dirty="0"/>
              <a:t> yang </a:t>
            </a:r>
            <a:r>
              <a:rPr lang="en-US" sz="1500" dirty="0" err="1"/>
              <a:t>betul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sebaliknya</a:t>
            </a:r>
            <a:r>
              <a:rPr lang="en-US" sz="1500" dirty="0"/>
              <a:t>.</a:t>
            </a:r>
          </a:p>
          <a:p>
            <a:pPr marL="0" lvl="0" indent="0" algn="just">
              <a:lnSpc>
                <a:spcPct val="150000"/>
              </a:lnSpc>
              <a:spcAft>
                <a:spcPts val="400"/>
              </a:spcAft>
            </a:pPr>
            <a:r>
              <a:rPr lang="en-US" sz="1500" dirty="0" err="1"/>
              <a:t>Apabila</a:t>
            </a:r>
            <a:r>
              <a:rPr lang="en-US" sz="1500" dirty="0"/>
              <a:t> </a:t>
            </a:r>
            <a:r>
              <a:rPr lang="en-US" sz="1500" dirty="0" err="1"/>
              <a:t>kita</a:t>
            </a:r>
            <a:r>
              <a:rPr lang="en-US" sz="1500" dirty="0"/>
              <a:t> </a:t>
            </a:r>
            <a:r>
              <a:rPr lang="en-US" sz="1500" dirty="0" err="1"/>
              <a:t>perhatikan</a:t>
            </a:r>
            <a:r>
              <a:rPr lang="en-US" sz="1500" dirty="0"/>
              <a:t> </a:t>
            </a:r>
            <a:r>
              <a:rPr lang="en-US" sz="1500" dirty="0" err="1"/>
              <a:t>keterangan</a:t>
            </a:r>
            <a:r>
              <a:rPr lang="en-US" sz="1500" dirty="0"/>
              <a:t> di </a:t>
            </a:r>
            <a:r>
              <a:rPr lang="en-US" sz="1500" dirty="0" err="1"/>
              <a:t>atas</a:t>
            </a:r>
            <a:r>
              <a:rPr lang="en-US" sz="1500" dirty="0"/>
              <a:t>, </a:t>
            </a:r>
            <a:r>
              <a:rPr lang="en-US" sz="1500" dirty="0" err="1"/>
              <a:t>tentu</a:t>
            </a:r>
            <a:r>
              <a:rPr lang="en-US" sz="1500" dirty="0"/>
              <a:t> </a:t>
            </a:r>
            <a:r>
              <a:rPr lang="en-US" sz="1500" dirty="0" err="1"/>
              <a:t>dapat</a:t>
            </a:r>
            <a:r>
              <a:rPr lang="en-US" sz="1500" dirty="0"/>
              <a:t> </a:t>
            </a:r>
            <a:r>
              <a:rPr lang="en-US" sz="1500" dirty="0" err="1"/>
              <a:t>dirumuskan</a:t>
            </a:r>
            <a:r>
              <a:rPr lang="en-US" sz="1500" dirty="0"/>
              <a:t> </a:t>
            </a:r>
            <a:r>
              <a:rPr lang="en-US" sz="1500" dirty="0" err="1"/>
              <a:t>bahwa</a:t>
            </a:r>
            <a:r>
              <a:rPr lang="en-US" sz="1500" dirty="0"/>
              <a:t> </a:t>
            </a:r>
            <a:r>
              <a:rPr lang="en-US" sz="1500" dirty="0" err="1"/>
              <a:t>aqidah</a:t>
            </a:r>
            <a:r>
              <a:rPr lang="en-US" sz="1500" dirty="0"/>
              <a:t> </a:t>
            </a:r>
            <a:r>
              <a:rPr lang="en-US" sz="1500" dirty="0" err="1"/>
              <a:t>ialah</a:t>
            </a:r>
            <a:r>
              <a:rPr lang="en-US" sz="1500" dirty="0"/>
              <a:t> </a:t>
            </a:r>
            <a:r>
              <a:rPr lang="en-US" sz="1500" dirty="0" err="1"/>
              <a:t>dasar</a:t>
            </a:r>
            <a:r>
              <a:rPr lang="en-US" sz="1500" dirty="0"/>
              <a:t> </a:t>
            </a:r>
            <a:r>
              <a:rPr lang="en-US" sz="1500" dirty="0" err="1"/>
              <a:t>pokok</a:t>
            </a:r>
            <a:r>
              <a:rPr lang="en-US" sz="1500" dirty="0"/>
              <a:t> </a:t>
            </a:r>
            <a:r>
              <a:rPr lang="en-US" sz="1500" dirty="0" err="1"/>
              <a:t>keyakinan</a:t>
            </a:r>
            <a:r>
              <a:rPr lang="en-US" sz="1500" dirty="0"/>
              <a:t> </a:t>
            </a:r>
            <a:r>
              <a:rPr lang="en-US" sz="1500" dirty="0" err="1"/>
              <a:t>hati</a:t>
            </a:r>
            <a:r>
              <a:rPr lang="en-US" sz="1500" dirty="0"/>
              <a:t> </a:t>
            </a:r>
            <a:r>
              <a:rPr lang="en-US" sz="1500" dirty="0" err="1"/>
              <a:t>seorang</a:t>
            </a:r>
            <a:r>
              <a:rPr lang="en-US" sz="1500" dirty="0"/>
              <a:t> </a:t>
            </a:r>
            <a:r>
              <a:rPr lang="en-US" sz="1500" dirty="0" err="1"/>
              <a:t>islam</a:t>
            </a:r>
            <a:r>
              <a:rPr lang="en-US" sz="1500" dirty="0"/>
              <a:t> yang </a:t>
            </a:r>
            <a:r>
              <a:rPr lang="en-US" sz="1500" dirty="0" err="1"/>
              <a:t>memang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</a:t>
            </a:r>
            <a:r>
              <a:rPr lang="en-US" sz="1500" dirty="0" err="1"/>
              <a:t>ajaran</a:t>
            </a:r>
            <a:r>
              <a:rPr lang="en-US" sz="1500" dirty="0"/>
              <a:t> </a:t>
            </a:r>
            <a:r>
              <a:rPr lang="en-US" sz="1500" dirty="0" err="1"/>
              <a:t>islam</a:t>
            </a:r>
            <a:r>
              <a:rPr lang="en-US" sz="1500" dirty="0"/>
              <a:t> </a:t>
            </a:r>
            <a:r>
              <a:rPr lang="en-US" sz="1500" dirty="0" err="1"/>
              <a:t>itu</a:t>
            </a:r>
            <a:r>
              <a:rPr lang="en-US" sz="1500" dirty="0"/>
              <a:t> </a:t>
            </a:r>
            <a:r>
              <a:rPr lang="en-US" sz="1500" dirty="0" err="1"/>
              <a:t>sendiri</a:t>
            </a:r>
            <a:r>
              <a:rPr lang="en-US" sz="1500" dirty="0"/>
              <a:t> </a:t>
            </a:r>
            <a:r>
              <a:rPr lang="en-US" sz="1500" dirty="0" err="1"/>
              <a:t>sebagai</a:t>
            </a:r>
            <a:r>
              <a:rPr lang="en-US" sz="1500" dirty="0"/>
              <a:t> </a:t>
            </a:r>
            <a:r>
              <a:rPr lang="en-US" sz="1500" dirty="0" err="1"/>
              <a:t>suatu</a:t>
            </a:r>
            <a:r>
              <a:rPr lang="en-US" sz="1500" dirty="0"/>
              <a:t> </a:t>
            </a:r>
            <a:r>
              <a:rPr lang="en-US" sz="1500" dirty="0" err="1"/>
              <a:t>hal</a:t>
            </a:r>
            <a:r>
              <a:rPr lang="en-US" sz="1500" dirty="0"/>
              <a:t> yang </a:t>
            </a:r>
            <a:r>
              <a:rPr lang="en-US" sz="1500" dirty="0" err="1"/>
              <a:t>wajib</a:t>
            </a:r>
            <a:r>
              <a:rPr lang="en-US" sz="1500" dirty="0"/>
              <a:t> </a:t>
            </a:r>
            <a:r>
              <a:rPr lang="en-US" sz="1500" dirty="0" err="1"/>
              <a:t>dipegang</a:t>
            </a:r>
            <a:r>
              <a:rPr lang="en-US" sz="1500" dirty="0"/>
              <a:t> </a:t>
            </a:r>
            <a:r>
              <a:rPr lang="en-US" sz="1500" dirty="0" err="1"/>
              <a:t>erat</a:t>
            </a:r>
            <a:r>
              <a:rPr lang="en-US" sz="1500" dirty="0"/>
              <a:t> </a:t>
            </a:r>
            <a:r>
              <a:rPr lang="en-US" sz="1500" dirty="0" err="1"/>
              <a:t>oleh</a:t>
            </a:r>
            <a:r>
              <a:rPr lang="en-US" sz="1500" dirty="0"/>
              <a:t> </a:t>
            </a:r>
            <a:r>
              <a:rPr lang="en-US" sz="1500" dirty="0" err="1"/>
              <a:t>setiap</a:t>
            </a:r>
            <a:r>
              <a:rPr lang="en-US" sz="1500" dirty="0"/>
              <a:t> </a:t>
            </a:r>
            <a:r>
              <a:rPr lang="en-US" sz="1500" dirty="0" err="1"/>
              <a:t>kaum</a:t>
            </a:r>
            <a:r>
              <a:rPr lang="en-US" sz="1500" dirty="0"/>
              <a:t> </a:t>
            </a:r>
            <a:r>
              <a:rPr lang="en-US" sz="1500" dirty="0" err="1"/>
              <a:t>muslimin</a:t>
            </a:r>
            <a:r>
              <a:rPr lang="en-US" sz="1500" dirty="0"/>
              <a:t>, </a:t>
            </a:r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/>
              <a:t>pengikat</a:t>
            </a:r>
            <a:r>
              <a:rPr lang="en-US" sz="1500" dirty="0"/>
              <a:t> </a:t>
            </a:r>
            <a:r>
              <a:rPr lang="en-US" sz="1500" dirty="0" err="1"/>
              <a:t>keyakinan</a:t>
            </a:r>
            <a:r>
              <a:rPr lang="en-US" sz="1500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400"/>
              </a:spcAft>
              <a:buNone/>
            </a:pPr>
            <a:endParaRPr lang="en" sz="1500" dirty="0" smtClean="0"/>
          </a:p>
        </p:txBody>
      </p:sp>
    </p:spTree>
    <p:extLst>
      <p:ext uri="{BB962C8B-B14F-4D97-AF65-F5344CB8AC3E}">
        <p14:creationId xmlns:p14="http://schemas.microsoft.com/office/powerpoint/2010/main" val="21042640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0" name="Google Shape;2330;p29"/>
          <p:cNvSpPr/>
          <p:nvPr/>
        </p:nvSpPr>
        <p:spPr>
          <a:xfrm rot="-272599">
            <a:off x="2102445" y="1049268"/>
            <a:ext cx="4703781" cy="33281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31" name="Google Shape;2331;p29"/>
          <p:cNvSpPr/>
          <p:nvPr/>
        </p:nvSpPr>
        <p:spPr>
          <a:xfrm rot="-535295">
            <a:off x="1764682" y="968501"/>
            <a:ext cx="1088284" cy="94043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32" name="Google Shape;2332;p29"/>
          <p:cNvSpPr/>
          <p:nvPr/>
        </p:nvSpPr>
        <p:spPr>
          <a:xfrm rot="4430286">
            <a:off x="5860303" y="645089"/>
            <a:ext cx="1088253" cy="940366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33" name="Google Shape;2333;p29"/>
          <p:cNvSpPr txBox="1">
            <a:spLocks noGrp="1"/>
          </p:cNvSpPr>
          <p:nvPr>
            <p:ph type="title"/>
          </p:nvPr>
        </p:nvSpPr>
        <p:spPr>
          <a:xfrm>
            <a:off x="2209172" y="2262498"/>
            <a:ext cx="45720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Ruang Lingkup Akidah</a:t>
            </a:r>
            <a:endParaRPr dirty="0"/>
          </a:p>
        </p:txBody>
      </p:sp>
      <p:sp>
        <p:nvSpPr>
          <p:cNvPr id="2334" name="Google Shape;2334;p29"/>
          <p:cNvSpPr txBox="1">
            <a:spLocks noGrp="1"/>
          </p:cNvSpPr>
          <p:nvPr>
            <p:ph type="title" idx="2"/>
          </p:nvPr>
        </p:nvSpPr>
        <p:spPr>
          <a:xfrm>
            <a:off x="1461719" y="510562"/>
            <a:ext cx="10326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03</a:t>
            </a:r>
            <a:endParaRPr dirty="0"/>
          </a:p>
        </p:txBody>
      </p:sp>
      <p:sp>
        <p:nvSpPr>
          <p:cNvPr id="2336" name="Google Shape;2336;p29">
            <a:hlinkClick r:id=""/>
          </p:cNvPr>
          <p:cNvSpPr txBox="1"/>
          <p:nvPr/>
        </p:nvSpPr>
        <p:spPr>
          <a:xfrm>
            <a:off x="3293522" y="4076019"/>
            <a:ext cx="2403300" cy="3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accent1"/>
                </a:solidFill>
                <a:latin typeface="Jua"/>
                <a:ea typeface="Jua"/>
                <a:cs typeface="Jua"/>
                <a:sym typeface="Jua"/>
              </a:rPr>
              <a:t>Let's Get Started</a:t>
            </a:r>
            <a:endParaRPr sz="2000" dirty="0">
              <a:solidFill>
                <a:schemeClr val="accent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37" name="Google Shape;2337;p29">
            <a:hlinkClick r:id="rId3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8" name="Google Shape;2338;p29">
            <a:hlinkClick r:id="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39" name="Google Shape;2339;p29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2340" name="Google Shape;2340;p29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1" name="Google Shape;2341;p29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2" name="Google Shape;2342;p29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3" name="Google Shape;2343;p29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4" name="Google Shape;2344;p29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345" name="Google Shape;2345;p29">
            <a:hlinkClick r:id="rId4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6" name="Google Shape;2346;p29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7" name="Google Shape;2347;p29">
            <a:hlinkClick r:id="rId5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8" name="Google Shape;2348;p29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9" name="Google Shape;2349;p29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50" name="Google Shape;2350;p29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51" name="Google Shape;2351;p29">
            <a:hlinkClick r:id="rId6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98767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p28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 smtClean="0"/>
              <a:t>Lingkup</a:t>
            </a:r>
            <a:r>
              <a:rPr lang="en-US" sz="2400" dirty="0" smtClean="0"/>
              <a:t> </a:t>
            </a:r>
            <a:r>
              <a:rPr lang="en-US" sz="2400" dirty="0" err="1" smtClean="0"/>
              <a:t>Akidah</a:t>
            </a:r>
            <a:endParaRPr sz="2400" dirty="0"/>
          </a:p>
        </p:txBody>
      </p:sp>
      <p:sp>
        <p:nvSpPr>
          <p:cNvPr id="2165" name="Google Shape;2165;p28">
            <a:hlinkClick r:id="rId3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6" name="Google Shape;2166;p28">
            <a:hlinkClick r:id="rId4" action="ppaction://hlinksldjump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8" name="Google Shape;2168;p28"/>
          <p:cNvSpPr/>
          <p:nvPr/>
        </p:nvSpPr>
        <p:spPr>
          <a:xfrm rot="2154839">
            <a:off x="1151828" y="600540"/>
            <a:ext cx="761117" cy="657711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13" name="Google Shape;2313;p28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2314" name="Google Shape;2314;p28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5" name="Google Shape;2315;p28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6" name="Google Shape;2316;p28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7" name="Google Shape;2317;p28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8" name="Google Shape;2318;p28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319" name="Google Shape;2319;p28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0" name="Google Shape;2320;p28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1" name="Google Shape;2321;p28">
            <a:hlinkClick r:id="rId5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2" name="Google Shape;2322;p28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3" name="Google Shape;2323;p28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4" name="Google Shape;2324;p28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5" name="Google Shape;2325;p28">
            <a:hlinkClick r:id="rId6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1749;p25"/>
          <p:cNvSpPr txBox="1">
            <a:spLocks/>
          </p:cNvSpPr>
          <p:nvPr/>
        </p:nvSpPr>
        <p:spPr>
          <a:xfrm>
            <a:off x="1075906" y="1156716"/>
            <a:ext cx="6939731" cy="34164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latin typeface="Quicksand Medium" panose="020B0604020202020204" charset="0"/>
              </a:rPr>
              <a:t>Ilahiyat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merupakan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suatu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pembahasan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hal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berkenaan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dengan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masalah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ketuhanan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khususnya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membahas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mengenai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segala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sesuatu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berhubungan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dengan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ilah</a:t>
            </a:r>
            <a:r>
              <a:rPr lang="en-US" sz="1600" dirty="0">
                <a:latin typeface="Quicksand Medium" panose="020B0604020202020204" charset="0"/>
              </a:rPr>
              <a:t> (</a:t>
            </a:r>
            <a:r>
              <a:rPr lang="en-US" sz="1600" dirty="0" err="1">
                <a:latin typeface="Quicksand Medium" panose="020B0604020202020204" charset="0"/>
              </a:rPr>
              <a:t>Tuhan</a:t>
            </a:r>
            <a:r>
              <a:rPr lang="en-US" sz="1600" dirty="0">
                <a:latin typeface="Quicksand Medium" panose="020B0604020202020204" charset="0"/>
              </a:rPr>
              <a:t>, Allah), </a:t>
            </a:r>
            <a:r>
              <a:rPr lang="en-US" sz="1600" dirty="0" err="1">
                <a:latin typeface="Quicksand Medium" panose="020B0604020202020204" charset="0"/>
              </a:rPr>
              <a:t>seperti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wujud</a:t>
            </a:r>
            <a:r>
              <a:rPr lang="en-US" sz="1600" dirty="0">
                <a:latin typeface="Quicksand Medium" panose="020B0604020202020204" charset="0"/>
              </a:rPr>
              <a:t> Allah, </a:t>
            </a:r>
            <a:r>
              <a:rPr lang="en-US" sz="1600" dirty="0" err="1">
                <a:latin typeface="Quicksand Medium" panose="020B0604020202020204" charset="0"/>
              </a:rPr>
              <a:t>nama-nama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sifat-sifat</a:t>
            </a:r>
            <a:r>
              <a:rPr lang="en-US" sz="1600" dirty="0">
                <a:latin typeface="Quicksand Medium" panose="020B0604020202020204" charset="0"/>
              </a:rPr>
              <a:t> Allah, </a:t>
            </a:r>
            <a:r>
              <a:rPr lang="en-US" sz="1600" dirty="0" err="1">
                <a:latin typeface="Quicksand Medium" panose="020B0604020202020204" charset="0"/>
              </a:rPr>
              <a:t>perbuatan-perbuatan</a:t>
            </a:r>
            <a:r>
              <a:rPr lang="en-US" sz="1600" dirty="0">
                <a:latin typeface="Quicksand Medium" panose="020B0604020202020204" charset="0"/>
              </a:rPr>
              <a:t> (</a:t>
            </a:r>
            <a:r>
              <a:rPr lang="en-US" sz="1600" dirty="0" err="1">
                <a:latin typeface="Quicksand Medium" panose="020B0604020202020204" charset="0"/>
              </a:rPr>
              <a:t>af’al</a:t>
            </a:r>
            <a:r>
              <a:rPr lang="en-US" sz="1600" dirty="0">
                <a:latin typeface="Quicksand Medium" panose="020B0604020202020204" charset="0"/>
              </a:rPr>
              <a:t>) Allah </a:t>
            </a:r>
            <a:r>
              <a:rPr lang="en-US" sz="1600" dirty="0" err="1">
                <a:latin typeface="Quicksand Medium" panose="020B0604020202020204" charset="0"/>
              </a:rPr>
              <a:t>dan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sebagainya</a:t>
            </a:r>
            <a:r>
              <a:rPr lang="en-US" sz="1600" dirty="0">
                <a:latin typeface="Quicksand Medium" panose="020B060402020202020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latin typeface="Quicksand Medium" panose="020B0604020202020204" charset="0"/>
              </a:rPr>
              <a:t>Nubuwwat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merupakan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suatu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pembahasan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mengenai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segala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sesuatu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berhubungan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dengan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nabi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Rasul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termasuk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pembicaraan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mengenai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kitab-kitab</a:t>
            </a:r>
            <a:r>
              <a:rPr lang="en-US" sz="1600" dirty="0">
                <a:latin typeface="Quicksand Medium" panose="020B0604020202020204" charset="0"/>
              </a:rPr>
              <a:t> Allah, </a:t>
            </a:r>
            <a:r>
              <a:rPr lang="en-US" sz="1600" dirty="0" err="1">
                <a:latin typeface="Quicksand Medium" panose="020B0604020202020204" charset="0"/>
              </a:rPr>
              <a:t>mukjizat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karamat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sebagainya</a:t>
            </a:r>
            <a:r>
              <a:rPr lang="en-US" sz="1600" dirty="0" smtClean="0">
                <a:latin typeface="Quicksand Medium" panose="020B0604020202020204" charset="0"/>
              </a:rPr>
              <a:t>.</a:t>
            </a:r>
            <a:endParaRPr lang="en-US" sz="1600" dirty="0">
              <a:latin typeface="Quicksand Medium" panose="020B0604020202020204" charset="0"/>
            </a:endParaRPr>
          </a:p>
          <a:p>
            <a:pPr>
              <a:spcAft>
                <a:spcPts val="400"/>
              </a:spcAft>
            </a:pPr>
            <a:endParaRPr lang="en-US" dirty="0">
              <a:latin typeface="Quicksand Medium" panose="020B060402020202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p28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 smtClean="0"/>
              <a:t>Lingkup</a:t>
            </a:r>
            <a:r>
              <a:rPr lang="en-US" sz="2400" dirty="0" smtClean="0"/>
              <a:t> </a:t>
            </a:r>
            <a:r>
              <a:rPr lang="en-US" sz="2400" dirty="0" err="1" smtClean="0"/>
              <a:t>Akidah</a:t>
            </a:r>
            <a:endParaRPr sz="2400" dirty="0"/>
          </a:p>
        </p:txBody>
      </p:sp>
      <p:sp>
        <p:nvSpPr>
          <p:cNvPr id="2165" name="Google Shape;2165;p28">
            <a:hlinkClick r:id="rId3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6" name="Google Shape;2166;p28">
            <a:hlinkClick r:id="rId4" action="ppaction://hlinksldjump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8" name="Google Shape;2168;p28"/>
          <p:cNvSpPr/>
          <p:nvPr/>
        </p:nvSpPr>
        <p:spPr>
          <a:xfrm rot="2154839">
            <a:off x="1151828" y="600540"/>
            <a:ext cx="761117" cy="657711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13" name="Google Shape;2313;p28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2314" name="Google Shape;2314;p28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5" name="Google Shape;2315;p28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6" name="Google Shape;2316;p28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7" name="Google Shape;2317;p28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18" name="Google Shape;2318;p28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319" name="Google Shape;2319;p28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0" name="Google Shape;2320;p28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1" name="Google Shape;2321;p28">
            <a:hlinkClick r:id="rId5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2" name="Google Shape;2322;p28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3" name="Google Shape;2323;p28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4" name="Google Shape;2324;p28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25" name="Google Shape;2325;p28">
            <a:hlinkClick r:id="rId6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1749;p25"/>
          <p:cNvSpPr txBox="1">
            <a:spLocks/>
          </p:cNvSpPr>
          <p:nvPr/>
        </p:nvSpPr>
        <p:spPr>
          <a:xfrm>
            <a:off x="1075906" y="1156716"/>
            <a:ext cx="6939731" cy="34164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latin typeface="Quicksand Medium" panose="020B0604020202020204" charset="0"/>
              </a:rPr>
              <a:t>Ruhaniyat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merupakan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suatu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pembahasan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hal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berkenaan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dengan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mahluk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gaib</a:t>
            </a:r>
            <a:r>
              <a:rPr lang="en-US" sz="1600" dirty="0">
                <a:latin typeface="Quicksand Medium" panose="020B0604020202020204" charset="0"/>
              </a:rPr>
              <a:t>. </a:t>
            </a:r>
            <a:r>
              <a:rPr lang="en-US" sz="1600" dirty="0" err="1">
                <a:latin typeface="Quicksand Medium" panose="020B0604020202020204" charset="0"/>
              </a:rPr>
              <a:t>Misalnya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malaikat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iblis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dan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jin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serta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meyakini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bahwa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wujud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mereka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itu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ada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serta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meyakini</a:t>
            </a:r>
            <a:r>
              <a:rPr lang="en-US" sz="1600" dirty="0">
                <a:latin typeface="Quicksand Medium" panose="020B0604020202020204" charset="0"/>
              </a:rPr>
              <a:t> pula </a:t>
            </a:r>
            <a:r>
              <a:rPr lang="en-US" sz="1600" dirty="0" err="1">
                <a:latin typeface="Quicksand Medium" panose="020B0604020202020204" charset="0"/>
              </a:rPr>
              <a:t>bahwa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mereka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adalah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makhluk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ciptaan</a:t>
            </a:r>
            <a:r>
              <a:rPr lang="en-US" sz="1600" dirty="0">
                <a:latin typeface="Quicksand Medium" panose="020B0604020202020204" charset="0"/>
              </a:rPr>
              <a:t> Allah </a:t>
            </a:r>
            <a:r>
              <a:rPr lang="en-US" sz="1600" dirty="0" err="1">
                <a:latin typeface="Quicksand Medium" panose="020B0604020202020204" charset="0"/>
              </a:rPr>
              <a:t>Swt</a:t>
            </a:r>
            <a:r>
              <a:rPr lang="en-US" sz="1600" dirty="0" smtClean="0">
                <a:latin typeface="Quicksand Medium" panose="020B060402020202020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latin typeface="Quicksand Medium" panose="020B0604020202020204" charset="0"/>
              </a:rPr>
              <a:t>Sam’iyyat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merupakan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akidah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membahas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tentang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segala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sesuatu</a:t>
            </a:r>
            <a:r>
              <a:rPr lang="en-US" sz="1600" dirty="0">
                <a:latin typeface="Quicksand Medium" panose="020B0604020202020204" charset="0"/>
              </a:rPr>
              <a:t> yang </a:t>
            </a:r>
            <a:r>
              <a:rPr lang="en-US" sz="1600" dirty="0" err="1">
                <a:latin typeface="Quicksand Medium" panose="020B0604020202020204" charset="0"/>
              </a:rPr>
              <a:t>hanya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bisa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diketahui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lewat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sam’i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yaitu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dalil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Naqli</a:t>
            </a:r>
            <a:r>
              <a:rPr lang="en-US" sz="1600" dirty="0">
                <a:latin typeface="Quicksand Medium" panose="020B0604020202020204" charset="0"/>
              </a:rPr>
              <a:t> (Al-Qur’an </a:t>
            </a:r>
            <a:r>
              <a:rPr lang="en-US" sz="1600" dirty="0" err="1">
                <a:latin typeface="Quicksand Medium" panose="020B0604020202020204" charset="0"/>
              </a:rPr>
              <a:t>dan</a:t>
            </a:r>
            <a:r>
              <a:rPr lang="en-US" sz="1600" dirty="0">
                <a:latin typeface="Quicksand Medium" panose="020B0604020202020204" charset="0"/>
              </a:rPr>
              <a:t> Sunnah), </a:t>
            </a:r>
            <a:r>
              <a:rPr lang="en-US" sz="1600" dirty="0" err="1">
                <a:latin typeface="Quicksand Medium" panose="020B0604020202020204" charset="0"/>
              </a:rPr>
              <a:t>seperti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alam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barzah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akhirat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neraka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surga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azab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kubur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tanda-tanda</a:t>
            </a:r>
            <a:r>
              <a:rPr lang="en-US" sz="1600" dirty="0">
                <a:latin typeface="Quicksand Medium" panose="020B0604020202020204" charset="0"/>
              </a:rPr>
              <a:t> </a:t>
            </a:r>
            <a:r>
              <a:rPr lang="en-US" sz="1600" dirty="0" err="1">
                <a:latin typeface="Quicksand Medium" panose="020B0604020202020204" charset="0"/>
              </a:rPr>
              <a:t>kiamat</a:t>
            </a:r>
            <a:r>
              <a:rPr lang="en-US" sz="1600" dirty="0">
                <a:latin typeface="Quicksand Medium" panose="020B0604020202020204" charset="0"/>
              </a:rPr>
              <a:t>, </a:t>
            </a:r>
            <a:r>
              <a:rPr lang="en-US" sz="1600" dirty="0" err="1">
                <a:latin typeface="Quicksand Medium" panose="020B0604020202020204" charset="0"/>
              </a:rPr>
              <a:t>dan</a:t>
            </a:r>
            <a:r>
              <a:rPr lang="en-US" sz="1600" dirty="0">
                <a:latin typeface="Quicksand Medium" panose="020B0604020202020204" charset="0"/>
              </a:rPr>
              <a:t> lain </a:t>
            </a:r>
            <a:r>
              <a:rPr lang="en-US" sz="1600" dirty="0" err="1">
                <a:latin typeface="Quicksand Medium" panose="020B0604020202020204" charset="0"/>
              </a:rPr>
              <a:t>sebagainya</a:t>
            </a:r>
            <a:r>
              <a:rPr lang="en-US" sz="1600" dirty="0">
                <a:latin typeface="Quicksand Medium" panose="020B0604020202020204" charset="0"/>
              </a:rPr>
              <a:t>.</a:t>
            </a:r>
            <a:endParaRPr lang="en" sz="1600" dirty="0" smtClean="0">
              <a:latin typeface="Quicksand Medium" panose="020B0604020202020204" charset="0"/>
            </a:endParaRPr>
          </a:p>
          <a:p>
            <a:pPr>
              <a:spcAft>
                <a:spcPts val="400"/>
              </a:spcAft>
            </a:pPr>
            <a:endParaRPr lang="en-US" dirty="0">
              <a:latin typeface="Quicksand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6530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5" name="Google Shape;1765;p26"/>
          <p:cNvSpPr/>
          <p:nvPr/>
        </p:nvSpPr>
        <p:spPr>
          <a:xfrm rot="126755">
            <a:off x="2130001" y="1012294"/>
            <a:ext cx="4703897" cy="33280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6" name="Google Shape;1766;p26"/>
          <p:cNvSpPr/>
          <p:nvPr/>
        </p:nvSpPr>
        <p:spPr>
          <a:xfrm rot="-135875">
            <a:off x="1909815" y="721845"/>
            <a:ext cx="1088272" cy="940432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7" name="Google Shape;1767;p26"/>
          <p:cNvSpPr/>
          <p:nvPr/>
        </p:nvSpPr>
        <p:spPr>
          <a:xfrm rot="4829593">
            <a:off x="6015304" y="875314"/>
            <a:ext cx="1088288" cy="94038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8" name="Google Shape;1768;p26"/>
          <p:cNvSpPr txBox="1">
            <a:spLocks noGrp="1"/>
          </p:cNvSpPr>
          <p:nvPr>
            <p:ph type="title"/>
          </p:nvPr>
        </p:nvSpPr>
        <p:spPr>
          <a:xfrm>
            <a:off x="2497874" y="1505677"/>
            <a:ext cx="3968100" cy="21056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Dalil-dalil</a:t>
            </a:r>
            <a:r>
              <a:rPr lang="en-US" dirty="0" smtClean="0"/>
              <a:t> </a:t>
            </a:r>
            <a:r>
              <a:rPr lang="en-US" dirty="0" err="1" smtClean="0"/>
              <a:t>Akidah</a:t>
            </a:r>
            <a:r>
              <a:rPr lang="en-US" dirty="0" smtClean="0"/>
              <a:t> Islam</a:t>
            </a:r>
            <a:endParaRPr dirty="0"/>
          </a:p>
        </p:txBody>
      </p:sp>
      <p:sp>
        <p:nvSpPr>
          <p:cNvPr id="1769" name="Google Shape;1769;p26"/>
          <p:cNvSpPr txBox="1">
            <a:spLocks noGrp="1"/>
          </p:cNvSpPr>
          <p:nvPr>
            <p:ph type="title" idx="2"/>
          </p:nvPr>
        </p:nvSpPr>
        <p:spPr>
          <a:xfrm>
            <a:off x="1465274" y="405229"/>
            <a:ext cx="10326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02</a:t>
            </a:r>
            <a:endParaRPr dirty="0"/>
          </a:p>
        </p:txBody>
      </p:sp>
      <p:grpSp>
        <p:nvGrpSpPr>
          <p:cNvPr id="1771" name="Google Shape;1771;p26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1772" name="Google Shape;1772;p26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3" name="Google Shape;1773;p26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4" name="Google Shape;1774;p26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5" name="Google Shape;1775;p26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6" name="Google Shape;1776;p26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1777" name="Google Shape;1777;p26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8" name="Google Shape;1778;p26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9" name="Google Shape;1779;p26">
            <a:hlinkClick r:id="rId5" action="ppaction://hlinksldjump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0" name="Google Shape;1780;p26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1" name="Google Shape;1781;p26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2" name="Google Shape;1782;p26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3" name="Google Shape;1783;p26">
            <a:hlinkClick r:id="rId6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784" name="Google Shape;1784;p26">
            <a:hlinkClick r:id="rId6" action="ppaction://hlinksldjump"/>
          </p:cNvPr>
          <p:cNvSpPr/>
          <p:nvPr/>
        </p:nvSpPr>
        <p:spPr>
          <a:xfrm rot="-2700000">
            <a:off x="94578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5" name="Google Shape;1785;p26">
            <a:hlinkClick r:id="rId7" action="ppaction://hlinksldjump"/>
          </p:cNvPr>
          <p:cNvSpPr/>
          <p:nvPr/>
        </p:nvSpPr>
        <p:spPr>
          <a:xfrm rot="8100000">
            <a:off x="8027236" y="642199"/>
            <a:ext cx="170978" cy="170978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6" name="Google Shape;1786;p26">
            <a:hlinkClick r:id="rId7" action="ppaction://hlinksldjump"/>
          </p:cNvPr>
          <p:cNvSpPr txBox="1"/>
          <p:nvPr/>
        </p:nvSpPr>
        <p:spPr>
          <a:xfrm>
            <a:off x="3280274" y="3935557"/>
            <a:ext cx="2403300" cy="3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accent1"/>
                </a:solidFill>
                <a:latin typeface="Jua"/>
                <a:ea typeface="Jua"/>
                <a:cs typeface="Jua"/>
                <a:sym typeface="Jua"/>
              </a:rPr>
              <a:t>Let's Get Started</a:t>
            </a:r>
            <a:endParaRPr sz="2000" dirty="0">
              <a:solidFill>
                <a:schemeClr val="accent1"/>
              </a:solidFill>
              <a:latin typeface="Jua"/>
              <a:ea typeface="Jua"/>
              <a:cs typeface="Jua"/>
              <a:sym typeface="Jua"/>
            </a:endParaRPr>
          </a:p>
        </p:txBody>
      </p:sp>
    </p:spTree>
    <p:extLst>
      <p:ext uri="{BB962C8B-B14F-4D97-AF65-F5344CB8AC3E}">
        <p14:creationId xmlns:p14="http://schemas.microsoft.com/office/powerpoint/2010/main" val="114655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 Activities Binder by Slidesgo">
  <a:themeElements>
    <a:clrScheme name="Simple Light">
      <a:dk1>
        <a:srgbClr val="000000"/>
      </a:dk1>
      <a:lt1>
        <a:srgbClr val="FFFFFF"/>
      </a:lt1>
      <a:dk2>
        <a:srgbClr val="D9D9D9"/>
      </a:dk2>
      <a:lt2>
        <a:srgbClr val="D0C2F0"/>
      </a:lt2>
      <a:accent1>
        <a:srgbClr val="DBB6FD"/>
      </a:accent1>
      <a:accent2>
        <a:srgbClr val="FF72A5"/>
      </a:accent2>
      <a:accent3>
        <a:srgbClr val="9069C7"/>
      </a:accent3>
      <a:accent4>
        <a:srgbClr val="96A9EC"/>
      </a:accent4>
      <a:accent5>
        <a:srgbClr val="717EE0"/>
      </a:accent5>
      <a:accent6>
        <a:srgbClr val="FAB5D7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918</Words>
  <Application>Microsoft Office PowerPoint</Application>
  <PresentationFormat>On-screen Show (16:9)</PresentationFormat>
  <Paragraphs>163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Quicksand Medium</vt:lpstr>
      <vt:lpstr>Jua</vt:lpstr>
      <vt:lpstr>Nature Activities Binder by Slidesgo</vt:lpstr>
      <vt:lpstr>Akidah Islam</vt:lpstr>
      <vt:lpstr>Member of group 6</vt:lpstr>
      <vt:lpstr>Pengertian Akidah</vt:lpstr>
      <vt:lpstr>Lughot</vt:lpstr>
      <vt:lpstr>PowerPoint Presentation</vt:lpstr>
      <vt:lpstr>Ruang Lingkup Akidah</vt:lpstr>
      <vt:lpstr>Ruang Lingkup Akidah</vt:lpstr>
      <vt:lpstr>Ruang Lingkup Akidah</vt:lpstr>
      <vt:lpstr>Dalil-dalil Akidah Islam</vt:lpstr>
      <vt:lpstr>PowerPoint Presentation</vt:lpstr>
      <vt:lpstr>PowerPoint Presentation</vt:lpstr>
      <vt:lpstr>Akidah yang Benar dalam Islam</vt:lpstr>
      <vt:lpstr>Akidah yang Benar Dalam Islam</vt:lpstr>
      <vt:lpstr>PowerPoint Presentation</vt:lpstr>
      <vt:lpstr>Manfaat Akidah Bagi Umat Islam </vt:lpstr>
      <vt:lpstr>Manfaat Akidah Bagi Umat Islam</vt:lpstr>
      <vt:lpstr>Manfaat Akidah Bagi Umat Islam</vt:lpstr>
      <vt:lpstr>Manfaat Akidah Bagi Umat Islam</vt:lpstr>
      <vt:lpstr>Thanks for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Nature Activities Binder</dc:title>
  <cp:lastModifiedBy>Desktop</cp:lastModifiedBy>
  <cp:revision>23</cp:revision>
  <dcterms:modified xsi:type="dcterms:W3CDTF">2022-03-29T04:49:19Z</dcterms:modified>
</cp:coreProperties>
</file>