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7000" b="0" i="0">
                <a:solidFill>
                  <a:srgbClr val="008037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54AB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885" y="0"/>
            <a:ext cx="13559155" cy="3305175"/>
          </a:xfrm>
          <a:custGeom>
            <a:avLst/>
            <a:gdLst/>
            <a:ahLst/>
            <a:cxnLst/>
            <a:rect l="l" t="t" r="r" b="b"/>
            <a:pathLst>
              <a:path w="13559155" h="3305175">
                <a:moveTo>
                  <a:pt x="11793578" y="3305175"/>
                </a:moveTo>
                <a:lnTo>
                  <a:pt x="343609" y="3305175"/>
                </a:lnTo>
                <a:lnTo>
                  <a:pt x="296489" y="3302014"/>
                </a:lnTo>
                <a:lnTo>
                  <a:pt x="251446" y="3292814"/>
                </a:lnTo>
                <a:lnTo>
                  <a:pt x="208867" y="3277997"/>
                </a:lnTo>
                <a:lnTo>
                  <a:pt x="169136" y="3257987"/>
                </a:lnTo>
                <a:lnTo>
                  <a:pt x="132638" y="3233207"/>
                </a:lnTo>
                <a:lnTo>
                  <a:pt x="99757" y="3204081"/>
                </a:lnTo>
                <a:lnTo>
                  <a:pt x="70879" y="3171030"/>
                </a:lnTo>
                <a:lnTo>
                  <a:pt x="46389" y="3134479"/>
                </a:lnTo>
                <a:lnTo>
                  <a:pt x="26671" y="3094851"/>
                </a:lnTo>
                <a:lnTo>
                  <a:pt x="12110" y="3052568"/>
                </a:lnTo>
                <a:lnTo>
                  <a:pt x="3091" y="3008054"/>
                </a:lnTo>
                <a:lnTo>
                  <a:pt x="0" y="2961732"/>
                </a:lnTo>
                <a:lnTo>
                  <a:pt x="0" y="343442"/>
                </a:lnTo>
                <a:lnTo>
                  <a:pt x="3162" y="297120"/>
                </a:lnTo>
                <a:lnTo>
                  <a:pt x="12367" y="252606"/>
                </a:lnTo>
                <a:lnTo>
                  <a:pt x="27190" y="210324"/>
                </a:lnTo>
                <a:lnTo>
                  <a:pt x="47210" y="170695"/>
                </a:lnTo>
                <a:lnTo>
                  <a:pt x="72002" y="134144"/>
                </a:lnTo>
                <a:lnTo>
                  <a:pt x="101143" y="101094"/>
                </a:lnTo>
                <a:lnTo>
                  <a:pt x="134209" y="71967"/>
                </a:lnTo>
                <a:lnTo>
                  <a:pt x="170778" y="47187"/>
                </a:lnTo>
                <a:lnTo>
                  <a:pt x="210426" y="27177"/>
                </a:lnTo>
                <a:lnTo>
                  <a:pt x="252729" y="12361"/>
                </a:lnTo>
                <a:lnTo>
                  <a:pt x="297265" y="3160"/>
                </a:lnTo>
                <a:lnTo>
                  <a:pt x="343609" y="0"/>
                </a:lnTo>
                <a:lnTo>
                  <a:pt x="11793578" y="0"/>
                </a:lnTo>
                <a:lnTo>
                  <a:pt x="11844388" y="3929"/>
                </a:lnTo>
                <a:lnTo>
                  <a:pt x="11894134" y="15480"/>
                </a:lnTo>
                <a:lnTo>
                  <a:pt x="11941752" y="34299"/>
                </a:lnTo>
                <a:lnTo>
                  <a:pt x="11986177" y="60032"/>
                </a:lnTo>
                <a:lnTo>
                  <a:pt x="12026346" y="92323"/>
                </a:lnTo>
                <a:lnTo>
                  <a:pt x="13448817" y="1399621"/>
                </a:lnTo>
                <a:lnTo>
                  <a:pt x="13480299" y="1432832"/>
                </a:lnTo>
                <a:lnTo>
                  <a:pt x="13506534" y="1469039"/>
                </a:lnTo>
                <a:lnTo>
                  <a:pt x="13527521" y="1507696"/>
                </a:lnTo>
                <a:lnTo>
                  <a:pt x="13543262" y="1548260"/>
                </a:lnTo>
                <a:lnTo>
                  <a:pt x="13553756" y="1590185"/>
                </a:lnTo>
                <a:lnTo>
                  <a:pt x="13559003" y="1632926"/>
                </a:lnTo>
                <a:lnTo>
                  <a:pt x="13559003" y="1675941"/>
                </a:lnTo>
                <a:lnTo>
                  <a:pt x="13553756" y="1718683"/>
                </a:lnTo>
                <a:lnTo>
                  <a:pt x="13543262" y="1760607"/>
                </a:lnTo>
                <a:lnTo>
                  <a:pt x="13527521" y="1801171"/>
                </a:lnTo>
                <a:lnTo>
                  <a:pt x="13506534" y="1839828"/>
                </a:lnTo>
                <a:lnTo>
                  <a:pt x="13480299" y="1876035"/>
                </a:lnTo>
                <a:lnTo>
                  <a:pt x="13448817" y="1909246"/>
                </a:lnTo>
                <a:lnTo>
                  <a:pt x="12030041" y="3212851"/>
                </a:lnTo>
                <a:lnTo>
                  <a:pt x="11988424" y="3245142"/>
                </a:lnTo>
                <a:lnTo>
                  <a:pt x="11943614" y="3270875"/>
                </a:lnTo>
                <a:lnTo>
                  <a:pt x="11895967" y="3289694"/>
                </a:lnTo>
                <a:lnTo>
                  <a:pt x="11845837" y="3301245"/>
                </a:lnTo>
                <a:lnTo>
                  <a:pt x="11793578" y="3305175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81747" y="313899"/>
            <a:ext cx="12740640" cy="2673985"/>
          </a:xfrm>
          <a:custGeom>
            <a:avLst/>
            <a:gdLst/>
            <a:ahLst/>
            <a:cxnLst/>
            <a:rect l="l" t="t" r="r" b="b"/>
            <a:pathLst>
              <a:path w="12740640" h="2673985">
                <a:moveTo>
                  <a:pt x="11080496" y="2673683"/>
                </a:moveTo>
                <a:lnTo>
                  <a:pt x="325136" y="2673683"/>
                </a:lnTo>
                <a:lnTo>
                  <a:pt x="272937" y="2670012"/>
                </a:lnTo>
                <a:lnTo>
                  <a:pt x="223220" y="2659384"/>
                </a:lnTo>
                <a:lnTo>
                  <a:pt x="176696" y="2642374"/>
                </a:lnTo>
                <a:lnTo>
                  <a:pt x="134074" y="2619559"/>
                </a:lnTo>
                <a:lnTo>
                  <a:pt x="96062" y="2591515"/>
                </a:lnTo>
                <a:lnTo>
                  <a:pt x="63372" y="2558818"/>
                </a:lnTo>
                <a:lnTo>
                  <a:pt x="36710" y="2522044"/>
                </a:lnTo>
                <a:lnTo>
                  <a:pt x="16788" y="2481769"/>
                </a:lnTo>
                <a:lnTo>
                  <a:pt x="4315" y="2438569"/>
                </a:lnTo>
                <a:lnTo>
                  <a:pt x="0" y="2393020"/>
                </a:lnTo>
                <a:lnTo>
                  <a:pt x="0" y="280662"/>
                </a:lnTo>
                <a:lnTo>
                  <a:pt x="4215" y="235114"/>
                </a:lnTo>
                <a:lnTo>
                  <a:pt x="16434" y="191914"/>
                </a:lnTo>
                <a:lnTo>
                  <a:pt x="36012" y="151639"/>
                </a:lnTo>
                <a:lnTo>
                  <a:pt x="62307" y="114864"/>
                </a:lnTo>
                <a:lnTo>
                  <a:pt x="94677" y="82167"/>
                </a:lnTo>
                <a:lnTo>
                  <a:pt x="132478" y="54123"/>
                </a:lnTo>
                <a:lnTo>
                  <a:pt x="175067" y="31308"/>
                </a:lnTo>
                <a:lnTo>
                  <a:pt x="221802" y="14299"/>
                </a:lnTo>
                <a:lnTo>
                  <a:pt x="272039" y="3670"/>
                </a:lnTo>
                <a:lnTo>
                  <a:pt x="325136" y="0"/>
                </a:lnTo>
                <a:lnTo>
                  <a:pt x="11080496" y="0"/>
                </a:lnTo>
                <a:lnTo>
                  <a:pt x="11128705" y="3072"/>
                </a:lnTo>
                <a:lnTo>
                  <a:pt x="11175317" y="12171"/>
                </a:lnTo>
                <a:lnTo>
                  <a:pt x="11219624" y="27120"/>
                </a:lnTo>
                <a:lnTo>
                  <a:pt x="11260917" y="47742"/>
                </a:lnTo>
                <a:lnTo>
                  <a:pt x="11298485" y="73858"/>
                </a:lnTo>
                <a:lnTo>
                  <a:pt x="12635977" y="1130037"/>
                </a:lnTo>
                <a:lnTo>
                  <a:pt x="12670787" y="1162058"/>
                </a:lnTo>
                <a:lnTo>
                  <a:pt x="12698635" y="1197226"/>
                </a:lnTo>
                <a:lnTo>
                  <a:pt x="12719521" y="1234840"/>
                </a:lnTo>
                <a:lnTo>
                  <a:pt x="12733445" y="1274203"/>
                </a:lnTo>
                <a:lnTo>
                  <a:pt x="12740407" y="1314614"/>
                </a:lnTo>
                <a:lnTo>
                  <a:pt x="12740407" y="1355375"/>
                </a:lnTo>
                <a:lnTo>
                  <a:pt x="12733445" y="1395787"/>
                </a:lnTo>
                <a:lnTo>
                  <a:pt x="12719521" y="1435149"/>
                </a:lnTo>
                <a:lnTo>
                  <a:pt x="12698635" y="1472764"/>
                </a:lnTo>
                <a:lnTo>
                  <a:pt x="12670787" y="1507931"/>
                </a:lnTo>
                <a:lnTo>
                  <a:pt x="12635977" y="1539953"/>
                </a:lnTo>
                <a:lnTo>
                  <a:pt x="11298485" y="2596131"/>
                </a:lnTo>
                <a:lnTo>
                  <a:pt x="11260916" y="2624050"/>
                </a:lnTo>
                <a:lnTo>
                  <a:pt x="11219624" y="2645764"/>
                </a:lnTo>
                <a:lnTo>
                  <a:pt x="11175317" y="2661275"/>
                </a:lnTo>
                <a:lnTo>
                  <a:pt x="11128704" y="2670581"/>
                </a:lnTo>
                <a:lnTo>
                  <a:pt x="11080496" y="26736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3488" y="0"/>
            <a:ext cx="2879725" cy="3263900"/>
          </a:xfrm>
          <a:custGeom>
            <a:avLst/>
            <a:gdLst/>
            <a:ahLst/>
            <a:cxnLst/>
            <a:rect l="l" t="t" r="r" b="b"/>
            <a:pathLst>
              <a:path w="2879725" h="3263900">
                <a:moveTo>
                  <a:pt x="626811" y="2781300"/>
                </a:moveTo>
                <a:lnTo>
                  <a:pt x="136833" y="2781300"/>
                </a:lnTo>
                <a:lnTo>
                  <a:pt x="186207" y="2768600"/>
                </a:lnTo>
                <a:lnTo>
                  <a:pt x="191535" y="2717800"/>
                </a:lnTo>
                <a:lnTo>
                  <a:pt x="195032" y="2667000"/>
                </a:lnTo>
                <a:lnTo>
                  <a:pt x="197106" y="2616200"/>
                </a:lnTo>
                <a:lnTo>
                  <a:pt x="198166" y="2578100"/>
                </a:lnTo>
                <a:lnTo>
                  <a:pt x="198622" y="2527300"/>
                </a:lnTo>
                <a:lnTo>
                  <a:pt x="198882" y="2476500"/>
                </a:lnTo>
                <a:lnTo>
                  <a:pt x="199357" y="2425700"/>
                </a:lnTo>
                <a:lnTo>
                  <a:pt x="200455" y="2374900"/>
                </a:lnTo>
                <a:lnTo>
                  <a:pt x="202585" y="2324100"/>
                </a:lnTo>
                <a:lnTo>
                  <a:pt x="206157" y="2273300"/>
                </a:lnTo>
                <a:lnTo>
                  <a:pt x="205228" y="2222500"/>
                </a:lnTo>
                <a:lnTo>
                  <a:pt x="205591" y="2171700"/>
                </a:lnTo>
                <a:lnTo>
                  <a:pt x="206858" y="2120900"/>
                </a:lnTo>
                <a:lnTo>
                  <a:pt x="208644" y="2070100"/>
                </a:lnTo>
                <a:lnTo>
                  <a:pt x="210560" y="2006600"/>
                </a:lnTo>
                <a:lnTo>
                  <a:pt x="212220" y="1955800"/>
                </a:lnTo>
                <a:lnTo>
                  <a:pt x="213237" y="1905000"/>
                </a:lnTo>
                <a:lnTo>
                  <a:pt x="213223" y="1854200"/>
                </a:lnTo>
                <a:lnTo>
                  <a:pt x="218926" y="1803400"/>
                </a:lnTo>
                <a:lnTo>
                  <a:pt x="218783" y="1778000"/>
                </a:lnTo>
                <a:lnTo>
                  <a:pt x="218753" y="1727200"/>
                </a:lnTo>
                <a:lnTo>
                  <a:pt x="218866" y="1701800"/>
                </a:lnTo>
                <a:lnTo>
                  <a:pt x="226108" y="1651000"/>
                </a:lnTo>
                <a:lnTo>
                  <a:pt x="225457" y="1600200"/>
                </a:lnTo>
                <a:lnTo>
                  <a:pt x="227220" y="1562100"/>
                </a:lnTo>
                <a:lnTo>
                  <a:pt x="229974" y="1511300"/>
                </a:lnTo>
                <a:lnTo>
                  <a:pt x="232295" y="1460500"/>
                </a:lnTo>
                <a:lnTo>
                  <a:pt x="232758" y="1409700"/>
                </a:lnTo>
                <a:lnTo>
                  <a:pt x="230149" y="1371600"/>
                </a:lnTo>
                <a:lnTo>
                  <a:pt x="231650" y="1320800"/>
                </a:lnTo>
                <a:lnTo>
                  <a:pt x="226977" y="1270000"/>
                </a:lnTo>
                <a:lnTo>
                  <a:pt x="205841" y="1231900"/>
                </a:lnTo>
                <a:lnTo>
                  <a:pt x="216605" y="1206500"/>
                </a:lnTo>
                <a:lnTo>
                  <a:pt x="224148" y="1181100"/>
                </a:lnTo>
                <a:lnTo>
                  <a:pt x="225941" y="1155700"/>
                </a:lnTo>
                <a:lnTo>
                  <a:pt x="219458" y="1130300"/>
                </a:lnTo>
                <a:lnTo>
                  <a:pt x="206458" y="1104900"/>
                </a:lnTo>
                <a:lnTo>
                  <a:pt x="189822" y="1054100"/>
                </a:lnTo>
                <a:lnTo>
                  <a:pt x="176366" y="1003300"/>
                </a:lnTo>
                <a:lnTo>
                  <a:pt x="172906" y="965200"/>
                </a:lnTo>
                <a:lnTo>
                  <a:pt x="204821" y="939800"/>
                </a:lnTo>
                <a:lnTo>
                  <a:pt x="225532" y="914400"/>
                </a:lnTo>
                <a:lnTo>
                  <a:pt x="230906" y="876300"/>
                </a:lnTo>
                <a:lnTo>
                  <a:pt x="216814" y="825500"/>
                </a:lnTo>
                <a:lnTo>
                  <a:pt x="209505" y="800100"/>
                </a:lnTo>
                <a:lnTo>
                  <a:pt x="196217" y="762000"/>
                </a:lnTo>
                <a:lnTo>
                  <a:pt x="184424" y="723900"/>
                </a:lnTo>
                <a:lnTo>
                  <a:pt x="181600" y="685800"/>
                </a:lnTo>
                <a:lnTo>
                  <a:pt x="195220" y="660400"/>
                </a:lnTo>
                <a:lnTo>
                  <a:pt x="232758" y="635000"/>
                </a:lnTo>
                <a:lnTo>
                  <a:pt x="232644" y="584200"/>
                </a:lnTo>
                <a:lnTo>
                  <a:pt x="232869" y="546100"/>
                </a:lnTo>
                <a:lnTo>
                  <a:pt x="232860" y="495300"/>
                </a:lnTo>
                <a:lnTo>
                  <a:pt x="232044" y="457200"/>
                </a:lnTo>
                <a:lnTo>
                  <a:pt x="229849" y="406400"/>
                </a:lnTo>
                <a:lnTo>
                  <a:pt x="231021" y="368300"/>
                </a:lnTo>
                <a:lnTo>
                  <a:pt x="223639" y="317500"/>
                </a:lnTo>
                <a:lnTo>
                  <a:pt x="215101" y="279400"/>
                </a:lnTo>
                <a:lnTo>
                  <a:pt x="212808" y="241300"/>
                </a:lnTo>
                <a:lnTo>
                  <a:pt x="218595" y="190500"/>
                </a:lnTo>
                <a:lnTo>
                  <a:pt x="241545" y="152400"/>
                </a:lnTo>
                <a:lnTo>
                  <a:pt x="274746" y="114300"/>
                </a:lnTo>
                <a:lnTo>
                  <a:pt x="311283" y="76200"/>
                </a:lnTo>
                <a:lnTo>
                  <a:pt x="344244" y="38100"/>
                </a:lnTo>
                <a:lnTo>
                  <a:pt x="366714" y="12700"/>
                </a:lnTo>
                <a:lnTo>
                  <a:pt x="369794" y="0"/>
                </a:lnTo>
                <a:lnTo>
                  <a:pt x="413480" y="0"/>
                </a:lnTo>
                <a:lnTo>
                  <a:pt x="425230" y="12700"/>
                </a:lnTo>
                <a:lnTo>
                  <a:pt x="452671" y="50800"/>
                </a:lnTo>
                <a:lnTo>
                  <a:pt x="515580" y="127000"/>
                </a:lnTo>
                <a:lnTo>
                  <a:pt x="543314" y="165100"/>
                </a:lnTo>
                <a:lnTo>
                  <a:pt x="563411" y="203200"/>
                </a:lnTo>
                <a:lnTo>
                  <a:pt x="572004" y="241300"/>
                </a:lnTo>
                <a:lnTo>
                  <a:pt x="565227" y="279400"/>
                </a:lnTo>
                <a:lnTo>
                  <a:pt x="558422" y="330200"/>
                </a:lnTo>
                <a:lnTo>
                  <a:pt x="554471" y="393700"/>
                </a:lnTo>
                <a:lnTo>
                  <a:pt x="552610" y="444500"/>
                </a:lnTo>
                <a:lnTo>
                  <a:pt x="552075" y="495300"/>
                </a:lnTo>
                <a:lnTo>
                  <a:pt x="551997" y="584200"/>
                </a:lnTo>
                <a:lnTo>
                  <a:pt x="551927" y="609600"/>
                </a:lnTo>
                <a:lnTo>
                  <a:pt x="571093" y="647700"/>
                </a:lnTo>
                <a:lnTo>
                  <a:pt x="589938" y="685800"/>
                </a:lnTo>
                <a:lnTo>
                  <a:pt x="596937" y="723900"/>
                </a:lnTo>
                <a:lnTo>
                  <a:pt x="584660" y="762000"/>
                </a:lnTo>
                <a:lnTo>
                  <a:pt x="387585" y="762000"/>
                </a:lnTo>
                <a:lnTo>
                  <a:pt x="371119" y="800100"/>
                </a:lnTo>
                <a:lnTo>
                  <a:pt x="362214" y="838200"/>
                </a:lnTo>
                <a:lnTo>
                  <a:pt x="358957" y="876300"/>
                </a:lnTo>
                <a:lnTo>
                  <a:pt x="359430" y="914400"/>
                </a:lnTo>
                <a:lnTo>
                  <a:pt x="480245" y="914400"/>
                </a:lnTo>
                <a:lnTo>
                  <a:pt x="488320" y="927100"/>
                </a:lnTo>
                <a:lnTo>
                  <a:pt x="559715" y="927100"/>
                </a:lnTo>
                <a:lnTo>
                  <a:pt x="598478" y="939800"/>
                </a:lnTo>
                <a:lnTo>
                  <a:pt x="604943" y="977900"/>
                </a:lnTo>
                <a:lnTo>
                  <a:pt x="600153" y="1028700"/>
                </a:lnTo>
                <a:lnTo>
                  <a:pt x="588979" y="1066800"/>
                </a:lnTo>
                <a:lnTo>
                  <a:pt x="576295" y="1104900"/>
                </a:lnTo>
                <a:lnTo>
                  <a:pt x="573320" y="1155700"/>
                </a:lnTo>
                <a:lnTo>
                  <a:pt x="573819" y="1206500"/>
                </a:lnTo>
                <a:lnTo>
                  <a:pt x="571126" y="1244600"/>
                </a:lnTo>
                <a:lnTo>
                  <a:pt x="558577" y="1282700"/>
                </a:lnTo>
                <a:lnTo>
                  <a:pt x="557920" y="1333500"/>
                </a:lnTo>
                <a:lnTo>
                  <a:pt x="558136" y="1397000"/>
                </a:lnTo>
                <a:lnTo>
                  <a:pt x="559082" y="1447800"/>
                </a:lnTo>
                <a:lnTo>
                  <a:pt x="560615" y="1498600"/>
                </a:lnTo>
                <a:lnTo>
                  <a:pt x="561604" y="1524000"/>
                </a:lnTo>
                <a:lnTo>
                  <a:pt x="550440" y="1524000"/>
                </a:lnTo>
                <a:lnTo>
                  <a:pt x="548086" y="1529896"/>
                </a:lnTo>
                <a:lnTo>
                  <a:pt x="543601" y="1536700"/>
                </a:lnTo>
                <a:lnTo>
                  <a:pt x="562098" y="1536700"/>
                </a:lnTo>
                <a:lnTo>
                  <a:pt x="562593" y="1549400"/>
                </a:lnTo>
                <a:lnTo>
                  <a:pt x="564873" y="1600200"/>
                </a:lnTo>
                <a:lnTo>
                  <a:pt x="569768" y="1701800"/>
                </a:lnTo>
                <a:lnTo>
                  <a:pt x="571516" y="1739900"/>
                </a:lnTo>
                <a:lnTo>
                  <a:pt x="551973" y="1739900"/>
                </a:lnTo>
                <a:lnTo>
                  <a:pt x="547846" y="1752600"/>
                </a:lnTo>
                <a:lnTo>
                  <a:pt x="572098" y="1752600"/>
                </a:lnTo>
                <a:lnTo>
                  <a:pt x="574160" y="1803400"/>
                </a:lnTo>
                <a:lnTo>
                  <a:pt x="575810" y="1854200"/>
                </a:lnTo>
                <a:lnTo>
                  <a:pt x="576906" y="1905000"/>
                </a:lnTo>
                <a:lnTo>
                  <a:pt x="577305" y="1955800"/>
                </a:lnTo>
                <a:lnTo>
                  <a:pt x="576865" y="2019300"/>
                </a:lnTo>
                <a:lnTo>
                  <a:pt x="581695" y="2070100"/>
                </a:lnTo>
                <a:lnTo>
                  <a:pt x="584314" y="2120900"/>
                </a:lnTo>
                <a:lnTo>
                  <a:pt x="585860" y="2171700"/>
                </a:lnTo>
                <a:lnTo>
                  <a:pt x="587466" y="2235200"/>
                </a:lnTo>
                <a:lnTo>
                  <a:pt x="590269" y="2286000"/>
                </a:lnTo>
                <a:lnTo>
                  <a:pt x="588631" y="2336800"/>
                </a:lnTo>
                <a:lnTo>
                  <a:pt x="589069" y="2387600"/>
                </a:lnTo>
                <a:lnTo>
                  <a:pt x="590898" y="2438400"/>
                </a:lnTo>
                <a:lnTo>
                  <a:pt x="596002" y="2527300"/>
                </a:lnTo>
                <a:lnTo>
                  <a:pt x="597910" y="2578100"/>
                </a:lnTo>
                <a:lnTo>
                  <a:pt x="598478" y="2628900"/>
                </a:lnTo>
                <a:lnTo>
                  <a:pt x="596072" y="2679700"/>
                </a:lnTo>
                <a:lnTo>
                  <a:pt x="601639" y="2705100"/>
                </a:lnTo>
                <a:lnTo>
                  <a:pt x="622251" y="2730500"/>
                </a:lnTo>
                <a:lnTo>
                  <a:pt x="2533702" y="2730500"/>
                </a:lnTo>
                <a:lnTo>
                  <a:pt x="2580605" y="2743200"/>
                </a:lnTo>
                <a:lnTo>
                  <a:pt x="2630276" y="2743200"/>
                </a:lnTo>
                <a:lnTo>
                  <a:pt x="2681555" y="2755900"/>
                </a:lnTo>
                <a:lnTo>
                  <a:pt x="2833421" y="2755900"/>
                </a:lnTo>
                <a:lnTo>
                  <a:pt x="2879515" y="2768600"/>
                </a:lnTo>
                <a:lnTo>
                  <a:pt x="624044" y="2768600"/>
                </a:lnTo>
                <a:lnTo>
                  <a:pt x="626811" y="2781300"/>
                </a:lnTo>
                <a:close/>
              </a:path>
              <a:path w="2879725" h="3263900">
                <a:moveTo>
                  <a:pt x="480245" y="914400"/>
                </a:moveTo>
                <a:lnTo>
                  <a:pt x="393244" y="914400"/>
                </a:lnTo>
                <a:lnTo>
                  <a:pt x="414065" y="901700"/>
                </a:lnTo>
                <a:lnTo>
                  <a:pt x="422902" y="876300"/>
                </a:lnTo>
                <a:lnTo>
                  <a:pt x="420763" y="838200"/>
                </a:lnTo>
                <a:lnTo>
                  <a:pt x="408654" y="800100"/>
                </a:lnTo>
                <a:lnTo>
                  <a:pt x="387585" y="762000"/>
                </a:lnTo>
                <a:lnTo>
                  <a:pt x="584660" y="762000"/>
                </a:lnTo>
                <a:lnTo>
                  <a:pt x="580568" y="774700"/>
                </a:lnTo>
                <a:lnTo>
                  <a:pt x="573879" y="800100"/>
                </a:lnTo>
                <a:lnTo>
                  <a:pt x="498771" y="800100"/>
                </a:lnTo>
                <a:lnTo>
                  <a:pt x="488814" y="812800"/>
                </a:lnTo>
                <a:lnTo>
                  <a:pt x="479187" y="838200"/>
                </a:lnTo>
                <a:lnTo>
                  <a:pt x="472702" y="863600"/>
                </a:lnTo>
                <a:lnTo>
                  <a:pt x="472170" y="901700"/>
                </a:lnTo>
                <a:lnTo>
                  <a:pt x="480245" y="914400"/>
                </a:lnTo>
                <a:close/>
              </a:path>
              <a:path w="2879725" h="3263900">
                <a:moveTo>
                  <a:pt x="559715" y="927100"/>
                </a:moveTo>
                <a:lnTo>
                  <a:pt x="488320" y="927100"/>
                </a:lnTo>
                <a:lnTo>
                  <a:pt x="498289" y="914400"/>
                </a:lnTo>
                <a:lnTo>
                  <a:pt x="503196" y="889000"/>
                </a:lnTo>
                <a:lnTo>
                  <a:pt x="504165" y="863600"/>
                </a:lnTo>
                <a:lnTo>
                  <a:pt x="502316" y="825500"/>
                </a:lnTo>
                <a:lnTo>
                  <a:pt x="498771" y="800100"/>
                </a:lnTo>
                <a:lnTo>
                  <a:pt x="573879" y="800100"/>
                </a:lnTo>
                <a:lnTo>
                  <a:pt x="570535" y="812800"/>
                </a:lnTo>
                <a:lnTo>
                  <a:pt x="556526" y="850900"/>
                </a:lnTo>
                <a:lnTo>
                  <a:pt x="549325" y="889000"/>
                </a:lnTo>
                <a:lnTo>
                  <a:pt x="559715" y="927100"/>
                </a:lnTo>
                <a:close/>
              </a:path>
              <a:path w="2879725" h="3263900">
                <a:moveTo>
                  <a:pt x="1530867" y="1371600"/>
                </a:moveTo>
                <a:lnTo>
                  <a:pt x="1509609" y="1371600"/>
                </a:lnTo>
                <a:lnTo>
                  <a:pt x="1499256" y="1346200"/>
                </a:lnTo>
                <a:lnTo>
                  <a:pt x="1500229" y="1320800"/>
                </a:lnTo>
                <a:lnTo>
                  <a:pt x="1507555" y="1295400"/>
                </a:lnTo>
                <a:lnTo>
                  <a:pt x="1516259" y="1257300"/>
                </a:lnTo>
                <a:lnTo>
                  <a:pt x="1527241" y="1295400"/>
                </a:lnTo>
                <a:lnTo>
                  <a:pt x="1534427" y="1333500"/>
                </a:lnTo>
                <a:lnTo>
                  <a:pt x="1530867" y="1371600"/>
                </a:lnTo>
                <a:close/>
              </a:path>
              <a:path w="2879725" h="3263900">
                <a:moveTo>
                  <a:pt x="2374890" y="2730500"/>
                </a:moveTo>
                <a:lnTo>
                  <a:pt x="738929" y="2730500"/>
                </a:lnTo>
                <a:lnTo>
                  <a:pt x="766471" y="2717800"/>
                </a:lnTo>
                <a:lnTo>
                  <a:pt x="771385" y="2679700"/>
                </a:lnTo>
                <a:lnTo>
                  <a:pt x="760835" y="2641600"/>
                </a:lnTo>
                <a:lnTo>
                  <a:pt x="748263" y="2603500"/>
                </a:lnTo>
                <a:lnTo>
                  <a:pt x="735322" y="2552700"/>
                </a:lnTo>
                <a:lnTo>
                  <a:pt x="723669" y="2501900"/>
                </a:lnTo>
                <a:lnTo>
                  <a:pt x="714956" y="2463800"/>
                </a:lnTo>
                <a:lnTo>
                  <a:pt x="710841" y="2413000"/>
                </a:lnTo>
                <a:lnTo>
                  <a:pt x="712976" y="2362200"/>
                </a:lnTo>
                <a:lnTo>
                  <a:pt x="715535" y="2311400"/>
                </a:lnTo>
                <a:lnTo>
                  <a:pt x="727219" y="2273300"/>
                </a:lnTo>
                <a:lnTo>
                  <a:pt x="746384" y="2222500"/>
                </a:lnTo>
                <a:lnTo>
                  <a:pt x="771385" y="2184400"/>
                </a:lnTo>
                <a:lnTo>
                  <a:pt x="803865" y="2146300"/>
                </a:lnTo>
                <a:lnTo>
                  <a:pt x="837207" y="2108200"/>
                </a:lnTo>
                <a:lnTo>
                  <a:pt x="871426" y="2070100"/>
                </a:lnTo>
                <a:lnTo>
                  <a:pt x="906539" y="2032000"/>
                </a:lnTo>
                <a:lnTo>
                  <a:pt x="942562" y="1993900"/>
                </a:lnTo>
                <a:lnTo>
                  <a:pt x="979510" y="1955800"/>
                </a:lnTo>
                <a:lnTo>
                  <a:pt x="1017398" y="1930400"/>
                </a:lnTo>
                <a:lnTo>
                  <a:pt x="1056244" y="1892300"/>
                </a:lnTo>
                <a:lnTo>
                  <a:pt x="1096063" y="1854200"/>
                </a:lnTo>
                <a:lnTo>
                  <a:pt x="1136870" y="1828800"/>
                </a:lnTo>
                <a:lnTo>
                  <a:pt x="1178681" y="1803400"/>
                </a:lnTo>
                <a:lnTo>
                  <a:pt x="1221513" y="1778000"/>
                </a:lnTo>
                <a:lnTo>
                  <a:pt x="1265381" y="1752600"/>
                </a:lnTo>
                <a:lnTo>
                  <a:pt x="1310300" y="1727200"/>
                </a:lnTo>
                <a:lnTo>
                  <a:pt x="1356288" y="1701800"/>
                </a:lnTo>
                <a:lnTo>
                  <a:pt x="1381274" y="1676400"/>
                </a:lnTo>
                <a:lnTo>
                  <a:pt x="1420188" y="1663700"/>
                </a:lnTo>
                <a:lnTo>
                  <a:pt x="1461089" y="1651000"/>
                </a:lnTo>
                <a:lnTo>
                  <a:pt x="1476311" y="1651000"/>
                </a:lnTo>
                <a:lnTo>
                  <a:pt x="1500900" y="1612900"/>
                </a:lnTo>
                <a:lnTo>
                  <a:pt x="1503636" y="1587500"/>
                </a:lnTo>
                <a:lnTo>
                  <a:pt x="1494136" y="1562100"/>
                </a:lnTo>
                <a:lnTo>
                  <a:pt x="1482014" y="1536700"/>
                </a:lnTo>
                <a:lnTo>
                  <a:pt x="1476885" y="1511300"/>
                </a:lnTo>
                <a:lnTo>
                  <a:pt x="1488365" y="1498600"/>
                </a:lnTo>
                <a:lnTo>
                  <a:pt x="1480191" y="1498600"/>
                </a:lnTo>
                <a:lnTo>
                  <a:pt x="1467200" y="1485900"/>
                </a:lnTo>
                <a:lnTo>
                  <a:pt x="1467719" y="1447800"/>
                </a:lnTo>
                <a:lnTo>
                  <a:pt x="1500080" y="1397000"/>
                </a:lnTo>
                <a:lnTo>
                  <a:pt x="1530689" y="1409700"/>
                </a:lnTo>
                <a:lnTo>
                  <a:pt x="1559186" y="1435100"/>
                </a:lnTo>
                <a:lnTo>
                  <a:pt x="1577982" y="1473200"/>
                </a:lnTo>
                <a:lnTo>
                  <a:pt x="1579488" y="1511300"/>
                </a:lnTo>
                <a:lnTo>
                  <a:pt x="1556115" y="1549400"/>
                </a:lnTo>
                <a:lnTo>
                  <a:pt x="1542860" y="1549400"/>
                </a:lnTo>
                <a:lnTo>
                  <a:pt x="1529925" y="1562100"/>
                </a:lnTo>
                <a:lnTo>
                  <a:pt x="1548970" y="1562100"/>
                </a:lnTo>
                <a:lnTo>
                  <a:pt x="1534681" y="1587500"/>
                </a:lnTo>
                <a:lnTo>
                  <a:pt x="1542119" y="1612900"/>
                </a:lnTo>
                <a:lnTo>
                  <a:pt x="1566862" y="1638300"/>
                </a:lnTo>
                <a:lnTo>
                  <a:pt x="1597346" y="1651000"/>
                </a:lnTo>
                <a:lnTo>
                  <a:pt x="1622003" y="1663700"/>
                </a:lnTo>
                <a:lnTo>
                  <a:pt x="1629268" y="1676400"/>
                </a:lnTo>
                <a:lnTo>
                  <a:pt x="1677681" y="1701800"/>
                </a:lnTo>
                <a:lnTo>
                  <a:pt x="1725141" y="1727200"/>
                </a:lnTo>
                <a:lnTo>
                  <a:pt x="1771667" y="1752600"/>
                </a:lnTo>
                <a:lnTo>
                  <a:pt x="1817282" y="1778000"/>
                </a:lnTo>
                <a:lnTo>
                  <a:pt x="1862006" y="1803400"/>
                </a:lnTo>
                <a:lnTo>
                  <a:pt x="1905861" y="1828800"/>
                </a:lnTo>
                <a:lnTo>
                  <a:pt x="1948866" y="1854200"/>
                </a:lnTo>
                <a:lnTo>
                  <a:pt x="1991045" y="1892300"/>
                </a:lnTo>
                <a:lnTo>
                  <a:pt x="2032417" y="1917700"/>
                </a:lnTo>
                <a:lnTo>
                  <a:pt x="2073005" y="1955800"/>
                </a:lnTo>
                <a:lnTo>
                  <a:pt x="2112828" y="1993900"/>
                </a:lnTo>
                <a:lnTo>
                  <a:pt x="2147905" y="2019300"/>
                </a:lnTo>
                <a:lnTo>
                  <a:pt x="2183206" y="2057400"/>
                </a:lnTo>
                <a:lnTo>
                  <a:pt x="2217734" y="2095500"/>
                </a:lnTo>
                <a:lnTo>
                  <a:pt x="2250494" y="2133600"/>
                </a:lnTo>
                <a:lnTo>
                  <a:pt x="2280489" y="2171700"/>
                </a:lnTo>
                <a:lnTo>
                  <a:pt x="2306724" y="2222500"/>
                </a:lnTo>
                <a:lnTo>
                  <a:pt x="2328203" y="2260600"/>
                </a:lnTo>
                <a:lnTo>
                  <a:pt x="2343930" y="2311400"/>
                </a:lnTo>
                <a:lnTo>
                  <a:pt x="2352909" y="2362200"/>
                </a:lnTo>
                <a:lnTo>
                  <a:pt x="2354145" y="2413000"/>
                </a:lnTo>
                <a:lnTo>
                  <a:pt x="2356114" y="2463800"/>
                </a:lnTo>
                <a:lnTo>
                  <a:pt x="2348030" y="2501900"/>
                </a:lnTo>
                <a:lnTo>
                  <a:pt x="2336352" y="2540000"/>
                </a:lnTo>
                <a:lnTo>
                  <a:pt x="2327544" y="2590800"/>
                </a:lnTo>
                <a:lnTo>
                  <a:pt x="2321954" y="2628900"/>
                </a:lnTo>
                <a:lnTo>
                  <a:pt x="2305432" y="2667000"/>
                </a:lnTo>
                <a:lnTo>
                  <a:pt x="2299967" y="2705100"/>
                </a:lnTo>
                <a:lnTo>
                  <a:pt x="2327544" y="2717800"/>
                </a:lnTo>
                <a:lnTo>
                  <a:pt x="2374890" y="2730500"/>
                </a:lnTo>
                <a:close/>
              </a:path>
              <a:path w="2879725" h="3263900">
                <a:moveTo>
                  <a:pt x="548086" y="1529896"/>
                </a:moveTo>
                <a:lnTo>
                  <a:pt x="550440" y="1524000"/>
                </a:lnTo>
                <a:lnTo>
                  <a:pt x="551973" y="1524000"/>
                </a:lnTo>
                <a:lnTo>
                  <a:pt x="548086" y="1529896"/>
                </a:lnTo>
                <a:close/>
              </a:path>
              <a:path w="2879725" h="3263900">
                <a:moveTo>
                  <a:pt x="562098" y="1536700"/>
                </a:moveTo>
                <a:lnTo>
                  <a:pt x="545370" y="1536700"/>
                </a:lnTo>
                <a:lnTo>
                  <a:pt x="548086" y="1529896"/>
                </a:lnTo>
                <a:lnTo>
                  <a:pt x="551973" y="1524000"/>
                </a:lnTo>
                <a:lnTo>
                  <a:pt x="561604" y="1524000"/>
                </a:lnTo>
                <a:lnTo>
                  <a:pt x="562098" y="1536700"/>
                </a:lnTo>
                <a:close/>
              </a:path>
              <a:path w="2879725" h="3263900">
                <a:moveTo>
                  <a:pt x="1535200" y="1562100"/>
                </a:moveTo>
                <a:lnTo>
                  <a:pt x="1529925" y="1562100"/>
                </a:lnTo>
                <a:lnTo>
                  <a:pt x="1542860" y="1549400"/>
                </a:lnTo>
                <a:lnTo>
                  <a:pt x="1535200" y="1562100"/>
                </a:lnTo>
                <a:close/>
              </a:path>
              <a:path w="2879725" h="3263900">
                <a:moveTo>
                  <a:pt x="1548970" y="1562100"/>
                </a:moveTo>
                <a:lnTo>
                  <a:pt x="1535200" y="1562100"/>
                </a:lnTo>
                <a:lnTo>
                  <a:pt x="1542860" y="1549400"/>
                </a:lnTo>
                <a:lnTo>
                  <a:pt x="1556115" y="1549400"/>
                </a:lnTo>
                <a:lnTo>
                  <a:pt x="1548970" y="1562100"/>
                </a:lnTo>
                <a:close/>
              </a:path>
              <a:path w="2879725" h="3263900">
                <a:moveTo>
                  <a:pt x="572098" y="1752600"/>
                </a:moveTo>
                <a:lnTo>
                  <a:pt x="549122" y="1752600"/>
                </a:lnTo>
                <a:lnTo>
                  <a:pt x="551973" y="1739900"/>
                </a:lnTo>
                <a:lnTo>
                  <a:pt x="571516" y="1739900"/>
                </a:lnTo>
                <a:lnTo>
                  <a:pt x="572098" y="1752600"/>
                </a:lnTo>
                <a:close/>
              </a:path>
              <a:path w="2879725" h="3263900">
                <a:moveTo>
                  <a:pt x="2879515" y="3263900"/>
                </a:moveTo>
                <a:lnTo>
                  <a:pt x="138976" y="3263900"/>
                </a:lnTo>
                <a:lnTo>
                  <a:pt x="116813" y="3251200"/>
                </a:lnTo>
                <a:lnTo>
                  <a:pt x="115963" y="3213100"/>
                </a:lnTo>
                <a:lnTo>
                  <a:pt x="111892" y="3175000"/>
                </a:lnTo>
                <a:lnTo>
                  <a:pt x="114219" y="3136900"/>
                </a:lnTo>
                <a:lnTo>
                  <a:pt x="112804" y="3086100"/>
                </a:lnTo>
                <a:lnTo>
                  <a:pt x="97507" y="3060700"/>
                </a:lnTo>
                <a:lnTo>
                  <a:pt x="58189" y="3048000"/>
                </a:lnTo>
                <a:lnTo>
                  <a:pt x="24869" y="3035300"/>
                </a:lnTo>
                <a:lnTo>
                  <a:pt x="8179" y="3009900"/>
                </a:lnTo>
                <a:lnTo>
                  <a:pt x="3142" y="2971800"/>
                </a:lnTo>
                <a:lnTo>
                  <a:pt x="4782" y="2933700"/>
                </a:lnTo>
                <a:lnTo>
                  <a:pt x="8123" y="2895600"/>
                </a:lnTo>
                <a:lnTo>
                  <a:pt x="8187" y="2857500"/>
                </a:lnTo>
                <a:lnTo>
                  <a:pt x="0" y="2832100"/>
                </a:lnTo>
                <a:lnTo>
                  <a:pt x="39874" y="2806700"/>
                </a:lnTo>
                <a:lnTo>
                  <a:pt x="86770" y="2781300"/>
                </a:lnTo>
                <a:lnTo>
                  <a:pt x="626811" y="2781300"/>
                </a:lnTo>
                <a:lnTo>
                  <a:pt x="628736" y="2768600"/>
                </a:lnTo>
                <a:lnTo>
                  <a:pt x="2879515" y="2768600"/>
                </a:lnTo>
                <a:lnTo>
                  <a:pt x="2879326" y="2806700"/>
                </a:lnTo>
                <a:lnTo>
                  <a:pt x="2879237" y="2832100"/>
                </a:lnTo>
                <a:lnTo>
                  <a:pt x="2879259" y="2971800"/>
                </a:lnTo>
                <a:lnTo>
                  <a:pt x="2879583" y="3086100"/>
                </a:lnTo>
                <a:lnTo>
                  <a:pt x="2879685" y="3136900"/>
                </a:lnTo>
                <a:lnTo>
                  <a:pt x="2879679" y="3213100"/>
                </a:lnTo>
                <a:lnTo>
                  <a:pt x="2879515" y="32639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26" y="3852939"/>
            <a:ext cx="9438856" cy="6426200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200845" y="3875795"/>
            <a:ext cx="9193530" cy="6400800"/>
          </a:xfrm>
          <a:custGeom>
            <a:avLst/>
            <a:gdLst/>
            <a:ahLst/>
            <a:cxnLst/>
            <a:rect l="l" t="t" r="r" b="b"/>
            <a:pathLst>
              <a:path w="9193530" h="6400800">
                <a:moveTo>
                  <a:pt x="3005373" y="444500"/>
                </a:moveTo>
                <a:lnTo>
                  <a:pt x="2544432" y="444500"/>
                </a:lnTo>
                <a:lnTo>
                  <a:pt x="2587139" y="431800"/>
                </a:lnTo>
                <a:lnTo>
                  <a:pt x="2621227" y="419100"/>
                </a:lnTo>
                <a:lnTo>
                  <a:pt x="2643802" y="381000"/>
                </a:lnTo>
                <a:lnTo>
                  <a:pt x="2651971" y="330200"/>
                </a:lnTo>
                <a:lnTo>
                  <a:pt x="2647893" y="304800"/>
                </a:lnTo>
                <a:lnTo>
                  <a:pt x="2636620" y="279400"/>
                </a:lnTo>
                <a:lnTo>
                  <a:pt x="2619591" y="254000"/>
                </a:lnTo>
                <a:lnTo>
                  <a:pt x="2598244" y="228600"/>
                </a:lnTo>
                <a:lnTo>
                  <a:pt x="2602754" y="203200"/>
                </a:lnTo>
                <a:lnTo>
                  <a:pt x="2605866" y="190500"/>
                </a:lnTo>
                <a:lnTo>
                  <a:pt x="2609025" y="165100"/>
                </a:lnTo>
                <a:lnTo>
                  <a:pt x="2613679" y="139700"/>
                </a:lnTo>
                <a:lnTo>
                  <a:pt x="2624987" y="114300"/>
                </a:lnTo>
                <a:lnTo>
                  <a:pt x="2635639" y="76200"/>
                </a:lnTo>
                <a:lnTo>
                  <a:pt x="2644884" y="50800"/>
                </a:lnTo>
                <a:lnTo>
                  <a:pt x="2651971" y="25400"/>
                </a:lnTo>
                <a:lnTo>
                  <a:pt x="2659731" y="12700"/>
                </a:lnTo>
                <a:lnTo>
                  <a:pt x="2659731" y="0"/>
                </a:lnTo>
                <a:lnTo>
                  <a:pt x="2889989" y="0"/>
                </a:lnTo>
                <a:lnTo>
                  <a:pt x="2904753" y="25400"/>
                </a:lnTo>
                <a:lnTo>
                  <a:pt x="2915935" y="50800"/>
                </a:lnTo>
                <a:lnTo>
                  <a:pt x="2925679" y="76200"/>
                </a:lnTo>
                <a:lnTo>
                  <a:pt x="2936126" y="114300"/>
                </a:lnTo>
                <a:lnTo>
                  <a:pt x="2943970" y="127000"/>
                </a:lnTo>
                <a:lnTo>
                  <a:pt x="2946754" y="152400"/>
                </a:lnTo>
                <a:lnTo>
                  <a:pt x="2948082" y="177800"/>
                </a:lnTo>
                <a:lnTo>
                  <a:pt x="2951561" y="203200"/>
                </a:lnTo>
                <a:lnTo>
                  <a:pt x="2951561" y="228600"/>
                </a:lnTo>
                <a:lnTo>
                  <a:pt x="2930215" y="254000"/>
                </a:lnTo>
                <a:lnTo>
                  <a:pt x="2913185" y="279400"/>
                </a:lnTo>
                <a:lnTo>
                  <a:pt x="2901912" y="304800"/>
                </a:lnTo>
                <a:lnTo>
                  <a:pt x="2897834" y="330200"/>
                </a:lnTo>
                <a:lnTo>
                  <a:pt x="2905991" y="381000"/>
                </a:lnTo>
                <a:lnTo>
                  <a:pt x="2928546" y="406400"/>
                </a:lnTo>
                <a:lnTo>
                  <a:pt x="2962631" y="431800"/>
                </a:lnTo>
                <a:lnTo>
                  <a:pt x="3005373" y="444500"/>
                </a:lnTo>
                <a:close/>
              </a:path>
              <a:path w="9193530" h="6400800">
                <a:moveTo>
                  <a:pt x="3451391" y="444500"/>
                </a:moveTo>
                <a:lnTo>
                  <a:pt x="3005373" y="444500"/>
                </a:lnTo>
                <a:lnTo>
                  <a:pt x="3048143" y="431800"/>
                </a:lnTo>
                <a:lnTo>
                  <a:pt x="3082286" y="406400"/>
                </a:lnTo>
                <a:lnTo>
                  <a:pt x="3104900" y="381000"/>
                </a:lnTo>
                <a:lnTo>
                  <a:pt x="3113083" y="330200"/>
                </a:lnTo>
                <a:lnTo>
                  <a:pt x="3110202" y="304800"/>
                </a:lnTo>
                <a:lnTo>
                  <a:pt x="3101549" y="279400"/>
                </a:lnTo>
                <a:lnTo>
                  <a:pt x="3087107" y="254000"/>
                </a:lnTo>
                <a:lnTo>
                  <a:pt x="3066861" y="241300"/>
                </a:lnTo>
                <a:lnTo>
                  <a:pt x="3073867" y="203200"/>
                </a:lnTo>
                <a:lnTo>
                  <a:pt x="3090726" y="127000"/>
                </a:lnTo>
                <a:lnTo>
                  <a:pt x="3097732" y="88900"/>
                </a:lnTo>
                <a:lnTo>
                  <a:pt x="3099053" y="63500"/>
                </a:lnTo>
                <a:lnTo>
                  <a:pt x="3102540" y="50800"/>
                </a:lnTo>
                <a:lnTo>
                  <a:pt x="3107482" y="25400"/>
                </a:lnTo>
                <a:lnTo>
                  <a:pt x="3113168" y="0"/>
                </a:lnTo>
                <a:lnTo>
                  <a:pt x="3366793" y="0"/>
                </a:lnTo>
                <a:lnTo>
                  <a:pt x="3374732" y="50800"/>
                </a:lnTo>
                <a:lnTo>
                  <a:pt x="3378305" y="101600"/>
                </a:lnTo>
                <a:lnTo>
                  <a:pt x="3381879" y="139700"/>
                </a:lnTo>
                <a:lnTo>
                  <a:pt x="3389818" y="190500"/>
                </a:lnTo>
                <a:lnTo>
                  <a:pt x="3390788" y="203200"/>
                </a:lnTo>
                <a:lnTo>
                  <a:pt x="3393092" y="215900"/>
                </a:lnTo>
                <a:lnTo>
                  <a:pt x="3397579" y="228600"/>
                </a:lnTo>
                <a:lnTo>
                  <a:pt x="3376219" y="254000"/>
                </a:lnTo>
                <a:lnTo>
                  <a:pt x="3359160" y="279400"/>
                </a:lnTo>
                <a:lnTo>
                  <a:pt x="3347858" y="304800"/>
                </a:lnTo>
                <a:lnTo>
                  <a:pt x="3343767" y="330200"/>
                </a:lnTo>
                <a:lnTo>
                  <a:pt x="3351924" y="381000"/>
                </a:lnTo>
                <a:lnTo>
                  <a:pt x="3374489" y="406400"/>
                </a:lnTo>
                <a:lnTo>
                  <a:pt x="3408599" y="431800"/>
                </a:lnTo>
                <a:lnTo>
                  <a:pt x="3451391" y="444500"/>
                </a:lnTo>
                <a:close/>
              </a:path>
              <a:path w="9193530" h="6400800">
                <a:moveTo>
                  <a:pt x="6149414" y="444500"/>
                </a:moveTo>
                <a:lnTo>
                  <a:pt x="5703567" y="444500"/>
                </a:lnTo>
                <a:lnTo>
                  <a:pt x="5746323" y="431800"/>
                </a:lnTo>
                <a:lnTo>
                  <a:pt x="5780437" y="406400"/>
                </a:lnTo>
                <a:lnTo>
                  <a:pt x="5803022" y="381000"/>
                </a:lnTo>
                <a:lnTo>
                  <a:pt x="5811191" y="330200"/>
                </a:lnTo>
                <a:lnTo>
                  <a:pt x="5809742" y="304800"/>
                </a:lnTo>
                <a:lnTo>
                  <a:pt x="5805414" y="292100"/>
                </a:lnTo>
                <a:lnTo>
                  <a:pt x="5798240" y="279400"/>
                </a:lnTo>
                <a:lnTo>
                  <a:pt x="5788251" y="266700"/>
                </a:lnTo>
                <a:lnTo>
                  <a:pt x="5788251" y="228600"/>
                </a:lnTo>
                <a:lnTo>
                  <a:pt x="5790744" y="203200"/>
                </a:lnTo>
                <a:lnTo>
                  <a:pt x="5796811" y="177800"/>
                </a:lnTo>
                <a:lnTo>
                  <a:pt x="5804333" y="152400"/>
                </a:lnTo>
                <a:lnTo>
                  <a:pt x="5811191" y="127000"/>
                </a:lnTo>
                <a:lnTo>
                  <a:pt x="5820306" y="88900"/>
                </a:lnTo>
                <a:lnTo>
                  <a:pt x="5832778" y="25400"/>
                </a:lnTo>
                <a:lnTo>
                  <a:pt x="5841892" y="0"/>
                </a:lnTo>
                <a:lnTo>
                  <a:pt x="6018764" y="0"/>
                </a:lnTo>
                <a:lnTo>
                  <a:pt x="6020083" y="12700"/>
                </a:lnTo>
                <a:lnTo>
                  <a:pt x="6023561" y="25400"/>
                </a:lnTo>
                <a:lnTo>
                  <a:pt x="6028478" y="38100"/>
                </a:lnTo>
                <a:lnTo>
                  <a:pt x="6034115" y="50800"/>
                </a:lnTo>
                <a:lnTo>
                  <a:pt x="6045689" y="88900"/>
                </a:lnTo>
                <a:lnTo>
                  <a:pt x="6068677" y="165100"/>
                </a:lnTo>
                <a:lnTo>
                  <a:pt x="6080252" y="203200"/>
                </a:lnTo>
                <a:lnTo>
                  <a:pt x="6081451" y="215900"/>
                </a:lnTo>
                <a:lnTo>
                  <a:pt x="6084089" y="228600"/>
                </a:lnTo>
                <a:lnTo>
                  <a:pt x="6086727" y="228600"/>
                </a:lnTo>
                <a:lnTo>
                  <a:pt x="6087926" y="241300"/>
                </a:lnTo>
                <a:lnTo>
                  <a:pt x="6067730" y="254000"/>
                </a:lnTo>
                <a:lnTo>
                  <a:pt x="6053313" y="279400"/>
                </a:lnTo>
                <a:lnTo>
                  <a:pt x="6044669" y="304800"/>
                </a:lnTo>
                <a:lnTo>
                  <a:pt x="6041790" y="330200"/>
                </a:lnTo>
                <a:lnTo>
                  <a:pt x="6049959" y="381000"/>
                </a:lnTo>
                <a:lnTo>
                  <a:pt x="6072544" y="406400"/>
                </a:lnTo>
                <a:lnTo>
                  <a:pt x="6106658" y="431800"/>
                </a:lnTo>
                <a:lnTo>
                  <a:pt x="6149414" y="444500"/>
                </a:lnTo>
                <a:close/>
              </a:path>
              <a:path w="9193530" h="6400800">
                <a:moveTo>
                  <a:pt x="6595261" y="444500"/>
                </a:moveTo>
                <a:lnTo>
                  <a:pt x="6149414" y="444500"/>
                </a:lnTo>
                <a:lnTo>
                  <a:pt x="6192183" y="431800"/>
                </a:lnTo>
                <a:lnTo>
                  <a:pt x="6226326" y="406400"/>
                </a:lnTo>
                <a:lnTo>
                  <a:pt x="6248940" y="381000"/>
                </a:lnTo>
                <a:lnTo>
                  <a:pt x="6257123" y="330200"/>
                </a:lnTo>
                <a:lnTo>
                  <a:pt x="6254350" y="304800"/>
                </a:lnTo>
                <a:lnTo>
                  <a:pt x="6246517" y="292100"/>
                </a:lnTo>
                <a:lnTo>
                  <a:pt x="6234349" y="266700"/>
                </a:lnTo>
                <a:lnTo>
                  <a:pt x="6218576" y="241300"/>
                </a:lnTo>
                <a:lnTo>
                  <a:pt x="6228807" y="203200"/>
                </a:lnTo>
                <a:lnTo>
                  <a:pt x="6236847" y="165100"/>
                </a:lnTo>
                <a:lnTo>
                  <a:pt x="6243449" y="127000"/>
                </a:lnTo>
                <a:lnTo>
                  <a:pt x="6249362" y="88900"/>
                </a:lnTo>
                <a:lnTo>
                  <a:pt x="6250803" y="63500"/>
                </a:lnTo>
                <a:lnTo>
                  <a:pt x="6255130" y="50800"/>
                </a:lnTo>
                <a:lnTo>
                  <a:pt x="6262351" y="25400"/>
                </a:lnTo>
                <a:lnTo>
                  <a:pt x="6272474" y="0"/>
                </a:lnTo>
                <a:lnTo>
                  <a:pt x="6495227" y="0"/>
                </a:lnTo>
                <a:lnTo>
                  <a:pt x="6515495" y="50800"/>
                </a:lnTo>
                <a:lnTo>
                  <a:pt x="6530735" y="101600"/>
                </a:lnTo>
                <a:lnTo>
                  <a:pt x="6541674" y="152400"/>
                </a:lnTo>
                <a:lnTo>
                  <a:pt x="6549038" y="203200"/>
                </a:lnTo>
                <a:lnTo>
                  <a:pt x="6549038" y="228600"/>
                </a:lnTo>
                <a:lnTo>
                  <a:pt x="6523290" y="241300"/>
                </a:lnTo>
                <a:lnTo>
                  <a:pt x="6503978" y="266700"/>
                </a:lnTo>
                <a:lnTo>
                  <a:pt x="6491846" y="292100"/>
                </a:lnTo>
                <a:lnTo>
                  <a:pt x="6487636" y="330200"/>
                </a:lnTo>
                <a:lnTo>
                  <a:pt x="6495806" y="368300"/>
                </a:lnTo>
                <a:lnTo>
                  <a:pt x="6518391" y="406400"/>
                </a:lnTo>
                <a:lnTo>
                  <a:pt x="6552504" y="431800"/>
                </a:lnTo>
                <a:lnTo>
                  <a:pt x="6595261" y="444500"/>
                </a:lnTo>
                <a:close/>
              </a:path>
              <a:path w="9193530" h="6400800">
                <a:moveTo>
                  <a:pt x="7056458" y="444500"/>
                </a:moveTo>
                <a:lnTo>
                  <a:pt x="6595261" y="444500"/>
                </a:lnTo>
                <a:lnTo>
                  <a:pt x="6637958" y="431800"/>
                </a:lnTo>
                <a:lnTo>
                  <a:pt x="6672109" y="406400"/>
                </a:lnTo>
                <a:lnTo>
                  <a:pt x="6694763" y="368300"/>
                </a:lnTo>
                <a:lnTo>
                  <a:pt x="6702970" y="330200"/>
                </a:lnTo>
                <a:lnTo>
                  <a:pt x="6700200" y="304800"/>
                </a:lnTo>
                <a:lnTo>
                  <a:pt x="6692385" y="279400"/>
                </a:lnTo>
                <a:lnTo>
                  <a:pt x="6680268" y="254000"/>
                </a:lnTo>
                <a:lnTo>
                  <a:pt x="6664594" y="241300"/>
                </a:lnTo>
                <a:lnTo>
                  <a:pt x="6673491" y="215900"/>
                </a:lnTo>
                <a:lnTo>
                  <a:pt x="6678846" y="177800"/>
                </a:lnTo>
                <a:lnTo>
                  <a:pt x="6682810" y="152400"/>
                </a:lnTo>
                <a:lnTo>
                  <a:pt x="6687534" y="127000"/>
                </a:lnTo>
                <a:lnTo>
                  <a:pt x="6693423" y="101600"/>
                </a:lnTo>
                <a:lnTo>
                  <a:pt x="6700039" y="63500"/>
                </a:lnTo>
                <a:lnTo>
                  <a:pt x="6708078" y="38100"/>
                </a:lnTo>
                <a:lnTo>
                  <a:pt x="6718235" y="0"/>
                </a:lnTo>
                <a:lnTo>
                  <a:pt x="6994886" y="0"/>
                </a:lnTo>
                <a:lnTo>
                  <a:pt x="6996072" y="12700"/>
                </a:lnTo>
                <a:lnTo>
                  <a:pt x="6998681" y="12700"/>
                </a:lnTo>
                <a:lnTo>
                  <a:pt x="7001290" y="25400"/>
                </a:lnTo>
                <a:lnTo>
                  <a:pt x="7002476" y="38100"/>
                </a:lnTo>
                <a:lnTo>
                  <a:pt x="7005822" y="63500"/>
                </a:lnTo>
                <a:lnTo>
                  <a:pt x="7005450" y="88900"/>
                </a:lnTo>
                <a:lnTo>
                  <a:pt x="7003591" y="114300"/>
                </a:lnTo>
                <a:lnTo>
                  <a:pt x="7002476" y="127000"/>
                </a:lnTo>
                <a:lnTo>
                  <a:pt x="7002476" y="203200"/>
                </a:lnTo>
                <a:lnTo>
                  <a:pt x="7010407" y="215900"/>
                </a:lnTo>
                <a:lnTo>
                  <a:pt x="7010407" y="228600"/>
                </a:lnTo>
                <a:lnTo>
                  <a:pt x="6984524" y="241300"/>
                </a:lnTo>
                <a:lnTo>
                  <a:pt x="6965165" y="266700"/>
                </a:lnTo>
                <a:lnTo>
                  <a:pt x="6953034" y="292100"/>
                </a:lnTo>
                <a:lnTo>
                  <a:pt x="6948834" y="330200"/>
                </a:lnTo>
                <a:lnTo>
                  <a:pt x="6956992" y="368300"/>
                </a:lnTo>
                <a:lnTo>
                  <a:pt x="6979557" y="406400"/>
                </a:lnTo>
                <a:lnTo>
                  <a:pt x="7013666" y="431800"/>
                </a:lnTo>
                <a:lnTo>
                  <a:pt x="7056458" y="444500"/>
                </a:lnTo>
                <a:close/>
              </a:path>
              <a:path w="9193530" h="6400800">
                <a:moveTo>
                  <a:pt x="7517741" y="444500"/>
                </a:moveTo>
                <a:lnTo>
                  <a:pt x="7056458" y="444500"/>
                </a:lnTo>
                <a:lnTo>
                  <a:pt x="7099179" y="431800"/>
                </a:lnTo>
                <a:lnTo>
                  <a:pt x="7133296" y="406400"/>
                </a:lnTo>
                <a:lnTo>
                  <a:pt x="7155901" y="368300"/>
                </a:lnTo>
                <a:lnTo>
                  <a:pt x="7164083" y="330200"/>
                </a:lnTo>
                <a:lnTo>
                  <a:pt x="7160002" y="292100"/>
                </a:lnTo>
                <a:lnTo>
                  <a:pt x="7148711" y="266700"/>
                </a:lnTo>
                <a:lnTo>
                  <a:pt x="7131630" y="241300"/>
                </a:lnTo>
                <a:lnTo>
                  <a:pt x="7110185" y="228600"/>
                </a:lnTo>
                <a:lnTo>
                  <a:pt x="7114745" y="203200"/>
                </a:lnTo>
                <a:lnTo>
                  <a:pt x="7117881" y="177800"/>
                </a:lnTo>
                <a:lnTo>
                  <a:pt x="7121050" y="152400"/>
                </a:lnTo>
                <a:lnTo>
                  <a:pt x="7125706" y="127000"/>
                </a:lnTo>
                <a:lnTo>
                  <a:pt x="7137075" y="101600"/>
                </a:lnTo>
                <a:lnTo>
                  <a:pt x="7147708" y="76200"/>
                </a:lnTo>
                <a:lnTo>
                  <a:pt x="7156934" y="50800"/>
                </a:lnTo>
                <a:lnTo>
                  <a:pt x="7164082" y="12700"/>
                </a:lnTo>
                <a:lnTo>
                  <a:pt x="7171757" y="12700"/>
                </a:lnTo>
                <a:lnTo>
                  <a:pt x="7171757" y="0"/>
                </a:lnTo>
                <a:lnTo>
                  <a:pt x="7402271" y="0"/>
                </a:lnTo>
                <a:lnTo>
                  <a:pt x="7417085" y="25400"/>
                </a:lnTo>
                <a:lnTo>
                  <a:pt x="7428302" y="50800"/>
                </a:lnTo>
                <a:lnTo>
                  <a:pt x="7438080" y="76200"/>
                </a:lnTo>
                <a:lnTo>
                  <a:pt x="7448578" y="101600"/>
                </a:lnTo>
                <a:lnTo>
                  <a:pt x="7456299" y="127000"/>
                </a:lnTo>
                <a:lnTo>
                  <a:pt x="7459046" y="152400"/>
                </a:lnTo>
                <a:lnTo>
                  <a:pt x="7460355" y="177800"/>
                </a:lnTo>
                <a:lnTo>
                  <a:pt x="7463758" y="203200"/>
                </a:lnTo>
                <a:lnTo>
                  <a:pt x="7463758" y="228600"/>
                </a:lnTo>
                <a:lnTo>
                  <a:pt x="7442497" y="241300"/>
                </a:lnTo>
                <a:lnTo>
                  <a:pt x="7425489" y="266700"/>
                </a:lnTo>
                <a:lnTo>
                  <a:pt x="7414205" y="292100"/>
                </a:lnTo>
                <a:lnTo>
                  <a:pt x="7410117" y="330200"/>
                </a:lnTo>
                <a:lnTo>
                  <a:pt x="7418286" y="368300"/>
                </a:lnTo>
                <a:lnTo>
                  <a:pt x="7440871" y="406400"/>
                </a:lnTo>
                <a:lnTo>
                  <a:pt x="7474985" y="431800"/>
                </a:lnTo>
                <a:lnTo>
                  <a:pt x="7517741" y="444500"/>
                </a:lnTo>
                <a:close/>
              </a:path>
              <a:path w="9193530" h="6400800">
                <a:moveTo>
                  <a:pt x="7963162" y="444500"/>
                </a:moveTo>
                <a:lnTo>
                  <a:pt x="7517741" y="444500"/>
                </a:lnTo>
                <a:lnTo>
                  <a:pt x="7560497" y="431800"/>
                </a:lnTo>
                <a:lnTo>
                  <a:pt x="7594611" y="406400"/>
                </a:lnTo>
                <a:lnTo>
                  <a:pt x="7617195" y="368300"/>
                </a:lnTo>
                <a:lnTo>
                  <a:pt x="7625365" y="330200"/>
                </a:lnTo>
                <a:lnTo>
                  <a:pt x="7622474" y="292100"/>
                </a:lnTo>
                <a:lnTo>
                  <a:pt x="7613810" y="266700"/>
                </a:lnTo>
                <a:lnTo>
                  <a:pt x="7599389" y="254000"/>
                </a:lnTo>
                <a:lnTo>
                  <a:pt x="7579228" y="228600"/>
                </a:lnTo>
                <a:lnTo>
                  <a:pt x="7586160" y="190500"/>
                </a:lnTo>
                <a:lnTo>
                  <a:pt x="7602998" y="114300"/>
                </a:lnTo>
                <a:lnTo>
                  <a:pt x="7609929" y="76200"/>
                </a:lnTo>
                <a:lnTo>
                  <a:pt x="7611250" y="63500"/>
                </a:lnTo>
                <a:lnTo>
                  <a:pt x="7614737" y="38100"/>
                </a:lnTo>
                <a:lnTo>
                  <a:pt x="7619679" y="12700"/>
                </a:lnTo>
                <a:lnTo>
                  <a:pt x="7625365" y="0"/>
                </a:lnTo>
                <a:lnTo>
                  <a:pt x="7878904" y="0"/>
                </a:lnTo>
                <a:lnTo>
                  <a:pt x="7886869" y="38100"/>
                </a:lnTo>
                <a:lnTo>
                  <a:pt x="7894099" y="139700"/>
                </a:lnTo>
                <a:lnTo>
                  <a:pt x="7902016" y="177800"/>
                </a:lnTo>
                <a:lnTo>
                  <a:pt x="7902135" y="190500"/>
                </a:lnTo>
                <a:lnTo>
                  <a:pt x="7902975" y="190500"/>
                </a:lnTo>
                <a:lnTo>
                  <a:pt x="7905253" y="203200"/>
                </a:lnTo>
                <a:lnTo>
                  <a:pt x="7909691" y="228600"/>
                </a:lnTo>
                <a:lnTo>
                  <a:pt x="7888295" y="241300"/>
                </a:lnTo>
                <a:lnTo>
                  <a:pt x="7871240" y="266700"/>
                </a:lnTo>
                <a:lnTo>
                  <a:pt x="7859958" y="292100"/>
                </a:lnTo>
                <a:lnTo>
                  <a:pt x="7855879" y="330200"/>
                </a:lnTo>
                <a:lnTo>
                  <a:pt x="7863995" y="368300"/>
                </a:lnTo>
                <a:lnTo>
                  <a:pt x="7886463" y="406400"/>
                </a:lnTo>
                <a:lnTo>
                  <a:pt x="7920459" y="431800"/>
                </a:lnTo>
                <a:lnTo>
                  <a:pt x="7963162" y="444500"/>
                </a:lnTo>
                <a:close/>
              </a:path>
              <a:path w="9193530" h="6400800">
                <a:moveTo>
                  <a:pt x="8409094" y="444500"/>
                </a:moveTo>
                <a:lnTo>
                  <a:pt x="7963162" y="444500"/>
                </a:lnTo>
                <a:lnTo>
                  <a:pt x="8005945" y="431800"/>
                </a:lnTo>
                <a:lnTo>
                  <a:pt x="8040117" y="406400"/>
                </a:lnTo>
                <a:lnTo>
                  <a:pt x="8062760" y="368300"/>
                </a:lnTo>
                <a:lnTo>
                  <a:pt x="8070957" y="330200"/>
                </a:lnTo>
                <a:lnTo>
                  <a:pt x="8069396" y="304800"/>
                </a:lnTo>
                <a:lnTo>
                  <a:pt x="8064230" y="279400"/>
                </a:lnTo>
                <a:lnTo>
                  <a:pt x="8054731" y="266700"/>
                </a:lnTo>
                <a:lnTo>
                  <a:pt x="8040170" y="241300"/>
                </a:lnTo>
                <a:lnTo>
                  <a:pt x="8045807" y="241300"/>
                </a:lnTo>
                <a:lnTo>
                  <a:pt x="8050724" y="228600"/>
                </a:lnTo>
                <a:lnTo>
                  <a:pt x="8054202" y="215900"/>
                </a:lnTo>
                <a:lnTo>
                  <a:pt x="8055521" y="203200"/>
                </a:lnTo>
                <a:lnTo>
                  <a:pt x="8060486" y="152400"/>
                </a:lnTo>
                <a:lnTo>
                  <a:pt x="8066138" y="114300"/>
                </a:lnTo>
                <a:lnTo>
                  <a:pt x="8076076" y="63500"/>
                </a:lnTo>
                <a:lnTo>
                  <a:pt x="8093897" y="12700"/>
                </a:lnTo>
                <a:lnTo>
                  <a:pt x="8093897" y="0"/>
                </a:lnTo>
                <a:lnTo>
                  <a:pt x="8286119" y="0"/>
                </a:lnTo>
                <a:lnTo>
                  <a:pt x="8287318" y="12700"/>
                </a:lnTo>
                <a:lnTo>
                  <a:pt x="8292595" y="50800"/>
                </a:lnTo>
                <a:lnTo>
                  <a:pt x="8293794" y="76200"/>
                </a:lnTo>
                <a:lnTo>
                  <a:pt x="8301062" y="114300"/>
                </a:lnTo>
                <a:lnTo>
                  <a:pt x="8311128" y="152400"/>
                </a:lnTo>
                <a:lnTo>
                  <a:pt x="8324040" y="203200"/>
                </a:lnTo>
                <a:lnTo>
                  <a:pt x="8339846" y="241300"/>
                </a:lnTo>
                <a:lnTo>
                  <a:pt x="8324198" y="254000"/>
                </a:lnTo>
                <a:lnTo>
                  <a:pt x="8312140" y="279400"/>
                </a:lnTo>
                <a:lnTo>
                  <a:pt x="8304384" y="304800"/>
                </a:lnTo>
                <a:lnTo>
                  <a:pt x="8301640" y="330200"/>
                </a:lnTo>
                <a:lnTo>
                  <a:pt x="8309795" y="381000"/>
                </a:lnTo>
                <a:lnTo>
                  <a:pt x="8332341" y="406400"/>
                </a:lnTo>
                <a:lnTo>
                  <a:pt x="8366400" y="431800"/>
                </a:lnTo>
                <a:lnTo>
                  <a:pt x="8409094" y="444500"/>
                </a:lnTo>
                <a:close/>
              </a:path>
              <a:path w="9193530" h="6400800">
                <a:moveTo>
                  <a:pt x="8855112" y="444500"/>
                </a:moveTo>
                <a:lnTo>
                  <a:pt x="8409094" y="444500"/>
                </a:lnTo>
                <a:lnTo>
                  <a:pt x="8451864" y="431800"/>
                </a:lnTo>
                <a:lnTo>
                  <a:pt x="8486006" y="406400"/>
                </a:lnTo>
                <a:lnTo>
                  <a:pt x="8508620" y="381000"/>
                </a:lnTo>
                <a:lnTo>
                  <a:pt x="8516803" y="330200"/>
                </a:lnTo>
                <a:lnTo>
                  <a:pt x="8514177" y="304800"/>
                </a:lnTo>
                <a:lnTo>
                  <a:pt x="8507241" y="292100"/>
                </a:lnTo>
                <a:lnTo>
                  <a:pt x="8497411" y="266700"/>
                </a:lnTo>
                <a:lnTo>
                  <a:pt x="8486102" y="254000"/>
                </a:lnTo>
                <a:lnTo>
                  <a:pt x="8491836" y="228600"/>
                </a:lnTo>
                <a:lnTo>
                  <a:pt x="8497626" y="203200"/>
                </a:lnTo>
                <a:lnTo>
                  <a:pt x="8503432" y="165100"/>
                </a:lnTo>
                <a:lnTo>
                  <a:pt x="8509214" y="139700"/>
                </a:lnTo>
                <a:lnTo>
                  <a:pt x="8516120" y="114300"/>
                </a:lnTo>
                <a:lnTo>
                  <a:pt x="8524490" y="76200"/>
                </a:lnTo>
                <a:lnTo>
                  <a:pt x="8532875" y="50800"/>
                </a:lnTo>
                <a:lnTo>
                  <a:pt x="8539829" y="25400"/>
                </a:lnTo>
                <a:lnTo>
                  <a:pt x="8547676" y="12700"/>
                </a:lnTo>
                <a:lnTo>
                  <a:pt x="8547676" y="0"/>
                </a:lnTo>
                <a:lnTo>
                  <a:pt x="8747403" y="0"/>
                </a:lnTo>
                <a:lnTo>
                  <a:pt x="8758725" y="38100"/>
                </a:lnTo>
                <a:lnTo>
                  <a:pt x="8768585" y="76200"/>
                </a:lnTo>
                <a:lnTo>
                  <a:pt x="8775550" y="101600"/>
                </a:lnTo>
                <a:lnTo>
                  <a:pt x="8778189" y="139700"/>
                </a:lnTo>
                <a:lnTo>
                  <a:pt x="8778311" y="165100"/>
                </a:lnTo>
                <a:lnTo>
                  <a:pt x="8779159" y="190500"/>
                </a:lnTo>
                <a:lnTo>
                  <a:pt x="8781463" y="228600"/>
                </a:lnTo>
                <a:lnTo>
                  <a:pt x="8785950" y="241300"/>
                </a:lnTo>
                <a:lnTo>
                  <a:pt x="8770213" y="266700"/>
                </a:lnTo>
                <a:lnTo>
                  <a:pt x="8758042" y="292100"/>
                </a:lnTo>
                <a:lnTo>
                  <a:pt x="8750188" y="304800"/>
                </a:lnTo>
                <a:lnTo>
                  <a:pt x="8747403" y="330200"/>
                </a:lnTo>
                <a:lnTo>
                  <a:pt x="8755586" y="381000"/>
                </a:lnTo>
                <a:lnTo>
                  <a:pt x="8778200" y="406400"/>
                </a:lnTo>
                <a:lnTo>
                  <a:pt x="8812343" y="431800"/>
                </a:lnTo>
                <a:lnTo>
                  <a:pt x="8855112" y="444500"/>
                </a:lnTo>
                <a:close/>
              </a:path>
              <a:path w="9193530" h="6400800">
                <a:moveTo>
                  <a:pt x="9193248" y="444500"/>
                </a:moveTo>
                <a:lnTo>
                  <a:pt x="8855112" y="444500"/>
                </a:lnTo>
                <a:lnTo>
                  <a:pt x="8897905" y="431800"/>
                </a:lnTo>
                <a:lnTo>
                  <a:pt x="8932014" y="406400"/>
                </a:lnTo>
                <a:lnTo>
                  <a:pt x="8954579" y="381000"/>
                </a:lnTo>
                <a:lnTo>
                  <a:pt x="8962737" y="330200"/>
                </a:lnTo>
                <a:lnTo>
                  <a:pt x="8959846" y="304800"/>
                </a:lnTo>
                <a:lnTo>
                  <a:pt x="8951192" y="279400"/>
                </a:lnTo>
                <a:lnTo>
                  <a:pt x="8936797" y="254000"/>
                </a:lnTo>
                <a:lnTo>
                  <a:pt x="8916685" y="241300"/>
                </a:lnTo>
                <a:lnTo>
                  <a:pt x="8922322" y="228600"/>
                </a:lnTo>
                <a:lnTo>
                  <a:pt x="8927239" y="203200"/>
                </a:lnTo>
                <a:lnTo>
                  <a:pt x="8930716" y="190500"/>
                </a:lnTo>
                <a:lnTo>
                  <a:pt x="8932036" y="165100"/>
                </a:lnTo>
                <a:lnTo>
                  <a:pt x="8937744" y="152400"/>
                </a:lnTo>
                <a:lnTo>
                  <a:pt x="8942653" y="127000"/>
                </a:lnTo>
                <a:lnTo>
                  <a:pt x="8946091" y="101600"/>
                </a:lnTo>
                <a:lnTo>
                  <a:pt x="8947386" y="88900"/>
                </a:lnTo>
                <a:lnTo>
                  <a:pt x="8946213" y="63500"/>
                </a:lnTo>
                <a:lnTo>
                  <a:pt x="8941054" y="25400"/>
                </a:lnTo>
                <a:lnTo>
                  <a:pt x="8939882" y="0"/>
                </a:lnTo>
                <a:lnTo>
                  <a:pt x="9193248" y="0"/>
                </a:lnTo>
                <a:lnTo>
                  <a:pt x="9193248" y="444500"/>
                </a:lnTo>
                <a:close/>
              </a:path>
              <a:path w="9193530" h="6400800">
                <a:moveTo>
                  <a:pt x="9193248" y="6400800"/>
                </a:moveTo>
                <a:lnTo>
                  <a:pt x="0" y="6400800"/>
                </a:lnTo>
                <a:lnTo>
                  <a:pt x="0" y="12700"/>
                </a:lnTo>
                <a:lnTo>
                  <a:pt x="246119" y="12700"/>
                </a:lnTo>
                <a:lnTo>
                  <a:pt x="247305" y="38100"/>
                </a:lnTo>
                <a:lnTo>
                  <a:pt x="252523" y="76200"/>
                </a:lnTo>
                <a:lnTo>
                  <a:pt x="253709" y="88900"/>
                </a:lnTo>
                <a:lnTo>
                  <a:pt x="253709" y="190500"/>
                </a:lnTo>
                <a:lnTo>
                  <a:pt x="254909" y="203200"/>
                </a:lnTo>
                <a:lnTo>
                  <a:pt x="260185" y="228600"/>
                </a:lnTo>
                <a:lnTo>
                  <a:pt x="261385" y="241300"/>
                </a:lnTo>
                <a:lnTo>
                  <a:pt x="234424" y="254000"/>
                </a:lnTo>
                <a:lnTo>
                  <a:pt x="212444" y="279400"/>
                </a:lnTo>
                <a:lnTo>
                  <a:pt x="197644" y="317500"/>
                </a:lnTo>
                <a:lnTo>
                  <a:pt x="192222" y="342900"/>
                </a:lnTo>
                <a:lnTo>
                  <a:pt x="200392" y="393700"/>
                </a:lnTo>
                <a:lnTo>
                  <a:pt x="222976" y="431800"/>
                </a:lnTo>
                <a:lnTo>
                  <a:pt x="257090" y="457200"/>
                </a:lnTo>
                <a:lnTo>
                  <a:pt x="9193248" y="457200"/>
                </a:lnTo>
                <a:lnTo>
                  <a:pt x="9193248" y="6400800"/>
                </a:lnTo>
                <a:close/>
              </a:path>
              <a:path w="9193530" h="6400800">
                <a:moveTo>
                  <a:pt x="695055" y="457200"/>
                </a:moveTo>
                <a:lnTo>
                  <a:pt x="342602" y="457200"/>
                </a:lnTo>
                <a:lnTo>
                  <a:pt x="376716" y="431800"/>
                </a:lnTo>
                <a:lnTo>
                  <a:pt x="399301" y="393700"/>
                </a:lnTo>
                <a:lnTo>
                  <a:pt x="407470" y="342900"/>
                </a:lnTo>
                <a:lnTo>
                  <a:pt x="404699" y="330200"/>
                </a:lnTo>
                <a:lnTo>
                  <a:pt x="396874" y="304800"/>
                </a:lnTo>
                <a:lnTo>
                  <a:pt x="384732" y="279400"/>
                </a:lnTo>
                <a:lnTo>
                  <a:pt x="369009" y="266700"/>
                </a:lnTo>
                <a:lnTo>
                  <a:pt x="370341" y="241300"/>
                </a:lnTo>
                <a:lnTo>
                  <a:pt x="373848" y="215900"/>
                </a:lnTo>
                <a:lnTo>
                  <a:pt x="378795" y="203200"/>
                </a:lnTo>
                <a:lnTo>
                  <a:pt x="384444" y="177800"/>
                </a:lnTo>
                <a:lnTo>
                  <a:pt x="391604" y="139700"/>
                </a:lnTo>
                <a:lnTo>
                  <a:pt x="401682" y="101600"/>
                </a:lnTo>
                <a:lnTo>
                  <a:pt x="414654" y="63500"/>
                </a:lnTo>
                <a:lnTo>
                  <a:pt x="430496" y="12700"/>
                </a:lnTo>
                <a:lnTo>
                  <a:pt x="622633" y="12700"/>
                </a:lnTo>
                <a:lnTo>
                  <a:pt x="628342" y="50800"/>
                </a:lnTo>
                <a:lnTo>
                  <a:pt x="634082" y="76200"/>
                </a:lnTo>
                <a:lnTo>
                  <a:pt x="639855" y="114300"/>
                </a:lnTo>
                <a:lnTo>
                  <a:pt x="645659" y="139700"/>
                </a:lnTo>
                <a:lnTo>
                  <a:pt x="645779" y="165100"/>
                </a:lnTo>
                <a:lnTo>
                  <a:pt x="646618" y="203200"/>
                </a:lnTo>
                <a:lnTo>
                  <a:pt x="648897" y="241300"/>
                </a:lnTo>
                <a:lnTo>
                  <a:pt x="653334" y="279400"/>
                </a:lnTo>
                <a:lnTo>
                  <a:pt x="643175" y="292100"/>
                </a:lnTo>
                <a:lnTo>
                  <a:pt x="635958" y="317500"/>
                </a:lnTo>
                <a:lnTo>
                  <a:pt x="631652" y="330200"/>
                </a:lnTo>
                <a:lnTo>
                  <a:pt x="630223" y="342900"/>
                </a:lnTo>
                <a:lnTo>
                  <a:pt x="638381" y="393700"/>
                </a:lnTo>
                <a:lnTo>
                  <a:pt x="660946" y="431800"/>
                </a:lnTo>
                <a:lnTo>
                  <a:pt x="695055" y="457200"/>
                </a:lnTo>
                <a:close/>
              </a:path>
              <a:path w="9193530" h="6400800">
                <a:moveTo>
                  <a:pt x="1191455" y="457200"/>
                </a:moveTo>
                <a:lnTo>
                  <a:pt x="780604" y="457200"/>
                </a:lnTo>
                <a:lnTo>
                  <a:pt x="814717" y="431800"/>
                </a:lnTo>
                <a:lnTo>
                  <a:pt x="837302" y="393700"/>
                </a:lnTo>
                <a:lnTo>
                  <a:pt x="845471" y="342900"/>
                </a:lnTo>
                <a:lnTo>
                  <a:pt x="844151" y="330200"/>
                </a:lnTo>
                <a:lnTo>
                  <a:pt x="840664" y="317500"/>
                </a:lnTo>
                <a:lnTo>
                  <a:pt x="835721" y="304800"/>
                </a:lnTo>
                <a:lnTo>
                  <a:pt x="830036" y="292100"/>
                </a:lnTo>
                <a:lnTo>
                  <a:pt x="835721" y="279400"/>
                </a:lnTo>
                <a:lnTo>
                  <a:pt x="840664" y="266700"/>
                </a:lnTo>
                <a:lnTo>
                  <a:pt x="844151" y="254000"/>
                </a:lnTo>
                <a:lnTo>
                  <a:pt x="845471" y="254000"/>
                </a:lnTo>
                <a:lnTo>
                  <a:pt x="845471" y="165100"/>
                </a:lnTo>
                <a:lnTo>
                  <a:pt x="851204" y="152400"/>
                </a:lnTo>
                <a:lnTo>
                  <a:pt x="868497" y="101600"/>
                </a:lnTo>
                <a:lnTo>
                  <a:pt x="874279" y="76200"/>
                </a:lnTo>
                <a:lnTo>
                  <a:pt x="885875" y="38100"/>
                </a:lnTo>
                <a:lnTo>
                  <a:pt x="891608" y="12700"/>
                </a:lnTo>
                <a:lnTo>
                  <a:pt x="1052959" y="12700"/>
                </a:lnTo>
                <a:lnTo>
                  <a:pt x="1056474" y="63500"/>
                </a:lnTo>
                <a:lnTo>
                  <a:pt x="1057799" y="127000"/>
                </a:lnTo>
                <a:lnTo>
                  <a:pt x="1060562" y="177800"/>
                </a:lnTo>
                <a:lnTo>
                  <a:pt x="1068395" y="228600"/>
                </a:lnTo>
                <a:lnTo>
                  <a:pt x="1069703" y="241300"/>
                </a:lnTo>
                <a:lnTo>
                  <a:pt x="1073171" y="266700"/>
                </a:lnTo>
                <a:lnTo>
                  <a:pt x="1078109" y="292100"/>
                </a:lnTo>
                <a:lnTo>
                  <a:pt x="1083831" y="317500"/>
                </a:lnTo>
                <a:lnTo>
                  <a:pt x="1083831" y="342900"/>
                </a:lnTo>
                <a:lnTo>
                  <a:pt x="1091988" y="381000"/>
                </a:lnTo>
                <a:lnTo>
                  <a:pt x="1114553" y="419100"/>
                </a:lnTo>
                <a:lnTo>
                  <a:pt x="1148663" y="444500"/>
                </a:lnTo>
                <a:lnTo>
                  <a:pt x="1191455" y="457200"/>
                </a:lnTo>
                <a:close/>
              </a:path>
              <a:path w="9193530" h="6400800">
                <a:moveTo>
                  <a:pt x="1637302" y="457200"/>
                </a:moveTo>
                <a:lnTo>
                  <a:pt x="1191455" y="457200"/>
                </a:lnTo>
                <a:lnTo>
                  <a:pt x="1234211" y="444500"/>
                </a:lnTo>
                <a:lnTo>
                  <a:pt x="1268325" y="419100"/>
                </a:lnTo>
                <a:lnTo>
                  <a:pt x="1290909" y="381000"/>
                </a:lnTo>
                <a:lnTo>
                  <a:pt x="1299079" y="342900"/>
                </a:lnTo>
                <a:lnTo>
                  <a:pt x="1297626" y="317500"/>
                </a:lnTo>
                <a:lnTo>
                  <a:pt x="1293280" y="304800"/>
                </a:lnTo>
                <a:lnTo>
                  <a:pt x="1286055" y="279400"/>
                </a:lnTo>
                <a:lnTo>
                  <a:pt x="1275968" y="266700"/>
                </a:lnTo>
                <a:lnTo>
                  <a:pt x="1275968" y="241300"/>
                </a:lnTo>
                <a:lnTo>
                  <a:pt x="1278488" y="215900"/>
                </a:lnTo>
                <a:lnTo>
                  <a:pt x="1284613" y="190500"/>
                </a:lnTo>
                <a:lnTo>
                  <a:pt x="1292194" y="165100"/>
                </a:lnTo>
                <a:lnTo>
                  <a:pt x="1299079" y="127000"/>
                </a:lnTo>
                <a:lnTo>
                  <a:pt x="1308145" y="101600"/>
                </a:lnTo>
                <a:lnTo>
                  <a:pt x="1314365" y="76200"/>
                </a:lnTo>
                <a:lnTo>
                  <a:pt x="1320618" y="38100"/>
                </a:lnTo>
                <a:lnTo>
                  <a:pt x="1329780" y="12700"/>
                </a:lnTo>
                <a:lnTo>
                  <a:pt x="1506652" y="12700"/>
                </a:lnTo>
                <a:lnTo>
                  <a:pt x="1507972" y="25400"/>
                </a:lnTo>
                <a:lnTo>
                  <a:pt x="1511460" y="38100"/>
                </a:lnTo>
                <a:lnTo>
                  <a:pt x="1516402" y="50800"/>
                </a:lnTo>
                <a:lnTo>
                  <a:pt x="1522088" y="63500"/>
                </a:lnTo>
                <a:lnTo>
                  <a:pt x="1556590" y="177800"/>
                </a:lnTo>
                <a:lnTo>
                  <a:pt x="1568139" y="215900"/>
                </a:lnTo>
                <a:lnTo>
                  <a:pt x="1569338" y="228600"/>
                </a:lnTo>
                <a:lnTo>
                  <a:pt x="1571977" y="241300"/>
                </a:lnTo>
                <a:lnTo>
                  <a:pt x="1574615" y="241300"/>
                </a:lnTo>
                <a:lnTo>
                  <a:pt x="1575814" y="254000"/>
                </a:lnTo>
                <a:lnTo>
                  <a:pt x="1555654" y="266700"/>
                </a:lnTo>
                <a:lnTo>
                  <a:pt x="1541233" y="292100"/>
                </a:lnTo>
                <a:lnTo>
                  <a:pt x="1532569" y="317500"/>
                </a:lnTo>
                <a:lnTo>
                  <a:pt x="1529678" y="342900"/>
                </a:lnTo>
                <a:lnTo>
                  <a:pt x="1537847" y="381000"/>
                </a:lnTo>
                <a:lnTo>
                  <a:pt x="1560432" y="419100"/>
                </a:lnTo>
                <a:lnTo>
                  <a:pt x="1594546" y="444500"/>
                </a:lnTo>
                <a:lnTo>
                  <a:pt x="1637302" y="457200"/>
                </a:lnTo>
                <a:close/>
              </a:path>
              <a:path w="9193530" h="6400800">
                <a:moveTo>
                  <a:pt x="3897153" y="457200"/>
                </a:moveTo>
                <a:lnTo>
                  <a:pt x="1637302" y="457200"/>
                </a:lnTo>
                <a:lnTo>
                  <a:pt x="1680058" y="444500"/>
                </a:lnTo>
                <a:lnTo>
                  <a:pt x="1714171" y="419100"/>
                </a:lnTo>
                <a:lnTo>
                  <a:pt x="1736756" y="381000"/>
                </a:lnTo>
                <a:lnTo>
                  <a:pt x="1744926" y="342900"/>
                </a:lnTo>
                <a:lnTo>
                  <a:pt x="1742167" y="317500"/>
                </a:lnTo>
                <a:lnTo>
                  <a:pt x="1734372" y="292100"/>
                </a:lnTo>
                <a:lnTo>
                  <a:pt x="1722260" y="279400"/>
                </a:lnTo>
                <a:lnTo>
                  <a:pt x="1706549" y="254000"/>
                </a:lnTo>
                <a:lnTo>
                  <a:pt x="1716780" y="215900"/>
                </a:lnTo>
                <a:lnTo>
                  <a:pt x="1724821" y="177800"/>
                </a:lnTo>
                <a:lnTo>
                  <a:pt x="1731422" y="139700"/>
                </a:lnTo>
                <a:lnTo>
                  <a:pt x="1737336" y="101600"/>
                </a:lnTo>
                <a:lnTo>
                  <a:pt x="1738776" y="76200"/>
                </a:lnTo>
                <a:lnTo>
                  <a:pt x="1743103" y="50800"/>
                </a:lnTo>
                <a:lnTo>
                  <a:pt x="1750324" y="25400"/>
                </a:lnTo>
                <a:lnTo>
                  <a:pt x="1760447" y="12700"/>
                </a:lnTo>
                <a:lnTo>
                  <a:pt x="1983285" y="12700"/>
                </a:lnTo>
                <a:lnTo>
                  <a:pt x="2003566" y="50800"/>
                </a:lnTo>
                <a:lnTo>
                  <a:pt x="2018826" y="101600"/>
                </a:lnTo>
                <a:lnTo>
                  <a:pt x="2029768" y="152400"/>
                </a:lnTo>
                <a:lnTo>
                  <a:pt x="2037097" y="203200"/>
                </a:lnTo>
                <a:lnTo>
                  <a:pt x="2037097" y="228600"/>
                </a:lnTo>
                <a:lnTo>
                  <a:pt x="2011349" y="254000"/>
                </a:lnTo>
                <a:lnTo>
                  <a:pt x="1992037" y="266700"/>
                </a:lnTo>
                <a:lnTo>
                  <a:pt x="1979905" y="304800"/>
                </a:lnTo>
                <a:lnTo>
                  <a:pt x="1975695" y="330200"/>
                </a:lnTo>
                <a:lnTo>
                  <a:pt x="1983850" y="381000"/>
                </a:lnTo>
                <a:lnTo>
                  <a:pt x="2006396" y="419100"/>
                </a:lnTo>
                <a:lnTo>
                  <a:pt x="2040455" y="444500"/>
                </a:lnTo>
                <a:lnTo>
                  <a:pt x="3854455" y="444500"/>
                </a:lnTo>
                <a:lnTo>
                  <a:pt x="3897153" y="457200"/>
                </a:lnTo>
                <a:close/>
              </a:path>
              <a:path w="9193530" h="6400800">
                <a:moveTo>
                  <a:pt x="2544432" y="444500"/>
                </a:moveTo>
                <a:lnTo>
                  <a:pt x="2125941" y="444500"/>
                </a:lnTo>
                <a:lnTo>
                  <a:pt x="2160050" y="419100"/>
                </a:lnTo>
                <a:lnTo>
                  <a:pt x="2182615" y="381000"/>
                </a:lnTo>
                <a:lnTo>
                  <a:pt x="2190773" y="330200"/>
                </a:lnTo>
                <a:lnTo>
                  <a:pt x="2188028" y="304800"/>
                </a:lnTo>
                <a:lnTo>
                  <a:pt x="2180262" y="292100"/>
                </a:lnTo>
                <a:lnTo>
                  <a:pt x="2168179" y="266700"/>
                </a:lnTo>
                <a:lnTo>
                  <a:pt x="2152482" y="254000"/>
                </a:lnTo>
                <a:lnTo>
                  <a:pt x="2161428" y="215900"/>
                </a:lnTo>
                <a:lnTo>
                  <a:pt x="2166809" y="190500"/>
                </a:lnTo>
                <a:lnTo>
                  <a:pt x="2170783" y="165100"/>
                </a:lnTo>
                <a:lnTo>
                  <a:pt x="2175508" y="139700"/>
                </a:lnTo>
                <a:lnTo>
                  <a:pt x="2181372" y="114300"/>
                </a:lnTo>
                <a:lnTo>
                  <a:pt x="2187948" y="76200"/>
                </a:lnTo>
                <a:lnTo>
                  <a:pt x="2195979" y="38100"/>
                </a:lnTo>
                <a:lnTo>
                  <a:pt x="2206209" y="12700"/>
                </a:lnTo>
                <a:lnTo>
                  <a:pt x="2484215" y="12700"/>
                </a:lnTo>
                <a:lnTo>
                  <a:pt x="2489434" y="38100"/>
                </a:lnTo>
                <a:lnTo>
                  <a:pt x="2490620" y="50800"/>
                </a:lnTo>
                <a:lnTo>
                  <a:pt x="2493858" y="76200"/>
                </a:lnTo>
                <a:lnTo>
                  <a:pt x="2493498" y="88900"/>
                </a:lnTo>
                <a:lnTo>
                  <a:pt x="2491699" y="114300"/>
                </a:lnTo>
                <a:lnTo>
                  <a:pt x="2490620" y="139700"/>
                </a:lnTo>
                <a:lnTo>
                  <a:pt x="2490620" y="215900"/>
                </a:lnTo>
                <a:lnTo>
                  <a:pt x="2498295" y="228600"/>
                </a:lnTo>
                <a:lnTo>
                  <a:pt x="2472547" y="254000"/>
                </a:lnTo>
                <a:lnTo>
                  <a:pt x="2453235" y="266700"/>
                </a:lnTo>
                <a:lnTo>
                  <a:pt x="2441102" y="304800"/>
                </a:lnTo>
                <a:lnTo>
                  <a:pt x="2436893" y="330200"/>
                </a:lnTo>
                <a:lnTo>
                  <a:pt x="2445049" y="381000"/>
                </a:lnTo>
                <a:lnTo>
                  <a:pt x="2467604" y="419100"/>
                </a:lnTo>
                <a:lnTo>
                  <a:pt x="2501689" y="431800"/>
                </a:lnTo>
                <a:lnTo>
                  <a:pt x="2544432" y="444500"/>
                </a:lnTo>
                <a:close/>
              </a:path>
              <a:path w="9193530" h="6400800">
                <a:moveTo>
                  <a:pt x="3854455" y="444500"/>
                </a:moveTo>
                <a:lnTo>
                  <a:pt x="3451391" y="444500"/>
                </a:lnTo>
                <a:lnTo>
                  <a:pt x="3494183" y="431800"/>
                </a:lnTo>
                <a:lnTo>
                  <a:pt x="3528293" y="406400"/>
                </a:lnTo>
                <a:lnTo>
                  <a:pt x="3550857" y="381000"/>
                </a:lnTo>
                <a:lnTo>
                  <a:pt x="3559015" y="330200"/>
                </a:lnTo>
                <a:lnTo>
                  <a:pt x="3557467" y="304800"/>
                </a:lnTo>
                <a:lnTo>
                  <a:pt x="3552321" y="292100"/>
                </a:lnTo>
                <a:lnTo>
                  <a:pt x="3542825" y="266700"/>
                </a:lnTo>
                <a:lnTo>
                  <a:pt x="3528229" y="254000"/>
                </a:lnTo>
                <a:lnTo>
                  <a:pt x="3533951" y="241300"/>
                </a:lnTo>
                <a:lnTo>
                  <a:pt x="3538889" y="241300"/>
                </a:lnTo>
                <a:lnTo>
                  <a:pt x="3542356" y="228600"/>
                </a:lnTo>
                <a:lnTo>
                  <a:pt x="3543665" y="215900"/>
                </a:lnTo>
                <a:lnTo>
                  <a:pt x="3548680" y="165100"/>
                </a:lnTo>
                <a:lnTo>
                  <a:pt x="3554367" y="114300"/>
                </a:lnTo>
                <a:lnTo>
                  <a:pt x="3564340" y="63500"/>
                </a:lnTo>
                <a:lnTo>
                  <a:pt x="3582211" y="12700"/>
                </a:lnTo>
                <a:lnTo>
                  <a:pt x="3774348" y="12700"/>
                </a:lnTo>
                <a:lnTo>
                  <a:pt x="3775548" y="25400"/>
                </a:lnTo>
                <a:lnTo>
                  <a:pt x="3780824" y="63500"/>
                </a:lnTo>
                <a:lnTo>
                  <a:pt x="3789146" y="114300"/>
                </a:lnTo>
                <a:lnTo>
                  <a:pt x="3799218" y="165100"/>
                </a:lnTo>
                <a:lnTo>
                  <a:pt x="3812185" y="203200"/>
                </a:lnTo>
                <a:lnTo>
                  <a:pt x="3827990" y="241300"/>
                </a:lnTo>
                <a:lnTo>
                  <a:pt x="3812253" y="266700"/>
                </a:lnTo>
                <a:lnTo>
                  <a:pt x="3800082" y="292100"/>
                </a:lnTo>
                <a:lnTo>
                  <a:pt x="3792228" y="317500"/>
                </a:lnTo>
                <a:lnTo>
                  <a:pt x="3789443" y="342900"/>
                </a:lnTo>
                <a:lnTo>
                  <a:pt x="3797650" y="381000"/>
                </a:lnTo>
                <a:lnTo>
                  <a:pt x="3820304" y="419100"/>
                </a:lnTo>
                <a:lnTo>
                  <a:pt x="3854455" y="444500"/>
                </a:lnTo>
                <a:close/>
              </a:path>
              <a:path w="9193530" h="6400800">
                <a:moveTo>
                  <a:pt x="4343085" y="457200"/>
                </a:moveTo>
                <a:lnTo>
                  <a:pt x="3897153" y="457200"/>
                </a:lnTo>
                <a:lnTo>
                  <a:pt x="3939909" y="444500"/>
                </a:lnTo>
                <a:lnTo>
                  <a:pt x="3974023" y="419100"/>
                </a:lnTo>
                <a:lnTo>
                  <a:pt x="3996607" y="381000"/>
                </a:lnTo>
                <a:lnTo>
                  <a:pt x="4004777" y="342900"/>
                </a:lnTo>
                <a:lnTo>
                  <a:pt x="4002152" y="317500"/>
                </a:lnTo>
                <a:lnTo>
                  <a:pt x="3995225" y="292100"/>
                </a:lnTo>
                <a:lnTo>
                  <a:pt x="3985421" y="279400"/>
                </a:lnTo>
                <a:lnTo>
                  <a:pt x="3974161" y="266700"/>
                </a:lnTo>
                <a:lnTo>
                  <a:pt x="3979892" y="241300"/>
                </a:lnTo>
                <a:lnTo>
                  <a:pt x="3985663" y="203200"/>
                </a:lnTo>
                <a:lnTo>
                  <a:pt x="3991418" y="177800"/>
                </a:lnTo>
                <a:lnTo>
                  <a:pt x="3997102" y="152400"/>
                </a:lnTo>
                <a:lnTo>
                  <a:pt x="4004081" y="114300"/>
                </a:lnTo>
                <a:lnTo>
                  <a:pt x="4012516" y="88900"/>
                </a:lnTo>
                <a:lnTo>
                  <a:pt x="4020919" y="63500"/>
                </a:lnTo>
                <a:lnTo>
                  <a:pt x="4027803" y="38100"/>
                </a:lnTo>
                <a:lnTo>
                  <a:pt x="4035648" y="25400"/>
                </a:lnTo>
                <a:lnTo>
                  <a:pt x="4035648" y="12700"/>
                </a:lnTo>
                <a:lnTo>
                  <a:pt x="4235546" y="12700"/>
                </a:lnTo>
                <a:lnTo>
                  <a:pt x="4250008" y="38100"/>
                </a:lnTo>
                <a:lnTo>
                  <a:pt x="4259457" y="76200"/>
                </a:lnTo>
                <a:lnTo>
                  <a:pt x="4264604" y="114300"/>
                </a:lnTo>
                <a:lnTo>
                  <a:pt x="4266162" y="152400"/>
                </a:lnTo>
                <a:lnTo>
                  <a:pt x="4266283" y="177800"/>
                </a:lnTo>
                <a:lnTo>
                  <a:pt x="4267132" y="203200"/>
                </a:lnTo>
                <a:lnTo>
                  <a:pt x="4269436" y="228600"/>
                </a:lnTo>
                <a:lnTo>
                  <a:pt x="4273923" y="254000"/>
                </a:lnTo>
                <a:lnTo>
                  <a:pt x="4258163" y="279400"/>
                </a:lnTo>
                <a:lnTo>
                  <a:pt x="4246025" y="292100"/>
                </a:lnTo>
                <a:lnTo>
                  <a:pt x="4238221" y="317500"/>
                </a:lnTo>
                <a:lnTo>
                  <a:pt x="4235461" y="342900"/>
                </a:lnTo>
                <a:lnTo>
                  <a:pt x="4243619" y="381000"/>
                </a:lnTo>
                <a:lnTo>
                  <a:pt x="4266183" y="419100"/>
                </a:lnTo>
                <a:lnTo>
                  <a:pt x="4300293" y="444500"/>
                </a:lnTo>
                <a:lnTo>
                  <a:pt x="4343085" y="457200"/>
                </a:lnTo>
                <a:close/>
              </a:path>
              <a:path w="9193530" h="6400800">
                <a:moveTo>
                  <a:pt x="4765480" y="457200"/>
                </a:moveTo>
                <a:lnTo>
                  <a:pt x="4343085" y="457200"/>
                </a:lnTo>
                <a:lnTo>
                  <a:pt x="4385855" y="444500"/>
                </a:lnTo>
                <a:lnTo>
                  <a:pt x="4419998" y="419100"/>
                </a:lnTo>
                <a:lnTo>
                  <a:pt x="4442612" y="381000"/>
                </a:lnTo>
                <a:lnTo>
                  <a:pt x="4450795" y="342900"/>
                </a:lnTo>
                <a:lnTo>
                  <a:pt x="4447890" y="317500"/>
                </a:lnTo>
                <a:lnTo>
                  <a:pt x="4439197" y="292100"/>
                </a:lnTo>
                <a:lnTo>
                  <a:pt x="4424747" y="266700"/>
                </a:lnTo>
                <a:lnTo>
                  <a:pt x="4404573" y="241300"/>
                </a:lnTo>
                <a:lnTo>
                  <a:pt x="4410209" y="228600"/>
                </a:lnTo>
                <a:lnTo>
                  <a:pt x="4415126" y="215900"/>
                </a:lnTo>
                <a:lnTo>
                  <a:pt x="4418604" y="190500"/>
                </a:lnTo>
                <a:lnTo>
                  <a:pt x="4419923" y="177800"/>
                </a:lnTo>
                <a:lnTo>
                  <a:pt x="4425560" y="152400"/>
                </a:lnTo>
                <a:lnTo>
                  <a:pt x="4430477" y="139700"/>
                </a:lnTo>
                <a:lnTo>
                  <a:pt x="4433955" y="114300"/>
                </a:lnTo>
                <a:lnTo>
                  <a:pt x="4435274" y="88900"/>
                </a:lnTo>
                <a:lnTo>
                  <a:pt x="4434074" y="76200"/>
                </a:lnTo>
                <a:lnTo>
                  <a:pt x="4428798" y="25400"/>
                </a:lnTo>
                <a:lnTo>
                  <a:pt x="4427598" y="12700"/>
                </a:lnTo>
                <a:lnTo>
                  <a:pt x="4711753" y="12700"/>
                </a:lnTo>
                <a:lnTo>
                  <a:pt x="4712953" y="25400"/>
                </a:lnTo>
                <a:lnTo>
                  <a:pt x="4718229" y="63500"/>
                </a:lnTo>
                <a:lnTo>
                  <a:pt x="4719429" y="88900"/>
                </a:lnTo>
                <a:lnTo>
                  <a:pt x="4719429" y="177800"/>
                </a:lnTo>
                <a:lnTo>
                  <a:pt x="4720615" y="190500"/>
                </a:lnTo>
                <a:lnTo>
                  <a:pt x="4725833" y="215900"/>
                </a:lnTo>
                <a:lnTo>
                  <a:pt x="4727019" y="228600"/>
                </a:lnTo>
                <a:lnTo>
                  <a:pt x="4700022" y="254000"/>
                </a:lnTo>
                <a:lnTo>
                  <a:pt x="4678046" y="279400"/>
                </a:lnTo>
                <a:lnTo>
                  <a:pt x="4663266" y="304800"/>
                </a:lnTo>
                <a:lnTo>
                  <a:pt x="4657856" y="342900"/>
                </a:lnTo>
                <a:lnTo>
                  <a:pt x="4666026" y="381000"/>
                </a:lnTo>
                <a:lnTo>
                  <a:pt x="4688610" y="419100"/>
                </a:lnTo>
                <a:lnTo>
                  <a:pt x="4722724" y="444500"/>
                </a:lnTo>
                <a:lnTo>
                  <a:pt x="4765480" y="457200"/>
                </a:lnTo>
                <a:close/>
              </a:path>
              <a:path w="9193530" h="6400800">
                <a:moveTo>
                  <a:pt x="5249960" y="457200"/>
                </a:moveTo>
                <a:lnTo>
                  <a:pt x="4765480" y="457200"/>
                </a:lnTo>
                <a:lnTo>
                  <a:pt x="4808273" y="444500"/>
                </a:lnTo>
                <a:lnTo>
                  <a:pt x="4842382" y="419100"/>
                </a:lnTo>
                <a:lnTo>
                  <a:pt x="4864947" y="381000"/>
                </a:lnTo>
                <a:lnTo>
                  <a:pt x="4873104" y="342900"/>
                </a:lnTo>
                <a:lnTo>
                  <a:pt x="4870358" y="317500"/>
                </a:lnTo>
                <a:lnTo>
                  <a:pt x="4862583" y="292100"/>
                </a:lnTo>
                <a:lnTo>
                  <a:pt x="4850474" y="279400"/>
                </a:lnTo>
                <a:lnTo>
                  <a:pt x="4834728" y="254000"/>
                </a:lnTo>
                <a:lnTo>
                  <a:pt x="4836062" y="228600"/>
                </a:lnTo>
                <a:lnTo>
                  <a:pt x="4839579" y="215900"/>
                </a:lnTo>
                <a:lnTo>
                  <a:pt x="4844550" y="190500"/>
                </a:lnTo>
                <a:lnTo>
                  <a:pt x="4850249" y="165100"/>
                </a:lnTo>
                <a:lnTo>
                  <a:pt x="4857383" y="127000"/>
                </a:lnTo>
                <a:lnTo>
                  <a:pt x="4867412" y="88900"/>
                </a:lnTo>
                <a:lnTo>
                  <a:pt x="4880351" y="50800"/>
                </a:lnTo>
                <a:lnTo>
                  <a:pt x="4896216" y="12700"/>
                </a:lnTo>
                <a:lnTo>
                  <a:pt x="5134575" y="12700"/>
                </a:lnTo>
                <a:lnTo>
                  <a:pt x="5140345" y="38100"/>
                </a:lnTo>
                <a:lnTo>
                  <a:pt x="5146130" y="76200"/>
                </a:lnTo>
                <a:lnTo>
                  <a:pt x="5157686" y="127000"/>
                </a:lnTo>
                <a:lnTo>
                  <a:pt x="5157806" y="152400"/>
                </a:lnTo>
                <a:lnTo>
                  <a:pt x="5158645" y="190500"/>
                </a:lnTo>
                <a:lnTo>
                  <a:pt x="5160924" y="228600"/>
                </a:lnTo>
                <a:lnTo>
                  <a:pt x="5165361" y="266700"/>
                </a:lnTo>
                <a:lnTo>
                  <a:pt x="5155274" y="292100"/>
                </a:lnTo>
                <a:lnTo>
                  <a:pt x="5148049" y="304800"/>
                </a:lnTo>
                <a:lnTo>
                  <a:pt x="5143703" y="317500"/>
                </a:lnTo>
                <a:lnTo>
                  <a:pt x="5142250" y="342900"/>
                </a:lnTo>
                <a:lnTo>
                  <a:pt x="5150409" y="381000"/>
                </a:lnTo>
                <a:lnTo>
                  <a:pt x="5172983" y="419100"/>
                </a:lnTo>
                <a:lnTo>
                  <a:pt x="5207118" y="444500"/>
                </a:lnTo>
                <a:lnTo>
                  <a:pt x="5249960" y="457200"/>
                </a:lnTo>
                <a:close/>
              </a:path>
              <a:path w="9193530" h="6400800">
                <a:moveTo>
                  <a:pt x="9193248" y="457200"/>
                </a:moveTo>
                <a:lnTo>
                  <a:pt x="5249960" y="457200"/>
                </a:lnTo>
                <a:lnTo>
                  <a:pt x="5292716" y="444500"/>
                </a:lnTo>
                <a:lnTo>
                  <a:pt x="5326830" y="419100"/>
                </a:lnTo>
                <a:lnTo>
                  <a:pt x="5349414" y="381000"/>
                </a:lnTo>
                <a:lnTo>
                  <a:pt x="5357584" y="342900"/>
                </a:lnTo>
                <a:lnTo>
                  <a:pt x="5356262" y="317500"/>
                </a:lnTo>
                <a:lnTo>
                  <a:pt x="5352766" y="304800"/>
                </a:lnTo>
                <a:lnTo>
                  <a:pt x="5347798" y="292100"/>
                </a:lnTo>
                <a:lnTo>
                  <a:pt x="5342063" y="279400"/>
                </a:lnTo>
                <a:lnTo>
                  <a:pt x="5347798" y="266700"/>
                </a:lnTo>
                <a:lnTo>
                  <a:pt x="5352766" y="266700"/>
                </a:lnTo>
                <a:lnTo>
                  <a:pt x="5356262" y="254000"/>
                </a:lnTo>
                <a:lnTo>
                  <a:pt x="5357584" y="241300"/>
                </a:lnTo>
                <a:lnTo>
                  <a:pt x="5357584" y="165100"/>
                </a:lnTo>
                <a:lnTo>
                  <a:pt x="5380609" y="88900"/>
                </a:lnTo>
                <a:lnTo>
                  <a:pt x="5386343" y="76200"/>
                </a:lnTo>
                <a:lnTo>
                  <a:pt x="5397939" y="25400"/>
                </a:lnTo>
                <a:lnTo>
                  <a:pt x="5403721" y="12700"/>
                </a:lnTo>
                <a:lnTo>
                  <a:pt x="5565157" y="12700"/>
                </a:lnTo>
                <a:lnTo>
                  <a:pt x="5568636" y="63500"/>
                </a:lnTo>
                <a:lnTo>
                  <a:pt x="5569964" y="114300"/>
                </a:lnTo>
                <a:lnTo>
                  <a:pt x="5572748" y="165100"/>
                </a:lnTo>
                <a:lnTo>
                  <a:pt x="5580592" y="215900"/>
                </a:lnTo>
                <a:lnTo>
                  <a:pt x="5581913" y="241300"/>
                </a:lnTo>
                <a:lnTo>
                  <a:pt x="5585400" y="254000"/>
                </a:lnTo>
                <a:lnTo>
                  <a:pt x="5590342" y="279400"/>
                </a:lnTo>
                <a:lnTo>
                  <a:pt x="5596028" y="304800"/>
                </a:lnTo>
                <a:lnTo>
                  <a:pt x="5596028" y="330200"/>
                </a:lnTo>
                <a:lnTo>
                  <a:pt x="5604184" y="381000"/>
                </a:lnTo>
                <a:lnTo>
                  <a:pt x="5660824" y="431800"/>
                </a:lnTo>
                <a:lnTo>
                  <a:pt x="5703567" y="444500"/>
                </a:lnTo>
                <a:lnTo>
                  <a:pt x="9193248" y="444500"/>
                </a:lnTo>
                <a:lnTo>
                  <a:pt x="9193248" y="457200"/>
                </a:lnTo>
                <a:close/>
              </a:path>
            </a:pathLst>
          </a:custGeom>
          <a:solidFill>
            <a:srgbClr val="FAF9F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9428" y="4852200"/>
            <a:ext cx="653419" cy="561247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739138" y="4513882"/>
            <a:ext cx="161925" cy="368935"/>
          </a:xfrm>
          <a:custGeom>
            <a:avLst/>
            <a:gdLst/>
            <a:ahLst/>
            <a:cxnLst/>
            <a:rect l="l" t="t" r="r" b="b"/>
            <a:pathLst>
              <a:path w="161925" h="368935">
                <a:moveTo>
                  <a:pt x="115214" y="368848"/>
                </a:moveTo>
                <a:lnTo>
                  <a:pt x="0" y="15265"/>
                </a:lnTo>
                <a:lnTo>
                  <a:pt x="46051" y="0"/>
                </a:lnTo>
                <a:lnTo>
                  <a:pt x="161350" y="353497"/>
                </a:lnTo>
                <a:lnTo>
                  <a:pt x="115214" y="368848"/>
                </a:lnTo>
                <a:close/>
              </a:path>
            </a:pathLst>
          </a:custGeom>
          <a:solidFill>
            <a:srgbClr val="5D58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354693" y="3952635"/>
            <a:ext cx="727710" cy="782320"/>
          </a:xfrm>
          <a:custGeom>
            <a:avLst/>
            <a:gdLst/>
            <a:ahLst/>
            <a:cxnLst/>
            <a:rect l="l" t="t" r="r" b="b"/>
            <a:pathLst>
              <a:path w="727710" h="782320">
                <a:moveTo>
                  <a:pt x="293823" y="781672"/>
                </a:moveTo>
                <a:lnTo>
                  <a:pt x="244743" y="782271"/>
                </a:lnTo>
                <a:lnTo>
                  <a:pt x="200600" y="777175"/>
                </a:lnTo>
                <a:lnTo>
                  <a:pt x="162342" y="766384"/>
                </a:lnTo>
                <a:lnTo>
                  <a:pt x="107273" y="727713"/>
                </a:lnTo>
                <a:lnTo>
                  <a:pt x="92358" y="699832"/>
                </a:lnTo>
                <a:lnTo>
                  <a:pt x="84598" y="691986"/>
                </a:lnTo>
                <a:lnTo>
                  <a:pt x="91135" y="617311"/>
                </a:lnTo>
                <a:lnTo>
                  <a:pt x="113487" y="559381"/>
                </a:lnTo>
                <a:lnTo>
                  <a:pt x="138684" y="510102"/>
                </a:lnTo>
                <a:lnTo>
                  <a:pt x="153760" y="476646"/>
                </a:lnTo>
                <a:lnTo>
                  <a:pt x="159538" y="376716"/>
                </a:lnTo>
                <a:lnTo>
                  <a:pt x="153760" y="323209"/>
                </a:lnTo>
                <a:lnTo>
                  <a:pt x="130649" y="299940"/>
                </a:lnTo>
                <a:lnTo>
                  <a:pt x="95149" y="288064"/>
                </a:lnTo>
                <a:lnTo>
                  <a:pt x="59632" y="256744"/>
                </a:lnTo>
                <a:lnTo>
                  <a:pt x="26961" y="212439"/>
                </a:lnTo>
                <a:lnTo>
                  <a:pt x="0" y="161611"/>
                </a:lnTo>
                <a:lnTo>
                  <a:pt x="176786" y="69249"/>
                </a:lnTo>
                <a:lnTo>
                  <a:pt x="199982" y="107797"/>
                </a:lnTo>
                <a:lnTo>
                  <a:pt x="184547" y="69249"/>
                </a:lnTo>
                <a:lnTo>
                  <a:pt x="438086" y="0"/>
                </a:lnTo>
                <a:lnTo>
                  <a:pt x="450847" y="54947"/>
                </a:lnTo>
                <a:lnTo>
                  <a:pt x="453511" y="110622"/>
                </a:lnTo>
                <a:lnTo>
                  <a:pt x="444646" y="159086"/>
                </a:lnTo>
                <a:lnTo>
                  <a:pt x="422821" y="192398"/>
                </a:lnTo>
                <a:lnTo>
                  <a:pt x="415420" y="220939"/>
                </a:lnTo>
                <a:lnTo>
                  <a:pt x="432000" y="256472"/>
                </a:lnTo>
                <a:lnTo>
                  <a:pt x="461498" y="293094"/>
                </a:lnTo>
                <a:lnTo>
                  <a:pt x="515009" y="345993"/>
                </a:lnTo>
                <a:lnTo>
                  <a:pt x="630308" y="399977"/>
                </a:lnTo>
                <a:lnTo>
                  <a:pt x="662042" y="408478"/>
                </a:lnTo>
                <a:lnTo>
                  <a:pt x="688011" y="422833"/>
                </a:lnTo>
                <a:lnTo>
                  <a:pt x="708176" y="443007"/>
                </a:lnTo>
                <a:lnTo>
                  <a:pt x="722497" y="468971"/>
                </a:lnTo>
                <a:lnTo>
                  <a:pt x="727492" y="498718"/>
                </a:lnTo>
                <a:lnTo>
                  <a:pt x="722361" y="530929"/>
                </a:lnTo>
                <a:lnTo>
                  <a:pt x="684494" y="598947"/>
                </a:lnTo>
                <a:lnTo>
                  <a:pt x="653147" y="632857"/>
                </a:lnTo>
                <a:lnTo>
                  <a:pt x="614449" y="665437"/>
                </a:lnTo>
                <a:lnTo>
                  <a:pt x="569096" y="695739"/>
                </a:lnTo>
                <a:lnTo>
                  <a:pt x="517780" y="722814"/>
                </a:lnTo>
                <a:lnTo>
                  <a:pt x="461197" y="745714"/>
                </a:lnTo>
                <a:lnTo>
                  <a:pt x="402998" y="763393"/>
                </a:lnTo>
                <a:lnTo>
                  <a:pt x="346890" y="775379"/>
                </a:lnTo>
                <a:lnTo>
                  <a:pt x="293823" y="781672"/>
                </a:lnTo>
                <a:close/>
              </a:path>
            </a:pathLst>
          </a:custGeom>
          <a:solidFill>
            <a:srgbClr val="8FCA4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354693" y="4052757"/>
            <a:ext cx="346075" cy="683895"/>
          </a:xfrm>
          <a:custGeom>
            <a:avLst/>
            <a:gdLst/>
            <a:ahLst/>
            <a:cxnLst/>
            <a:rect l="l" t="t" r="r" b="b"/>
            <a:pathLst>
              <a:path w="346075" h="683895">
                <a:moveTo>
                  <a:pt x="283407" y="683462"/>
                </a:moveTo>
                <a:lnTo>
                  <a:pt x="227260" y="682049"/>
                </a:lnTo>
                <a:lnTo>
                  <a:pt x="178812" y="672552"/>
                </a:lnTo>
                <a:lnTo>
                  <a:pt x="139332" y="655387"/>
                </a:lnTo>
                <a:lnTo>
                  <a:pt x="92358" y="599709"/>
                </a:lnTo>
                <a:lnTo>
                  <a:pt x="84598" y="591863"/>
                </a:lnTo>
                <a:lnTo>
                  <a:pt x="84598" y="576598"/>
                </a:lnTo>
                <a:lnTo>
                  <a:pt x="91135" y="517189"/>
                </a:lnTo>
                <a:lnTo>
                  <a:pt x="113487" y="459259"/>
                </a:lnTo>
                <a:lnTo>
                  <a:pt x="138684" y="409980"/>
                </a:lnTo>
                <a:lnTo>
                  <a:pt x="153760" y="376524"/>
                </a:lnTo>
                <a:lnTo>
                  <a:pt x="159538" y="276594"/>
                </a:lnTo>
                <a:lnTo>
                  <a:pt x="153760" y="223086"/>
                </a:lnTo>
                <a:lnTo>
                  <a:pt x="130649" y="199818"/>
                </a:lnTo>
                <a:lnTo>
                  <a:pt x="95149" y="187942"/>
                </a:lnTo>
                <a:lnTo>
                  <a:pt x="59632" y="156622"/>
                </a:lnTo>
                <a:lnTo>
                  <a:pt x="26961" y="112317"/>
                </a:lnTo>
                <a:lnTo>
                  <a:pt x="0" y="61489"/>
                </a:lnTo>
                <a:lnTo>
                  <a:pt x="123059" y="0"/>
                </a:lnTo>
                <a:lnTo>
                  <a:pt x="199983" y="30616"/>
                </a:lnTo>
                <a:lnTo>
                  <a:pt x="208585" y="95943"/>
                </a:lnTo>
                <a:lnTo>
                  <a:pt x="220478" y="136562"/>
                </a:lnTo>
                <a:lnTo>
                  <a:pt x="275092" y="188344"/>
                </a:lnTo>
                <a:lnTo>
                  <a:pt x="294036" y="227684"/>
                </a:lnTo>
                <a:lnTo>
                  <a:pt x="304330" y="268462"/>
                </a:lnTo>
                <a:lnTo>
                  <a:pt x="307436" y="299854"/>
                </a:lnTo>
                <a:lnTo>
                  <a:pt x="305749" y="313076"/>
                </a:lnTo>
                <a:lnTo>
                  <a:pt x="273902" y="399285"/>
                </a:lnTo>
                <a:lnTo>
                  <a:pt x="262219" y="438457"/>
                </a:lnTo>
                <a:lnTo>
                  <a:pt x="253933" y="480306"/>
                </a:lnTo>
                <a:lnTo>
                  <a:pt x="251401" y="523309"/>
                </a:lnTo>
                <a:lnTo>
                  <a:pt x="256982" y="565941"/>
                </a:lnTo>
                <a:lnTo>
                  <a:pt x="273034" y="606680"/>
                </a:lnTo>
                <a:lnTo>
                  <a:pt x="301915" y="644000"/>
                </a:lnTo>
                <a:lnTo>
                  <a:pt x="345983" y="676379"/>
                </a:lnTo>
                <a:lnTo>
                  <a:pt x="283407" y="683462"/>
                </a:lnTo>
                <a:close/>
              </a:path>
            </a:pathLst>
          </a:custGeom>
          <a:solidFill>
            <a:srgbClr val="6FB52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493104" y="4436957"/>
            <a:ext cx="579755" cy="277495"/>
          </a:xfrm>
          <a:custGeom>
            <a:avLst/>
            <a:gdLst/>
            <a:ahLst/>
            <a:cxnLst/>
            <a:rect l="l" t="t" r="r" b="b"/>
            <a:pathLst>
              <a:path w="579755" h="277495">
                <a:moveTo>
                  <a:pt x="576496" y="7931"/>
                </a:moveTo>
                <a:lnTo>
                  <a:pt x="568906" y="0"/>
                </a:lnTo>
                <a:lnTo>
                  <a:pt x="576496" y="0"/>
                </a:lnTo>
                <a:lnTo>
                  <a:pt x="576496" y="7931"/>
                </a:lnTo>
                <a:close/>
              </a:path>
              <a:path w="579755" h="277495">
                <a:moveTo>
                  <a:pt x="238374" y="263860"/>
                </a:moveTo>
                <a:lnTo>
                  <a:pt x="99838" y="263860"/>
                </a:lnTo>
                <a:lnTo>
                  <a:pt x="147542" y="263005"/>
                </a:lnTo>
                <a:lnTo>
                  <a:pt x="200219" y="255976"/>
                </a:lnTo>
                <a:lnTo>
                  <a:pt x="256523" y="242635"/>
                </a:lnTo>
                <a:lnTo>
                  <a:pt x="315111" y="222844"/>
                </a:lnTo>
                <a:lnTo>
                  <a:pt x="377607" y="197674"/>
                </a:lnTo>
                <a:lnTo>
                  <a:pt x="432846" y="168862"/>
                </a:lnTo>
                <a:lnTo>
                  <a:pt x="480152" y="137487"/>
                </a:lnTo>
                <a:lnTo>
                  <a:pt x="518847" y="104628"/>
                </a:lnTo>
                <a:lnTo>
                  <a:pt x="548254" y="71363"/>
                </a:lnTo>
                <a:lnTo>
                  <a:pt x="576496" y="7931"/>
                </a:lnTo>
                <a:lnTo>
                  <a:pt x="579157" y="32923"/>
                </a:lnTo>
                <a:lnTo>
                  <a:pt x="551339" y="91625"/>
                </a:lnTo>
                <a:lnTo>
                  <a:pt x="522663" y="123159"/>
                </a:lnTo>
                <a:lnTo>
                  <a:pt x="485344" y="154697"/>
                </a:lnTo>
                <a:lnTo>
                  <a:pt x="440285" y="185150"/>
                </a:lnTo>
                <a:lnTo>
                  <a:pt x="388385" y="213431"/>
                </a:lnTo>
                <a:lnTo>
                  <a:pt x="330547" y="238451"/>
                </a:lnTo>
                <a:lnTo>
                  <a:pt x="265460" y="258197"/>
                </a:lnTo>
                <a:lnTo>
                  <a:pt x="238374" y="263860"/>
                </a:lnTo>
                <a:close/>
              </a:path>
              <a:path w="579755" h="277495">
                <a:moveTo>
                  <a:pt x="145598" y="277383"/>
                </a:moveTo>
                <a:lnTo>
                  <a:pt x="94600" y="276555"/>
                </a:lnTo>
                <a:lnTo>
                  <a:pt x="52075" y="268601"/>
                </a:lnTo>
                <a:lnTo>
                  <a:pt x="19912" y="253385"/>
                </a:lnTo>
                <a:lnTo>
                  <a:pt x="0" y="230775"/>
                </a:lnTo>
                <a:lnTo>
                  <a:pt x="24723" y="247607"/>
                </a:lnTo>
                <a:lnTo>
                  <a:pt x="58450" y="258681"/>
                </a:lnTo>
                <a:lnTo>
                  <a:pt x="99838" y="263860"/>
                </a:lnTo>
                <a:lnTo>
                  <a:pt x="238374" y="263860"/>
                </a:lnTo>
                <a:lnTo>
                  <a:pt x="203181" y="271219"/>
                </a:lnTo>
                <a:lnTo>
                  <a:pt x="145598" y="277383"/>
                </a:lnTo>
                <a:close/>
              </a:path>
            </a:pathLst>
          </a:custGeom>
          <a:solidFill>
            <a:srgbClr val="A6D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354693" y="3915398"/>
            <a:ext cx="446405" cy="252095"/>
          </a:xfrm>
          <a:custGeom>
            <a:avLst/>
            <a:gdLst/>
            <a:ahLst/>
            <a:cxnLst/>
            <a:rect l="l" t="t" r="r" b="b"/>
            <a:pathLst>
              <a:path w="446405" h="252095">
                <a:moveTo>
                  <a:pt x="86495" y="251574"/>
                </a:moveTo>
                <a:lnTo>
                  <a:pt x="45290" y="244540"/>
                </a:lnTo>
                <a:lnTo>
                  <a:pt x="15607" y="229391"/>
                </a:lnTo>
                <a:lnTo>
                  <a:pt x="0" y="206352"/>
                </a:lnTo>
                <a:lnTo>
                  <a:pt x="374" y="177835"/>
                </a:lnTo>
                <a:lnTo>
                  <a:pt x="44271" y="115153"/>
                </a:lnTo>
                <a:lnTo>
                  <a:pt x="84358" y="84006"/>
                </a:lnTo>
                <a:lnTo>
                  <a:pt x="134247" y="55001"/>
                </a:lnTo>
                <a:lnTo>
                  <a:pt x="192222" y="29646"/>
                </a:lnTo>
                <a:lnTo>
                  <a:pt x="252643" y="11074"/>
                </a:lnTo>
                <a:lnTo>
                  <a:pt x="309224" y="1266"/>
                </a:lnTo>
                <a:lnTo>
                  <a:pt x="359404" y="0"/>
                </a:lnTo>
                <a:lnTo>
                  <a:pt x="400622" y="7055"/>
                </a:lnTo>
                <a:lnTo>
                  <a:pt x="430319" y="22213"/>
                </a:lnTo>
                <a:lnTo>
                  <a:pt x="445932" y="45253"/>
                </a:lnTo>
                <a:lnTo>
                  <a:pt x="445533" y="73799"/>
                </a:lnTo>
                <a:lnTo>
                  <a:pt x="401660" y="136452"/>
                </a:lnTo>
                <a:lnTo>
                  <a:pt x="361592" y="167542"/>
                </a:lnTo>
                <a:lnTo>
                  <a:pt x="311708" y="196462"/>
                </a:lnTo>
                <a:lnTo>
                  <a:pt x="253709" y="221703"/>
                </a:lnTo>
                <a:lnTo>
                  <a:pt x="193259" y="240383"/>
                </a:lnTo>
                <a:lnTo>
                  <a:pt x="136670" y="250264"/>
                </a:lnTo>
                <a:lnTo>
                  <a:pt x="86495" y="251574"/>
                </a:lnTo>
                <a:close/>
              </a:path>
            </a:pathLst>
          </a:custGeom>
          <a:solidFill>
            <a:srgbClr val="8FCA4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370044" y="3926698"/>
            <a:ext cx="415290" cy="230504"/>
          </a:xfrm>
          <a:custGeom>
            <a:avLst/>
            <a:gdLst/>
            <a:ahLst/>
            <a:cxnLst/>
            <a:rect l="l" t="t" r="r" b="b"/>
            <a:pathLst>
              <a:path w="415290" h="230504">
                <a:moveTo>
                  <a:pt x="111303" y="230046"/>
                </a:moveTo>
                <a:lnTo>
                  <a:pt x="60680" y="228841"/>
                </a:lnTo>
                <a:lnTo>
                  <a:pt x="22595" y="217303"/>
                </a:lnTo>
                <a:lnTo>
                  <a:pt x="0" y="195052"/>
                </a:lnTo>
                <a:lnTo>
                  <a:pt x="1431" y="164298"/>
                </a:lnTo>
                <a:lnTo>
                  <a:pt x="22421" y="129503"/>
                </a:lnTo>
                <a:lnTo>
                  <a:pt x="60382" y="93976"/>
                </a:lnTo>
                <a:lnTo>
                  <a:pt x="112728" y="61023"/>
                </a:lnTo>
                <a:lnTo>
                  <a:pt x="176871" y="33953"/>
                </a:lnTo>
                <a:lnTo>
                  <a:pt x="233454" y="14620"/>
                </a:lnTo>
                <a:lnTo>
                  <a:pt x="286422" y="3235"/>
                </a:lnTo>
                <a:lnTo>
                  <a:pt x="333425" y="0"/>
                </a:lnTo>
                <a:lnTo>
                  <a:pt x="372113" y="5115"/>
                </a:lnTo>
                <a:lnTo>
                  <a:pt x="400137" y="18781"/>
                </a:lnTo>
                <a:lnTo>
                  <a:pt x="415145" y="41202"/>
                </a:lnTo>
                <a:lnTo>
                  <a:pt x="413748" y="72191"/>
                </a:lnTo>
                <a:lnTo>
                  <a:pt x="392766" y="107175"/>
                </a:lnTo>
                <a:lnTo>
                  <a:pt x="354806" y="142843"/>
                </a:lnTo>
                <a:lnTo>
                  <a:pt x="302469" y="175883"/>
                </a:lnTo>
                <a:lnTo>
                  <a:pt x="238359" y="202984"/>
                </a:lnTo>
                <a:lnTo>
                  <a:pt x="171513" y="221300"/>
                </a:lnTo>
                <a:lnTo>
                  <a:pt x="111303" y="230046"/>
                </a:lnTo>
                <a:close/>
              </a:path>
            </a:pathLst>
          </a:custGeom>
          <a:solidFill>
            <a:srgbClr val="99D04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370044" y="3960737"/>
            <a:ext cx="415290" cy="200025"/>
          </a:xfrm>
          <a:custGeom>
            <a:avLst/>
            <a:gdLst/>
            <a:ahLst/>
            <a:cxnLst/>
            <a:rect l="l" t="t" r="r" b="b"/>
            <a:pathLst>
              <a:path w="415290" h="200025">
                <a:moveTo>
                  <a:pt x="224193" y="173588"/>
                </a:moveTo>
                <a:lnTo>
                  <a:pt x="115147" y="173588"/>
                </a:lnTo>
                <a:lnTo>
                  <a:pt x="171259" y="164336"/>
                </a:lnTo>
                <a:lnTo>
                  <a:pt x="230684" y="145833"/>
                </a:lnTo>
                <a:lnTo>
                  <a:pt x="287426" y="119573"/>
                </a:lnTo>
                <a:lnTo>
                  <a:pt x="336084" y="88912"/>
                </a:lnTo>
                <a:lnTo>
                  <a:pt x="374057" y="56798"/>
                </a:lnTo>
                <a:lnTo>
                  <a:pt x="398748" y="26178"/>
                </a:lnTo>
                <a:lnTo>
                  <a:pt x="407556" y="0"/>
                </a:lnTo>
                <a:lnTo>
                  <a:pt x="415145" y="0"/>
                </a:lnTo>
                <a:lnTo>
                  <a:pt x="415145" y="7163"/>
                </a:lnTo>
                <a:lnTo>
                  <a:pt x="413756" y="38120"/>
                </a:lnTo>
                <a:lnTo>
                  <a:pt x="392791" y="73100"/>
                </a:lnTo>
                <a:lnTo>
                  <a:pt x="354843" y="108780"/>
                </a:lnTo>
                <a:lnTo>
                  <a:pt x="302501" y="141837"/>
                </a:lnTo>
                <a:lnTo>
                  <a:pt x="238359" y="168945"/>
                </a:lnTo>
                <a:lnTo>
                  <a:pt x="224193" y="173588"/>
                </a:lnTo>
                <a:close/>
              </a:path>
              <a:path w="415290" h="200025">
                <a:moveTo>
                  <a:pt x="81762" y="199530"/>
                </a:moveTo>
                <a:lnTo>
                  <a:pt x="43073" y="193835"/>
                </a:lnTo>
                <a:lnTo>
                  <a:pt x="15038" y="180887"/>
                </a:lnTo>
                <a:lnTo>
                  <a:pt x="0" y="161099"/>
                </a:lnTo>
                <a:lnTo>
                  <a:pt x="0" y="145833"/>
                </a:lnTo>
                <a:lnTo>
                  <a:pt x="26185" y="164336"/>
                </a:lnTo>
                <a:lnTo>
                  <a:pt x="65678" y="173588"/>
                </a:lnTo>
                <a:lnTo>
                  <a:pt x="224193" y="173588"/>
                </a:lnTo>
                <a:lnTo>
                  <a:pt x="181746" y="187499"/>
                </a:lnTo>
                <a:lnTo>
                  <a:pt x="128767" y="197556"/>
                </a:lnTo>
                <a:lnTo>
                  <a:pt x="81762" y="199530"/>
                </a:lnTo>
                <a:close/>
              </a:path>
            </a:pathLst>
          </a:custGeom>
          <a:solidFill>
            <a:srgbClr val="E3F2C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0" name="bg object 3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56419" y="4744658"/>
            <a:ext cx="653419" cy="553230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8556555" y="4398409"/>
            <a:ext cx="161290" cy="369570"/>
          </a:xfrm>
          <a:custGeom>
            <a:avLst/>
            <a:gdLst/>
            <a:ahLst/>
            <a:cxnLst/>
            <a:rect l="l" t="t" r="r" b="b"/>
            <a:pathLst>
              <a:path w="161290" h="369570">
                <a:moveTo>
                  <a:pt x="115128" y="369190"/>
                </a:moveTo>
                <a:lnTo>
                  <a:pt x="0" y="15606"/>
                </a:lnTo>
                <a:lnTo>
                  <a:pt x="46051" y="0"/>
                </a:lnTo>
                <a:lnTo>
                  <a:pt x="161180" y="353668"/>
                </a:lnTo>
                <a:lnTo>
                  <a:pt x="115128" y="369190"/>
                </a:lnTo>
                <a:close/>
              </a:path>
            </a:pathLst>
          </a:custGeom>
          <a:solidFill>
            <a:srgbClr val="5D58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g object 32"/>
          <p:cNvSpPr/>
          <p:nvPr/>
        </p:nvSpPr>
        <p:spPr>
          <a:xfrm>
            <a:off x="8171854" y="3837247"/>
            <a:ext cx="727710" cy="782320"/>
          </a:xfrm>
          <a:custGeom>
            <a:avLst/>
            <a:gdLst/>
            <a:ahLst/>
            <a:cxnLst/>
            <a:rect l="l" t="t" r="r" b="b"/>
            <a:pathLst>
              <a:path w="727709" h="782320">
                <a:moveTo>
                  <a:pt x="293842" y="781681"/>
                </a:moveTo>
                <a:lnTo>
                  <a:pt x="244751" y="782257"/>
                </a:lnTo>
                <a:lnTo>
                  <a:pt x="200594" y="777147"/>
                </a:lnTo>
                <a:lnTo>
                  <a:pt x="162324" y="766346"/>
                </a:lnTo>
                <a:lnTo>
                  <a:pt x="107254" y="727651"/>
                </a:lnTo>
                <a:lnTo>
                  <a:pt x="92359" y="699746"/>
                </a:lnTo>
                <a:lnTo>
                  <a:pt x="84598" y="691900"/>
                </a:lnTo>
                <a:lnTo>
                  <a:pt x="91135" y="617230"/>
                </a:lnTo>
                <a:lnTo>
                  <a:pt x="113487" y="559328"/>
                </a:lnTo>
                <a:lnTo>
                  <a:pt x="138685" y="510125"/>
                </a:lnTo>
                <a:lnTo>
                  <a:pt x="153761" y="476817"/>
                </a:lnTo>
                <a:lnTo>
                  <a:pt x="159474" y="376758"/>
                </a:lnTo>
                <a:lnTo>
                  <a:pt x="153688" y="323163"/>
                </a:lnTo>
                <a:lnTo>
                  <a:pt x="130649" y="299854"/>
                </a:lnTo>
                <a:lnTo>
                  <a:pt x="95148" y="287995"/>
                </a:lnTo>
                <a:lnTo>
                  <a:pt x="59632" y="256723"/>
                </a:lnTo>
                <a:lnTo>
                  <a:pt x="26961" y="212498"/>
                </a:lnTo>
                <a:lnTo>
                  <a:pt x="0" y="161781"/>
                </a:lnTo>
                <a:lnTo>
                  <a:pt x="176701" y="69590"/>
                </a:lnTo>
                <a:lnTo>
                  <a:pt x="199897" y="107797"/>
                </a:lnTo>
                <a:lnTo>
                  <a:pt x="184462" y="69590"/>
                </a:lnTo>
                <a:lnTo>
                  <a:pt x="438086" y="0"/>
                </a:lnTo>
                <a:lnTo>
                  <a:pt x="450799" y="55114"/>
                </a:lnTo>
                <a:lnTo>
                  <a:pt x="453447" y="110803"/>
                </a:lnTo>
                <a:lnTo>
                  <a:pt x="444598" y="159170"/>
                </a:lnTo>
                <a:lnTo>
                  <a:pt x="422821" y="192313"/>
                </a:lnTo>
                <a:lnTo>
                  <a:pt x="415388" y="220906"/>
                </a:lnTo>
                <a:lnTo>
                  <a:pt x="431963" y="256495"/>
                </a:lnTo>
                <a:lnTo>
                  <a:pt x="461473" y="293181"/>
                </a:lnTo>
                <a:lnTo>
                  <a:pt x="515009" y="346248"/>
                </a:lnTo>
                <a:lnTo>
                  <a:pt x="630309" y="399891"/>
                </a:lnTo>
                <a:lnTo>
                  <a:pt x="662007" y="409667"/>
                </a:lnTo>
                <a:lnTo>
                  <a:pt x="687980" y="425903"/>
                </a:lnTo>
                <a:lnTo>
                  <a:pt x="708165" y="446424"/>
                </a:lnTo>
                <a:lnTo>
                  <a:pt x="722497" y="469056"/>
                </a:lnTo>
                <a:lnTo>
                  <a:pt x="727490" y="498852"/>
                </a:lnTo>
                <a:lnTo>
                  <a:pt x="722352" y="531094"/>
                </a:lnTo>
                <a:lnTo>
                  <a:pt x="684466" y="599138"/>
                </a:lnTo>
                <a:lnTo>
                  <a:pt x="653112" y="633048"/>
                </a:lnTo>
                <a:lnTo>
                  <a:pt x="614412" y="665624"/>
                </a:lnTo>
                <a:lnTo>
                  <a:pt x="569062" y="695919"/>
                </a:lnTo>
                <a:lnTo>
                  <a:pt x="517758" y="722987"/>
                </a:lnTo>
                <a:lnTo>
                  <a:pt x="461197" y="745884"/>
                </a:lnTo>
                <a:lnTo>
                  <a:pt x="403018" y="763490"/>
                </a:lnTo>
                <a:lnTo>
                  <a:pt x="346915" y="775424"/>
                </a:lnTo>
                <a:lnTo>
                  <a:pt x="293842" y="781681"/>
                </a:lnTo>
                <a:close/>
              </a:path>
            </a:pathLst>
          </a:custGeom>
          <a:solidFill>
            <a:srgbClr val="F7F74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bg object 33"/>
          <p:cNvSpPr/>
          <p:nvPr/>
        </p:nvSpPr>
        <p:spPr>
          <a:xfrm>
            <a:off x="8172110" y="3937455"/>
            <a:ext cx="346075" cy="683895"/>
          </a:xfrm>
          <a:custGeom>
            <a:avLst/>
            <a:gdLst/>
            <a:ahLst/>
            <a:cxnLst/>
            <a:rect l="l" t="t" r="r" b="b"/>
            <a:pathLst>
              <a:path w="346075" h="683895">
                <a:moveTo>
                  <a:pt x="283437" y="683584"/>
                </a:moveTo>
                <a:lnTo>
                  <a:pt x="227298" y="682115"/>
                </a:lnTo>
                <a:lnTo>
                  <a:pt x="178844" y="672562"/>
                </a:lnTo>
                <a:lnTo>
                  <a:pt x="139352" y="655349"/>
                </a:lnTo>
                <a:lnTo>
                  <a:pt x="110098" y="630895"/>
                </a:lnTo>
                <a:lnTo>
                  <a:pt x="92359" y="599624"/>
                </a:lnTo>
                <a:lnTo>
                  <a:pt x="84598" y="591778"/>
                </a:lnTo>
                <a:lnTo>
                  <a:pt x="84598" y="576512"/>
                </a:lnTo>
                <a:lnTo>
                  <a:pt x="91135" y="517108"/>
                </a:lnTo>
                <a:lnTo>
                  <a:pt x="113487" y="459206"/>
                </a:lnTo>
                <a:lnTo>
                  <a:pt x="138685" y="410003"/>
                </a:lnTo>
                <a:lnTo>
                  <a:pt x="153761" y="376694"/>
                </a:lnTo>
                <a:lnTo>
                  <a:pt x="159602" y="276636"/>
                </a:lnTo>
                <a:lnTo>
                  <a:pt x="153832" y="223041"/>
                </a:lnTo>
                <a:lnTo>
                  <a:pt x="130649" y="199732"/>
                </a:lnTo>
                <a:lnTo>
                  <a:pt x="95148" y="187873"/>
                </a:lnTo>
                <a:lnTo>
                  <a:pt x="59632" y="156600"/>
                </a:lnTo>
                <a:lnTo>
                  <a:pt x="26961" y="112376"/>
                </a:lnTo>
                <a:lnTo>
                  <a:pt x="0" y="61659"/>
                </a:lnTo>
                <a:lnTo>
                  <a:pt x="122974" y="0"/>
                </a:lnTo>
                <a:lnTo>
                  <a:pt x="199897" y="30446"/>
                </a:lnTo>
                <a:lnTo>
                  <a:pt x="208564" y="95932"/>
                </a:lnTo>
                <a:lnTo>
                  <a:pt x="220513" y="136475"/>
                </a:lnTo>
                <a:lnTo>
                  <a:pt x="275236" y="188198"/>
                </a:lnTo>
                <a:lnTo>
                  <a:pt x="294122" y="227513"/>
                </a:lnTo>
                <a:lnTo>
                  <a:pt x="304357" y="268268"/>
                </a:lnTo>
                <a:lnTo>
                  <a:pt x="307436" y="299684"/>
                </a:lnTo>
                <a:lnTo>
                  <a:pt x="305770" y="312932"/>
                </a:lnTo>
                <a:lnTo>
                  <a:pt x="273962" y="399255"/>
                </a:lnTo>
                <a:lnTo>
                  <a:pt x="262283" y="438468"/>
                </a:lnTo>
                <a:lnTo>
                  <a:pt x="253997" y="480358"/>
                </a:lnTo>
                <a:lnTo>
                  <a:pt x="251461" y="523398"/>
                </a:lnTo>
                <a:lnTo>
                  <a:pt x="257034" y="566064"/>
                </a:lnTo>
                <a:lnTo>
                  <a:pt x="273073" y="606828"/>
                </a:lnTo>
                <a:lnTo>
                  <a:pt x="301937" y="644165"/>
                </a:lnTo>
                <a:lnTo>
                  <a:pt x="345983" y="676549"/>
                </a:lnTo>
                <a:lnTo>
                  <a:pt x="283437" y="683584"/>
                </a:lnTo>
                <a:close/>
              </a:path>
            </a:pathLst>
          </a:custGeom>
          <a:solidFill>
            <a:srgbClr val="F9C61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bg object 34"/>
          <p:cNvSpPr/>
          <p:nvPr/>
        </p:nvSpPr>
        <p:spPr>
          <a:xfrm>
            <a:off x="8303100" y="4321825"/>
            <a:ext cx="579120" cy="277495"/>
          </a:xfrm>
          <a:custGeom>
            <a:avLst/>
            <a:gdLst/>
            <a:ahLst/>
            <a:cxnLst/>
            <a:rect l="l" t="t" r="r" b="b"/>
            <a:pathLst>
              <a:path w="579120" h="277495">
                <a:moveTo>
                  <a:pt x="237915" y="263813"/>
                </a:moveTo>
                <a:lnTo>
                  <a:pt x="99782" y="263813"/>
                </a:lnTo>
                <a:lnTo>
                  <a:pt x="147496" y="262985"/>
                </a:lnTo>
                <a:lnTo>
                  <a:pt x="200197" y="255970"/>
                </a:lnTo>
                <a:lnTo>
                  <a:pt x="256545" y="242635"/>
                </a:lnTo>
                <a:lnTo>
                  <a:pt x="315196" y="222844"/>
                </a:lnTo>
                <a:lnTo>
                  <a:pt x="377665" y="197570"/>
                </a:lnTo>
                <a:lnTo>
                  <a:pt x="432737" y="168670"/>
                </a:lnTo>
                <a:lnTo>
                  <a:pt x="479606" y="137226"/>
                </a:lnTo>
                <a:lnTo>
                  <a:pt x="517464" y="104321"/>
                </a:lnTo>
                <a:lnTo>
                  <a:pt x="545505" y="71039"/>
                </a:lnTo>
                <a:lnTo>
                  <a:pt x="568906" y="7675"/>
                </a:lnTo>
                <a:lnTo>
                  <a:pt x="568906" y="0"/>
                </a:lnTo>
                <a:lnTo>
                  <a:pt x="576667" y="0"/>
                </a:lnTo>
                <a:lnTo>
                  <a:pt x="576667" y="7675"/>
                </a:lnTo>
                <a:lnTo>
                  <a:pt x="579016" y="35157"/>
                </a:lnTo>
                <a:lnTo>
                  <a:pt x="569571" y="65197"/>
                </a:lnTo>
                <a:lnTo>
                  <a:pt x="519966" y="128596"/>
                </a:lnTo>
                <a:lnTo>
                  <a:pt x="482138" y="159778"/>
                </a:lnTo>
                <a:lnTo>
                  <a:pt x="437181" y="189164"/>
                </a:lnTo>
                <a:lnTo>
                  <a:pt x="386262" y="215666"/>
                </a:lnTo>
                <a:lnTo>
                  <a:pt x="330547" y="238195"/>
                </a:lnTo>
                <a:lnTo>
                  <a:pt x="265415" y="258035"/>
                </a:lnTo>
                <a:lnTo>
                  <a:pt x="237915" y="263813"/>
                </a:lnTo>
                <a:close/>
              </a:path>
              <a:path w="579120" h="277495">
                <a:moveTo>
                  <a:pt x="145580" y="277315"/>
                </a:moveTo>
                <a:lnTo>
                  <a:pt x="94618" y="276487"/>
                </a:lnTo>
                <a:lnTo>
                  <a:pt x="52120" y="268501"/>
                </a:lnTo>
                <a:lnTo>
                  <a:pt x="19957" y="253224"/>
                </a:lnTo>
                <a:lnTo>
                  <a:pt x="0" y="230519"/>
                </a:lnTo>
                <a:lnTo>
                  <a:pt x="24692" y="247446"/>
                </a:lnTo>
                <a:lnTo>
                  <a:pt x="58400" y="258588"/>
                </a:lnTo>
                <a:lnTo>
                  <a:pt x="99782" y="263813"/>
                </a:lnTo>
                <a:lnTo>
                  <a:pt x="237915" y="263813"/>
                </a:lnTo>
                <a:lnTo>
                  <a:pt x="203136" y="271120"/>
                </a:lnTo>
                <a:lnTo>
                  <a:pt x="145580" y="277315"/>
                </a:lnTo>
                <a:close/>
              </a:path>
            </a:pathLst>
          </a:custGeom>
          <a:solidFill>
            <a:srgbClr val="F7F9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bg object 35"/>
          <p:cNvSpPr/>
          <p:nvPr/>
        </p:nvSpPr>
        <p:spPr>
          <a:xfrm>
            <a:off x="8172018" y="3800004"/>
            <a:ext cx="446405" cy="252095"/>
          </a:xfrm>
          <a:custGeom>
            <a:avLst/>
            <a:gdLst/>
            <a:ahLst/>
            <a:cxnLst/>
            <a:rect l="l" t="t" r="r" b="b"/>
            <a:pathLst>
              <a:path w="446404" h="252095">
                <a:moveTo>
                  <a:pt x="445935" y="45173"/>
                </a:moveTo>
                <a:lnTo>
                  <a:pt x="430390" y="22174"/>
                </a:lnTo>
                <a:lnTo>
                  <a:pt x="400723" y="7035"/>
                </a:lnTo>
                <a:lnTo>
                  <a:pt x="359498" y="0"/>
                </a:lnTo>
                <a:lnTo>
                  <a:pt x="309295" y="1308"/>
                </a:lnTo>
                <a:lnTo>
                  <a:pt x="252679" y="11201"/>
                </a:lnTo>
                <a:lnTo>
                  <a:pt x="192227" y="29908"/>
                </a:lnTo>
                <a:lnTo>
                  <a:pt x="134251" y="55181"/>
                </a:lnTo>
                <a:lnTo>
                  <a:pt x="84353" y="84112"/>
                </a:lnTo>
                <a:lnTo>
                  <a:pt x="44272" y="115214"/>
                </a:lnTo>
                <a:lnTo>
                  <a:pt x="15709" y="146964"/>
                </a:lnTo>
                <a:lnTo>
                  <a:pt x="0" y="206451"/>
                </a:lnTo>
                <a:lnTo>
                  <a:pt x="15608" y="229577"/>
                </a:lnTo>
                <a:lnTo>
                  <a:pt x="45313" y="244779"/>
                </a:lnTo>
                <a:lnTo>
                  <a:pt x="86525" y="251815"/>
                </a:lnTo>
                <a:lnTo>
                  <a:pt x="136702" y="250507"/>
                </a:lnTo>
                <a:lnTo>
                  <a:pt x="193294" y="240626"/>
                </a:lnTo>
                <a:lnTo>
                  <a:pt x="253707" y="221970"/>
                </a:lnTo>
                <a:lnTo>
                  <a:pt x="311746" y="196621"/>
                </a:lnTo>
                <a:lnTo>
                  <a:pt x="361645" y="167627"/>
                </a:lnTo>
                <a:lnTo>
                  <a:pt x="401726" y="136486"/>
                </a:lnTo>
                <a:lnTo>
                  <a:pt x="430263" y="104698"/>
                </a:lnTo>
                <a:lnTo>
                  <a:pt x="445935" y="45173"/>
                </a:lnTo>
                <a:close/>
              </a:path>
            </a:pathLst>
          </a:custGeom>
          <a:solidFill>
            <a:srgbClr val="F7F74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bg object 36"/>
          <p:cNvSpPr/>
          <p:nvPr/>
        </p:nvSpPr>
        <p:spPr>
          <a:xfrm>
            <a:off x="8187460" y="3845178"/>
            <a:ext cx="415290" cy="200025"/>
          </a:xfrm>
          <a:custGeom>
            <a:avLst/>
            <a:gdLst/>
            <a:ahLst/>
            <a:cxnLst/>
            <a:rect l="l" t="t" r="r" b="b"/>
            <a:pathLst>
              <a:path w="415290" h="200025">
                <a:moveTo>
                  <a:pt x="224684" y="173673"/>
                </a:moveTo>
                <a:lnTo>
                  <a:pt x="115214" y="173673"/>
                </a:lnTo>
                <a:lnTo>
                  <a:pt x="171320" y="164422"/>
                </a:lnTo>
                <a:lnTo>
                  <a:pt x="230769" y="145919"/>
                </a:lnTo>
                <a:lnTo>
                  <a:pt x="287469" y="120403"/>
                </a:lnTo>
                <a:lnTo>
                  <a:pt x="336097" y="91227"/>
                </a:lnTo>
                <a:lnTo>
                  <a:pt x="374044" y="60217"/>
                </a:lnTo>
                <a:lnTo>
                  <a:pt x="398705" y="29200"/>
                </a:lnTo>
                <a:lnTo>
                  <a:pt x="407470" y="0"/>
                </a:lnTo>
                <a:lnTo>
                  <a:pt x="415145" y="0"/>
                </a:lnTo>
                <a:lnTo>
                  <a:pt x="415145" y="7675"/>
                </a:lnTo>
                <a:lnTo>
                  <a:pt x="413714" y="38498"/>
                </a:lnTo>
                <a:lnTo>
                  <a:pt x="392724" y="73387"/>
                </a:lnTo>
                <a:lnTo>
                  <a:pt x="354762" y="109016"/>
                </a:lnTo>
                <a:lnTo>
                  <a:pt x="302417" y="142062"/>
                </a:lnTo>
                <a:lnTo>
                  <a:pt x="238273" y="169201"/>
                </a:lnTo>
                <a:lnTo>
                  <a:pt x="224684" y="173673"/>
                </a:lnTo>
                <a:close/>
              </a:path>
              <a:path w="415290" h="200025">
                <a:moveTo>
                  <a:pt x="81752" y="199871"/>
                </a:moveTo>
                <a:lnTo>
                  <a:pt x="43069" y="194141"/>
                </a:lnTo>
                <a:lnTo>
                  <a:pt x="15038" y="181135"/>
                </a:lnTo>
                <a:lnTo>
                  <a:pt x="0" y="161270"/>
                </a:lnTo>
                <a:lnTo>
                  <a:pt x="0" y="145919"/>
                </a:lnTo>
                <a:lnTo>
                  <a:pt x="26251" y="164422"/>
                </a:lnTo>
                <a:lnTo>
                  <a:pt x="65757" y="173673"/>
                </a:lnTo>
                <a:lnTo>
                  <a:pt x="224684" y="173673"/>
                </a:lnTo>
                <a:lnTo>
                  <a:pt x="181697" y="187820"/>
                </a:lnTo>
                <a:lnTo>
                  <a:pt x="128742" y="197903"/>
                </a:lnTo>
                <a:lnTo>
                  <a:pt x="81752" y="199871"/>
                </a:lnTo>
                <a:close/>
              </a:path>
            </a:pathLst>
          </a:custGeom>
          <a:solidFill>
            <a:srgbClr val="F7FAE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7" name="bg object 3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83892" y="3846830"/>
            <a:ext cx="8592885" cy="6438899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9858883" y="3867641"/>
            <a:ext cx="8369300" cy="6413500"/>
          </a:xfrm>
          <a:custGeom>
            <a:avLst/>
            <a:gdLst/>
            <a:ahLst/>
            <a:cxnLst/>
            <a:rect l="l" t="t" r="r" b="b"/>
            <a:pathLst>
              <a:path w="8369300" h="6413500">
                <a:moveTo>
                  <a:pt x="2736013" y="406399"/>
                </a:moveTo>
                <a:lnTo>
                  <a:pt x="2316383" y="406399"/>
                </a:lnTo>
                <a:lnTo>
                  <a:pt x="2355263" y="393699"/>
                </a:lnTo>
                <a:lnTo>
                  <a:pt x="2386296" y="380999"/>
                </a:lnTo>
                <a:lnTo>
                  <a:pt x="2406848" y="342899"/>
                </a:lnTo>
                <a:lnTo>
                  <a:pt x="2414284" y="304799"/>
                </a:lnTo>
                <a:lnTo>
                  <a:pt x="2410572" y="266699"/>
                </a:lnTo>
                <a:lnTo>
                  <a:pt x="2400309" y="253999"/>
                </a:lnTo>
                <a:lnTo>
                  <a:pt x="2384806" y="228599"/>
                </a:lnTo>
                <a:lnTo>
                  <a:pt x="2365372" y="215899"/>
                </a:lnTo>
                <a:lnTo>
                  <a:pt x="2369479" y="190499"/>
                </a:lnTo>
                <a:lnTo>
                  <a:pt x="2372311" y="165099"/>
                </a:lnTo>
                <a:lnTo>
                  <a:pt x="2375187" y="152399"/>
                </a:lnTo>
                <a:lnTo>
                  <a:pt x="2379425" y="126999"/>
                </a:lnTo>
                <a:lnTo>
                  <a:pt x="2389719" y="101599"/>
                </a:lnTo>
                <a:lnTo>
                  <a:pt x="2399416" y="76199"/>
                </a:lnTo>
                <a:lnTo>
                  <a:pt x="2407833" y="50799"/>
                </a:lnTo>
                <a:lnTo>
                  <a:pt x="2414284" y="25399"/>
                </a:lnTo>
                <a:lnTo>
                  <a:pt x="2421349" y="12699"/>
                </a:lnTo>
                <a:lnTo>
                  <a:pt x="2421349" y="0"/>
                </a:lnTo>
                <a:lnTo>
                  <a:pt x="2630969" y="0"/>
                </a:lnTo>
                <a:lnTo>
                  <a:pt x="2644410" y="25399"/>
                </a:lnTo>
                <a:lnTo>
                  <a:pt x="2654590" y="50799"/>
                </a:lnTo>
                <a:lnTo>
                  <a:pt x="2663460" y="76199"/>
                </a:lnTo>
                <a:lnTo>
                  <a:pt x="2672971" y="101599"/>
                </a:lnTo>
                <a:lnTo>
                  <a:pt x="2680112" y="114299"/>
                </a:lnTo>
                <a:lnTo>
                  <a:pt x="2682647" y="139699"/>
                </a:lnTo>
                <a:lnTo>
                  <a:pt x="2683856" y="165099"/>
                </a:lnTo>
                <a:lnTo>
                  <a:pt x="2687023" y="190499"/>
                </a:lnTo>
                <a:lnTo>
                  <a:pt x="2687023" y="215899"/>
                </a:lnTo>
                <a:lnTo>
                  <a:pt x="2667590" y="228599"/>
                </a:lnTo>
                <a:lnTo>
                  <a:pt x="2652087" y="253999"/>
                </a:lnTo>
                <a:lnTo>
                  <a:pt x="2641824" y="279399"/>
                </a:lnTo>
                <a:lnTo>
                  <a:pt x="2638112" y="304799"/>
                </a:lnTo>
                <a:lnTo>
                  <a:pt x="2645537" y="342899"/>
                </a:lnTo>
                <a:lnTo>
                  <a:pt x="2666071" y="380999"/>
                </a:lnTo>
                <a:lnTo>
                  <a:pt x="2697100" y="393699"/>
                </a:lnTo>
                <a:lnTo>
                  <a:pt x="2736013" y="406399"/>
                </a:lnTo>
                <a:close/>
              </a:path>
              <a:path w="8369300" h="6413500">
                <a:moveTo>
                  <a:pt x="3142055" y="406399"/>
                </a:moveTo>
                <a:lnTo>
                  <a:pt x="2736013" y="406399"/>
                </a:lnTo>
                <a:lnTo>
                  <a:pt x="2774949" y="393699"/>
                </a:lnTo>
                <a:lnTo>
                  <a:pt x="2806032" y="380999"/>
                </a:lnTo>
                <a:lnTo>
                  <a:pt x="2826619" y="342899"/>
                </a:lnTo>
                <a:lnTo>
                  <a:pt x="2834068" y="304799"/>
                </a:lnTo>
                <a:lnTo>
                  <a:pt x="2831446" y="279399"/>
                </a:lnTo>
                <a:lnTo>
                  <a:pt x="2823568" y="253999"/>
                </a:lnTo>
                <a:lnTo>
                  <a:pt x="2810420" y="228599"/>
                </a:lnTo>
                <a:lnTo>
                  <a:pt x="2791989" y="215899"/>
                </a:lnTo>
                <a:lnTo>
                  <a:pt x="2798367" y="190499"/>
                </a:lnTo>
                <a:lnTo>
                  <a:pt x="2813715" y="114299"/>
                </a:lnTo>
                <a:lnTo>
                  <a:pt x="2820094" y="76199"/>
                </a:lnTo>
                <a:lnTo>
                  <a:pt x="2821296" y="63499"/>
                </a:lnTo>
                <a:lnTo>
                  <a:pt x="2824470" y="38099"/>
                </a:lnTo>
                <a:lnTo>
                  <a:pt x="2828970" y="25399"/>
                </a:lnTo>
                <a:lnTo>
                  <a:pt x="2834146" y="0"/>
                </a:lnTo>
                <a:lnTo>
                  <a:pt x="3065039" y="0"/>
                </a:lnTo>
                <a:lnTo>
                  <a:pt x="3072266" y="38099"/>
                </a:lnTo>
                <a:lnTo>
                  <a:pt x="3075520" y="88899"/>
                </a:lnTo>
                <a:lnTo>
                  <a:pt x="3078773" y="126999"/>
                </a:lnTo>
                <a:lnTo>
                  <a:pt x="3086001" y="165099"/>
                </a:lnTo>
                <a:lnTo>
                  <a:pt x="3086111" y="177799"/>
                </a:lnTo>
                <a:lnTo>
                  <a:pt x="3086884" y="190499"/>
                </a:lnTo>
                <a:lnTo>
                  <a:pt x="3088981" y="190499"/>
                </a:lnTo>
                <a:lnTo>
                  <a:pt x="3093066" y="215899"/>
                </a:lnTo>
                <a:lnTo>
                  <a:pt x="3073620" y="228599"/>
                </a:lnTo>
                <a:lnTo>
                  <a:pt x="3058090" y="253999"/>
                </a:lnTo>
                <a:lnTo>
                  <a:pt x="3047801" y="279399"/>
                </a:lnTo>
                <a:lnTo>
                  <a:pt x="3044077" y="304799"/>
                </a:lnTo>
                <a:lnTo>
                  <a:pt x="3051503" y="342899"/>
                </a:lnTo>
                <a:lnTo>
                  <a:pt x="3072046" y="380999"/>
                </a:lnTo>
                <a:lnTo>
                  <a:pt x="3103098" y="393699"/>
                </a:lnTo>
                <a:lnTo>
                  <a:pt x="3142055" y="406399"/>
                </a:lnTo>
                <a:close/>
              </a:path>
              <a:path w="8369300" h="6413500">
                <a:moveTo>
                  <a:pt x="5598264" y="406399"/>
                </a:moveTo>
                <a:lnTo>
                  <a:pt x="5192377" y="406399"/>
                </a:lnTo>
                <a:lnTo>
                  <a:pt x="5231301" y="393699"/>
                </a:lnTo>
                <a:lnTo>
                  <a:pt x="5262357" y="380999"/>
                </a:lnTo>
                <a:lnTo>
                  <a:pt x="5282918" y="342899"/>
                </a:lnTo>
                <a:lnTo>
                  <a:pt x="5290355" y="304799"/>
                </a:lnTo>
                <a:lnTo>
                  <a:pt x="5289035" y="279399"/>
                </a:lnTo>
                <a:lnTo>
                  <a:pt x="5285095" y="266699"/>
                </a:lnTo>
                <a:lnTo>
                  <a:pt x="5278564" y="253999"/>
                </a:lnTo>
                <a:lnTo>
                  <a:pt x="5269471" y="241299"/>
                </a:lnTo>
                <a:lnTo>
                  <a:pt x="5269471" y="215899"/>
                </a:lnTo>
                <a:lnTo>
                  <a:pt x="5271740" y="190499"/>
                </a:lnTo>
                <a:lnTo>
                  <a:pt x="5277263" y="165099"/>
                </a:lnTo>
                <a:lnTo>
                  <a:pt x="5284111" y="139699"/>
                </a:lnTo>
                <a:lnTo>
                  <a:pt x="5290355" y="114299"/>
                </a:lnTo>
                <a:lnTo>
                  <a:pt x="5298652" y="88899"/>
                </a:lnTo>
                <a:lnTo>
                  <a:pt x="5310007" y="25399"/>
                </a:lnTo>
                <a:lnTo>
                  <a:pt x="5318304" y="0"/>
                </a:lnTo>
                <a:lnTo>
                  <a:pt x="5479324" y="0"/>
                </a:lnTo>
                <a:lnTo>
                  <a:pt x="5480525" y="12699"/>
                </a:lnTo>
                <a:lnTo>
                  <a:pt x="5483691" y="25399"/>
                </a:lnTo>
                <a:lnTo>
                  <a:pt x="5488167" y="38099"/>
                </a:lnTo>
                <a:lnTo>
                  <a:pt x="5493298" y="50799"/>
                </a:lnTo>
                <a:lnTo>
                  <a:pt x="5503835" y="88899"/>
                </a:lnTo>
                <a:lnTo>
                  <a:pt x="5524763" y="152399"/>
                </a:lnTo>
                <a:lnTo>
                  <a:pt x="5535300" y="190499"/>
                </a:lnTo>
                <a:lnTo>
                  <a:pt x="5536392" y="203199"/>
                </a:lnTo>
                <a:lnTo>
                  <a:pt x="5538794" y="203199"/>
                </a:lnTo>
                <a:lnTo>
                  <a:pt x="5541195" y="215899"/>
                </a:lnTo>
                <a:lnTo>
                  <a:pt x="5542287" y="215899"/>
                </a:lnTo>
                <a:lnTo>
                  <a:pt x="5523901" y="228599"/>
                </a:lnTo>
                <a:lnTo>
                  <a:pt x="5510776" y="253999"/>
                </a:lnTo>
                <a:lnTo>
                  <a:pt x="5502907" y="279399"/>
                </a:lnTo>
                <a:lnTo>
                  <a:pt x="5500285" y="304799"/>
                </a:lnTo>
                <a:lnTo>
                  <a:pt x="5507723" y="342899"/>
                </a:lnTo>
                <a:lnTo>
                  <a:pt x="5528283" y="380999"/>
                </a:lnTo>
                <a:lnTo>
                  <a:pt x="5559340" y="393699"/>
                </a:lnTo>
                <a:lnTo>
                  <a:pt x="5598264" y="406399"/>
                </a:lnTo>
                <a:close/>
              </a:path>
              <a:path w="8369300" h="6413500">
                <a:moveTo>
                  <a:pt x="7655417" y="406399"/>
                </a:moveTo>
                <a:lnTo>
                  <a:pt x="5598264" y="406399"/>
                </a:lnTo>
                <a:lnTo>
                  <a:pt x="5637200" y="393699"/>
                </a:lnTo>
                <a:lnTo>
                  <a:pt x="5668283" y="380999"/>
                </a:lnTo>
                <a:lnTo>
                  <a:pt x="5688870" y="342899"/>
                </a:lnTo>
                <a:lnTo>
                  <a:pt x="5696320" y="304799"/>
                </a:lnTo>
                <a:lnTo>
                  <a:pt x="5693795" y="279399"/>
                </a:lnTo>
                <a:lnTo>
                  <a:pt x="5686663" y="266699"/>
                </a:lnTo>
                <a:lnTo>
                  <a:pt x="5675587" y="241299"/>
                </a:lnTo>
                <a:lnTo>
                  <a:pt x="5661227" y="228599"/>
                </a:lnTo>
                <a:lnTo>
                  <a:pt x="5670541" y="190499"/>
                </a:lnTo>
                <a:lnTo>
                  <a:pt x="5677861" y="152399"/>
                </a:lnTo>
                <a:lnTo>
                  <a:pt x="5683871" y="114299"/>
                </a:lnTo>
                <a:lnTo>
                  <a:pt x="5689254" y="88899"/>
                </a:lnTo>
                <a:lnTo>
                  <a:pt x="5690566" y="63499"/>
                </a:lnTo>
                <a:lnTo>
                  <a:pt x="5694505" y="38099"/>
                </a:lnTo>
                <a:lnTo>
                  <a:pt x="5701078" y="25399"/>
                </a:lnTo>
                <a:lnTo>
                  <a:pt x="5710294" y="0"/>
                </a:lnTo>
                <a:lnTo>
                  <a:pt x="5913083" y="0"/>
                </a:lnTo>
                <a:lnTo>
                  <a:pt x="5931534" y="38099"/>
                </a:lnTo>
                <a:lnTo>
                  <a:pt x="5945408" y="88899"/>
                </a:lnTo>
                <a:lnTo>
                  <a:pt x="5955367" y="139699"/>
                </a:lnTo>
                <a:lnTo>
                  <a:pt x="5962071" y="177799"/>
                </a:lnTo>
                <a:lnTo>
                  <a:pt x="5962071" y="203199"/>
                </a:lnTo>
                <a:lnTo>
                  <a:pt x="5938631" y="215899"/>
                </a:lnTo>
                <a:lnTo>
                  <a:pt x="5921050" y="241299"/>
                </a:lnTo>
                <a:lnTo>
                  <a:pt x="5910005" y="266699"/>
                </a:lnTo>
                <a:lnTo>
                  <a:pt x="5906173" y="292099"/>
                </a:lnTo>
                <a:lnTo>
                  <a:pt x="5913610" y="330199"/>
                </a:lnTo>
                <a:lnTo>
                  <a:pt x="5934170" y="368299"/>
                </a:lnTo>
                <a:lnTo>
                  <a:pt x="5965227" y="393699"/>
                </a:lnTo>
                <a:lnTo>
                  <a:pt x="7616549" y="393699"/>
                </a:lnTo>
                <a:lnTo>
                  <a:pt x="7655417" y="406399"/>
                </a:lnTo>
                <a:close/>
              </a:path>
              <a:path w="8369300" h="6413500">
                <a:moveTo>
                  <a:pt x="6385056" y="393699"/>
                </a:moveTo>
                <a:lnTo>
                  <a:pt x="6043022" y="393699"/>
                </a:lnTo>
                <a:lnTo>
                  <a:pt x="6074112" y="368299"/>
                </a:lnTo>
                <a:lnTo>
                  <a:pt x="6094735" y="330199"/>
                </a:lnTo>
                <a:lnTo>
                  <a:pt x="6102207" y="292099"/>
                </a:lnTo>
                <a:lnTo>
                  <a:pt x="6099685" y="279399"/>
                </a:lnTo>
                <a:lnTo>
                  <a:pt x="6092570" y="253999"/>
                </a:lnTo>
                <a:lnTo>
                  <a:pt x="6081539" y="228599"/>
                </a:lnTo>
                <a:lnTo>
                  <a:pt x="6067270" y="215899"/>
                </a:lnTo>
                <a:lnTo>
                  <a:pt x="6075370" y="190499"/>
                </a:lnTo>
                <a:lnTo>
                  <a:pt x="6080245" y="165099"/>
                </a:lnTo>
                <a:lnTo>
                  <a:pt x="6083854" y="139699"/>
                </a:lnTo>
                <a:lnTo>
                  <a:pt x="6088154" y="114299"/>
                </a:lnTo>
                <a:lnTo>
                  <a:pt x="6093515" y="88899"/>
                </a:lnTo>
                <a:lnTo>
                  <a:pt x="6099538" y="63499"/>
                </a:lnTo>
                <a:lnTo>
                  <a:pt x="6106856" y="38099"/>
                </a:lnTo>
                <a:lnTo>
                  <a:pt x="6116104" y="0"/>
                </a:lnTo>
                <a:lnTo>
                  <a:pt x="6367959" y="0"/>
                </a:lnTo>
                <a:lnTo>
                  <a:pt x="6369039" y="12699"/>
                </a:lnTo>
                <a:lnTo>
                  <a:pt x="6371414" y="12699"/>
                </a:lnTo>
                <a:lnTo>
                  <a:pt x="6373789" y="25399"/>
                </a:lnTo>
                <a:lnTo>
                  <a:pt x="6374868" y="38099"/>
                </a:lnTo>
                <a:lnTo>
                  <a:pt x="6377915" y="50799"/>
                </a:lnTo>
                <a:lnTo>
                  <a:pt x="6377576" y="76199"/>
                </a:lnTo>
                <a:lnTo>
                  <a:pt x="6375884" y="101599"/>
                </a:lnTo>
                <a:lnTo>
                  <a:pt x="6374868" y="114299"/>
                </a:lnTo>
                <a:lnTo>
                  <a:pt x="6374868" y="190499"/>
                </a:lnTo>
                <a:lnTo>
                  <a:pt x="6382089" y="190499"/>
                </a:lnTo>
                <a:lnTo>
                  <a:pt x="6382089" y="203199"/>
                </a:lnTo>
                <a:lnTo>
                  <a:pt x="6358526" y="215899"/>
                </a:lnTo>
                <a:lnTo>
                  <a:pt x="6340902" y="241299"/>
                </a:lnTo>
                <a:lnTo>
                  <a:pt x="6329858" y="266699"/>
                </a:lnTo>
                <a:lnTo>
                  <a:pt x="6326035" y="292099"/>
                </a:lnTo>
                <a:lnTo>
                  <a:pt x="6333461" y="330199"/>
                </a:lnTo>
                <a:lnTo>
                  <a:pt x="6354004" y="368299"/>
                </a:lnTo>
                <a:lnTo>
                  <a:pt x="6385056" y="393699"/>
                </a:lnTo>
                <a:close/>
              </a:path>
              <a:path w="8369300" h="6413500">
                <a:moveTo>
                  <a:pt x="6805028" y="393699"/>
                </a:moveTo>
                <a:lnTo>
                  <a:pt x="6462905" y="393699"/>
                </a:lnTo>
                <a:lnTo>
                  <a:pt x="6493964" y="368299"/>
                </a:lnTo>
                <a:lnTo>
                  <a:pt x="6514543" y="330199"/>
                </a:lnTo>
                <a:lnTo>
                  <a:pt x="6521991" y="292099"/>
                </a:lnTo>
                <a:lnTo>
                  <a:pt x="6518277" y="266699"/>
                </a:lnTo>
                <a:lnTo>
                  <a:pt x="6507997" y="241299"/>
                </a:lnTo>
                <a:lnTo>
                  <a:pt x="6492448" y="215899"/>
                </a:lnTo>
                <a:lnTo>
                  <a:pt x="6472924" y="203199"/>
                </a:lnTo>
                <a:lnTo>
                  <a:pt x="6477075" y="177799"/>
                </a:lnTo>
                <a:lnTo>
                  <a:pt x="6479931" y="165099"/>
                </a:lnTo>
                <a:lnTo>
                  <a:pt x="6482816" y="139699"/>
                </a:lnTo>
                <a:lnTo>
                  <a:pt x="6487054" y="114299"/>
                </a:lnTo>
                <a:lnTo>
                  <a:pt x="6497404" y="88899"/>
                </a:lnTo>
                <a:lnTo>
                  <a:pt x="6507084" y="63499"/>
                </a:lnTo>
                <a:lnTo>
                  <a:pt x="6515484" y="38099"/>
                </a:lnTo>
                <a:lnTo>
                  <a:pt x="6521991" y="12699"/>
                </a:lnTo>
                <a:lnTo>
                  <a:pt x="6528978" y="12699"/>
                </a:lnTo>
                <a:lnTo>
                  <a:pt x="6528978" y="0"/>
                </a:lnTo>
                <a:lnTo>
                  <a:pt x="6738831" y="0"/>
                </a:lnTo>
                <a:lnTo>
                  <a:pt x="6752318" y="12699"/>
                </a:lnTo>
                <a:lnTo>
                  <a:pt x="6762530" y="38099"/>
                </a:lnTo>
                <a:lnTo>
                  <a:pt x="6771432" y="63499"/>
                </a:lnTo>
                <a:lnTo>
                  <a:pt x="6780988" y="88899"/>
                </a:lnTo>
                <a:lnTo>
                  <a:pt x="6788017" y="114299"/>
                </a:lnTo>
                <a:lnTo>
                  <a:pt x="6790518" y="139699"/>
                </a:lnTo>
                <a:lnTo>
                  <a:pt x="6791710" y="152399"/>
                </a:lnTo>
                <a:lnTo>
                  <a:pt x="6794808" y="177799"/>
                </a:lnTo>
                <a:lnTo>
                  <a:pt x="6794808" y="203199"/>
                </a:lnTo>
                <a:lnTo>
                  <a:pt x="6775452" y="215899"/>
                </a:lnTo>
                <a:lnTo>
                  <a:pt x="6759968" y="241299"/>
                </a:lnTo>
                <a:lnTo>
                  <a:pt x="6749696" y="266699"/>
                </a:lnTo>
                <a:lnTo>
                  <a:pt x="6745974" y="292099"/>
                </a:lnTo>
                <a:lnTo>
                  <a:pt x="6753412" y="330199"/>
                </a:lnTo>
                <a:lnTo>
                  <a:pt x="6773972" y="368299"/>
                </a:lnTo>
                <a:lnTo>
                  <a:pt x="6805028" y="393699"/>
                </a:lnTo>
                <a:close/>
              </a:path>
              <a:path w="8369300" h="6413500">
                <a:moveTo>
                  <a:pt x="7210576" y="393699"/>
                </a:moveTo>
                <a:lnTo>
                  <a:pt x="6882877" y="393699"/>
                </a:lnTo>
                <a:lnTo>
                  <a:pt x="6913933" y="368299"/>
                </a:lnTo>
                <a:lnTo>
                  <a:pt x="6934493" y="330199"/>
                </a:lnTo>
                <a:lnTo>
                  <a:pt x="6941931" y="292099"/>
                </a:lnTo>
                <a:lnTo>
                  <a:pt x="6939298" y="266699"/>
                </a:lnTo>
                <a:lnTo>
                  <a:pt x="6931411" y="241299"/>
                </a:lnTo>
                <a:lnTo>
                  <a:pt x="6918283" y="228599"/>
                </a:lnTo>
                <a:lnTo>
                  <a:pt x="6899929" y="215899"/>
                </a:lnTo>
                <a:lnTo>
                  <a:pt x="6906239" y="177799"/>
                </a:lnTo>
                <a:lnTo>
                  <a:pt x="6921568" y="101599"/>
                </a:lnTo>
                <a:lnTo>
                  <a:pt x="6927878" y="76199"/>
                </a:lnTo>
                <a:lnTo>
                  <a:pt x="6929080" y="50799"/>
                </a:lnTo>
                <a:lnTo>
                  <a:pt x="6932255" y="38099"/>
                </a:lnTo>
                <a:lnTo>
                  <a:pt x="6936754" y="12699"/>
                </a:lnTo>
                <a:lnTo>
                  <a:pt x="6941931" y="0"/>
                </a:lnTo>
                <a:lnTo>
                  <a:pt x="7172746" y="0"/>
                </a:lnTo>
                <a:lnTo>
                  <a:pt x="7179997" y="38099"/>
                </a:lnTo>
                <a:lnTo>
                  <a:pt x="7183295" y="76199"/>
                </a:lnTo>
                <a:lnTo>
                  <a:pt x="7186579" y="126999"/>
                </a:lnTo>
                <a:lnTo>
                  <a:pt x="7193786" y="165099"/>
                </a:lnTo>
                <a:lnTo>
                  <a:pt x="7194659" y="177799"/>
                </a:lnTo>
                <a:lnTo>
                  <a:pt x="7196734" y="190499"/>
                </a:lnTo>
                <a:lnTo>
                  <a:pt x="7200773" y="203199"/>
                </a:lnTo>
                <a:lnTo>
                  <a:pt x="7181295" y="215899"/>
                </a:lnTo>
                <a:lnTo>
                  <a:pt x="7165769" y="241299"/>
                </a:lnTo>
                <a:lnTo>
                  <a:pt x="7155497" y="266699"/>
                </a:lnTo>
                <a:lnTo>
                  <a:pt x="7151784" y="292099"/>
                </a:lnTo>
                <a:lnTo>
                  <a:pt x="7159173" y="330199"/>
                </a:lnTo>
                <a:lnTo>
                  <a:pt x="7179627" y="368299"/>
                </a:lnTo>
                <a:lnTo>
                  <a:pt x="7210576" y="393699"/>
                </a:lnTo>
                <a:close/>
              </a:path>
              <a:path w="8369300" h="6413500">
                <a:moveTo>
                  <a:pt x="7616549" y="393699"/>
                </a:moveTo>
                <a:lnTo>
                  <a:pt x="7288400" y="393699"/>
                </a:lnTo>
                <a:lnTo>
                  <a:pt x="7319510" y="368299"/>
                </a:lnTo>
                <a:lnTo>
                  <a:pt x="7340124" y="330199"/>
                </a:lnTo>
                <a:lnTo>
                  <a:pt x="7347585" y="292099"/>
                </a:lnTo>
                <a:lnTo>
                  <a:pt x="7346165" y="279399"/>
                </a:lnTo>
                <a:lnTo>
                  <a:pt x="7341462" y="253999"/>
                </a:lnTo>
                <a:lnTo>
                  <a:pt x="7332814" y="241299"/>
                </a:lnTo>
                <a:lnTo>
                  <a:pt x="7319558" y="228599"/>
                </a:lnTo>
                <a:lnTo>
                  <a:pt x="7324690" y="215899"/>
                </a:lnTo>
                <a:lnTo>
                  <a:pt x="7329166" y="203199"/>
                </a:lnTo>
                <a:lnTo>
                  <a:pt x="7332332" y="203199"/>
                </a:lnTo>
                <a:lnTo>
                  <a:pt x="7333533" y="190499"/>
                </a:lnTo>
                <a:lnTo>
                  <a:pt x="7338053" y="139699"/>
                </a:lnTo>
                <a:lnTo>
                  <a:pt x="7343199" y="101599"/>
                </a:lnTo>
                <a:lnTo>
                  <a:pt x="7352246" y="50799"/>
                </a:lnTo>
                <a:lnTo>
                  <a:pt x="7368470" y="12699"/>
                </a:lnTo>
                <a:lnTo>
                  <a:pt x="7368470" y="0"/>
                </a:lnTo>
                <a:lnTo>
                  <a:pt x="7543464" y="0"/>
                </a:lnTo>
                <a:lnTo>
                  <a:pt x="7544555" y="12699"/>
                </a:lnTo>
                <a:lnTo>
                  <a:pt x="7549359" y="50799"/>
                </a:lnTo>
                <a:lnTo>
                  <a:pt x="7557067" y="101599"/>
                </a:lnTo>
                <a:lnTo>
                  <a:pt x="7566231" y="139699"/>
                </a:lnTo>
                <a:lnTo>
                  <a:pt x="7577986" y="177799"/>
                </a:lnTo>
                <a:lnTo>
                  <a:pt x="7592375" y="215899"/>
                </a:lnTo>
                <a:lnTo>
                  <a:pt x="7578130" y="228599"/>
                </a:lnTo>
                <a:lnTo>
                  <a:pt x="7567153" y="253999"/>
                </a:lnTo>
                <a:lnTo>
                  <a:pt x="7560091" y="279399"/>
                </a:lnTo>
                <a:lnTo>
                  <a:pt x="7557594" y="304799"/>
                </a:lnTo>
                <a:lnTo>
                  <a:pt x="7565018" y="342899"/>
                </a:lnTo>
                <a:lnTo>
                  <a:pt x="7585543" y="380999"/>
                </a:lnTo>
                <a:lnTo>
                  <a:pt x="7616549" y="393699"/>
                </a:lnTo>
                <a:close/>
              </a:path>
              <a:path w="8369300" h="6413500">
                <a:moveTo>
                  <a:pt x="8061460" y="406399"/>
                </a:moveTo>
                <a:lnTo>
                  <a:pt x="7655417" y="406399"/>
                </a:lnTo>
                <a:lnTo>
                  <a:pt x="7694353" y="393699"/>
                </a:lnTo>
                <a:lnTo>
                  <a:pt x="7725436" y="380999"/>
                </a:lnTo>
                <a:lnTo>
                  <a:pt x="7746023" y="342899"/>
                </a:lnTo>
                <a:lnTo>
                  <a:pt x="7753473" y="304799"/>
                </a:lnTo>
                <a:lnTo>
                  <a:pt x="7751082" y="279399"/>
                </a:lnTo>
                <a:lnTo>
                  <a:pt x="7744767" y="266699"/>
                </a:lnTo>
                <a:lnTo>
                  <a:pt x="7735818" y="241299"/>
                </a:lnTo>
                <a:lnTo>
                  <a:pt x="7725523" y="228599"/>
                </a:lnTo>
                <a:lnTo>
                  <a:pt x="7730743" y="203199"/>
                </a:lnTo>
                <a:lnTo>
                  <a:pt x="7746563" y="126999"/>
                </a:lnTo>
                <a:lnTo>
                  <a:pt x="7752851" y="101599"/>
                </a:lnTo>
                <a:lnTo>
                  <a:pt x="7768104" y="50799"/>
                </a:lnTo>
                <a:lnTo>
                  <a:pt x="7774435" y="25399"/>
                </a:lnTo>
                <a:lnTo>
                  <a:pt x="7781578" y="12699"/>
                </a:lnTo>
                <a:lnTo>
                  <a:pt x="7781578" y="0"/>
                </a:lnTo>
                <a:lnTo>
                  <a:pt x="7963404" y="0"/>
                </a:lnTo>
                <a:lnTo>
                  <a:pt x="7973712" y="38099"/>
                </a:lnTo>
                <a:lnTo>
                  <a:pt x="7982687" y="63499"/>
                </a:lnTo>
                <a:lnTo>
                  <a:pt x="7989028" y="88899"/>
                </a:lnTo>
                <a:lnTo>
                  <a:pt x="7991431" y="126999"/>
                </a:lnTo>
                <a:lnTo>
                  <a:pt x="7991542" y="152399"/>
                </a:lnTo>
                <a:lnTo>
                  <a:pt x="7992314" y="177799"/>
                </a:lnTo>
                <a:lnTo>
                  <a:pt x="7994412" y="203199"/>
                </a:lnTo>
                <a:lnTo>
                  <a:pt x="7998497" y="228599"/>
                </a:lnTo>
                <a:lnTo>
                  <a:pt x="7984170" y="241299"/>
                </a:lnTo>
                <a:lnTo>
                  <a:pt x="7973090" y="266699"/>
                </a:lnTo>
                <a:lnTo>
                  <a:pt x="7965940" y="279399"/>
                </a:lnTo>
                <a:lnTo>
                  <a:pt x="7963404" y="304799"/>
                </a:lnTo>
                <a:lnTo>
                  <a:pt x="7970854" y="342899"/>
                </a:lnTo>
                <a:lnTo>
                  <a:pt x="7991441" y="380999"/>
                </a:lnTo>
                <a:lnTo>
                  <a:pt x="8022524" y="393699"/>
                </a:lnTo>
                <a:lnTo>
                  <a:pt x="8061460" y="406399"/>
                </a:lnTo>
                <a:close/>
              </a:path>
              <a:path w="8369300" h="6413500">
                <a:moveTo>
                  <a:pt x="8369290" y="406399"/>
                </a:moveTo>
                <a:lnTo>
                  <a:pt x="8061460" y="406399"/>
                </a:lnTo>
                <a:lnTo>
                  <a:pt x="8100417" y="393699"/>
                </a:lnTo>
                <a:lnTo>
                  <a:pt x="8131470" y="380999"/>
                </a:lnTo>
                <a:lnTo>
                  <a:pt x="8152012" y="342899"/>
                </a:lnTo>
                <a:lnTo>
                  <a:pt x="8159438" y="304799"/>
                </a:lnTo>
                <a:lnTo>
                  <a:pt x="8156807" y="279399"/>
                </a:lnTo>
                <a:lnTo>
                  <a:pt x="8148928" y="253999"/>
                </a:lnTo>
                <a:lnTo>
                  <a:pt x="8135823" y="228599"/>
                </a:lnTo>
                <a:lnTo>
                  <a:pt x="8117514" y="215899"/>
                </a:lnTo>
                <a:lnTo>
                  <a:pt x="8122646" y="203199"/>
                </a:lnTo>
                <a:lnTo>
                  <a:pt x="8127122" y="190499"/>
                </a:lnTo>
                <a:lnTo>
                  <a:pt x="8130288" y="165099"/>
                </a:lnTo>
                <a:lnTo>
                  <a:pt x="8131489" y="152399"/>
                </a:lnTo>
                <a:lnTo>
                  <a:pt x="8136686" y="139699"/>
                </a:lnTo>
                <a:lnTo>
                  <a:pt x="8141155" y="114299"/>
                </a:lnTo>
                <a:lnTo>
                  <a:pt x="8144284" y="101599"/>
                </a:lnTo>
                <a:lnTo>
                  <a:pt x="8145464" y="76199"/>
                </a:lnTo>
                <a:lnTo>
                  <a:pt x="8144396" y="63499"/>
                </a:lnTo>
                <a:lnTo>
                  <a:pt x="8139699" y="25399"/>
                </a:lnTo>
                <a:lnTo>
                  <a:pt x="8138632" y="0"/>
                </a:lnTo>
                <a:lnTo>
                  <a:pt x="8369290" y="0"/>
                </a:lnTo>
                <a:lnTo>
                  <a:pt x="8369290" y="406399"/>
                </a:lnTo>
                <a:close/>
              </a:path>
              <a:path w="8369300" h="6413500">
                <a:moveTo>
                  <a:pt x="8369290" y="6413499"/>
                </a:moveTo>
                <a:lnTo>
                  <a:pt x="0" y="6413499"/>
                </a:lnTo>
                <a:lnTo>
                  <a:pt x="0" y="12699"/>
                </a:lnTo>
                <a:lnTo>
                  <a:pt x="224060" y="12699"/>
                </a:lnTo>
                <a:lnTo>
                  <a:pt x="225140" y="25399"/>
                </a:lnTo>
                <a:lnTo>
                  <a:pt x="229891" y="63499"/>
                </a:lnTo>
                <a:lnTo>
                  <a:pt x="230970" y="88899"/>
                </a:lnTo>
                <a:lnTo>
                  <a:pt x="230970" y="165099"/>
                </a:lnTo>
                <a:lnTo>
                  <a:pt x="232062" y="177799"/>
                </a:lnTo>
                <a:lnTo>
                  <a:pt x="236866" y="203199"/>
                </a:lnTo>
                <a:lnTo>
                  <a:pt x="237958" y="215899"/>
                </a:lnTo>
                <a:lnTo>
                  <a:pt x="213413" y="228599"/>
                </a:lnTo>
                <a:lnTo>
                  <a:pt x="193403" y="253999"/>
                </a:lnTo>
                <a:lnTo>
                  <a:pt x="179930" y="279399"/>
                </a:lnTo>
                <a:lnTo>
                  <a:pt x="174994" y="317499"/>
                </a:lnTo>
                <a:lnTo>
                  <a:pt x="182431" y="355599"/>
                </a:lnTo>
                <a:lnTo>
                  <a:pt x="202992" y="393699"/>
                </a:lnTo>
                <a:lnTo>
                  <a:pt x="234048" y="406399"/>
                </a:lnTo>
                <a:lnTo>
                  <a:pt x="272972" y="419099"/>
                </a:lnTo>
                <a:lnTo>
                  <a:pt x="8369290" y="419099"/>
                </a:lnTo>
                <a:lnTo>
                  <a:pt x="8369290" y="6413499"/>
                </a:lnTo>
                <a:close/>
              </a:path>
              <a:path w="8369300" h="6413500">
                <a:moveTo>
                  <a:pt x="671717" y="419099"/>
                </a:moveTo>
                <a:lnTo>
                  <a:pt x="272972" y="419099"/>
                </a:lnTo>
                <a:lnTo>
                  <a:pt x="311896" y="406399"/>
                </a:lnTo>
                <a:lnTo>
                  <a:pt x="342952" y="393699"/>
                </a:lnTo>
                <a:lnTo>
                  <a:pt x="363513" y="355599"/>
                </a:lnTo>
                <a:lnTo>
                  <a:pt x="370950" y="317499"/>
                </a:lnTo>
                <a:lnTo>
                  <a:pt x="368427" y="292099"/>
                </a:lnTo>
                <a:lnTo>
                  <a:pt x="361304" y="279399"/>
                </a:lnTo>
                <a:lnTo>
                  <a:pt x="350250" y="253999"/>
                </a:lnTo>
                <a:lnTo>
                  <a:pt x="335936" y="241299"/>
                </a:lnTo>
                <a:lnTo>
                  <a:pt x="337149" y="215899"/>
                </a:lnTo>
                <a:lnTo>
                  <a:pt x="340342" y="203199"/>
                </a:lnTo>
                <a:lnTo>
                  <a:pt x="344845" y="177799"/>
                </a:lnTo>
                <a:lnTo>
                  <a:pt x="349988" y="165099"/>
                </a:lnTo>
                <a:lnTo>
                  <a:pt x="356506" y="126999"/>
                </a:lnTo>
                <a:lnTo>
                  <a:pt x="365680" y="88899"/>
                </a:lnTo>
                <a:lnTo>
                  <a:pt x="377490" y="50799"/>
                </a:lnTo>
                <a:lnTo>
                  <a:pt x="391912" y="12699"/>
                </a:lnTo>
                <a:lnTo>
                  <a:pt x="566829" y="12699"/>
                </a:lnTo>
                <a:lnTo>
                  <a:pt x="572026" y="50799"/>
                </a:lnTo>
                <a:lnTo>
                  <a:pt x="577252" y="76199"/>
                </a:lnTo>
                <a:lnTo>
                  <a:pt x="582507" y="101599"/>
                </a:lnTo>
                <a:lnTo>
                  <a:pt x="587791" y="126999"/>
                </a:lnTo>
                <a:lnTo>
                  <a:pt x="587900" y="152399"/>
                </a:lnTo>
                <a:lnTo>
                  <a:pt x="588664" y="177799"/>
                </a:lnTo>
                <a:lnTo>
                  <a:pt x="590739" y="215899"/>
                </a:lnTo>
                <a:lnTo>
                  <a:pt x="594778" y="253999"/>
                </a:lnTo>
                <a:lnTo>
                  <a:pt x="585530" y="266699"/>
                </a:lnTo>
                <a:lnTo>
                  <a:pt x="578960" y="279399"/>
                </a:lnTo>
                <a:lnTo>
                  <a:pt x="575039" y="304799"/>
                </a:lnTo>
                <a:lnTo>
                  <a:pt x="573739" y="317499"/>
                </a:lnTo>
                <a:lnTo>
                  <a:pt x="581165" y="355599"/>
                </a:lnTo>
                <a:lnTo>
                  <a:pt x="601707" y="393699"/>
                </a:lnTo>
                <a:lnTo>
                  <a:pt x="632760" y="406399"/>
                </a:lnTo>
                <a:lnTo>
                  <a:pt x="671717" y="419099"/>
                </a:lnTo>
                <a:close/>
              </a:path>
              <a:path w="8369300" h="6413500">
                <a:moveTo>
                  <a:pt x="1084669" y="419099"/>
                </a:moveTo>
                <a:lnTo>
                  <a:pt x="671717" y="419099"/>
                </a:lnTo>
                <a:lnTo>
                  <a:pt x="710641" y="406399"/>
                </a:lnTo>
                <a:lnTo>
                  <a:pt x="741697" y="393699"/>
                </a:lnTo>
                <a:lnTo>
                  <a:pt x="762257" y="355599"/>
                </a:lnTo>
                <a:lnTo>
                  <a:pt x="769695" y="317499"/>
                </a:lnTo>
                <a:lnTo>
                  <a:pt x="768493" y="304799"/>
                </a:lnTo>
                <a:lnTo>
                  <a:pt x="765318" y="279399"/>
                </a:lnTo>
                <a:lnTo>
                  <a:pt x="760819" y="266699"/>
                </a:lnTo>
                <a:lnTo>
                  <a:pt x="755642" y="253999"/>
                </a:lnTo>
                <a:lnTo>
                  <a:pt x="760819" y="253999"/>
                </a:lnTo>
                <a:lnTo>
                  <a:pt x="765318" y="241299"/>
                </a:lnTo>
                <a:lnTo>
                  <a:pt x="768493" y="241299"/>
                </a:lnTo>
                <a:lnTo>
                  <a:pt x="769695" y="228599"/>
                </a:lnTo>
                <a:lnTo>
                  <a:pt x="769695" y="152399"/>
                </a:lnTo>
                <a:lnTo>
                  <a:pt x="774914" y="139699"/>
                </a:lnTo>
                <a:lnTo>
                  <a:pt x="790657" y="88899"/>
                </a:lnTo>
                <a:lnTo>
                  <a:pt x="795920" y="76199"/>
                </a:lnTo>
                <a:lnTo>
                  <a:pt x="806477" y="38099"/>
                </a:lnTo>
                <a:lnTo>
                  <a:pt x="811697" y="12699"/>
                </a:lnTo>
                <a:lnTo>
                  <a:pt x="958586" y="12699"/>
                </a:lnTo>
                <a:lnTo>
                  <a:pt x="961786" y="63499"/>
                </a:lnTo>
                <a:lnTo>
                  <a:pt x="962992" y="114299"/>
                </a:lnTo>
                <a:lnTo>
                  <a:pt x="965508" y="152399"/>
                </a:lnTo>
                <a:lnTo>
                  <a:pt x="972638" y="203199"/>
                </a:lnTo>
                <a:lnTo>
                  <a:pt x="973830" y="215899"/>
                </a:lnTo>
                <a:lnTo>
                  <a:pt x="976986" y="241299"/>
                </a:lnTo>
                <a:lnTo>
                  <a:pt x="981482" y="266699"/>
                </a:lnTo>
                <a:lnTo>
                  <a:pt x="986691" y="292099"/>
                </a:lnTo>
                <a:lnTo>
                  <a:pt x="986691" y="304799"/>
                </a:lnTo>
                <a:lnTo>
                  <a:pt x="994117" y="342899"/>
                </a:lnTo>
                <a:lnTo>
                  <a:pt x="1014660" y="380999"/>
                </a:lnTo>
                <a:lnTo>
                  <a:pt x="1045712" y="406399"/>
                </a:lnTo>
                <a:lnTo>
                  <a:pt x="1084669" y="419099"/>
                </a:lnTo>
                <a:close/>
              </a:path>
              <a:path w="8369300" h="6413500">
                <a:moveTo>
                  <a:pt x="1490556" y="419099"/>
                </a:moveTo>
                <a:lnTo>
                  <a:pt x="1084669" y="419099"/>
                </a:lnTo>
                <a:lnTo>
                  <a:pt x="1123593" y="406399"/>
                </a:lnTo>
                <a:lnTo>
                  <a:pt x="1154649" y="380999"/>
                </a:lnTo>
                <a:lnTo>
                  <a:pt x="1175210" y="342899"/>
                </a:lnTo>
                <a:lnTo>
                  <a:pt x="1182647" y="304799"/>
                </a:lnTo>
                <a:lnTo>
                  <a:pt x="1181325" y="292099"/>
                </a:lnTo>
                <a:lnTo>
                  <a:pt x="1177368" y="266699"/>
                </a:lnTo>
                <a:lnTo>
                  <a:pt x="1170790" y="253999"/>
                </a:lnTo>
                <a:lnTo>
                  <a:pt x="1161607" y="241299"/>
                </a:lnTo>
                <a:lnTo>
                  <a:pt x="1161607" y="215899"/>
                </a:lnTo>
                <a:lnTo>
                  <a:pt x="1163901" y="190499"/>
                </a:lnTo>
                <a:lnTo>
                  <a:pt x="1169478" y="165099"/>
                </a:lnTo>
                <a:lnTo>
                  <a:pt x="1176379" y="139699"/>
                </a:lnTo>
                <a:lnTo>
                  <a:pt x="1182647" y="114299"/>
                </a:lnTo>
                <a:lnTo>
                  <a:pt x="1190901" y="88899"/>
                </a:lnTo>
                <a:lnTo>
                  <a:pt x="1196564" y="63499"/>
                </a:lnTo>
                <a:lnTo>
                  <a:pt x="1202255" y="38099"/>
                </a:lnTo>
                <a:lnTo>
                  <a:pt x="1210596" y="12699"/>
                </a:lnTo>
                <a:lnTo>
                  <a:pt x="1371616" y="12699"/>
                </a:lnTo>
                <a:lnTo>
                  <a:pt x="1372818" y="25399"/>
                </a:lnTo>
                <a:lnTo>
                  <a:pt x="1375993" y="38099"/>
                </a:lnTo>
                <a:lnTo>
                  <a:pt x="1380492" y="50799"/>
                </a:lnTo>
                <a:lnTo>
                  <a:pt x="1385668" y="50799"/>
                </a:lnTo>
                <a:lnTo>
                  <a:pt x="1417079" y="165099"/>
                </a:lnTo>
                <a:lnTo>
                  <a:pt x="1427592" y="190499"/>
                </a:lnTo>
                <a:lnTo>
                  <a:pt x="1428684" y="203199"/>
                </a:lnTo>
                <a:lnTo>
                  <a:pt x="1431086" y="215899"/>
                </a:lnTo>
                <a:lnTo>
                  <a:pt x="1433488" y="215899"/>
                </a:lnTo>
                <a:lnTo>
                  <a:pt x="1434580" y="228599"/>
                </a:lnTo>
                <a:lnTo>
                  <a:pt x="1416226" y="241299"/>
                </a:lnTo>
                <a:lnTo>
                  <a:pt x="1403098" y="266699"/>
                </a:lnTo>
                <a:lnTo>
                  <a:pt x="1395210" y="279399"/>
                </a:lnTo>
                <a:lnTo>
                  <a:pt x="1392578" y="304799"/>
                </a:lnTo>
                <a:lnTo>
                  <a:pt x="1400015" y="342899"/>
                </a:lnTo>
                <a:lnTo>
                  <a:pt x="1420576" y="380999"/>
                </a:lnTo>
                <a:lnTo>
                  <a:pt x="1451632" y="406399"/>
                </a:lnTo>
                <a:lnTo>
                  <a:pt x="1490556" y="419099"/>
                </a:lnTo>
                <a:close/>
              </a:path>
              <a:path w="8369300" h="6413500">
                <a:moveTo>
                  <a:pt x="3547865" y="419099"/>
                </a:moveTo>
                <a:lnTo>
                  <a:pt x="1490556" y="419099"/>
                </a:lnTo>
                <a:lnTo>
                  <a:pt x="1529480" y="406399"/>
                </a:lnTo>
                <a:lnTo>
                  <a:pt x="1560536" y="380999"/>
                </a:lnTo>
                <a:lnTo>
                  <a:pt x="1581097" y="342899"/>
                </a:lnTo>
                <a:lnTo>
                  <a:pt x="1588534" y="304799"/>
                </a:lnTo>
                <a:lnTo>
                  <a:pt x="1586023" y="292099"/>
                </a:lnTo>
                <a:lnTo>
                  <a:pt x="1578927" y="266699"/>
                </a:lnTo>
                <a:lnTo>
                  <a:pt x="1567900" y="253999"/>
                </a:lnTo>
                <a:lnTo>
                  <a:pt x="1553597" y="228599"/>
                </a:lnTo>
                <a:lnTo>
                  <a:pt x="1562911" y="190499"/>
                </a:lnTo>
                <a:lnTo>
                  <a:pt x="1570231" y="165099"/>
                </a:lnTo>
                <a:lnTo>
                  <a:pt x="1576241" y="126999"/>
                </a:lnTo>
                <a:lnTo>
                  <a:pt x="1581624" y="88899"/>
                </a:lnTo>
                <a:lnTo>
                  <a:pt x="1582936" y="63499"/>
                </a:lnTo>
                <a:lnTo>
                  <a:pt x="1586875" y="50799"/>
                </a:lnTo>
                <a:lnTo>
                  <a:pt x="1593448" y="25399"/>
                </a:lnTo>
                <a:lnTo>
                  <a:pt x="1602664" y="12699"/>
                </a:lnTo>
                <a:lnTo>
                  <a:pt x="1805530" y="12699"/>
                </a:lnTo>
                <a:lnTo>
                  <a:pt x="1823993" y="50799"/>
                </a:lnTo>
                <a:lnTo>
                  <a:pt x="1837886" y="101599"/>
                </a:lnTo>
                <a:lnTo>
                  <a:pt x="1847847" y="139699"/>
                </a:lnTo>
                <a:lnTo>
                  <a:pt x="1854519" y="190499"/>
                </a:lnTo>
                <a:lnTo>
                  <a:pt x="1854519" y="215899"/>
                </a:lnTo>
                <a:lnTo>
                  <a:pt x="1831079" y="228599"/>
                </a:lnTo>
                <a:lnTo>
                  <a:pt x="1813498" y="241299"/>
                </a:lnTo>
                <a:lnTo>
                  <a:pt x="1802453" y="266699"/>
                </a:lnTo>
                <a:lnTo>
                  <a:pt x="1798621" y="304799"/>
                </a:lnTo>
                <a:lnTo>
                  <a:pt x="1806045" y="342899"/>
                </a:lnTo>
                <a:lnTo>
                  <a:pt x="1826570" y="380999"/>
                </a:lnTo>
                <a:lnTo>
                  <a:pt x="1857576" y="393699"/>
                </a:lnTo>
                <a:lnTo>
                  <a:pt x="1896443" y="406399"/>
                </a:lnTo>
                <a:lnTo>
                  <a:pt x="3508994" y="406399"/>
                </a:lnTo>
                <a:lnTo>
                  <a:pt x="3547865" y="419099"/>
                </a:lnTo>
                <a:close/>
              </a:path>
              <a:path w="8369300" h="6413500">
                <a:moveTo>
                  <a:pt x="2316383" y="406399"/>
                </a:moveTo>
                <a:lnTo>
                  <a:pt x="1896443" y="406399"/>
                </a:lnTo>
                <a:lnTo>
                  <a:pt x="1935400" y="393699"/>
                </a:lnTo>
                <a:lnTo>
                  <a:pt x="1966453" y="380999"/>
                </a:lnTo>
                <a:lnTo>
                  <a:pt x="1986995" y="342899"/>
                </a:lnTo>
                <a:lnTo>
                  <a:pt x="1994422" y="304799"/>
                </a:lnTo>
                <a:lnTo>
                  <a:pt x="1991923" y="279399"/>
                </a:lnTo>
                <a:lnTo>
                  <a:pt x="1984853" y="266699"/>
                </a:lnTo>
                <a:lnTo>
                  <a:pt x="1973853" y="241299"/>
                </a:lnTo>
                <a:lnTo>
                  <a:pt x="1959562" y="228599"/>
                </a:lnTo>
                <a:lnTo>
                  <a:pt x="1967707" y="203199"/>
                </a:lnTo>
                <a:lnTo>
                  <a:pt x="1972606" y="165099"/>
                </a:lnTo>
                <a:lnTo>
                  <a:pt x="1976223" y="152399"/>
                </a:lnTo>
                <a:lnTo>
                  <a:pt x="1980525" y="126999"/>
                </a:lnTo>
                <a:lnTo>
                  <a:pt x="1985863" y="101599"/>
                </a:lnTo>
                <a:lnTo>
                  <a:pt x="1991850" y="76199"/>
                </a:lnTo>
                <a:lnTo>
                  <a:pt x="1999161" y="38099"/>
                </a:lnTo>
                <a:lnTo>
                  <a:pt x="2008474" y="12699"/>
                </a:lnTo>
                <a:lnTo>
                  <a:pt x="2261564" y="12699"/>
                </a:lnTo>
                <a:lnTo>
                  <a:pt x="2266314" y="38099"/>
                </a:lnTo>
                <a:lnTo>
                  <a:pt x="2267394" y="38099"/>
                </a:lnTo>
                <a:lnTo>
                  <a:pt x="2270342" y="63499"/>
                </a:lnTo>
                <a:lnTo>
                  <a:pt x="2270014" y="88899"/>
                </a:lnTo>
                <a:lnTo>
                  <a:pt x="2268377" y="101599"/>
                </a:lnTo>
                <a:lnTo>
                  <a:pt x="2267394" y="126999"/>
                </a:lnTo>
                <a:lnTo>
                  <a:pt x="2267394" y="190499"/>
                </a:lnTo>
                <a:lnTo>
                  <a:pt x="2274381" y="203199"/>
                </a:lnTo>
                <a:lnTo>
                  <a:pt x="2274381" y="215899"/>
                </a:lnTo>
                <a:lnTo>
                  <a:pt x="2250941" y="228599"/>
                </a:lnTo>
                <a:lnTo>
                  <a:pt x="2233360" y="241299"/>
                </a:lnTo>
                <a:lnTo>
                  <a:pt x="2222315" y="266699"/>
                </a:lnTo>
                <a:lnTo>
                  <a:pt x="2218483" y="304799"/>
                </a:lnTo>
                <a:lnTo>
                  <a:pt x="2225908" y="342899"/>
                </a:lnTo>
                <a:lnTo>
                  <a:pt x="2246442" y="380999"/>
                </a:lnTo>
                <a:lnTo>
                  <a:pt x="2277471" y="393699"/>
                </a:lnTo>
                <a:lnTo>
                  <a:pt x="2316383" y="406399"/>
                </a:lnTo>
                <a:close/>
              </a:path>
              <a:path w="8369300" h="6413500">
                <a:moveTo>
                  <a:pt x="3508994" y="406399"/>
                </a:moveTo>
                <a:lnTo>
                  <a:pt x="3142055" y="406399"/>
                </a:lnTo>
                <a:lnTo>
                  <a:pt x="3181012" y="393699"/>
                </a:lnTo>
                <a:lnTo>
                  <a:pt x="3212064" y="380999"/>
                </a:lnTo>
                <a:lnTo>
                  <a:pt x="3232607" y="342899"/>
                </a:lnTo>
                <a:lnTo>
                  <a:pt x="3240033" y="304799"/>
                </a:lnTo>
                <a:lnTo>
                  <a:pt x="3238624" y="279399"/>
                </a:lnTo>
                <a:lnTo>
                  <a:pt x="3233939" y="266699"/>
                </a:lnTo>
                <a:lnTo>
                  <a:pt x="3225294" y="241299"/>
                </a:lnTo>
                <a:lnTo>
                  <a:pt x="3212006" y="228599"/>
                </a:lnTo>
                <a:lnTo>
                  <a:pt x="3217215" y="215899"/>
                </a:lnTo>
                <a:lnTo>
                  <a:pt x="3221711" y="215899"/>
                </a:lnTo>
                <a:lnTo>
                  <a:pt x="3224867" y="203199"/>
                </a:lnTo>
                <a:lnTo>
                  <a:pt x="3226059" y="190499"/>
                </a:lnTo>
                <a:lnTo>
                  <a:pt x="3230624" y="152399"/>
                </a:lnTo>
                <a:lnTo>
                  <a:pt x="3235802" y="101599"/>
                </a:lnTo>
                <a:lnTo>
                  <a:pt x="3244881" y="63499"/>
                </a:lnTo>
                <a:lnTo>
                  <a:pt x="3261151" y="12699"/>
                </a:lnTo>
                <a:lnTo>
                  <a:pt x="3436067" y="12699"/>
                </a:lnTo>
                <a:lnTo>
                  <a:pt x="3437159" y="25399"/>
                </a:lnTo>
                <a:lnTo>
                  <a:pt x="3441963" y="50799"/>
                </a:lnTo>
                <a:lnTo>
                  <a:pt x="3449538" y="114299"/>
                </a:lnTo>
                <a:lnTo>
                  <a:pt x="3458708" y="152399"/>
                </a:lnTo>
                <a:lnTo>
                  <a:pt x="3470513" y="190499"/>
                </a:lnTo>
                <a:lnTo>
                  <a:pt x="3484901" y="228599"/>
                </a:lnTo>
                <a:lnTo>
                  <a:pt x="3470574" y="241299"/>
                </a:lnTo>
                <a:lnTo>
                  <a:pt x="3459494" y="266699"/>
                </a:lnTo>
                <a:lnTo>
                  <a:pt x="3452344" y="279399"/>
                </a:lnTo>
                <a:lnTo>
                  <a:pt x="3449809" y="304799"/>
                </a:lnTo>
                <a:lnTo>
                  <a:pt x="3457280" y="342899"/>
                </a:lnTo>
                <a:lnTo>
                  <a:pt x="3477904" y="380999"/>
                </a:lnTo>
                <a:lnTo>
                  <a:pt x="3508994" y="406399"/>
                </a:lnTo>
                <a:close/>
              </a:path>
              <a:path w="8369300" h="6413500">
                <a:moveTo>
                  <a:pt x="3953830" y="419099"/>
                </a:moveTo>
                <a:lnTo>
                  <a:pt x="3547865" y="419099"/>
                </a:lnTo>
                <a:lnTo>
                  <a:pt x="3586789" y="406399"/>
                </a:lnTo>
                <a:lnTo>
                  <a:pt x="3617845" y="380999"/>
                </a:lnTo>
                <a:lnTo>
                  <a:pt x="3638406" y="342899"/>
                </a:lnTo>
                <a:lnTo>
                  <a:pt x="3645843" y="304799"/>
                </a:lnTo>
                <a:lnTo>
                  <a:pt x="3643453" y="292099"/>
                </a:lnTo>
                <a:lnTo>
                  <a:pt x="3637148" y="266699"/>
                </a:lnTo>
                <a:lnTo>
                  <a:pt x="3628222" y="253999"/>
                </a:lnTo>
                <a:lnTo>
                  <a:pt x="3617971" y="241299"/>
                </a:lnTo>
                <a:lnTo>
                  <a:pt x="3623189" y="215899"/>
                </a:lnTo>
                <a:lnTo>
                  <a:pt x="3633682" y="165099"/>
                </a:lnTo>
                <a:lnTo>
                  <a:pt x="3638856" y="139699"/>
                </a:lnTo>
                <a:lnTo>
                  <a:pt x="3645210" y="101599"/>
                </a:lnTo>
                <a:lnTo>
                  <a:pt x="3660538" y="50799"/>
                </a:lnTo>
                <a:lnTo>
                  <a:pt x="3666805" y="25399"/>
                </a:lnTo>
                <a:lnTo>
                  <a:pt x="3673948" y="25399"/>
                </a:lnTo>
                <a:lnTo>
                  <a:pt x="3673948" y="12699"/>
                </a:lnTo>
                <a:lnTo>
                  <a:pt x="3855929" y="12699"/>
                </a:lnTo>
                <a:lnTo>
                  <a:pt x="3869095" y="38099"/>
                </a:lnTo>
                <a:lnTo>
                  <a:pt x="3877697" y="76199"/>
                </a:lnTo>
                <a:lnTo>
                  <a:pt x="3882383" y="101599"/>
                </a:lnTo>
                <a:lnTo>
                  <a:pt x="3883801" y="139699"/>
                </a:lnTo>
                <a:lnTo>
                  <a:pt x="3883912" y="165099"/>
                </a:lnTo>
                <a:lnTo>
                  <a:pt x="3884684" y="190499"/>
                </a:lnTo>
                <a:lnTo>
                  <a:pt x="3886782" y="203199"/>
                </a:lnTo>
                <a:lnTo>
                  <a:pt x="3890866" y="228599"/>
                </a:lnTo>
                <a:lnTo>
                  <a:pt x="3876519" y="253999"/>
                </a:lnTo>
                <a:lnTo>
                  <a:pt x="3865469" y="266699"/>
                </a:lnTo>
                <a:lnTo>
                  <a:pt x="3858364" y="292099"/>
                </a:lnTo>
                <a:lnTo>
                  <a:pt x="3855852" y="304799"/>
                </a:lnTo>
                <a:lnTo>
                  <a:pt x="3863278" y="342899"/>
                </a:lnTo>
                <a:lnTo>
                  <a:pt x="3883821" y="380999"/>
                </a:lnTo>
                <a:lnTo>
                  <a:pt x="3914873" y="406399"/>
                </a:lnTo>
                <a:lnTo>
                  <a:pt x="3953830" y="419099"/>
                </a:lnTo>
                <a:close/>
              </a:path>
              <a:path w="8369300" h="6413500">
                <a:moveTo>
                  <a:pt x="4338367" y="419099"/>
                </a:moveTo>
                <a:lnTo>
                  <a:pt x="3953830" y="419099"/>
                </a:lnTo>
                <a:lnTo>
                  <a:pt x="3992766" y="406399"/>
                </a:lnTo>
                <a:lnTo>
                  <a:pt x="4023849" y="380999"/>
                </a:lnTo>
                <a:lnTo>
                  <a:pt x="4044436" y="342899"/>
                </a:lnTo>
                <a:lnTo>
                  <a:pt x="4051886" y="304799"/>
                </a:lnTo>
                <a:lnTo>
                  <a:pt x="4049241" y="279399"/>
                </a:lnTo>
                <a:lnTo>
                  <a:pt x="4041327" y="266699"/>
                </a:lnTo>
                <a:lnTo>
                  <a:pt x="4028172" y="241299"/>
                </a:lnTo>
                <a:lnTo>
                  <a:pt x="4009806" y="228599"/>
                </a:lnTo>
                <a:lnTo>
                  <a:pt x="4014938" y="203199"/>
                </a:lnTo>
                <a:lnTo>
                  <a:pt x="4019414" y="190499"/>
                </a:lnTo>
                <a:lnTo>
                  <a:pt x="4022580" y="177799"/>
                </a:lnTo>
                <a:lnTo>
                  <a:pt x="4023781" y="165099"/>
                </a:lnTo>
                <a:lnTo>
                  <a:pt x="4028912" y="139699"/>
                </a:lnTo>
                <a:lnTo>
                  <a:pt x="4033389" y="126999"/>
                </a:lnTo>
                <a:lnTo>
                  <a:pt x="4036555" y="101599"/>
                </a:lnTo>
                <a:lnTo>
                  <a:pt x="4037756" y="88899"/>
                </a:lnTo>
                <a:lnTo>
                  <a:pt x="4036664" y="63499"/>
                </a:lnTo>
                <a:lnTo>
                  <a:pt x="4031860" y="25399"/>
                </a:lnTo>
                <a:lnTo>
                  <a:pt x="4030768" y="12699"/>
                </a:lnTo>
                <a:lnTo>
                  <a:pt x="4289456" y="12699"/>
                </a:lnTo>
                <a:lnTo>
                  <a:pt x="4290547" y="25399"/>
                </a:lnTo>
                <a:lnTo>
                  <a:pt x="4295351" y="63499"/>
                </a:lnTo>
                <a:lnTo>
                  <a:pt x="4296443" y="76199"/>
                </a:lnTo>
                <a:lnTo>
                  <a:pt x="4296443" y="165099"/>
                </a:lnTo>
                <a:lnTo>
                  <a:pt x="4297523" y="177799"/>
                </a:lnTo>
                <a:lnTo>
                  <a:pt x="4302273" y="203199"/>
                </a:lnTo>
                <a:lnTo>
                  <a:pt x="4303353" y="215899"/>
                </a:lnTo>
                <a:lnTo>
                  <a:pt x="4278776" y="228599"/>
                </a:lnTo>
                <a:lnTo>
                  <a:pt x="4258770" y="253999"/>
                </a:lnTo>
                <a:lnTo>
                  <a:pt x="4245314" y="279399"/>
                </a:lnTo>
                <a:lnTo>
                  <a:pt x="4240389" y="304799"/>
                </a:lnTo>
                <a:lnTo>
                  <a:pt x="4247826" y="342899"/>
                </a:lnTo>
                <a:lnTo>
                  <a:pt x="4268387" y="380999"/>
                </a:lnTo>
                <a:lnTo>
                  <a:pt x="4299443" y="406399"/>
                </a:lnTo>
                <a:lnTo>
                  <a:pt x="4338367" y="419099"/>
                </a:lnTo>
                <a:close/>
              </a:path>
              <a:path w="8369300" h="6413500">
                <a:moveTo>
                  <a:pt x="4779424" y="419099"/>
                </a:moveTo>
                <a:lnTo>
                  <a:pt x="4338367" y="419099"/>
                </a:lnTo>
                <a:lnTo>
                  <a:pt x="4377324" y="406399"/>
                </a:lnTo>
                <a:lnTo>
                  <a:pt x="4408377" y="380999"/>
                </a:lnTo>
                <a:lnTo>
                  <a:pt x="4428919" y="342899"/>
                </a:lnTo>
                <a:lnTo>
                  <a:pt x="4436345" y="304799"/>
                </a:lnTo>
                <a:lnTo>
                  <a:pt x="4433845" y="292099"/>
                </a:lnTo>
                <a:lnTo>
                  <a:pt x="4426767" y="266699"/>
                </a:lnTo>
                <a:lnTo>
                  <a:pt x="4415744" y="253999"/>
                </a:lnTo>
                <a:lnTo>
                  <a:pt x="4401409" y="228599"/>
                </a:lnTo>
                <a:lnTo>
                  <a:pt x="4402623" y="215899"/>
                </a:lnTo>
                <a:lnTo>
                  <a:pt x="4405824" y="190499"/>
                </a:lnTo>
                <a:lnTo>
                  <a:pt x="4410350" y="177799"/>
                </a:lnTo>
                <a:lnTo>
                  <a:pt x="4415539" y="152399"/>
                </a:lnTo>
                <a:lnTo>
                  <a:pt x="4422033" y="114299"/>
                </a:lnTo>
                <a:lnTo>
                  <a:pt x="4431163" y="76199"/>
                </a:lnTo>
                <a:lnTo>
                  <a:pt x="4442942" y="38099"/>
                </a:lnTo>
                <a:lnTo>
                  <a:pt x="4457385" y="12699"/>
                </a:lnTo>
                <a:lnTo>
                  <a:pt x="4674381" y="12699"/>
                </a:lnTo>
                <a:lnTo>
                  <a:pt x="4695421" y="114299"/>
                </a:lnTo>
                <a:lnTo>
                  <a:pt x="4695530" y="139699"/>
                </a:lnTo>
                <a:lnTo>
                  <a:pt x="4696294" y="177799"/>
                </a:lnTo>
                <a:lnTo>
                  <a:pt x="4698369" y="203199"/>
                </a:lnTo>
                <a:lnTo>
                  <a:pt x="4702408" y="241299"/>
                </a:lnTo>
                <a:lnTo>
                  <a:pt x="4693225" y="266699"/>
                </a:lnTo>
                <a:lnTo>
                  <a:pt x="4686648" y="279399"/>
                </a:lnTo>
                <a:lnTo>
                  <a:pt x="4682691" y="292099"/>
                </a:lnTo>
                <a:lnTo>
                  <a:pt x="4681369" y="304799"/>
                </a:lnTo>
                <a:lnTo>
                  <a:pt x="4688796" y="342899"/>
                </a:lnTo>
                <a:lnTo>
                  <a:pt x="4709347" y="380999"/>
                </a:lnTo>
                <a:lnTo>
                  <a:pt x="4740423" y="406399"/>
                </a:lnTo>
                <a:lnTo>
                  <a:pt x="4779424" y="419099"/>
                </a:lnTo>
                <a:close/>
              </a:path>
              <a:path w="8369300" h="6413500">
                <a:moveTo>
                  <a:pt x="8369290" y="419099"/>
                </a:moveTo>
                <a:lnTo>
                  <a:pt x="4779424" y="419099"/>
                </a:lnTo>
                <a:lnTo>
                  <a:pt x="4818349" y="406399"/>
                </a:lnTo>
                <a:lnTo>
                  <a:pt x="4849405" y="380999"/>
                </a:lnTo>
                <a:lnTo>
                  <a:pt x="4869965" y="342899"/>
                </a:lnTo>
                <a:lnTo>
                  <a:pt x="4877403" y="304799"/>
                </a:lnTo>
                <a:lnTo>
                  <a:pt x="4876199" y="292099"/>
                </a:lnTo>
                <a:lnTo>
                  <a:pt x="4873016" y="279399"/>
                </a:lnTo>
                <a:lnTo>
                  <a:pt x="4868494" y="266699"/>
                </a:lnTo>
                <a:lnTo>
                  <a:pt x="4863273" y="253999"/>
                </a:lnTo>
                <a:lnTo>
                  <a:pt x="4868494" y="241299"/>
                </a:lnTo>
                <a:lnTo>
                  <a:pt x="4873016" y="241299"/>
                </a:lnTo>
                <a:lnTo>
                  <a:pt x="4876199" y="228599"/>
                </a:lnTo>
                <a:lnTo>
                  <a:pt x="4877403" y="215899"/>
                </a:lnTo>
                <a:lnTo>
                  <a:pt x="4877403" y="152399"/>
                </a:lnTo>
                <a:lnTo>
                  <a:pt x="4887884" y="114299"/>
                </a:lnTo>
                <a:lnTo>
                  <a:pt x="4898364" y="88899"/>
                </a:lnTo>
                <a:lnTo>
                  <a:pt x="4903585" y="63499"/>
                </a:lnTo>
                <a:lnTo>
                  <a:pt x="4914141" y="25399"/>
                </a:lnTo>
                <a:lnTo>
                  <a:pt x="4919404" y="12699"/>
                </a:lnTo>
                <a:lnTo>
                  <a:pt x="5066371" y="12699"/>
                </a:lnTo>
                <a:lnTo>
                  <a:pt x="5069539" y="50799"/>
                </a:lnTo>
                <a:lnTo>
                  <a:pt x="5070748" y="101599"/>
                </a:lnTo>
                <a:lnTo>
                  <a:pt x="5073282" y="152399"/>
                </a:lnTo>
                <a:lnTo>
                  <a:pt x="5080424" y="190499"/>
                </a:lnTo>
                <a:lnTo>
                  <a:pt x="5081626" y="215899"/>
                </a:lnTo>
                <a:lnTo>
                  <a:pt x="5084800" y="241299"/>
                </a:lnTo>
                <a:lnTo>
                  <a:pt x="5089300" y="253999"/>
                </a:lnTo>
                <a:lnTo>
                  <a:pt x="5094476" y="279399"/>
                </a:lnTo>
                <a:lnTo>
                  <a:pt x="5094476" y="304799"/>
                </a:lnTo>
                <a:lnTo>
                  <a:pt x="5101901" y="342899"/>
                </a:lnTo>
                <a:lnTo>
                  <a:pt x="5122435" y="380999"/>
                </a:lnTo>
                <a:lnTo>
                  <a:pt x="5153465" y="393699"/>
                </a:lnTo>
                <a:lnTo>
                  <a:pt x="5192377" y="406399"/>
                </a:lnTo>
                <a:lnTo>
                  <a:pt x="8369290" y="406399"/>
                </a:lnTo>
                <a:lnTo>
                  <a:pt x="8369290" y="419099"/>
                </a:lnTo>
                <a:close/>
              </a:path>
            </a:pathLst>
          </a:custGeom>
          <a:solidFill>
            <a:srgbClr val="FAF9F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9" name="bg object 3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985046" y="4756726"/>
            <a:ext cx="594856" cy="511054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10348931" y="4448664"/>
            <a:ext cx="147320" cy="335915"/>
          </a:xfrm>
          <a:custGeom>
            <a:avLst/>
            <a:gdLst/>
            <a:ahLst/>
            <a:cxnLst/>
            <a:rect l="l" t="t" r="r" b="b"/>
            <a:pathLst>
              <a:path w="147320" h="335914">
                <a:moveTo>
                  <a:pt x="104887" y="335862"/>
                </a:moveTo>
                <a:lnTo>
                  <a:pt x="0" y="13900"/>
                </a:lnTo>
                <a:lnTo>
                  <a:pt x="41924" y="0"/>
                </a:lnTo>
                <a:lnTo>
                  <a:pt x="146889" y="321884"/>
                </a:lnTo>
                <a:lnTo>
                  <a:pt x="104887" y="335862"/>
                </a:lnTo>
                <a:close/>
              </a:path>
            </a:pathLst>
          </a:custGeom>
          <a:solidFill>
            <a:srgbClr val="5D58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bg object 41"/>
          <p:cNvSpPr/>
          <p:nvPr/>
        </p:nvSpPr>
        <p:spPr>
          <a:xfrm>
            <a:off x="9998943" y="3937610"/>
            <a:ext cx="662305" cy="713105"/>
          </a:xfrm>
          <a:custGeom>
            <a:avLst/>
            <a:gdLst/>
            <a:ahLst/>
            <a:cxnLst/>
            <a:rect l="l" t="t" r="r" b="b"/>
            <a:pathLst>
              <a:path w="662304" h="713104">
                <a:moveTo>
                  <a:pt x="250261" y="712578"/>
                </a:moveTo>
                <a:lnTo>
                  <a:pt x="202099" y="710640"/>
                </a:lnTo>
                <a:lnTo>
                  <a:pt x="160170" y="702138"/>
                </a:lnTo>
                <a:lnTo>
                  <a:pt x="99932" y="665442"/>
                </a:lnTo>
                <a:lnTo>
                  <a:pt x="84081" y="637245"/>
                </a:lnTo>
                <a:lnTo>
                  <a:pt x="77016" y="630101"/>
                </a:lnTo>
                <a:lnTo>
                  <a:pt x="82967" y="562104"/>
                </a:lnTo>
                <a:lnTo>
                  <a:pt x="103315" y="509355"/>
                </a:lnTo>
                <a:lnTo>
                  <a:pt x="126255" y="464483"/>
                </a:lnTo>
                <a:lnTo>
                  <a:pt x="139979" y="434019"/>
                </a:lnTo>
                <a:lnTo>
                  <a:pt x="145239" y="343026"/>
                </a:lnTo>
                <a:lnTo>
                  <a:pt x="139979" y="294304"/>
                </a:lnTo>
                <a:lnTo>
                  <a:pt x="118940" y="273116"/>
                </a:lnTo>
                <a:lnTo>
                  <a:pt x="86621" y="262302"/>
                </a:lnTo>
                <a:lnTo>
                  <a:pt x="54287" y="233783"/>
                </a:lnTo>
                <a:lnTo>
                  <a:pt x="24545" y="193441"/>
                </a:lnTo>
                <a:lnTo>
                  <a:pt x="0" y="147158"/>
                </a:lnTo>
                <a:lnTo>
                  <a:pt x="160941" y="63056"/>
                </a:lnTo>
                <a:lnTo>
                  <a:pt x="182059" y="98157"/>
                </a:lnTo>
                <a:lnTo>
                  <a:pt x="168006" y="63056"/>
                </a:lnTo>
                <a:lnTo>
                  <a:pt x="398822" y="0"/>
                </a:lnTo>
                <a:lnTo>
                  <a:pt x="410439" y="50033"/>
                </a:lnTo>
                <a:lnTo>
                  <a:pt x="412864" y="100729"/>
                </a:lnTo>
                <a:lnTo>
                  <a:pt x="404794" y="144858"/>
                </a:lnTo>
                <a:lnTo>
                  <a:pt x="384925" y="175192"/>
                </a:lnTo>
                <a:lnTo>
                  <a:pt x="380308" y="208882"/>
                </a:lnTo>
                <a:lnTo>
                  <a:pt x="405867" y="250421"/>
                </a:lnTo>
                <a:lnTo>
                  <a:pt x="441937" y="289310"/>
                </a:lnTo>
                <a:lnTo>
                  <a:pt x="485273" y="325701"/>
                </a:lnTo>
                <a:lnTo>
                  <a:pt x="573816" y="364206"/>
                </a:lnTo>
                <a:lnTo>
                  <a:pt x="602706" y="371948"/>
                </a:lnTo>
                <a:lnTo>
                  <a:pt x="626347" y="385018"/>
                </a:lnTo>
                <a:lnTo>
                  <a:pt x="644705" y="403389"/>
                </a:lnTo>
                <a:lnTo>
                  <a:pt x="657742" y="427030"/>
                </a:lnTo>
                <a:lnTo>
                  <a:pt x="662197" y="457679"/>
                </a:lnTo>
                <a:lnTo>
                  <a:pt x="655084" y="491030"/>
                </a:lnTo>
                <a:lnTo>
                  <a:pt x="637302" y="525853"/>
                </a:lnTo>
                <a:lnTo>
                  <a:pt x="609752" y="560919"/>
                </a:lnTo>
                <a:lnTo>
                  <a:pt x="573333" y="594999"/>
                </a:lnTo>
                <a:lnTo>
                  <a:pt x="528945" y="626862"/>
                </a:lnTo>
                <a:lnTo>
                  <a:pt x="477488" y="655281"/>
                </a:lnTo>
                <a:lnTo>
                  <a:pt x="419861" y="679024"/>
                </a:lnTo>
                <a:lnTo>
                  <a:pt x="360372" y="696770"/>
                </a:lnTo>
                <a:lnTo>
                  <a:pt x="303429" y="707955"/>
                </a:lnTo>
                <a:lnTo>
                  <a:pt x="250261" y="712578"/>
                </a:lnTo>
                <a:close/>
              </a:path>
            </a:pathLst>
          </a:custGeom>
          <a:solidFill>
            <a:srgbClr val="8FCA4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bg object 42"/>
          <p:cNvSpPr/>
          <p:nvPr/>
        </p:nvSpPr>
        <p:spPr>
          <a:xfrm>
            <a:off x="9998943" y="4028778"/>
            <a:ext cx="315595" cy="622935"/>
          </a:xfrm>
          <a:custGeom>
            <a:avLst/>
            <a:gdLst/>
            <a:ahLst/>
            <a:cxnLst/>
            <a:rect l="l" t="t" r="r" b="b"/>
            <a:pathLst>
              <a:path w="315595" h="622935">
                <a:moveTo>
                  <a:pt x="258006" y="622340"/>
                </a:moveTo>
                <a:lnTo>
                  <a:pt x="206891" y="621052"/>
                </a:lnTo>
                <a:lnTo>
                  <a:pt x="162785" y="612405"/>
                </a:lnTo>
                <a:lnTo>
                  <a:pt x="126844" y="596775"/>
                </a:lnTo>
                <a:lnTo>
                  <a:pt x="84081" y="546077"/>
                </a:lnTo>
                <a:lnTo>
                  <a:pt x="77016" y="538933"/>
                </a:lnTo>
                <a:lnTo>
                  <a:pt x="77016" y="525032"/>
                </a:lnTo>
                <a:lnTo>
                  <a:pt x="82967" y="470936"/>
                </a:lnTo>
                <a:lnTo>
                  <a:pt x="103315" y="418187"/>
                </a:lnTo>
                <a:lnTo>
                  <a:pt x="126255" y="373315"/>
                </a:lnTo>
                <a:lnTo>
                  <a:pt x="139979" y="342851"/>
                </a:lnTo>
                <a:lnTo>
                  <a:pt x="145239" y="251858"/>
                </a:lnTo>
                <a:lnTo>
                  <a:pt x="139979" y="203136"/>
                </a:lnTo>
                <a:lnTo>
                  <a:pt x="118940" y="181948"/>
                </a:lnTo>
                <a:lnTo>
                  <a:pt x="86621" y="171134"/>
                </a:lnTo>
                <a:lnTo>
                  <a:pt x="54287" y="142615"/>
                </a:lnTo>
                <a:lnTo>
                  <a:pt x="24545" y="102273"/>
                </a:lnTo>
                <a:lnTo>
                  <a:pt x="0" y="55990"/>
                </a:lnTo>
                <a:lnTo>
                  <a:pt x="112030" y="0"/>
                </a:lnTo>
                <a:lnTo>
                  <a:pt x="182059" y="27878"/>
                </a:lnTo>
                <a:lnTo>
                  <a:pt x="189890" y="87363"/>
                </a:lnTo>
                <a:lnTo>
                  <a:pt x="200717" y="124349"/>
                </a:lnTo>
                <a:lnTo>
                  <a:pt x="250436" y="171500"/>
                </a:lnTo>
                <a:lnTo>
                  <a:pt x="267683" y="207322"/>
                </a:lnTo>
                <a:lnTo>
                  <a:pt x="277054" y="244454"/>
                </a:lnTo>
                <a:lnTo>
                  <a:pt x="279882" y="273038"/>
                </a:lnTo>
                <a:lnTo>
                  <a:pt x="277854" y="286743"/>
                </a:lnTo>
                <a:lnTo>
                  <a:pt x="257489" y="340803"/>
                </a:lnTo>
                <a:lnTo>
                  <a:pt x="244865" y="377463"/>
                </a:lnTo>
                <a:lnTo>
                  <a:pt x="234425" y="418080"/>
                </a:lnTo>
                <a:lnTo>
                  <a:pt x="229025" y="460809"/>
                </a:lnTo>
                <a:lnTo>
                  <a:pt x="231522" y="503801"/>
                </a:lnTo>
                <a:lnTo>
                  <a:pt x="244775" y="545210"/>
                </a:lnTo>
                <a:lnTo>
                  <a:pt x="271639" y="583188"/>
                </a:lnTo>
                <a:lnTo>
                  <a:pt x="314974" y="615890"/>
                </a:lnTo>
                <a:lnTo>
                  <a:pt x="258006" y="622340"/>
                </a:lnTo>
                <a:close/>
              </a:path>
            </a:pathLst>
          </a:custGeom>
          <a:solidFill>
            <a:srgbClr val="6FB52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bg object 43"/>
          <p:cNvSpPr/>
          <p:nvPr/>
        </p:nvSpPr>
        <p:spPr>
          <a:xfrm>
            <a:off x="10124948" y="4378618"/>
            <a:ext cx="527050" cy="252729"/>
          </a:xfrm>
          <a:custGeom>
            <a:avLst/>
            <a:gdLst/>
            <a:ahLst/>
            <a:cxnLst/>
            <a:rect l="l" t="t" r="r" b="b"/>
            <a:pathLst>
              <a:path w="527050" h="252729">
                <a:moveTo>
                  <a:pt x="524827" y="7222"/>
                </a:moveTo>
                <a:lnTo>
                  <a:pt x="517917" y="0"/>
                </a:lnTo>
                <a:lnTo>
                  <a:pt x="524827" y="0"/>
                </a:lnTo>
                <a:lnTo>
                  <a:pt x="524827" y="7222"/>
                </a:lnTo>
                <a:close/>
              </a:path>
              <a:path w="527050" h="252729">
                <a:moveTo>
                  <a:pt x="215549" y="240568"/>
                </a:moveTo>
                <a:lnTo>
                  <a:pt x="111962" y="240568"/>
                </a:lnTo>
                <a:lnTo>
                  <a:pt x="165861" y="235850"/>
                </a:lnTo>
                <a:lnTo>
                  <a:pt x="224811" y="223365"/>
                </a:lnTo>
                <a:lnTo>
                  <a:pt x="286869" y="202915"/>
                </a:lnTo>
                <a:lnTo>
                  <a:pt x="343763" y="179996"/>
                </a:lnTo>
                <a:lnTo>
                  <a:pt x="394051" y="153761"/>
                </a:lnTo>
                <a:lnTo>
                  <a:pt x="437117" y="125192"/>
                </a:lnTo>
                <a:lnTo>
                  <a:pt x="472345" y="95271"/>
                </a:lnTo>
                <a:lnTo>
                  <a:pt x="499116" y="64981"/>
                </a:lnTo>
                <a:lnTo>
                  <a:pt x="524827" y="7222"/>
                </a:lnTo>
                <a:lnTo>
                  <a:pt x="526733" y="33495"/>
                </a:lnTo>
                <a:lnTo>
                  <a:pt x="491752" y="95673"/>
                </a:lnTo>
                <a:lnTo>
                  <a:pt x="457316" y="128618"/>
                </a:lnTo>
                <a:lnTo>
                  <a:pt x="413215" y="160828"/>
                </a:lnTo>
                <a:lnTo>
                  <a:pt x="360675" y="190824"/>
                </a:lnTo>
                <a:lnTo>
                  <a:pt x="300921" y="217126"/>
                </a:lnTo>
                <a:lnTo>
                  <a:pt x="241668" y="235106"/>
                </a:lnTo>
                <a:lnTo>
                  <a:pt x="215549" y="240568"/>
                </a:lnTo>
                <a:close/>
              </a:path>
              <a:path w="527050" h="252729">
                <a:moveTo>
                  <a:pt x="132549" y="252576"/>
                </a:moveTo>
                <a:lnTo>
                  <a:pt x="86121" y="251822"/>
                </a:lnTo>
                <a:lnTo>
                  <a:pt x="47408" y="244579"/>
                </a:lnTo>
                <a:lnTo>
                  <a:pt x="18127" y="230725"/>
                </a:lnTo>
                <a:lnTo>
                  <a:pt x="0" y="210137"/>
                </a:lnTo>
                <a:lnTo>
                  <a:pt x="27088" y="227511"/>
                </a:lnTo>
                <a:lnTo>
                  <a:pt x="65057" y="237722"/>
                </a:lnTo>
                <a:lnTo>
                  <a:pt x="111962" y="240568"/>
                </a:lnTo>
                <a:lnTo>
                  <a:pt x="215549" y="240568"/>
                </a:lnTo>
                <a:lnTo>
                  <a:pt x="184971" y="246963"/>
                </a:lnTo>
                <a:lnTo>
                  <a:pt x="132549" y="252576"/>
                </a:lnTo>
                <a:close/>
              </a:path>
            </a:pathLst>
          </a:custGeom>
          <a:solidFill>
            <a:srgbClr val="A6D8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bg object 44"/>
          <p:cNvSpPr/>
          <p:nvPr/>
        </p:nvSpPr>
        <p:spPr>
          <a:xfrm>
            <a:off x="9998943" y="3903473"/>
            <a:ext cx="406400" cy="229870"/>
          </a:xfrm>
          <a:custGeom>
            <a:avLst/>
            <a:gdLst/>
            <a:ahLst/>
            <a:cxnLst/>
            <a:rect l="l" t="t" r="r" b="b"/>
            <a:pathLst>
              <a:path w="406400" h="229870">
                <a:moveTo>
                  <a:pt x="105318" y="229515"/>
                </a:moveTo>
                <a:lnTo>
                  <a:pt x="55107" y="226361"/>
                </a:lnTo>
                <a:lnTo>
                  <a:pt x="18662" y="212447"/>
                </a:lnTo>
                <a:lnTo>
                  <a:pt x="0" y="188128"/>
                </a:lnTo>
                <a:lnTo>
                  <a:pt x="2093" y="156663"/>
                </a:lnTo>
                <a:lnTo>
                  <a:pt x="23340" y="122466"/>
                </a:lnTo>
                <a:lnTo>
                  <a:pt x="61041" y="87911"/>
                </a:lnTo>
                <a:lnTo>
                  <a:pt x="112493" y="55373"/>
                </a:lnTo>
                <a:lnTo>
                  <a:pt x="174994" y="27225"/>
                </a:lnTo>
                <a:lnTo>
                  <a:pt x="240656" y="7896"/>
                </a:lnTo>
                <a:lnTo>
                  <a:pt x="300612" y="0"/>
                </a:lnTo>
                <a:lnTo>
                  <a:pt x="350835" y="3188"/>
                </a:lnTo>
                <a:lnTo>
                  <a:pt x="387295" y="17116"/>
                </a:lnTo>
                <a:lnTo>
                  <a:pt x="405964" y="41436"/>
                </a:lnTo>
                <a:lnTo>
                  <a:pt x="403849" y="72929"/>
                </a:lnTo>
                <a:lnTo>
                  <a:pt x="382612" y="107117"/>
                </a:lnTo>
                <a:lnTo>
                  <a:pt x="344934" y="141626"/>
                </a:lnTo>
                <a:lnTo>
                  <a:pt x="293494" y="174080"/>
                </a:lnTo>
                <a:lnTo>
                  <a:pt x="230970" y="202107"/>
                </a:lnTo>
                <a:lnTo>
                  <a:pt x="165279" y="221549"/>
                </a:lnTo>
                <a:lnTo>
                  <a:pt x="105318" y="229515"/>
                </a:lnTo>
                <a:close/>
              </a:path>
            </a:pathLst>
          </a:custGeom>
          <a:solidFill>
            <a:srgbClr val="8FCA4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bg object 45"/>
          <p:cNvSpPr/>
          <p:nvPr/>
        </p:nvSpPr>
        <p:spPr>
          <a:xfrm>
            <a:off x="10012917" y="3914859"/>
            <a:ext cx="378460" cy="208915"/>
          </a:xfrm>
          <a:custGeom>
            <a:avLst/>
            <a:gdLst/>
            <a:ahLst/>
            <a:cxnLst/>
            <a:rect l="l" t="t" r="r" b="b"/>
            <a:pathLst>
              <a:path w="378459" h="208914">
                <a:moveTo>
                  <a:pt x="101327" y="208606"/>
                </a:moveTo>
                <a:lnTo>
                  <a:pt x="55241" y="207508"/>
                </a:lnTo>
                <a:lnTo>
                  <a:pt x="20570" y="197002"/>
                </a:lnTo>
                <a:lnTo>
                  <a:pt x="0" y="176742"/>
                </a:lnTo>
                <a:lnTo>
                  <a:pt x="1303" y="148738"/>
                </a:lnTo>
                <a:lnTo>
                  <a:pt x="54970" y="84704"/>
                </a:lnTo>
                <a:lnTo>
                  <a:pt x="102625" y="54699"/>
                </a:lnTo>
                <a:lnTo>
                  <a:pt x="161019" y="30049"/>
                </a:lnTo>
                <a:lnTo>
                  <a:pt x="222506" y="9787"/>
                </a:lnTo>
                <a:lnTo>
                  <a:pt x="278639" y="0"/>
                </a:lnTo>
                <a:lnTo>
                  <a:pt x="325719" y="1003"/>
                </a:lnTo>
                <a:lnTo>
                  <a:pt x="360051" y="13114"/>
                </a:lnTo>
                <a:lnTo>
                  <a:pt x="377937" y="36650"/>
                </a:lnTo>
                <a:lnTo>
                  <a:pt x="376665" y="64868"/>
                </a:lnTo>
                <a:lnTo>
                  <a:pt x="323006" y="129202"/>
                </a:lnTo>
                <a:lnTo>
                  <a:pt x="275359" y="159287"/>
                </a:lnTo>
                <a:lnTo>
                  <a:pt x="216995" y="183964"/>
                </a:lnTo>
                <a:lnTo>
                  <a:pt x="156141" y="200642"/>
                </a:lnTo>
                <a:lnTo>
                  <a:pt x="101327" y="208606"/>
                </a:lnTo>
                <a:close/>
              </a:path>
            </a:pathLst>
          </a:custGeom>
          <a:solidFill>
            <a:srgbClr val="99D04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bg object 46"/>
          <p:cNvSpPr/>
          <p:nvPr/>
        </p:nvSpPr>
        <p:spPr>
          <a:xfrm>
            <a:off x="10012917" y="3944987"/>
            <a:ext cx="378460" cy="181610"/>
          </a:xfrm>
          <a:custGeom>
            <a:avLst/>
            <a:gdLst/>
            <a:ahLst/>
            <a:cxnLst/>
            <a:rect l="l" t="t" r="r" b="b"/>
            <a:pathLst>
              <a:path w="378459" h="181610">
                <a:moveTo>
                  <a:pt x="203543" y="158064"/>
                </a:moveTo>
                <a:lnTo>
                  <a:pt x="104826" y="158064"/>
                </a:lnTo>
                <a:lnTo>
                  <a:pt x="155910" y="149640"/>
                </a:lnTo>
                <a:lnTo>
                  <a:pt x="210008" y="132791"/>
                </a:lnTo>
                <a:lnTo>
                  <a:pt x="273521" y="102171"/>
                </a:lnTo>
                <a:lnTo>
                  <a:pt x="324610" y="66337"/>
                </a:lnTo>
                <a:lnTo>
                  <a:pt x="358653" y="30533"/>
                </a:lnTo>
                <a:lnTo>
                  <a:pt x="371028" y="0"/>
                </a:lnTo>
                <a:lnTo>
                  <a:pt x="377937" y="0"/>
                </a:lnTo>
                <a:lnTo>
                  <a:pt x="377937" y="6523"/>
                </a:lnTo>
                <a:lnTo>
                  <a:pt x="376672" y="34711"/>
                </a:lnTo>
                <a:lnTo>
                  <a:pt x="357587" y="66563"/>
                </a:lnTo>
                <a:lnTo>
                  <a:pt x="323039" y="99052"/>
                </a:lnTo>
                <a:lnTo>
                  <a:pt x="275389" y="129152"/>
                </a:lnTo>
                <a:lnTo>
                  <a:pt x="216995" y="153836"/>
                </a:lnTo>
                <a:lnTo>
                  <a:pt x="203543" y="158064"/>
                </a:lnTo>
                <a:close/>
              </a:path>
              <a:path w="378459" h="181610">
                <a:moveTo>
                  <a:pt x="99337" y="181469"/>
                </a:moveTo>
                <a:lnTo>
                  <a:pt x="52256" y="179388"/>
                </a:lnTo>
                <a:lnTo>
                  <a:pt x="17916" y="167578"/>
                </a:lnTo>
                <a:lnTo>
                  <a:pt x="0" y="146692"/>
                </a:lnTo>
                <a:lnTo>
                  <a:pt x="0" y="132791"/>
                </a:lnTo>
                <a:lnTo>
                  <a:pt x="23838" y="149640"/>
                </a:lnTo>
                <a:lnTo>
                  <a:pt x="59791" y="158064"/>
                </a:lnTo>
                <a:lnTo>
                  <a:pt x="203543" y="158064"/>
                </a:lnTo>
                <a:lnTo>
                  <a:pt x="155478" y="173169"/>
                </a:lnTo>
                <a:lnTo>
                  <a:pt x="99337" y="181469"/>
                </a:lnTo>
                <a:close/>
              </a:path>
            </a:pathLst>
          </a:custGeom>
          <a:solidFill>
            <a:srgbClr val="E3F2C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7" name="bg object 4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7101427" y="4658801"/>
            <a:ext cx="594855" cy="503754"/>
          </a:xfrm>
          <a:prstGeom prst="rect">
            <a:avLst/>
          </a:prstGeom>
        </p:spPr>
      </p:pic>
      <p:sp>
        <p:nvSpPr>
          <p:cNvPr id="48" name="bg object 48"/>
          <p:cNvSpPr/>
          <p:nvPr/>
        </p:nvSpPr>
        <p:spPr>
          <a:xfrm>
            <a:off x="17465701" y="4343518"/>
            <a:ext cx="147320" cy="336550"/>
          </a:xfrm>
          <a:custGeom>
            <a:avLst/>
            <a:gdLst/>
            <a:ahLst/>
            <a:cxnLst/>
            <a:rect l="l" t="t" r="r" b="b"/>
            <a:pathLst>
              <a:path w="147319" h="336550">
                <a:moveTo>
                  <a:pt x="104810" y="336173"/>
                </a:moveTo>
                <a:lnTo>
                  <a:pt x="0" y="14211"/>
                </a:lnTo>
                <a:lnTo>
                  <a:pt x="41923" y="0"/>
                </a:lnTo>
                <a:lnTo>
                  <a:pt x="146734" y="322039"/>
                </a:lnTo>
                <a:lnTo>
                  <a:pt x="104810" y="336173"/>
                </a:lnTo>
                <a:close/>
              </a:path>
            </a:pathLst>
          </a:custGeom>
          <a:solidFill>
            <a:srgbClr val="5D58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bg object 49"/>
          <p:cNvSpPr/>
          <p:nvPr/>
        </p:nvSpPr>
        <p:spPr>
          <a:xfrm>
            <a:off x="17115480" y="3832541"/>
            <a:ext cx="662305" cy="713105"/>
          </a:xfrm>
          <a:custGeom>
            <a:avLst/>
            <a:gdLst/>
            <a:ahLst/>
            <a:cxnLst/>
            <a:rect l="l" t="t" r="r" b="b"/>
            <a:pathLst>
              <a:path w="662305" h="713104">
                <a:moveTo>
                  <a:pt x="250276" y="712578"/>
                </a:moveTo>
                <a:lnTo>
                  <a:pt x="202099" y="710620"/>
                </a:lnTo>
                <a:lnTo>
                  <a:pt x="160157" y="702107"/>
                </a:lnTo>
                <a:lnTo>
                  <a:pt x="99914" y="665387"/>
                </a:lnTo>
                <a:lnTo>
                  <a:pt x="84081" y="637167"/>
                </a:lnTo>
                <a:lnTo>
                  <a:pt x="77016" y="630023"/>
                </a:lnTo>
                <a:lnTo>
                  <a:pt x="82967" y="562030"/>
                </a:lnTo>
                <a:lnTo>
                  <a:pt x="103315" y="509307"/>
                </a:lnTo>
                <a:lnTo>
                  <a:pt x="126255" y="464504"/>
                </a:lnTo>
                <a:lnTo>
                  <a:pt x="139979" y="434174"/>
                </a:lnTo>
                <a:lnTo>
                  <a:pt x="145181" y="343065"/>
                </a:lnTo>
                <a:lnTo>
                  <a:pt x="139914" y="294263"/>
                </a:lnTo>
                <a:lnTo>
                  <a:pt x="118939" y="273038"/>
                </a:lnTo>
                <a:lnTo>
                  <a:pt x="86621" y="262239"/>
                </a:lnTo>
                <a:lnTo>
                  <a:pt x="54287" y="233764"/>
                </a:lnTo>
                <a:lnTo>
                  <a:pt x="24545" y="193494"/>
                </a:lnTo>
                <a:lnTo>
                  <a:pt x="0" y="147313"/>
                </a:lnTo>
                <a:lnTo>
                  <a:pt x="160864" y="63367"/>
                </a:lnTo>
                <a:lnTo>
                  <a:pt x="181981" y="98157"/>
                </a:lnTo>
                <a:lnTo>
                  <a:pt x="167929" y="63367"/>
                </a:lnTo>
                <a:lnTo>
                  <a:pt x="398822" y="0"/>
                </a:lnTo>
                <a:lnTo>
                  <a:pt x="410396" y="50185"/>
                </a:lnTo>
                <a:lnTo>
                  <a:pt x="412806" y="100894"/>
                </a:lnTo>
                <a:lnTo>
                  <a:pt x="404750" y="144935"/>
                </a:lnTo>
                <a:lnTo>
                  <a:pt x="384925" y="175114"/>
                </a:lnTo>
                <a:lnTo>
                  <a:pt x="380275" y="208864"/>
                </a:lnTo>
                <a:lnTo>
                  <a:pt x="405838" y="250469"/>
                </a:lnTo>
                <a:lnTo>
                  <a:pt x="441926" y="289439"/>
                </a:lnTo>
                <a:lnTo>
                  <a:pt x="485284" y="325787"/>
                </a:lnTo>
                <a:lnTo>
                  <a:pt x="573817" y="364129"/>
                </a:lnTo>
                <a:lnTo>
                  <a:pt x="602673" y="373030"/>
                </a:lnTo>
                <a:lnTo>
                  <a:pt x="626319" y="387814"/>
                </a:lnTo>
                <a:lnTo>
                  <a:pt x="644695" y="406500"/>
                </a:lnTo>
                <a:lnTo>
                  <a:pt x="657742" y="427108"/>
                </a:lnTo>
                <a:lnTo>
                  <a:pt x="662194" y="457805"/>
                </a:lnTo>
                <a:lnTo>
                  <a:pt x="655074" y="491185"/>
                </a:lnTo>
                <a:lnTo>
                  <a:pt x="637282" y="526023"/>
                </a:lnTo>
                <a:lnTo>
                  <a:pt x="609724" y="561094"/>
                </a:lnTo>
                <a:lnTo>
                  <a:pt x="573300" y="595170"/>
                </a:lnTo>
                <a:lnTo>
                  <a:pt x="528913" y="627027"/>
                </a:lnTo>
                <a:lnTo>
                  <a:pt x="477466" y="655439"/>
                </a:lnTo>
                <a:lnTo>
                  <a:pt x="419862" y="679179"/>
                </a:lnTo>
                <a:lnTo>
                  <a:pt x="360391" y="696851"/>
                </a:lnTo>
                <a:lnTo>
                  <a:pt x="303451" y="707986"/>
                </a:lnTo>
                <a:lnTo>
                  <a:pt x="250276" y="712578"/>
                </a:lnTo>
                <a:close/>
              </a:path>
            </a:pathLst>
          </a:custGeom>
          <a:solidFill>
            <a:srgbClr val="F7F74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bg object 50"/>
          <p:cNvSpPr/>
          <p:nvPr/>
        </p:nvSpPr>
        <p:spPr>
          <a:xfrm>
            <a:off x="17115712" y="3923787"/>
            <a:ext cx="315595" cy="622935"/>
          </a:xfrm>
          <a:custGeom>
            <a:avLst/>
            <a:gdLst/>
            <a:ahLst/>
            <a:cxnLst/>
            <a:rect l="l" t="t" r="r" b="b"/>
            <a:pathLst>
              <a:path w="315594" h="622935">
                <a:moveTo>
                  <a:pt x="258033" y="622451"/>
                </a:moveTo>
                <a:lnTo>
                  <a:pt x="206926" y="621113"/>
                </a:lnTo>
                <a:lnTo>
                  <a:pt x="162815" y="612415"/>
                </a:lnTo>
                <a:lnTo>
                  <a:pt x="126862" y="596740"/>
                </a:lnTo>
                <a:lnTo>
                  <a:pt x="84081" y="545999"/>
                </a:lnTo>
                <a:lnTo>
                  <a:pt x="77016" y="538855"/>
                </a:lnTo>
                <a:lnTo>
                  <a:pt x="77016" y="524954"/>
                </a:lnTo>
                <a:lnTo>
                  <a:pt x="82967" y="470862"/>
                </a:lnTo>
                <a:lnTo>
                  <a:pt x="103315" y="418139"/>
                </a:lnTo>
                <a:lnTo>
                  <a:pt x="126255" y="373336"/>
                </a:lnTo>
                <a:lnTo>
                  <a:pt x="139980" y="343006"/>
                </a:lnTo>
                <a:lnTo>
                  <a:pt x="145297" y="251896"/>
                </a:lnTo>
                <a:lnTo>
                  <a:pt x="140045" y="203094"/>
                </a:lnTo>
                <a:lnTo>
                  <a:pt x="118940" y="181870"/>
                </a:lnTo>
                <a:lnTo>
                  <a:pt x="86621" y="171071"/>
                </a:lnTo>
                <a:lnTo>
                  <a:pt x="54287" y="142595"/>
                </a:lnTo>
                <a:lnTo>
                  <a:pt x="24545" y="102326"/>
                </a:lnTo>
                <a:lnTo>
                  <a:pt x="0" y="56145"/>
                </a:lnTo>
                <a:lnTo>
                  <a:pt x="111952" y="0"/>
                </a:lnTo>
                <a:lnTo>
                  <a:pt x="181981" y="27723"/>
                </a:lnTo>
                <a:lnTo>
                  <a:pt x="189871" y="87353"/>
                </a:lnTo>
                <a:lnTo>
                  <a:pt x="200749" y="124270"/>
                </a:lnTo>
                <a:lnTo>
                  <a:pt x="250568" y="171367"/>
                </a:lnTo>
                <a:lnTo>
                  <a:pt x="267761" y="207166"/>
                </a:lnTo>
                <a:lnTo>
                  <a:pt x="277078" y="244276"/>
                </a:lnTo>
                <a:lnTo>
                  <a:pt x="279882" y="272883"/>
                </a:lnTo>
                <a:lnTo>
                  <a:pt x="277875" y="286616"/>
                </a:lnTo>
                <a:lnTo>
                  <a:pt x="257538" y="340749"/>
                </a:lnTo>
                <a:lnTo>
                  <a:pt x="244922" y="377450"/>
                </a:lnTo>
                <a:lnTo>
                  <a:pt x="234484" y="418109"/>
                </a:lnTo>
                <a:lnTo>
                  <a:pt x="229081" y="460877"/>
                </a:lnTo>
                <a:lnTo>
                  <a:pt x="231572" y="503904"/>
                </a:lnTo>
                <a:lnTo>
                  <a:pt x="244813" y="545340"/>
                </a:lnTo>
                <a:lnTo>
                  <a:pt x="271661" y="583337"/>
                </a:lnTo>
                <a:lnTo>
                  <a:pt x="314974" y="616045"/>
                </a:lnTo>
                <a:lnTo>
                  <a:pt x="258033" y="622451"/>
                </a:lnTo>
                <a:close/>
              </a:path>
            </a:pathLst>
          </a:custGeom>
          <a:solidFill>
            <a:srgbClr val="F9C61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bg object 51"/>
          <p:cNvSpPr/>
          <p:nvPr/>
        </p:nvSpPr>
        <p:spPr>
          <a:xfrm>
            <a:off x="17234962" y="4273783"/>
            <a:ext cx="527050" cy="252729"/>
          </a:xfrm>
          <a:custGeom>
            <a:avLst/>
            <a:gdLst/>
            <a:ahLst/>
            <a:cxnLst/>
            <a:rect l="l" t="t" r="r" b="b"/>
            <a:pathLst>
              <a:path w="527050" h="252729">
                <a:moveTo>
                  <a:pt x="215071" y="240539"/>
                </a:moveTo>
                <a:lnTo>
                  <a:pt x="111913" y="240539"/>
                </a:lnTo>
                <a:lnTo>
                  <a:pt x="165832" y="235841"/>
                </a:lnTo>
                <a:lnTo>
                  <a:pt x="224824" y="223364"/>
                </a:lnTo>
                <a:lnTo>
                  <a:pt x="286947" y="202915"/>
                </a:lnTo>
                <a:lnTo>
                  <a:pt x="343816" y="179901"/>
                </a:lnTo>
                <a:lnTo>
                  <a:pt x="393952" y="153585"/>
                </a:lnTo>
                <a:lnTo>
                  <a:pt x="436620" y="124953"/>
                </a:lnTo>
                <a:lnTo>
                  <a:pt x="471086" y="94991"/>
                </a:lnTo>
                <a:lnTo>
                  <a:pt x="496613" y="64686"/>
                </a:lnTo>
                <a:lnTo>
                  <a:pt x="517917" y="6989"/>
                </a:lnTo>
                <a:lnTo>
                  <a:pt x="517917" y="0"/>
                </a:lnTo>
                <a:lnTo>
                  <a:pt x="524982" y="0"/>
                </a:lnTo>
                <a:lnTo>
                  <a:pt x="524982" y="6989"/>
                </a:lnTo>
                <a:lnTo>
                  <a:pt x="526525" y="35801"/>
                </a:lnTo>
                <a:lnTo>
                  <a:pt x="514242" y="67471"/>
                </a:lnTo>
                <a:lnTo>
                  <a:pt x="489719" y="100517"/>
                </a:lnTo>
                <a:lnTo>
                  <a:pt x="454541" y="133462"/>
                </a:lnTo>
                <a:lnTo>
                  <a:pt x="410292" y="164826"/>
                </a:lnTo>
                <a:lnTo>
                  <a:pt x="358557" y="193129"/>
                </a:lnTo>
                <a:lnTo>
                  <a:pt x="300921" y="216893"/>
                </a:lnTo>
                <a:lnTo>
                  <a:pt x="241627" y="234958"/>
                </a:lnTo>
                <a:lnTo>
                  <a:pt x="215071" y="240539"/>
                </a:lnTo>
                <a:close/>
              </a:path>
              <a:path w="527050" h="252729">
                <a:moveTo>
                  <a:pt x="132532" y="252515"/>
                </a:moveTo>
                <a:lnTo>
                  <a:pt x="86137" y="251761"/>
                </a:lnTo>
                <a:lnTo>
                  <a:pt x="47448" y="244489"/>
                </a:lnTo>
                <a:lnTo>
                  <a:pt x="18168" y="230578"/>
                </a:lnTo>
                <a:lnTo>
                  <a:pt x="0" y="209904"/>
                </a:lnTo>
                <a:lnTo>
                  <a:pt x="27056" y="227376"/>
                </a:lnTo>
                <a:lnTo>
                  <a:pt x="65008" y="237653"/>
                </a:lnTo>
                <a:lnTo>
                  <a:pt x="111913" y="240539"/>
                </a:lnTo>
                <a:lnTo>
                  <a:pt x="215071" y="240539"/>
                </a:lnTo>
                <a:lnTo>
                  <a:pt x="184930" y="246873"/>
                </a:lnTo>
                <a:lnTo>
                  <a:pt x="132532" y="252515"/>
                </a:lnTo>
                <a:close/>
              </a:path>
            </a:pathLst>
          </a:custGeom>
          <a:solidFill>
            <a:srgbClr val="F7F9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bg object 52"/>
          <p:cNvSpPr/>
          <p:nvPr/>
        </p:nvSpPr>
        <p:spPr>
          <a:xfrm>
            <a:off x="17115625" y="3798416"/>
            <a:ext cx="406400" cy="229870"/>
          </a:xfrm>
          <a:custGeom>
            <a:avLst/>
            <a:gdLst/>
            <a:ahLst/>
            <a:cxnLst/>
            <a:rect l="l" t="t" r="r" b="b"/>
            <a:pathLst>
              <a:path w="406400" h="229870">
                <a:moveTo>
                  <a:pt x="405968" y="41351"/>
                </a:moveTo>
                <a:lnTo>
                  <a:pt x="387362" y="17068"/>
                </a:lnTo>
                <a:lnTo>
                  <a:pt x="350926" y="3162"/>
                </a:lnTo>
                <a:lnTo>
                  <a:pt x="300697" y="0"/>
                </a:lnTo>
                <a:lnTo>
                  <a:pt x="240703" y="7975"/>
                </a:lnTo>
                <a:lnTo>
                  <a:pt x="174993" y="27457"/>
                </a:lnTo>
                <a:lnTo>
                  <a:pt x="112496" y="55511"/>
                </a:lnTo>
                <a:lnTo>
                  <a:pt x="61048" y="87972"/>
                </a:lnTo>
                <a:lnTo>
                  <a:pt x="23342" y="122478"/>
                </a:lnTo>
                <a:lnTo>
                  <a:pt x="2095" y="156679"/>
                </a:lnTo>
                <a:lnTo>
                  <a:pt x="0" y="188201"/>
                </a:lnTo>
                <a:lnTo>
                  <a:pt x="18669" y="212610"/>
                </a:lnTo>
                <a:lnTo>
                  <a:pt x="55130" y="226568"/>
                </a:lnTo>
                <a:lnTo>
                  <a:pt x="105359" y="229717"/>
                </a:lnTo>
                <a:lnTo>
                  <a:pt x="165315" y="221754"/>
                </a:lnTo>
                <a:lnTo>
                  <a:pt x="230974" y="202336"/>
                </a:lnTo>
                <a:lnTo>
                  <a:pt x="293535" y="174193"/>
                </a:lnTo>
                <a:lnTo>
                  <a:pt x="344995" y="141668"/>
                </a:lnTo>
                <a:lnTo>
                  <a:pt x="382676" y="107111"/>
                </a:lnTo>
                <a:lnTo>
                  <a:pt x="403885" y="72885"/>
                </a:lnTo>
                <a:lnTo>
                  <a:pt x="405968" y="41351"/>
                </a:lnTo>
                <a:close/>
              </a:path>
            </a:pathLst>
          </a:custGeom>
          <a:solidFill>
            <a:srgbClr val="F7F74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bg object 53"/>
          <p:cNvSpPr/>
          <p:nvPr/>
        </p:nvSpPr>
        <p:spPr>
          <a:xfrm>
            <a:off x="17129686" y="3839763"/>
            <a:ext cx="378460" cy="182245"/>
          </a:xfrm>
          <a:custGeom>
            <a:avLst/>
            <a:gdLst/>
            <a:ahLst/>
            <a:cxnLst/>
            <a:rect l="l" t="t" r="r" b="b"/>
            <a:pathLst>
              <a:path w="378459" h="182245">
                <a:moveTo>
                  <a:pt x="204012" y="158141"/>
                </a:moveTo>
                <a:lnTo>
                  <a:pt x="104888" y="158141"/>
                </a:lnTo>
                <a:lnTo>
                  <a:pt x="155965" y="149717"/>
                </a:lnTo>
                <a:lnTo>
                  <a:pt x="210086" y="132869"/>
                </a:lnTo>
                <a:lnTo>
                  <a:pt x="261704" y="109635"/>
                </a:lnTo>
                <a:lnTo>
                  <a:pt x="305973" y="83068"/>
                </a:lnTo>
                <a:lnTo>
                  <a:pt x="340520" y="54832"/>
                </a:lnTo>
                <a:lnTo>
                  <a:pt x="370950" y="0"/>
                </a:lnTo>
                <a:lnTo>
                  <a:pt x="377937" y="0"/>
                </a:lnTo>
                <a:lnTo>
                  <a:pt x="377937" y="6989"/>
                </a:lnTo>
                <a:lnTo>
                  <a:pt x="376634" y="35055"/>
                </a:lnTo>
                <a:lnTo>
                  <a:pt x="357525" y="66823"/>
                </a:lnTo>
                <a:lnTo>
                  <a:pt x="322966" y="99266"/>
                </a:lnTo>
                <a:lnTo>
                  <a:pt x="275312" y="129357"/>
                </a:lnTo>
                <a:lnTo>
                  <a:pt x="216918" y="154069"/>
                </a:lnTo>
                <a:lnTo>
                  <a:pt x="204012" y="158141"/>
                </a:lnTo>
                <a:close/>
              </a:path>
              <a:path w="378459" h="182245">
                <a:moveTo>
                  <a:pt x="99320" y="181787"/>
                </a:moveTo>
                <a:lnTo>
                  <a:pt x="52251" y="179683"/>
                </a:lnTo>
                <a:lnTo>
                  <a:pt x="17916" y="167816"/>
                </a:lnTo>
                <a:lnTo>
                  <a:pt x="0" y="146847"/>
                </a:lnTo>
                <a:lnTo>
                  <a:pt x="0" y="132869"/>
                </a:lnTo>
                <a:lnTo>
                  <a:pt x="23898" y="149717"/>
                </a:lnTo>
                <a:lnTo>
                  <a:pt x="59863" y="158141"/>
                </a:lnTo>
                <a:lnTo>
                  <a:pt x="204012" y="158141"/>
                </a:lnTo>
                <a:lnTo>
                  <a:pt x="155438" y="173469"/>
                </a:lnTo>
                <a:lnTo>
                  <a:pt x="99320" y="181787"/>
                </a:lnTo>
                <a:close/>
              </a:path>
            </a:pathLst>
          </a:custGeom>
          <a:solidFill>
            <a:srgbClr val="F7FAE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47077" y="4396479"/>
            <a:ext cx="7236459" cy="5899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chemeClr val="tx1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FDA31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3154" y="0"/>
            <a:ext cx="15382647" cy="102743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3154" y="0"/>
            <a:ext cx="15381507" cy="102743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54AB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74729" y="910487"/>
            <a:ext cx="9738541" cy="817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3162" y="3432252"/>
            <a:ext cx="15559405" cy="6216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0" i="0">
                <a:solidFill>
                  <a:srgbClr val="008037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54AB4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0684" y="0"/>
            <a:ext cx="11503660" cy="4050029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4944110">
              <a:lnSpc>
                <a:spcPct val="100000"/>
              </a:lnSpc>
              <a:spcBef>
                <a:spcPts val="100"/>
              </a:spcBef>
            </a:pPr>
            <a:r>
              <a:rPr dirty="0" sz="10500" spc="-90" b="0">
                <a:solidFill>
                  <a:srgbClr val="FFFFFF"/>
                </a:solidFill>
                <a:latin typeface="Verdana"/>
                <a:cs typeface="Verdana"/>
              </a:rPr>
              <a:t>Kelompok </a:t>
            </a:r>
            <a:r>
              <a:rPr dirty="0" sz="10500" spc="80" b="0">
                <a:solidFill>
                  <a:srgbClr val="FFFFFF"/>
                </a:solidFill>
                <a:latin typeface="Verdana"/>
                <a:cs typeface="Verdana"/>
              </a:rPr>
              <a:t>5</a:t>
            </a:r>
            <a:endParaRPr sz="10500">
              <a:latin typeface="Verdana"/>
              <a:cs typeface="Verdana"/>
            </a:endParaRPr>
          </a:p>
          <a:p>
            <a:pPr marL="205740">
              <a:lnSpc>
                <a:spcPts val="6480"/>
              </a:lnSpc>
            </a:pPr>
            <a:r>
              <a:rPr dirty="0" sz="6350" spc="-114" b="0">
                <a:solidFill>
                  <a:srgbClr val="FFFFFF"/>
                </a:solidFill>
                <a:latin typeface="Lucida Sans"/>
                <a:cs typeface="Lucida Sans"/>
              </a:rPr>
              <a:t>Ambar</a:t>
            </a:r>
            <a:r>
              <a:rPr dirty="0" sz="6350" spc="-390" b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6350" spc="-45" b="0">
                <a:solidFill>
                  <a:srgbClr val="FFFFFF"/>
                </a:solidFill>
                <a:latin typeface="Lucida Sans"/>
                <a:cs typeface="Lucida Sans"/>
              </a:rPr>
              <a:t>Marselina</a:t>
            </a:r>
            <a:r>
              <a:rPr dirty="0" sz="6350" spc="-445" b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6350" spc="-420" b="0">
                <a:solidFill>
                  <a:srgbClr val="FFFFFF"/>
                </a:solidFill>
                <a:latin typeface="Lucida Sans"/>
                <a:cs typeface="Lucida Sans"/>
              </a:rPr>
              <a:t>2115041058</a:t>
            </a:r>
            <a:endParaRPr sz="6350">
              <a:latin typeface="Lucida Sans"/>
              <a:cs typeface="Lucida Sans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58252" y="4103709"/>
          <a:ext cx="12167870" cy="3362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70880"/>
                <a:gridCol w="6396355"/>
              </a:tblGrid>
              <a:tr h="1115695"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350" spc="-6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Melly</a:t>
                      </a:r>
                      <a:r>
                        <a:rPr dirty="0" sz="6350" spc="-409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6350" spc="-1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Ulviani</a:t>
                      </a:r>
                      <a:endParaRPr sz="6350">
                        <a:latin typeface="Lucida Sans"/>
                        <a:cs typeface="Lucida Sans"/>
                      </a:endParaRPr>
                    </a:p>
                  </a:txBody>
                  <a:tcPr marL="0" marR="0" marB="0" marT="57150">
                    <a:solidFill>
                      <a:srgbClr val="54AB40"/>
                    </a:solidFill>
                  </a:tcPr>
                </a:tc>
                <a:tc>
                  <a:txBody>
                    <a:bodyPr/>
                    <a:lstStyle/>
                    <a:p>
                      <a:pPr marL="94488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6350" spc="-42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2115041072</a:t>
                      </a:r>
                      <a:endParaRPr sz="6350">
                        <a:latin typeface="Lucida Sans"/>
                        <a:cs typeface="Lucida Sans"/>
                      </a:endParaRPr>
                    </a:p>
                  </a:txBody>
                  <a:tcPr marL="0" marR="0" marB="0" marT="57150">
                    <a:solidFill>
                      <a:srgbClr val="54AB40"/>
                    </a:solidFill>
                  </a:tcPr>
                </a:tc>
              </a:tr>
              <a:tr h="11309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6350" spc="-65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Erfani</a:t>
                      </a:r>
                      <a:r>
                        <a:rPr dirty="0" sz="6350" spc="-375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6350" spc="-24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F.</a:t>
                      </a:r>
                      <a:r>
                        <a:rPr dirty="0" sz="6350" spc="-36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6350" spc="22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M</a:t>
                      </a:r>
                      <a:endParaRPr sz="6350">
                        <a:latin typeface="Lucida Sans"/>
                        <a:cs typeface="Lucida Sans"/>
                      </a:endParaRPr>
                    </a:p>
                  </a:txBody>
                  <a:tcPr marL="0" marR="0" marB="0" marT="72390">
                    <a:solidFill>
                      <a:srgbClr val="54AB40"/>
                    </a:solidFill>
                  </a:tcPr>
                </a:tc>
                <a:tc>
                  <a:txBody>
                    <a:bodyPr/>
                    <a:lstStyle/>
                    <a:p>
                      <a:pPr marL="975994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6350" spc="-42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2115041090</a:t>
                      </a:r>
                      <a:endParaRPr sz="6350">
                        <a:latin typeface="Lucida Sans"/>
                        <a:cs typeface="Lucida Sans"/>
                      </a:endParaRPr>
                    </a:p>
                  </a:txBody>
                  <a:tcPr marL="0" marR="0" marB="0" marT="72390">
                    <a:solidFill>
                      <a:srgbClr val="54AB40"/>
                    </a:solidFill>
                  </a:tcPr>
                </a:tc>
              </a:tr>
              <a:tr h="1115695"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6350" spc="-175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Silfi</a:t>
                      </a:r>
                      <a:r>
                        <a:rPr dirty="0" sz="6350" spc="-36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635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Nova</a:t>
                      </a:r>
                      <a:r>
                        <a:rPr dirty="0" sz="6350" spc="-43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dirty="0" sz="6350" spc="-445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A</a:t>
                      </a:r>
                      <a:endParaRPr sz="6350">
                        <a:latin typeface="Lucida Sans"/>
                        <a:cs typeface="Lucida Sans"/>
                      </a:endParaRPr>
                    </a:p>
                  </a:txBody>
                  <a:tcPr marL="0" marR="0" marB="0" marT="72390">
                    <a:solidFill>
                      <a:srgbClr val="54AB4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477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6350" spc="-42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21150410100</a:t>
                      </a:r>
                      <a:endParaRPr sz="6350">
                        <a:latin typeface="Lucida Sans"/>
                        <a:cs typeface="Lucida Sans"/>
                      </a:endParaRPr>
                    </a:p>
                  </a:txBody>
                  <a:tcPr marL="0" marR="0" marB="0" marT="72390">
                    <a:solidFill>
                      <a:srgbClr val="54AB40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/>
          <p:nvPr/>
        </p:nvSpPr>
        <p:spPr>
          <a:xfrm>
            <a:off x="2363105" y="716254"/>
            <a:ext cx="12301220" cy="9563100"/>
          </a:xfrm>
          <a:custGeom>
            <a:avLst/>
            <a:gdLst/>
            <a:ahLst/>
            <a:cxnLst/>
            <a:rect l="l" t="t" r="r" b="b"/>
            <a:pathLst>
              <a:path w="12301219" h="9563100">
                <a:moveTo>
                  <a:pt x="11459595" y="317500"/>
                </a:moveTo>
                <a:lnTo>
                  <a:pt x="11440958" y="317500"/>
                </a:lnTo>
                <a:lnTo>
                  <a:pt x="11440976" y="292100"/>
                </a:lnTo>
                <a:lnTo>
                  <a:pt x="11441103" y="254000"/>
                </a:lnTo>
                <a:lnTo>
                  <a:pt x="11441446" y="228600"/>
                </a:lnTo>
                <a:lnTo>
                  <a:pt x="11442115" y="203200"/>
                </a:lnTo>
                <a:lnTo>
                  <a:pt x="11443892" y="114300"/>
                </a:lnTo>
                <a:lnTo>
                  <a:pt x="11445773" y="50800"/>
                </a:lnTo>
                <a:lnTo>
                  <a:pt x="11447868" y="12700"/>
                </a:lnTo>
                <a:lnTo>
                  <a:pt x="11450286" y="0"/>
                </a:lnTo>
                <a:lnTo>
                  <a:pt x="11451443" y="0"/>
                </a:lnTo>
                <a:lnTo>
                  <a:pt x="11455822" y="63500"/>
                </a:lnTo>
                <a:lnTo>
                  <a:pt x="11457351" y="127000"/>
                </a:lnTo>
                <a:lnTo>
                  <a:pt x="11458439" y="203200"/>
                </a:lnTo>
                <a:lnTo>
                  <a:pt x="11458619" y="228600"/>
                </a:lnTo>
                <a:lnTo>
                  <a:pt x="11459415" y="292100"/>
                </a:lnTo>
                <a:lnTo>
                  <a:pt x="11459595" y="317500"/>
                </a:lnTo>
                <a:close/>
              </a:path>
              <a:path w="12301219" h="9563100">
                <a:moveTo>
                  <a:pt x="11473606" y="330200"/>
                </a:moveTo>
                <a:lnTo>
                  <a:pt x="11428141" y="330200"/>
                </a:lnTo>
                <a:lnTo>
                  <a:pt x="11432806" y="317500"/>
                </a:lnTo>
                <a:lnTo>
                  <a:pt x="11465415" y="317500"/>
                </a:lnTo>
                <a:lnTo>
                  <a:pt x="11473606" y="330200"/>
                </a:lnTo>
                <a:close/>
              </a:path>
              <a:path w="12301219" h="9563100">
                <a:moveTo>
                  <a:pt x="11473587" y="355600"/>
                </a:moveTo>
                <a:lnTo>
                  <a:pt x="11428142" y="355600"/>
                </a:lnTo>
                <a:lnTo>
                  <a:pt x="11424653" y="342900"/>
                </a:lnTo>
                <a:lnTo>
                  <a:pt x="11424653" y="330200"/>
                </a:lnTo>
                <a:lnTo>
                  <a:pt x="11474763" y="330200"/>
                </a:lnTo>
                <a:lnTo>
                  <a:pt x="11474763" y="342900"/>
                </a:lnTo>
                <a:lnTo>
                  <a:pt x="11473587" y="355600"/>
                </a:lnTo>
                <a:close/>
              </a:path>
              <a:path w="12301219" h="9563100">
                <a:moveTo>
                  <a:pt x="11463084" y="368300"/>
                </a:moveTo>
                <a:lnTo>
                  <a:pt x="11437470" y="368300"/>
                </a:lnTo>
                <a:lnTo>
                  <a:pt x="11433962" y="355600"/>
                </a:lnTo>
                <a:lnTo>
                  <a:pt x="11465417" y="355600"/>
                </a:lnTo>
                <a:lnTo>
                  <a:pt x="11463084" y="368300"/>
                </a:lnTo>
                <a:close/>
              </a:path>
              <a:path w="12301219" h="9563100">
                <a:moveTo>
                  <a:pt x="11460752" y="393700"/>
                </a:moveTo>
                <a:lnTo>
                  <a:pt x="11439801" y="393700"/>
                </a:lnTo>
                <a:lnTo>
                  <a:pt x="11439801" y="368300"/>
                </a:lnTo>
                <a:lnTo>
                  <a:pt x="11459595" y="368300"/>
                </a:lnTo>
                <a:lnTo>
                  <a:pt x="11459595" y="381000"/>
                </a:lnTo>
                <a:lnTo>
                  <a:pt x="11460752" y="393700"/>
                </a:lnTo>
                <a:close/>
              </a:path>
              <a:path w="12301219" h="9563100">
                <a:moveTo>
                  <a:pt x="11477996" y="406400"/>
                </a:moveTo>
                <a:lnTo>
                  <a:pt x="11423060" y="406400"/>
                </a:lnTo>
                <a:lnTo>
                  <a:pt x="11426984" y="393700"/>
                </a:lnTo>
                <a:lnTo>
                  <a:pt x="11473587" y="393700"/>
                </a:lnTo>
                <a:lnTo>
                  <a:pt x="11477996" y="406400"/>
                </a:lnTo>
                <a:close/>
              </a:path>
              <a:path w="12301219" h="9563100">
                <a:moveTo>
                  <a:pt x="11482442" y="419100"/>
                </a:moveTo>
                <a:lnTo>
                  <a:pt x="11418277" y="419100"/>
                </a:lnTo>
                <a:lnTo>
                  <a:pt x="11420121" y="406400"/>
                </a:lnTo>
                <a:lnTo>
                  <a:pt x="11480875" y="406400"/>
                </a:lnTo>
                <a:lnTo>
                  <a:pt x="11482442" y="419100"/>
                </a:lnTo>
                <a:close/>
              </a:path>
              <a:path w="12301219" h="9563100">
                <a:moveTo>
                  <a:pt x="11482915" y="431800"/>
                </a:moveTo>
                <a:lnTo>
                  <a:pt x="11417638" y="431800"/>
                </a:lnTo>
                <a:lnTo>
                  <a:pt x="11417638" y="419100"/>
                </a:lnTo>
                <a:lnTo>
                  <a:pt x="11482915" y="419100"/>
                </a:lnTo>
                <a:lnTo>
                  <a:pt x="11482915" y="431800"/>
                </a:lnTo>
                <a:close/>
              </a:path>
              <a:path w="12301219" h="9563100">
                <a:moveTo>
                  <a:pt x="11473587" y="444500"/>
                </a:moveTo>
                <a:lnTo>
                  <a:pt x="11431649" y="444500"/>
                </a:lnTo>
                <a:lnTo>
                  <a:pt x="11421127" y="431800"/>
                </a:lnTo>
                <a:lnTo>
                  <a:pt x="11480583" y="431800"/>
                </a:lnTo>
                <a:lnTo>
                  <a:pt x="11473587" y="444500"/>
                </a:lnTo>
                <a:close/>
              </a:path>
              <a:path w="12301219" h="9563100">
                <a:moveTo>
                  <a:pt x="11502234" y="660400"/>
                </a:moveTo>
                <a:lnTo>
                  <a:pt x="11398500" y="660400"/>
                </a:lnTo>
                <a:lnTo>
                  <a:pt x="11412973" y="647700"/>
                </a:lnTo>
                <a:lnTo>
                  <a:pt x="11414740" y="622300"/>
                </a:lnTo>
                <a:lnTo>
                  <a:pt x="11418708" y="571500"/>
                </a:lnTo>
                <a:lnTo>
                  <a:pt x="11425532" y="520700"/>
                </a:lnTo>
                <a:lnTo>
                  <a:pt x="11434756" y="482600"/>
                </a:lnTo>
                <a:lnTo>
                  <a:pt x="11439801" y="469900"/>
                </a:lnTo>
                <a:lnTo>
                  <a:pt x="11439801" y="457200"/>
                </a:lnTo>
                <a:lnTo>
                  <a:pt x="11435137" y="444500"/>
                </a:lnTo>
                <a:lnTo>
                  <a:pt x="11466573" y="444500"/>
                </a:lnTo>
                <a:lnTo>
                  <a:pt x="11460752" y="457200"/>
                </a:lnTo>
                <a:lnTo>
                  <a:pt x="11460752" y="469900"/>
                </a:lnTo>
                <a:lnTo>
                  <a:pt x="11475526" y="520700"/>
                </a:lnTo>
                <a:lnTo>
                  <a:pt x="11482010" y="571500"/>
                </a:lnTo>
                <a:lnTo>
                  <a:pt x="11486309" y="622300"/>
                </a:lnTo>
                <a:lnTo>
                  <a:pt x="11487580" y="647700"/>
                </a:lnTo>
                <a:lnTo>
                  <a:pt x="11502234" y="660400"/>
                </a:lnTo>
                <a:close/>
              </a:path>
              <a:path w="12301219" h="9563100">
                <a:moveTo>
                  <a:pt x="11358142" y="660400"/>
                </a:moveTo>
                <a:lnTo>
                  <a:pt x="11310324" y="660400"/>
                </a:lnTo>
                <a:lnTo>
                  <a:pt x="11314989" y="647700"/>
                </a:lnTo>
                <a:lnTo>
                  <a:pt x="11347656" y="647700"/>
                </a:lnTo>
                <a:lnTo>
                  <a:pt x="11358142" y="660400"/>
                </a:lnTo>
                <a:close/>
              </a:path>
              <a:path w="12301219" h="9563100">
                <a:moveTo>
                  <a:pt x="11591403" y="660400"/>
                </a:moveTo>
                <a:lnTo>
                  <a:pt x="11543567" y="660400"/>
                </a:lnTo>
                <a:lnTo>
                  <a:pt x="11548250" y="647700"/>
                </a:lnTo>
                <a:lnTo>
                  <a:pt x="11580899" y="647700"/>
                </a:lnTo>
                <a:lnTo>
                  <a:pt x="11591403" y="660400"/>
                </a:lnTo>
                <a:close/>
              </a:path>
              <a:path w="12301219" h="9563100">
                <a:moveTo>
                  <a:pt x="11580899" y="698500"/>
                </a:moveTo>
                <a:lnTo>
                  <a:pt x="11319671" y="698500"/>
                </a:lnTo>
                <a:lnTo>
                  <a:pt x="11310325" y="685800"/>
                </a:lnTo>
                <a:lnTo>
                  <a:pt x="11306854" y="673100"/>
                </a:lnTo>
                <a:lnTo>
                  <a:pt x="11306854" y="660400"/>
                </a:lnTo>
                <a:lnTo>
                  <a:pt x="11360492" y="660400"/>
                </a:lnTo>
                <a:lnTo>
                  <a:pt x="11360492" y="673100"/>
                </a:lnTo>
                <a:lnTo>
                  <a:pt x="11359414" y="684572"/>
                </a:lnTo>
                <a:lnTo>
                  <a:pt x="11358142" y="685800"/>
                </a:lnTo>
                <a:lnTo>
                  <a:pt x="11585564" y="685800"/>
                </a:lnTo>
                <a:lnTo>
                  <a:pt x="11580899" y="698500"/>
                </a:lnTo>
                <a:close/>
              </a:path>
              <a:path w="12301219" h="9563100">
                <a:moveTo>
                  <a:pt x="11541254" y="685800"/>
                </a:moveTo>
                <a:lnTo>
                  <a:pt x="11359298" y="685800"/>
                </a:lnTo>
                <a:lnTo>
                  <a:pt x="11359414" y="684572"/>
                </a:lnTo>
                <a:lnTo>
                  <a:pt x="11371303" y="673100"/>
                </a:lnTo>
                <a:lnTo>
                  <a:pt x="11384683" y="660400"/>
                </a:lnTo>
                <a:lnTo>
                  <a:pt x="11516449" y="660400"/>
                </a:lnTo>
                <a:lnTo>
                  <a:pt x="11530226" y="673100"/>
                </a:lnTo>
                <a:lnTo>
                  <a:pt x="11541034" y="683387"/>
                </a:lnTo>
                <a:lnTo>
                  <a:pt x="11541254" y="685800"/>
                </a:lnTo>
                <a:close/>
              </a:path>
              <a:path w="12301219" h="9563100">
                <a:moveTo>
                  <a:pt x="11591403" y="685800"/>
                </a:moveTo>
                <a:lnTo>
                  <a:pt x="11543568" y="685800"/>
                </a:lnTo>
                <a:lnTo>
                  <a:pt x="11541034" y="683387"/>
                </a:lnTo>
                <a:lnTo>
                  <a:pt x="11540097" y="673100"/>
                </a:lnTo>
                <a:lnTo>
                  <a:pt x="11540097" y="660400"/>
                </a:lnTo>
                <a:lnTo>
                  <a:pt x="11593735" y="660400"/>
                </a:lnTo>
                <a:lnTo>
                  <a:pt x="11593735" y="673100"/>
                </a:lnTo>
                <a:lnTo>
                  <a:pt x="11591403" y="685800"/>
                </a:lnTo>
                <a:close/>
              </a:path>
              <a:path w="12301219" h="9563100">
                <a:moveTo>
                  <a:pt x="11543568" y="685800"/>
                </a:moveTo>
                <a:lnTo>
                  <a:pt x="11541254" y="685800"/>
                </a:lnTo>
                <a:lnTo>
                  <a:pt x="11541034" y="683387"/>
                </a:lnTo>
                <a:lnTo>
                  <a:pt x="11543568" y="685800"/>
                </a:lnTo>
                <a:close/>
              </a:path>
              <a:path w="12301219" h="9563100">
                <a:moveTo>
                  <a:pt x="11359298" y="685800"/>
                </a:moveTo>
                <a:lnTo>
                  <a:pt x="11358142" y="685800"/>
                </a:lnTo>
                <a:lnTo>
                  <a:pt x="11359414" y="684572"/>
                </a:lnTo>
                <a:lnTo>
                  <a:pt x="11359298" y="685800"/>
                </a:lnTo>
                <a:close/>
              </a:path>
              <a:path w="12301219" h="9563100">
                <a:moveTo>
                  <a:pt x="11733482" y="1790700"/>
                </a:moveTo>
                <a:lnTo>
                  <a:pt x="11166924" y="1790700"/>
                </a:lnTo>
                <a:lnTo>
                  <a:pt x="11185513" y="1778000"/>
                </a:lnTo>
                <a:lnTo>
                  <a:pt x="11185513" y="952500"/>
                </a:lnTo>
                <a:lnTo>
                  <a:pt x="11190344" y="901700"/>
                </a:lnTo>
                <a:lnTo>
                  <a:pt x="11204909" y="850900"/>
                </a:lnTo>
                <a:lnTo>
                  <a:pt x="11229314" y="800100"/>
                </a:lnTo>
                <a:lnTo>
                  <a:pt x="11263665" y="762000"/>
                </a:lnTo>
                <a:lnTo>
                  <a:pt x="11280893" y="749300"/>
                </a:lnTo>
                <a:lnTo>
                  <a:pt x="11299108" y="723900"/>
                </a:lnTo>
                <a:lnTo>
                  <a:pt x="11317973" y="711200"/>
                </a:lnTo>
                <a:lnTo>
                  <a:pt x="11337153" y="698500"/>
                </a:lnTo>
                <a:lnTo>
                  <a:pt x="11563418" y="698500"/>
                </a:lnTo>
                <a:lnTo>
                  <a:pt x="11583118" y="711200"/>
                </a:lnTo>
                <a:lnTo>
                  <a:pt x="11602049" y="723900"/>
                </a:lnTo>
                <a:lnTo>
                  <a:pt x="11620326" y="749300"/>
                </a:lnTo>
                <a:lnTo>
                  <a:pt x="11638063" y="762000"/>
                </a:lnTo>
                <a:lnTo>
                  <a:pt x="11671754" y="800100"/>
                </a:lnTo>
                <a:lnTo>
                  <a:pt x="11695814" y="850900"/>
                </a:lnTo>
                <a:lnTo>
                  <a:pt x="11710248" y="901700"/>
                </a:lnTo>
                <a:lnTo>
                  <a:pt x="11715058" y="952500"/>
                </a:lnTo>
                <a:lnTo>
                  <a:pt x="11715058" y="1244600"/>
                </a:lnTo>
                <a:lnTo>
                  <a:pt x="11391930" y="1244600"/>
                </a:lnTo>
                <a:lnTo>
                  <a:pt x="11391930" y="1295400"/>
                </a:lnTo>
                <a:lnTo>
                  <a:pt x="11484074" y="1295400"/>
                </a:lnTo>
                <a:lnTo>
                  <a:pt x="11484074" y="1320800"/>
                </a:lnTo>
                <a:lnTo>
                  <a:pt x="11394262" y="1320800"/>
                </a:lnTo>
                <a:lnTo>
                  <a:pt x="11393086" y="1333500"/>
                </a:lnTo>
                <a:lnTo>
                  <a:pt x="11391930" y="1333500"/>
                </a:lnTo>
                <a:lnTo>
                  <a:pt x="11391930" y="1371600"/>
                </a:lnTo>
                <a:lnTo>
                  <a:pt x="11394262" y="1384300"/>
                </a:lnTo>
                <a:lnTo>
                  <a:pt x="11484074" y="1384300"/>
                </a:lnTo>
                <a:lnTo>
                  <a:pt x="11484074" y="1409700"/>
                </a:lnTo>
                <a:lnTo>
                  <a:pt x="11394262" y="1409700"/>
                </a:lnTo>
                <a:lnTo>
                  <a:pt x="11391930" y="1422400"/>
                </a:lnTo>
                <a:lnTo>
                  <a:pt x="11391930" y="1447800"/>
                </a:lnTo>
                <a:lnTo>
                  <a:pt x="11715058" y="1447800"/>
                </a:lnTo>
                <a:lnTo>
                  <a:pt x="11715058" y="1460500"/>
                </a:lnTo>
                <a:lnTo>
                  <a:pt x="11484074" y="1460500"/>
                </a:lnTo>
                <a:lnTo>
                  <a:pt x="11484074" y="1485900"/>
                </a:lnTo>
                <a:lnTo>
                  <a:pt x="11394262" y="1485900"/>
                </a:lnTo>
                <a:lnTo>
                  <a:pt x="11391930" y="1498600"/>
                </a:lnTo>
                <a:lnTo>
                  <a:pt x="11391930" y="1536700"/>
                </a:lnTo>
                <a:lnTo>
                  <a:pt x="11394262" y="1549400"/>
                </a:lnTo>
                <a:lnTo>
                  <a:pt x="11715058" y="1549400"/>
                </a:lnTo>
                <a:lnTo>
                  <a:pt x="11715058" y="1574800"/>
                </a:lnTo>
                <a:lnTo>
                  <a:pt x="11391930" y="1574800"/>
                </a:lnTo>
                <a:lnTo>
                  <a:pt x="11391930" y="1625600"/>
                </a:lnTo>
                <a:lnTo>
                  <a:pt x="11715058" y="1625600"/>
                </a:lnTo>
                <a:lnTo>
                  <a:pt x="11715058" y="1778000"/>
                </a:lnTo>
                <a:lnTo>
                  <a:pt x="11733482" y="1790700"/>
                </a:lnTo>
                <a:close/>
              </a:path>
              <a:path w="12301219" h="9563100">
                <a:moveTo>
                  <a:pt x="11715058" y="1422400"/>
                </a:moveTo>
                <a:lnTo>
                  <a:pt x="11509746" y="1422400"/>
                </a:lnTo>
                <a:lnTo>
                  <a:pt x="11509746" y="1295400"/>
                </a:lnTo>
                <a:lnTo>
                  <a:pt x="11416407" y="1295400"/>
                </a:lnTo>
                <a:lnTo>
                  <a:pt x="11416407" y="1244600"/>
                </a:lnTo>
                <a:lnTo>
                  <a:pt x="11715058" y="1244600"/>
                </a:lnTo>
                <a:lnTo>
                  <a:pt x="11715058" y="1422400"/>
                </a:lnTo>
                <a:close/>
              </a:path>
              <a:path w="12301219" h="9563100">
                <a:moveTo>
                  <a:pt x="11484074" y="1384300"/>
                </a:moveTo>
                <a:lnTo>
                  <a:pt x="11412919" y="1384300"/>
                </a:lnTo>
                <a:lnTo>
                  <a:pt x="11416407" y="1371600"/>
                </a:lnTo>
                <a:lnTo>
                  <a:pt x="11416407" y="1333500"/>
                </a:lnTo>
                <a:lnTo>
                  <a:pt x="11412919" y="1320800"/>
                </a:lnTo>
                <a:lnTo>
                  <a:pt x="11484074" y="1320800"/>
                </a:lnTo>
                <a:lnTo>
                  <a:pt x="11484074" y="1384300"/>
                </a:lnTo>
                <a:close/>
              </a:path>
              <a:path w="12301219" h="9563100">
                <a:moveTo>
                  <a:pt x="11715058" y="1447800"/>
                </a:moveTo>
                <a:lnTo>
                  <a:pt x="11416407" y="1447800"/>
                </a:lnTo>
                <a:lnTo>
                  <a:pt x="11416407" y="1409700"/>
                </a:lnTo>
                <a:lnTo>
                  <a:pt x="11484074" y="1409700"/>
                </a:lnTo>
                <a:lnTo>
                  <a:pt x="11484074" y="1422400"/>
                </a:lnTo>
                <a:lnTo>
                  <a:pt x="11715058" y="1422400"/>
                </a:lnTo>
                <a:lnTo>
                  <a:pt x="11715058" y="1447800"/>
                </a:lnTo>
                <a:close/>
              </a:path>
              <a:path w="12301219" h="9563100">
                <a:moveTo>
                  <a:pt x="11715058" y="1524000"/>
                </a:moveTo>
                <a:lnTo>
                  <a:pt x="11500416" y="1524000"/>
                </a:lnTo>
                <a:lnTo>
                  <a:pt x="11503924" y="1511300"/>
                </a:lnTo>
                <a:lnTo>
                  <a:pt x="11509746" y="1511300"/>
                </a:lnTo>
                <a:lnTo>
                  <a:pt x="11509746" y="1460500"/>
                </a:lnTo>
                <a:lnTo>
                  <a:pt x="11715058" y="1460500"/>
                </a:lnTo>
                <a:lnTo>
                  <a:pt x="11715058" y="1524000"/>
                </a:lnTo>
                <a:close/>
              </a:path>
              <a:path w="12301219" h="9563100">
                <a:moveTo>
                  <a:pt x="11715058" y="1549400"/>
                </a:moveTo>
                <a:lnTo>
                  <a:pt x="11412919" y="1549400"/>
                </a:lnTo>
                <a:lnTo>
                  <a:pt x="11416407" y="1536700"/>
                </a:lnTo>
                <a:lnTo>
                  <a:pt x="11416407" y="1498600"/>
                </a:lnTo>
                <a:lnTo>
                  <a:pt x="11410587" y="1485900"/>
                </a:lnTo>
                <a:lnTo>
                  <a:pt x="11484074" y="1485900"/>
                </a:lnTo>
                <a:lnTo>
                  <a:pt x="11484074" y="1511300"/>
                </a:lnTo>
                <a:lnTo>
                  <a:pt x="11491088" y="1511300"/>
                </a:lnTo>
                <a:lnTo>
                  <a:pt x="11493438" y="1524000"/>
                </a:lnTo>
                <a:lnTo>
                  <a:pt x="11715058" y="1524000"/>
                </a:lnTo>
                <a:lnTo>
                  <a:pt x="11715058" y="1549400"/>
                </a:lnTo>
                <a:close/>
              </a:path>
              <a:path w="12301219" h="9563100">
                <a:moveTo>
                  <a:pt x="11715058" y="1625600"/>
                </a:moveTo>
                <a:lnTo>
                  <a:pt x="11416407" y="1625600"/>
                </a:lnTo>
                <a:lnTo>
                  <a:pt x="11416407" y="1574800"/>
                </a:lnTo>
                <a:lnTo>
                  <a:pt x="11715058" y="1574800"/>
                </a:lnTo>
                <a:lnTo>
                  <a:pt x="11715058" y="1625600"/>
                </a:lnTo>
                <a:close/>
              </a:path>
              <a:path w="12301219" h="9563100">
                <a:moveTo>
                  <a:pt x="11750040" y="1828800"/>
                </a:moveTo>
                <a:lnTo>
                  <a:pt x="11150532" y="1828800"/>
                </a:lnTo>
                <a:lnTo>
                  <a:pt x="11149434" y="1816100"/>
                </a:lnTo>
                <a:lnTo>
                  <a:pt x="11154898" y="1790700"/>
                </a:lnTo>
                <a:lnTo>
                  <a:pt x="11745233" y="1790700"/>
                </a:lnTo>
                <a:lnTo>
                  <a:pt x="11750642" y="1816100"/>
                </a:lnTo>
                <a:lnTo>
                  <a:pt x="11750040" y="1828800"/>
                </a:lnTo>
                <a:close/>
              </a:path>
              <a:path w="12301219" h="9563100">
                <a:moveTo>
                  <a:pt x="11800855" y="1879600"/>
                </a:moveTo>
                <a:lnTo>
                  <a:pt x="11100378" y="1879600"/>
                </a:lnTo>
                <a:lnTo>
                  <a:pt x="11110869" y="1866900"/>
                </a:lnTo>
                <a:lnTo>
                  <a:pt x="11116087" y="1854200"/>
                </a:lnTo>
                <a:lnTo>
                  <a:pt x="11124578" y="1841500"/>
                </a:lnTo>
                <a:lnTo>
                  <a:pt x="11136131" y="1828800"/>
                </a:lnTo>
                <a:lnTo>
                  <a:pt x="11764931" y="1828800"/>
                </a:lnTo>
                <a:lnTo>
                  <a:pt x="11776433" y="1841500"/>
                </a:lnTo>
                <a:lnTo>
                  <a:pt x="11784654" y="1854200"/>
                </a:lnTo>
                <a:lnTo>
                  <a:pt x="11789703" y="1866900"/>
                </a:lnTo>
                <a:lnTo>
                  <a:pt x="11800855" y="1879600"/>
                </a:lnTo>
                <a:close/>
              </a:path>
              <a:path w="12301219" h="9563100">
                <a:moveTo>
                  <a:pt x="11821195" y="2044700"/>
                </a:moveTo>
                <a:lnTo>
                  <a:pt x="11079358" y="2044700"/>
                </a:lnTo>
                <a:lnTo>
                  <a:pt x="11079358" y="1905000"/>
                </a:lnTo>
                <a:lnTo>
                  <a:pt x="11084623" y="1892300"/>
                </a:lnTo>
                <a:lnTo>
                  <a:pt x="11091629" y="1879600"/>
                </a:lnTo>
                <a:lnTo>
                  <a:pt x="11809822" y="1879600"/>
                </a:lnTo>
                <a:lnTo>
                  <a:pt x="11816602" y="1892300"/>
                </a:lnTo>
                <a:lnTo>
                  <a:pt x="11821195" y="1905000"/>
                </a:lnTo>
                <a:lnTo>
                  <a:pt x="11821195" y="2044700"/>
                </a:lnTo>
                <a:close/>
              </a:path>
              <a:path w="12301219" h="9563100">
                <a:moveTo>
                  <a:pt x="11904012" y="2082800"/>
                </a:moveTo>
                <a:lnTo>
                  <a:pt x="10996542" y="2082800"/>
                </a:lnTo>
                <a:lnTo>
                  <a:pt x="11025396" y="2070100"/>
                </a:lnTo>
                <a:lnTo>
                  <a:pt x="11048892" y="2057400"/>
                </a:lnTo>
                <a:lnTo>
                  <a:pt x="11066916" y="2044700"/>
                </a:lnTo>
                <a:lnTo>
                  <a:pt x="11833642" y="2044700"/>
                </a:lnTo>
                <a:lnTo>
                  <a:pt x="11851675" y="2057400"/>
                </a:lnTo>
                <a:lnTo>
                  <a:pt x="11875173" y="2070100"/>
                </a:lnTo>
                <a:lnTo>
                  <a:pt x="11904012" y="2082800"/>
                </a:lnTo>
                <a:close/>
              </a:path>
              <a:path w="12301219" h="9563100">
                <a:moveTo>
                  <a:pt x="11894682" y="2324100"/>
                </a:moveTo>
                <a:lnTo>
                  <a:pt x="11007046" y="2324100"/>
                </a:lnTo>
                <a:lnTo>
                  <a:pt x="11007682" y="2298700"/>
                </a:lnTo>
                <a:lnTo>
                  <a:pt x="11002522" y="2273300"/>
                </a:lnTo>
                <a:lnTo>
                  <a:pt x="10991457" y="2260600"/>
                </a:lnTo>
                <a:lnTo>
                  <a:pt x="10974379" y="2247900"/>
                </a:lnTo>
                <a:lnTo>
                  <a:pt x="10974379" y="2095500"/>
                </a:lnTo>
                <a:lnTo>
                  <a:pt x="10977679" y="2082800"/>
                </a:lnTo>
                <a:lnTo>
                  <a:pt x="11922882" y="2082800"/>
                </a:lnTo>
                <a:lnTo>
                  <a:pt x="11926175" y="2095500"/>
                </a:lnTo>
                <a:lnTo>
                  <a:pt x="11926175" y="2247900"/>
                </a:lnTo>
                <a:lnTo>
                  <a:pt x="11909776" y="2260600"/>
                </a:lnTo>
                <a:lnTo>
                  <a:pt x="11899059" y="2273300"/>
                </a:lnTo>
                <a:lnTo>
                  <a:pt x="11894028" y="2298700"/>
                </a:lnTo>
                <a:lnTo>
                  <a:pt x="11894682" y="2324100"/>
                </a:lnTo>
                <a:close/>
              </a:path>
              <a:path w="12301219" h="9563100">
                <a:moveTo>
                  <a:pt x="12019494" y="8851900"/>
                </a:moveTo>
                <a:lnTo>
                  <a:pt x="10881078" y="8851900"/>
                </a:lnTo>
                <a:lnTo>
                  <a:pt x="10881078" y="5981700"/>
                </a:lnTo>
                <a:lnTo>
                  <a:pt x="10882253" y="5981700"/>
                </a:lnTo>
                <a:lnTo>
                  <a:pt x="10886663" y="5943600"/>
                </a:lnTo>
                <a:lnTo>
                  <a:pt x="10880789" y="5930900"/>
                </a:lnTo>
                <a:lnTo>
                  <a:pt x="10864854" y="5905500"/>
                </a:lnTo>
                <a:lnTo>
                  <a:pt x="10839082" y="5892800"/>
                </a:lnTo>
                <a:lnTo>
                  <a:pt x="10843216" y="5867400"/>
                </a:lnTo>
                <a:lnTo>
                  <a:pt x="10838056" y="5842000"/>
                </a:lnTo>
                <a:lnTo>
                  <a:pt x="10823493" y="5816600"/>
                </a:lnTo>
                <a:lnTo>
                  <a:pt x="10799419" y="5803900"/>
                </a:lnTo>
                <a:lnTo>
                  <a:pt x="10799419" y="5588000"/>
                </a:lnTo>
                <a:lnTo>
                  <a:pt x="10968576" y="5537200"/>
                </a:lnTo>
                <a:lnTo>
                  <a:pt x="10968576" y="4114800"/>
                </a:lnTo>
                <a:lnTo>
                  <a:pt x="10979066" y="4076700"/>
                </a:lnTo>
                <a:lnTo>
                  <a:pt x="10977315" y="4051300"/>
                </a:lnTo>
                <a:lnTo>
                  <a:pt x="10963316" y="4025900"/>
                </a:lnTo>
                <a:lnTo>
                  <a:pt x="10937066" y="4013200"/>
                </a:lnTo>
                <a:lnTo>
                  <a:pt x="10937981" y="3987800"/>
                </a:lnTo>
                <a:lnTo>
                  <a:pt x="10930358" y="3962400"/>
                </a:lnTo>
                <a:lnTo>
                  <a:pt x="10914424" y="3949700"/>
                </a:lnTo>
                <a:lnTo>
                  <a:pt x="10890406" y="3937000"/>
                </a:lnTo>
                <a:lnTo>
                  <a:pt x="10890406" y="3695700"/>
                </a:lnTo>
                <a:lnTo>
                  <a:pt x="10933275" y="3683000"/>
                </a:lnTo>
                <a:lnTo>
                  <a:pt x="10972641" y="3670300"/>
                </a:lnTo>
                <a:lnTo>
                  <a:pt x="11008505" y="3657600"/>
                </a:lnTo>
                <a:lnTo>
                  <a:pt x="11040870" y="3632200"/>
                </a:lnTo>
                <a:lnTo>
                  <a:pt x="11040870" y="2400300"/>
                </a:lnTo>
                <a:lnTo>
                  <a:pt x="11040672" y="2362200"/>
                </a:lnTo>
                <a:lnTo>
                  <a:pt x="11034893" y="2349500"/>
                </a:lnTo>
                <a:lnTo>
                  <a:pt x="11023646" y="2324100"/>
                </a:lnTo>
                <a:lnTo>
                  <a:pt x="11877415" y="2324100"/>
                </a:lnTo>
                <a:lnTo>
                  <a:pt x="11865829" y="2349500"/>
                </a:lnTo>
                <a:lnTo>
                  <a:pt x="11859924" y="2362200"/>
                </a:lnTo>
                <a:lnTo>
                  <a:pt x="11859701" y="2400300"/>
                </a:lnTo>
                <a:lnTo>
                  <a:pt x="11859701" y="2857500"/>
                </a:lnTo>
                <a:lnTo>
                  <a:pt x="11325438" y="2857500"/>
                </a:lnTo>
                <a:lnTo>
                  <a:pt x="11321931" y="2870200"/>
                </a:lnTo>
                <a:lnTo>
                  <a:pt x="11312620" y="2870200"/>
                </a:lnTo>
                <a:lnTo>
                  <a:pt x="11312620" y="2959100"/>
                </a:lnTo>
                <a:lnTo>
                  <a:pt x="11314935" y="2971800"/>
                </a:lnTo>
                <a:lnTo>
                  <a:pt x="11859701" y="2971800"/>
                </a:lnTo>
                <a:lnTo>
                  <a:pt x="11859701" y="3251200"/>
                </a:lnTo>
                <a:lnTo>
                  <a:pt x="11312603" y="3251200"/>
                </a:lnTo>
                <a:lnTo>
                  <a:pt x="11311446" y="3263900"/>
                </a:lnTo>
                <a:lnTo>
                  <a:pt x="11311446" y="3289300"/>
                </a:lnTo>
                <a:lnTo>
                  <a:pt x="11312620" y="3289300"/>
                </a:lnTo>
                <a:lnTo>
                  <a:pt x="11316091" y="3302000"/>
                </a:lnTo>
                <a:lnTo>
                  <a:pt x="11859701" y="3302000"/>
                </a:lnTo>
                <a:lnTo>
                  <a:pt x="11859701" y="3632200"/>
                </a:lnTo>
                <a:lnTo>
                  <a:pt x="11892091" y="3657600"/>
                </a:lnTo>
                <a:lnTo>
                  <a:pt x="11928083" y="3670300"/>
                </a:lnTo>
                <a:lnTo>
                  <a:pt x="11967794" y="3683000"/>
                </a:lnTo>
                <a:lnTo>
                  <a:pt x="12011340" y="3695700"/>
                </a:lnTo>
                <a:lnTo>
                  <a:pt x="12011340" y="3937000"/>
                </a:lnTo>
                <a:lnTo>
                  <a:pt x="11986664" y="3949700"/>
                </a:lnTo>
                <a:lnTo>
                  <a:pt x="11970516" y="3962400"/>
                </a:lnTo>
                <a:lnTo>
                  <a:pt x="11963120" y="3987800"/>
                </a:lnTo>
                <a:lnTo>
                  <a:pt x="11964699" y="4013200"/>
                </a:lnTo>
                <a:lnTo>
                  <a:pt x="11937793" y="4025900"/>
                </a:lnTo>
                <a:lnTo>
                  <a:pt x="11923569" y="4051300"/>
                </a:lnTo>
                <a:lnTo>
                  <a:pt x="11922032" y="4076700"/>
                </a:lnTo>
                <a:lnTo>
                  <a:pt x="11933189" y="4114800"/>
                </a:lnTo>
                <a:lnTo>
                  <a:pt x="11933189" y="4572000"/>
                </a:lnTo>
                <a:lnTo>
                  <a:pt x="11312603" y="4572000"/>
                </a:lnTo>
                <a:lnTo>
                  <a:pt x="11309113" y="4584700"/>
                </a:lnTo>
                <a:lnTo>
                  <a:pt x="11303274" y="4584700"/>
                </a:lnTo>
                <a:lnTo>
                  <a:pt x="11303274" y="4610100"/>
                </a:lnTo>
                <a:lnTo>
                  <a:pt x="11305605" y="4622800"/>
                </a:lnTo>
                <a:lnTo>
                  <a:pt x="11312621" y="4622800"/>
                </a:lnTo>
                <a:lnTo>
                  <a:pt x="11317304" y="4635500"/>
                </a:lnTo>
                <a:lnTo>
                  <a:pt x="11933189" y="4635500"/>
                </a:lnTo>
                <a:lnTo>
                  <a:pt x="11933189" y="4660900"/>
                </a:lnTo>
                <a:lnTo>
                  <a:pt x="11309113" y="4660900"/>
                </a:lnTo>
                <a:lnTo>
                  <a:pt x="11305625" y="4673600"/>
                </a:lnTo>
                <a:lnTo>
                  <a:pt x="11303274" y="4673600"/>
                </a:lnTo>
                <a:lnTo>
                  <a:pt x="11303274" y="4699000"/>
                </a:lnTo>
                <a:lnTo>
                  <a:pt x="11305625" y="4699000"/>
                </a:lnTo>
                <a:lnTo>
                  <a:pt x="11309113" y="4711700"/>
                </a:lnTo>
                <a:lnTo>
                  <a:pt x="11933189" y="4711700"/>
                </a:lnTo>
                <a:lnTo>
                  <a:pt x="11933189" y="4737100"/>
                </a:lnTo>
                <a:lnTo>
                  <a:pt x="11312603" y="4737100"/>
                </a:lnTo>
                <a:lnTo>
                  <a:pt x="11309113" y="4749800"/>
                </a:lnTo>
                <a:lnTo>
                  <a:pt x="11303274" y="4749800"/>
                </a:lnTo>
                <a:lnTo>
                  <a:pt x="11303274" y="4787900"/>
                </a:lnTo>
                <a:lnTo>
                  <a:pt x="11305625" y="4787900"/>
                </a:lnTo>
                <a:lnTo>
                  <a:pt x="11309113" y="4800600"/>
                </a:lnTo>
                <a:lnTo>
                  <a:pt x="11933189" y="4800600"/>
                </a:lnTo>
                <a:lnTo>
                  <a:pt x="11933189" y="5080000"/>
                </a:lnTo>
                <a:lnTo>
                  <a:pt x="11305625" y="5080000"/>
                </a:lnTo>
                <a:lnTo>
                  <a:pt x="11303274" y="5092700"/>
                </a:lnTo>
                <a:lnTo>
                  <a:pt x="11303274" y="5118100"/>
                </a:lnTo>
                <a:lnTo>
                  <a:pt x="11309113" y="5118100"/>
                </a:lnTo>
                <a:lnTo>
                  <a:pt x="11312621" y="5130800"/>
                </a:lnTo>
                <a:lnTo>
                  <a:pt x="11933189" y="5130800"/>
                </a:lnTo>
                <a:lnTo>
                  <a:pt x="11933189" y="5422900"/>
                </a:lnTo>
                <a:lnTo>
                  <a:pt x="11310270" y="5422900"/>
                </a:lnTo>
                <a:lnTo>
                  <a:pt x="11305625" y="5435600"/>
                </a:lnTo>
                <a:lnTo>
                  <a:pt x="11303274" y="5435600"/>
                </a:lnTo>
                <a:lnTo>
                  <a:pt x="11303274" y="5499100"/>
                </a:lnTo>
                <a:lnTo>
                  <a:pt x="11310270" y="5499100"/>
                </a:lnTo>
                <a:lnTo>
                  <a:pt x="11313796" y="5511800"/>
                </a:lnTo>
                <a:lnTo>
                  <a:pt x="11933189" y="5511800"/>
                </a:lnTo>
                <a:lnTo>
                  <a:pt x="11933189" y="5537200"/>
                </a:lnTo>
                <a:lnTo>
                  <a:pt x="12101152" y="5588000"/>
                </a:lnTo>
                <a:lnTo>
                  <a:pt x="12101152" y="5803900"/>
                </a:lnTo>
                <a:lnTo>
                  <a:pt x="12077576" y="5816600"/>
                </a:lnTo>
                <a:lnTo>
                  <a:pt x="12063087" y="5842000"/>
                </a:lnTo>
                <a:lnTo>
                  <a:pt x="12058003" y="5867400"/>
                </a:lnTo>
                <a:lnTo>
                  <a:pt x="12062646" y="5892800"/>
                </a:lnTo>
                <a:lnTo>
                  <a:pt x="12035728" y="5905500"/>
                </a:lnTo>
                <a:lnTo>
                  <a:pt x="12019634" y="5930900"/>
                </a:lnTo>
                <a:lnTo>
                  <a:pt x="12014257" y="5943600"/>
                </a:lnTo>
                <a:lnTo>
                  <a:pt x="12019494" y="5981700"/>
                </a:lnTo>
                <a:lnTo>
                  <a:pt x="12019494" y="8851900"/>
                </a:lnTo>
                <a:close/>
              </a:path>
              <a:path w="12301219" h="9563100">
                <a:moveTo>
                  <a:pt x="3764367" y="3060700"/>
                </a:moveTo>
                <a:lnTo>
                  <a:pt x="3739889" y="3060700"/>
                </a:lnTo>
                <a:lnTo>
                  <a:pt x="3739907" y="3022600"/>
                </a:lnTo>
                <a:lnTo>
                  <a:pt x="3740034" y="2984500"/>
                </a:lnTo>
                <a:lnTo>
                  <a:pt x="3740377" y="2946400"/>
                </a:lnTo>
                <a:lnTo>
                  <a:pt x="3741046" y="2908300"/>
                </a:lnTo>
                <a:lnTo>
                  <a:pt x="3743150" y="2819400"/>
                </a:lnTo>
                <a:lnTo>
                  <a:pt x="3745254" y="2743200"/>
                </a:lnTo>
                <a:lnTo>
                  <a:pt x="3747355" y="2679700"/>
                </a:lnTo>
                <a:lnTo>
                  <a:pt x="3751550" y="2641600"/>
                </a:lnTo>
                <a:lnTo>
                  <a:pt x="3753882" y="2641600"/>
                </a:lnTo>
                <a:lnTo>
                  <a:pt x="3757587" y="2705100"/>
                </a:lnTo>
                <a:lnTo>
                  <a:pt x="3759162" y="2755900"/>
                </a:lnTo>
                <a:lnTo>
                  <a:pt x="3760626" y="2832100"/>
                </a:lnTo>
                <a:lnTo>
                  <a:pt x="3762732" y="2946400"/>
                </a:lnTo>
                <a:lnTo>
                  <a:pt x="3763680" y="3022600"/>
                </a:lnTo>
                <a:lnTo>
                  <a:pt x="3764367" y="3060700"/>
                </a:lnTo>
                <a:close/>
              </a:path>
              <a:path w="12301219" h="9563100">
                <a:moveTo>
                  <a:pt x="11561051" y="2870200"/>
                </a:moveTo>
                <a:lnTo>
                  <a:pt x="11340587" y="2870200"/>
                </a:lnTo>
                <a:lnTo>
                  <a:pt x="11335923" y="2857500"/>
                </a:lnTo>
                <a:lnTo>
                  <a:pt x="11564577" y="2857500"/>
                </a:lnTo>
                <a:lnTo>
                  <a:pt x="11561051" y="2870200"/>
                </a:lnTo>
                <a:close/>
              </a:path>
              <a:path w="12301219" h="9563100">
                <a:moveTo>
                  <a:pt x="11859701" y="2971800"/>
                </a:moveTo>
                <a:lnTo>
                  <a:pt x="11585566" y="2971800"/>
                </a:lnTo>
                <a:lnTo>
                  <a:pt x="11587916" y="2959100"/>
                </a:lnTo>
                <a:lnTo>
                  <a:pt x="11587916" y="2870200"/>
                </a:lnTo>
                <a:lnTo>
                  <a:pt x="11579745" y="2870200"/>
                </a:lnTo>
                <a:lnTo>
                  <a:pt x="11575062" y="2857500"/>
                </a:lnTo>
                <a:lnTo>
                  <a:pt x="11859701" y="2857500"/>
                </a:lnTo>
                <a:lnTo>
                  <a:pt x="11859701" y="2971800"/>
                </a:lnTo>
                <a:close/>
              </a:path>
              <a:path w="12301219" h="9563100">
                <a:moveTo>
                  <a:pt x="11554073" y="2971800"/>
                </a:moveTo>
                <a:lnTo>
                  <a:pt x="11346408" y="2971800"/>
                </a:lnTo>
                <a:lnTo>
                  <a:pt x="11348759" y="2959100"/>
                </a:lnTo>
                <a:lnTo>
                  <a:pt x="11348759" y="2870200"/>
                </a:lnTo>
                <a:lnTo>
                  <a:pt x="11551741" y="2870200"/>
                </a:lnTo>
                <a:lnTo>
                  <a:pt x="11551741" y="2959100"/>
                </a:lnTo>
                <a:lnTo>
                  <a:pt x="11554073" y="2971800"/>
                </a:lnTo>
                <a:close/>
              </a:path>
              <a:path w="12301219" h="9563100">
                <a:moveTo>
                  <a:pt x="3774870" y="3073400"/>
                </a:moveTo>
                <a:lnTo>
                  <a:pt x="3728229" y="3073400"/>
                </a:lnTo>
                <a:lnTo>
                  <a:pt x="3731754" y="3060700"/>
                </a:lnTo>
                <a:lnTo>
                  <a:pt x="3771363" y="3060700"/>
                </a:lnTo>
                <a:lnTo>
                  <a:pt x="3774870" y="3073400"/>
                </a:lnTo>
                <a:close/>
              </a:path>
              <a:path w="12301219" h="9563100">
                <a:moveTo>
                  <a:pt x="3769031" y="3124200"/>
                </a:moveTo>
                <a:lnTo>
                  <a:pt x="3730561" y="3124200"/>
                </a:lnTo>
                <a:lnTo>
                  <a:pt x="3728229" y="3111500"/>
                </a:lnTo>
                <a:lnTo>
                  <a:pt x="3722390" y="3111500"/>
                </a:lnTo>
                <a:lnTo>
                  <a:pt x="3718901" y="3098800"/>
                </a:lnTo>
                <a:lnTo>
                  <a:pt x="3718901" y="3086100"/>
                </a:lnTo>
                <a:lnTo>
                  <a:pt x="3722408" y="3073400"/>
                </a:lnTo>
                <a:lnTo>
                  <a:pt x="3780691" y="3073400"/>
                </a:lnTo>
                <a:lnTo>
                  <a:pt x="3784199" y="3086100"/>
                </a:lnTo>
                <a:lnTo>
                  <a:pt x="3784199" y="3098800"/>
                </a:lnTo>
                <a:lnTo>
                  <a:pt x="3780691" y="3111500"/>
                </a:lnTo>
                <a:lnTo>
                  <a:pt x="3769031" y="3124200"/>
                </a:lnTo>
                <a:close/>
              </a:path>
              <a:path w="12301219" h="9563100">
                <a:moveTo>
                  <a:pt x="3765542" y="3149600"/>
                </a:moveTo>
                <a:lnTo>
                  <a:pt x="3737575" y="3149600"/>
                </a:lnTo>
                <a:lnTo>
                  <a:pt x="3737702" y="3136900"/>
                </a:lnTo>
                <a:lnTo>
                  <a:pt x="3738045" y="3124200"/>
                </a:lnTo>
                <a:lnTo>
                  <a:pt x="3765542" y="3124200"/>
                </a:lnTo>
                <a:lnTo>
                  <a:pt x="3765542" y="3149600"/>
                </a:lnTo>
                <a:close/>
              </a:path>
              <a:path w="12301219" h="9563100">
                <a:moveTo>
                  <a:pt x="3777203" y="3162300"/>
                </a:moveTo>
                <a:lnTo>
                  <a:pt x="3725897" y="3162300"/>
                </a:lnTo>
                <a:lnTo>
                  <a:pt x="3731736" y="3149600"/>
                </a:lnTo>
                <a:lnTo>
                  <a:pt x="3771363" y="3149600"/>
                </a:lnTo>
                <a:lnTo>
                  <a:pt x="3777203" y="3162300"/>
                </a:lnTo>
                <a:close/>
              </a:path>
              <a:path w="12301219" h="9563100">
                <a:moveTo>
                  <a:pt x="3787808" y="3175000"/>
                </a:moveTo>
                <a:lnTo>
                  <a:pt x="3715968" y="3175000"/>
                </a:lnTo>
                <a:lnTo>
                  <a:pt x="3721232" y="3162300"/>
                </a:lnTo>
                <a:lnTo>
                  <a:pt x="3781867" y="3162300"/>
                </a:lnTo>
                <a:lnTo>
                  <a:pt x="3787808" y="3175000"/>
                </a:lnTo>
                <a:close/>
              </a:path>
              <a:path w="12301219" h="9563100">
                <a:moveTo>
                  <a:pt x="3794703" y="3200400"/>
                </a:moveTo>
                <a:lnTo>
                  <a:pt x="3709554" y="3200400"/>
                </a:lnTo>
                <a:lnTo>
                  <a:pt x="3710232" y="3187700"/>
                </a:lnTo>
                <a:lnTo>
                  <a:pt x="3712336" y="3175000"/>
                </a:lnTo>
                <a:lnTo>
                  <a:pt x="3791783" y="3175000"/>
                </a:lnTo>
                <a:lnTo>
                  <a:pt x="3794009" y="3187700"/>
                </a:lnTo>
                <a:lnTo>
                  <a:pt x="3794703" y="3200400"/>
                </a:lnTo>
                <a:close/>
              </a:path>
              <a:path w="12301219" h="9563100">
                <a:moveTo>
                  <a:pt x="3791783" y="3213100"/>
                </a:moveTo>
                <a:lnTo>
                  <a:pt x="3712329" y="3213100"/>
                </a:lnTo>
                <a:lnTo>
                  <a:pt x="3710229" y="3200400"/>
                </a:lnTo>
                <a:lnTo>
                  <a:pt x="3794009" y="3200400"/>
                </a:lnTo>
                <a:lnTo>
                  <a:pt x="3791783" y="3213100"/>
                </a:lnTo>
                <a:close/>
              </a:path>
              <a:path w="12301219" h="9563100">
                <a:moveTo>
                  <a:pt x="3781867" y="3225800"/>
                </a:moveTo>
                <a:lnTo>
                  <a:pt x="3721232" y="3225800"/>
                </a:lnTo>
                <a:lnTo>
                  <a:pt x="3715960" y="3213100"/>
                </a:lnTo>
                <a:lnTo>
                  <a:pt x="3787808" y="3213100"/>
                </a:lnTo>
                <a:lnTo>
                  <a:pt x="3781867" y="3225800"/>
                </a:lnTo>
                <a:close/>
              </a:path>
              <a:path w="12301219" h="9563100">
                <a:moveTo>
                  <a:pt x="3771363" y="3238500"/>
                </a:moveTo>
                <a:lnTo>
                  <a:pt x="3731736" y="3238500"/>
                </a:lnTo>
                <a:lnTo>
                  <a:pt x="3725897" y="3225800"/>
                </a:lnTo>
                <a:lnTo>
                  <a:pt x="3777202" y="3225800"/>
                </a:lnTo>
                <a:lnTo>
                  <a:pt x="3771363" y="3238500"/>
                </a:lnTo>
                <a:close/>
              </a:path>
              <a:path w="12301219" h="9563100">
                <a:moveTo>
                  <a:pt x="4141153" y="4622800"/>
                </a:moveTo>
                <a:lnTo>
                  <a:pt x="3361965" y="4622800"/>
                </a:lnTo>
                <a:lnTo>
                  <a:pt x="3361028" y="4597400"/>
                </a:lnTo>
                <a:lnTo>
                  <a:pt x="3368518" y="4572000"/>
                </a:lnTo>
                <a:lnTo>
                  <a:pt x="3384103" y="4559300"/>
                </a:lnTo>
                <a:lnTo>
                  <a:pt x="3407450" y="4546600"/>
                </a:lnTo>
                <a:lnTo>
                  <a:pt x="3407450" y="3886200"/>
                </a:lnTo>
                <a:lnTo>
                  <a:pt x="3410270" y="3835400"/>
                </a:lnTo>
                <a:lnTo>
                  <a:pt x="3418729" y="3784600"/>
                </a:lnTo>
                <a:lnTo>
                  <a:pt x="3432827" y="3746500"/>
                </a:lnTo>
                <a:lnTo>
                  <a:pt x="3452562" y="3708400"/>
                </a:lnTo>
                <a:lnTo>
                  <a:pt x="3477934" y="3670300"/>
                </a:lnTo>
                <a:lnTo>
                  <a:pt x="3508941" y="3632200"/>
                </a:lnTo>
                <a:lnTo>
                  <a:pt x="3543516" y="3606800"/>
                </a:lnTo>
                <a:lnTo>
                  <a:pt x="3580115" y="3568700"/>
                </a:lnTo>
                <a:lnTo>
                  <a:pt x="3618789" y="3543300"/>
                </a:lnTo>
                <a:lnTo>
                  <a:pt x="3659592" y="3517900"/>
                </a:lnTo>
                <a:lnTo>
                  <a:pt x="3702576" y="3492500"/>
                </a:lnTo>
                <a:lnTo>
                  <a:pt x="3704708" y="3454400"/>
                </a:lnTo>
                <a:lnTo>
                  <a:pt x="3707387" y="3429000"/>
                </a:lnTo>
                <a:lnTo>
                  <a:pt x="3710287" y="3390900"/>
                </a:lnTo>
                <a:lnTo>
                  <a:pt x="3713079" y="3365500"/>
                </a:lnTo>
                <a:lnTo>
                  <a:pt x="3719032" y="3327400"/>
                </a:lnTo>
                <a:lnTo>
                  <a:pt x="3724877" y="3302000"/>
                </a:lnTo>
                <a:lnTo>
                  <a:pt x="3730944" y="3276600"/>
                </a:lnTo>
                <a:lnTo>
                  <a:pt x="3737557" y="3251200"/>
                </a:lnTo>
                <a:lnTo>
                  <a:pt x="3737557" y="3238500"/>
                </a:lnTo>
                <a:lnTo>
                  <a:pt x="3765542" y="3238500"/>
                </a:lnTo>
                <a:lnTo>
                  <a:pt x="3765542" y="3251200"/>
                </a:lnTo>
                <a:lnTo>
                  <a:pt x="3772311" y="3276600"/>
                </a:lnTo>
                <a:lnTo>
                  <a:pt x="3778527" y="3289300"/>
                </a:lnTo>
                <a:lnTo>
                  <a:pt x="3784085" y="3327400"/>
                </a:lnTo>
                <a:lnTo>
                  <a:pt x="3788881" y="3365500"/>
                </a:lnTo>
                <a:lnTo>
                  <a:pt x="3792842" y="3390900"/>
                </a:lnTo>
                <a:lnTo>
                  <a:pt x="3796036" y="3429000"/>
                </a:lnTo>
                <a:lnTo>
                  <a:pt x="3798572" y="3454400"/>
                </a:lnTo>
                <a:lnTo>
                  <a:pt x="3800560" y="3492500"/>
                </a:lnTo>
                <a:lnTo>
                  <a:pt x="3843543" y="3517900"/>
                </a:lnTo>
                <a:lnTo>
                  <a:pt x="3884403" y="3543300"/>
                </a:lnTo>
                <a:lnTo>
                  <a:pt x="3923250" y="3568700"/>
                </a:lnTo>
                <a:lnTo>
                  <a:pt x="3960196" y="3606800"/>
                </a:lnTo>
                <a:lnTo>
                  <a:pt x="3995352" y="3632200"/>
                </a:lnTo>
                <a:lnTo>
                  <a:pt x="4031762" y="3683000"/>
                </a:lnTo>
                <a:lnTo>
                  <a:pt x="4059887" y="3721100"/>
                </a:lnTo>
                <a:lnTo>
                  <a:pt x="4079839" y="3771900"/>
                </a:lnTo>
                <a:lnTo>
                  <a:pt x="4091729" y="3822700"/>
                </a:lnTo>
                <a:lnTo>
                  <a:pt x="4095668" y="3886200"/>
                </a:lnTo>
                <a:lnTo>
                  <a:pt x="4095668" y="4013200"/>
                </a:lnTo>
                <a:lnTo>
                  <a:pt x="4096825" y="4013200"/>
                </a:lnTo>
                <a:lnTo>
                  <a:pt x="4096825" y="4546600"/>
                </a:lnTo>
                <a:lnTo>
                  <a:pt x="4119988" y="4559300"/>
                </a:lnTo>
                <a:lnTo>
                  <a:pt x="4135171" y="4572000"/>
                </a:lnTo>
                <a:lnTo>
                  <a:pt x="4142262" y="4597400"/>
                </a:lnTo>
                <a:lnTo>
                  <a:pt x="4141153" y="4622800"/>
                </a:lnTo>
                <a:close/>
              </a:path>
              <a:path w="12301219" h="9563100">
                <a:moveTo>
                  <a:pt x="11550584" y="3289300"/>
                </a:moveTo>
                <a:lnTo>
                  <a:pt x="11351109" y="3289300"/>
                </a:lnTo>
                <a:lnTo>
                  <a:pt x="11351109" y="3263900"/>
                </a:lnTo>
                <a:lnTo>
                  <a:pt x="11347602" y="3251200"/>
                </a:lnTo>
                <a:lnTo>
                  <a:pt x="11551741" y="3251200"/>
                </a:lnTo>
                <a:lnTo>
                  <a:pt x="11550584" y="3263900"/>
                </a:lnTo>
                <a:lnTo>
                  <a:pt x="11550584" y="3289300"/>
                </a:lnTo>
                <a:close/>
              </a:path>
              <a:path w="12301219" h="9563100">
                <a:moveTo>
                  <a:pt x="11859701" y="3302000"/>
                </a:moveTo>
                <a:lnTo>
                  <a:pt x="11583253" y="3302000"/>
                </a:lnTo>
                <a:lnTo>
                  <a:pt x="11586761" y="3289300"/>
                </a:lnTo>
                <a:lnTo>
                  <a:pt x="11590268" y="3289300"/>
                </a:lnTo>
                <a:lnTo>
                  <a:pt x="11590268" y="3263900"/>
                </a:lnTo>
                <a:lnTo>
                  <a:pt x="11586742" y="3251200"/>
                </a:lnTo>
                <a:lnTo>
                  <a:pt x="11859701" y="3251200"/>
                </a:lnTo>
                <a:lnTo>
                  <a:pt x="11859701" y="3302000"/>
                </a:lnTo>
                <a:close/>
              </a:path>
              <a:path w="12301219" h="9563100">
                <a:moveTo>
                  <a:pt x="11555249" y="3302000"/>
                </a:moveTo>
                <a:lnTo>
                  <a:pt x="11344113" y="3302000"/>
                </a:lnTo>
                <a:lnTo>
                  <a:pt x="11347620" y="3289300"/>
                </a:lnTo>
                <a:lnTo>
                  <a:pt x="11551742" y="3289300"/>
                </a:lnTo>
                <a:lnTo>
                  <a:pt x="11555249" y="3302000"/>
                </a:lnTo>
                <a:close/>
              </a:path>
              <a:path w="12301219" h="9563100">
                <a:moveTo>
                  <a:pt x="11562244" y="4584700"/>
                </a:moveTo>
                <a:lnTo>
                  <a:pt x="11339430" y="4584700"/>
                </a:lnTo>
                <a:lnTo>
                  <a:pt x="11334767" y="4572000"/>
                </a:lnTo>
                <a:lnTo>
                  <a:pt x="11566926" y="4572000"/>
                </a:lnTo>
                <a:lnTo>
                  <a:pt x="11562244" y="4584700"/>
                </a:lnTo>
                <a:close/>
              </a:path>
              <a:path w="12301219" h="9563100">
                <a:moveTo>
                  <a:pt x="11933189" y="4635500"/>
                </a:moveTo>
                <a:lnTo>
                  <a:pt x="11583234" y="4635500"/>
                </a:lnTo>
                <a:lnTo>
                  <a:pt x="11587915" y="4622800"/>
                </a:lnTo>
                <a:lnTo>
                  <a:pt x="11597244" y="4622800"/>
                </a:lnTo>
                <a:lnTo>
                  <a:pt x="11598401" y="4610100"/>
                </a:lnTo>
                <a:lnTo>
                  <a:pt x="11598401" y="4584700"/>
                </a:lnTo>
                <a:lnTo>
                  <a:pt x="11592580" y="4584700"/>
                </a:lnTo>
                <a:lnTo>
                  <a:pt x="11587915" y="4572000"/>
                </a:lnTo>
                <a:lnTo>
                  <a:pt x="11933189" y="4572000"/>
                </a:lnTo>
                <a:lnTo>
                  <a:pt x="11933189" y="4635500"/>
                </a:lnTo>
                <a:close/>
              </a:path>
              <a:path w="12301219" h="9563100">
                <a:moveTo>
                  <a:pt x="11558755" y="4622800"/>
                </a:moveTo>
                <a:lnTo>
                  <a:pt x="11342938" y="4622800"/>
                </a:lnTo>
                <a:lnTo>
                  <a:pt x="11345252" y="4610100"/>
                </a:lnTo>
                <a:lnTo>
                  <a:pt x="11345252" y="4584700"/>
                </a:lnTo>
                <a:lnTo>
                  <a:pt x="11556422" y="4584700"/>
                </a:lnTo>
                <a:lnTo>
                  <a:pt x="11556422" y="4610100"/>
                </a:lnTo>
                <a:lnTo>
                  <a:pt x="11558755" y="4622800"/>
                </a:lnTo>
                <a:close/>
              </a:path>
              <a:path w="12301219" h="9563100">
                <a:moveTo>
                  <a:pt x="4207893" y="4686300"/>
                </a:moveTo>
                <a:lnTo>
                  <a:pt x="3296880" y="4686300"/>
                </a:lnTo>
                <a:lnTo>
                  <a:pt x="3310641" y="4673600"/>
                </a:lnTo>
                <a:lnTo>
                  <a:pt x="3317178" y="4648200"/>
                </a:lnTo>
                <a:lnTo>
                  <a:pt x="3327985" y="4635500"/>
                </a:lnTo>
                <a:lnTo>
                  <a:pt x="3342950" y="4622800"/>
                </a:lnTo>
                <a:lnTo>
                  <a:pt x="4160834" y="4622800"/>
                </a:lnTo>
                <a:lnTo>
                  <a:pt x="4176138" y="4635500"/>
                </a:lnTo>
                <a:lnTo>
                  <a:pt x="4187071" y="4648200"/>
                </a:lnTo>
                <a:lnTo>
                  <a:pt x="4193633" y="4673600"/>
                </a:lnTo>
                <a:lnTo>
                  <a:pt x="4207893" y="4686300"/>
                </a:lnTo>
                <a:close/>
              </a:path>
              <a:path w="12301219" h="9563100">
                <a:moveTo>
                  <a:pt x="11571591" y="4635500"/>
                </a:moveTo>
                <a:lnTo>
                  <a:pt x="11328964" y="4635500"/>
                </a:lnTo>
                <a:lnTo>
                  <a:pt x="11334766" y="4622800"/>
                </a:lnTo>
                <a:lnTo>
                  <a:pt x="11566926" y="4622800"/>
                </a:lnTo>
                <a:lnTo>
                  <a:pt x="11571591" y="4635500"/>
                </a:lnTo>
                <a:close/>
              </a:path>
              <a:path w="12301219" h="9563100">
                <a:moveTo>
                  <a:pt x="11558755" y="4673600"/>
                </a:moveTo>
                <a:lnTo>
                  <a:pt x="11342937" y="4673600"/>
                </a:lnTo>
                <a:lnTo>
                  <a:pt x="11339430" y="4660900"/>
                </a:lnTo>
                <a:lnTo>
                  <a:pt x="11562244" y="4660900"/>
                </a:lnTo>
                <a:lnTo>
                  <a:pt x="11558755" y="4673600"/>
                </a:lnTo>
                <a:close/>
              </a:path>
              <a:path w="12301219" h="9563100">
                <a:moveTo>
                  <a:pt x="11933189" y="4711700"/>
                </a:moveTo>
                <a:lnTo>
                  <a:pt x="11592580" y="4711700"/>
                </a:lnTo>
                <a:lnTo>
                  <a:pt x="11597244" y="4699000"/>
                </a:lnTo>
                <a:lnTo>
                  <a:pt x="11598401" y="4699000"/>
                </a:lnTo>
                <a:lnTo>
                  <a:pt x="11598401" y="4673600"/>
                </a:lnTo>
                <a:lnTo>
                  <a:pt x="11597244" y="4673600"/>
                </a:lnTo>
                <a:lnTo>
                  <a:pt x="11592580" y="4660900"/>
                </a:lnTo>
                <a:lnTo>
                  <a:pt x="11933189" y="4660900"/>
                </a:lnTo>
                <a:lnTo>
                  <a:pt x="11933189" y="4711700"/>
                </a:lnTo>
                <a:close/>
              </a:path>
              <a:path w="12301219" h="9563100">
                <a:moveTo>
                  <a:pt x="11556422" y="4699000"/>
                </a:moveTo>
                <a:lnTo>
                  <a:pt x="11345252" y="4699000"/>
                </a:lnTo>
                <a:lnTo>
                  <a:pt x="11345252" y="4673600"/>
                </a:lnTo>
                <a:lnTo>
                  <a:pt x="11556422" y="4673600"/>
                </a:lnTo>
                <a:lnTo>
                  <a:pt x="11556422" y="4699000"/>
                </a:lnTo>
                <a:close/>
              </a:path>
              <a:path w="12301219" h="9563100">
                <a:moveTo>
                  <a:pt x="4342959" y="4940300"/>
                </a:moveTo>
                <a:lnTo>
                  <a:pt x="3162490" y="4940300"/>
                </a:lnTo>
                <a:lnTo>
                  <a:pt x="3200094" y="4927600"/>
                </a:lnTo>
                <a:lnTo>
                  <a:pt x="3230586" y="4914900"/>
                </a:lnTo>
                <a:lnTo>
                  <a:pt x="3253859" y="4902200"/>
                </a:lnTo>
                <a:lnTo>
                  <a:pt x="3269802" y="4889500"/>
                </a:lnTo>
                <a:lnTo>
                  <a:pt x="3269802" y="4724400"/>
                </a:lnTo>
                <a:lnTo>
                  <a:pt x="3276354" y="4699000"/>
                </a:lnTo>
                <a:lnTo>
                  <a:pt x="3285415" y="4686300"/>
                </a:lnTo>
                <a:lnTo>
                  <a:pt x="4219307" y="4686300"/>
                </a:lnTo>
                <a:lnTo>
                  <a:pt x="4228094" y="4699000"/>
                </a:lnTo>
                <a:lnTo>
                  <a:pt x="4234472" y="4724400"/>
                </a:lnTo>
                <a:lnTo>
                  <a:pt x="4234472" y="4889500"/>
                </a:lnTo>
                <a:lnTo>
                  <a:pt x="4250444" y="4902200"/>
                </a:lnTo>
                <a:lnTo>
                  <a:pt x="4273849" y="4914900"/>
                </a:lnTo>
                <a:lnTo>
                  <a:pt x="4304686" y="4927600"/>
                </a:lnTo>
                <a:lnTo>
                  <a:pt x="4342959" y="4940300"/>
                </a:lnTo>
                <a:close/>
              </a:path>
              <a:path w="12301219" h="9563100">
                <a:moveTo>
                  <a:pt x="11562244" y="4711700"/>
                </a:moveTo>
                <a:lnTo>
                  <a:pt x="11334766" y="4711700"/>
                </a:lnTo>
                <a:lnTo>
                  <a:pt x="11342938" y="4699000"/>
                </a:lnTo>
                <a:lnTo>
                  <a:pt x="11558755" y="4699000"/>
                </a:lnTo>
                <a:lnTo>
                  <a:pt x="11562244" y="4711700"/>
                </a:lnTo>
                <a:close/>
              </a:path>
              <a:path w="12301219" h="9563100">
                <a:moveTo>
                  <a:pt x="11562244" y="4749800"/>
                </a:moveTo>
                <a:lnTo>
                  <a:pt x="11339430" y="4749800"/>
                </a:lnTo>
                <a:lnTo>
                  <a:pt x="11334767" y="4737100"/>
                </a:lnTo>
                <a:lnTo>
                  <a:pt x="11566926" y="4737100"/>
                </a:lnTo>
                <a:lnTo>
                  <a:pt x="11562244" y="4749800"/>
                </a:lnTo>
                <a:close/>
              </a:path>
              <a:path w="12301219" h="9563100">
                <a:moveTo>
                  <a:pt x="11933189" y="4800600"/>
                </a:moveTo>
                <a:lnTo>
                  <a:pt x="11592580" y="4800600"/>
                </a:lnTo>
                <a:lnTo>
                  <a:pt x="11596069" y="4787900"/>
                </a:lnTo>
                <a:lnTo>
                  <a:pt x="11598401" y="4787900"/>
                </a:lnTo>
                <a:lnTo>
                  <a:pt x="11598401" y="4749800"/>
                </a:lnTo>
                <a:lnTo>
                  <a:pt x="11592580" y="4749800"/>
                </a:lnTo>
                <a:lnTo>
                  <a:pt x="11587915" y="4737100"/>
                </a:lnTo>
                <a:lnTo>
                  <a:pt x="11933189" y="4737100"/>
                </a:lnTo>
                <a:lnTo>
                  <a:pt x="11933189" y="4800600"/>
                </a:lnTo>
                <a:close/>
              </a:path>
              <a:path w="12301219" h="9563100">
                <a:moveTo>
                  <a:pt x="11556422" y="4787900"/>
                </a:moveTo>
                <a:lnTo>
                  <a:pt x="11345252" y="4787900"/>
                </a:lnTo>
                <a:lnTo>
                  <a:pt x="11345252" y="4749800"/>
                </a:lnTo>
                <a:lnTo>
                  <a:pt x="11556422" y="4749800"/>
                </a:lnTo>
                <a:lnTo>
                  <a:pt x="11556422" y="4787900"/>
                </a:lnTo>
                <a:close/>
              </a:path>
              <a:path w="12301219" h="9563100">
                <a:moveTo>
                  <a:pt x="11562244" y="4800600"/>
                </a:moveTo>
                <a:lnTo>
                  <a:pt x="11334766" y="4800600"/>
                </a:lnTo>
                <a:lnTo>
                  <a:pt x="11341763" y="4787900"/>
                </a:lnTo>
                <a:lnTo>
                  <a:pt x="11559930" y="4787900"/>
                </a:lnTo>
                <a:lnTo>
                  <a:pt x="11562244" y="4800600"/>
                </a:lnTo>
                <a:close/>
              </a:path>
              <a:path w="12301219" h="9563100">
                <a:moveTo>
                  <a:pt x="4365928" y="4953000"/>
                </a:moveTo>
                <a:lnTo>
                  <a:pt x="3137721" y="4953000"/>
                </a:lnTo>
                <a:lnTo>
                  <a:pt x="3143972" y="4940300"/>
                </a:lnTo>
                <a:lnTo>
                  <a:pt x="4359878" y="4940300"/>
                </a:lnTo>
                <a:lnTo>
                  <a:pt x="4365928" y="4953000"/>
                </a:lnTo>
                <a:close/>
              </a:path>
              <a:path w="12301219" h="9563100">
                <a:moveTo>
                  <a:pt x="12019494" y="9182100"/>
                </a:moveTo>
                <a:lnTo>
                  <a:pt x="2069575" y="9182100"/>
                </a:lnTo>
                <a:lnTo>
                  <a:pt x="2076571" y="9169400"/>
                </a:lnTo>
                <a:lnTo>
                  <a:pt x="2083567" y="9169400"/>
                </a:lnTo>
                <a:lnTo>
                  <a:pt x="2083567" y="8940800"/>
                </a:lnTo>
                <a:lnTo>
                  <a:pt x="2085081" y="8928100"/>
                </a:lnTo>
                <a:lnTo>
                  <a:pt x="2089549" y="8915400"/>
                </a:lnTo>
                <a:lnTo>
                  <a:pt x="2573449" y="8915400"/>
                </a:lnTo>
                <a:lnTo>
                  <a:pt x="2580508" y="8902700"/>
                </a:lnTo>
                <a:lnTo>
                  <a:pt x="2618952" y="8902700"/>
                </a:lnTo>
                <a:lnTo>
                  <a:pt x="2618952" y="8699500"/>
                </a:lnTo>
                <a:lnTo>
                  <a:pt x="2620300" y="8686800"/>
                </a:lnTo>
                <a:lnTo>
                  <a:pt x="2624491" y="8674100"/>
                </a:lnTo>
                <a:lnTo>
                  <a:pt x="3125159" y="8674100"/>
                </a:lnTo>
                <a:lnTo>
                  <a:pt x="3125159" y="7353300"/>
                </a:lnTo>
                <a:lnTo>
                  <a:pt x="3139119" y="7302500"/>
                </a:lnTo>
                <a:lnTo>
                  <a:pt x="3137111" y="7277100"/>
                </a:lnTo>
                <a:lnTo>
                  <a:pt x="3118918" y="7239000"/>
                </a:lnTo>
                <a:lnTo>
                  <a:pt x="3084320" y="7226300"/>
                </a:lnTo>
                <a:lnTo>
                  <a:pt x="3085676" y="7188200"/>
                </a:lnTo>
                <a:lnTo>
                  <a:pt x="3075871" y="7150100"/>
                </a:lnTo>
                <a:lnTo>
                  <a:pt x="3055128" y="7137400"/>
                </a:lnTo>
                <a:lnTo>
                  <a:pt x="3023668" y="7124700"/>
                </a:lnTo>
                <a:lnTo>
                  <a:pt x="3023668" y="6807200"/>
                </a:lnTo>
                <a:lnTo>
                  <a:pt x="3079228" y="6794500"/>
                </a:lnTo>
                <a:lnTo>
                  <a:pt x="3130411" y="6781800"/>
                </a:lnTo>
                <a:lnTo>
                  <a:pt x="3177215" y="6769100"/>
                </a:lnTo>
                <a:lnTo>
                  <a:pt x="3219636" y="6731000"/>
                </a:lnTo>
                <a:lnTo>
                  <a:pt x="3219636" y="5359400"/>
                </a:lnTo>
                <a:lnTo>
                  <a:pt x="3219423" y="5321300"/>
                </a:lnTo>
                <a:lnTo>
                  <a:pt x="3211767" y="5283200"/>
                </a:lnTo>
                <a:lnTo>
                  <a:pt x="3196674" y="5270500"/>
                </a:lnTo>
                <a:lnTo>
                  <a:pt x="3174151" y="5257800"/>
                </a:lnTo>
                <a:lnTo>
                  <a:pt x="3175481" y="5219700"/>
                </a:lnTo>
                <a:lnTo>
                  <a:pt x="3169048" y="5194300"/>
                </a:lnTo>
                <a:lnTo>
                  <a:pt x="3154962" y="5181600"/>
                </a:lnTo>
                <a:lnTo>
                  <a:pt x="3133330" y="5156200"/>
                </a:lnTo>
                <a:lnTo>
                  <a:pt x="3133330" y="4953000"/>
                </a:lnTo>
                <a:lnTo>
                  <a:pt x="4369787" y="4953000"/>
                </a:lnTo>
                <a:lnTo>
                  <a:pt x="4369787" y="5156200"/>
                </a:lnTo>
                <a:lnTo>
                  <a:pt x="4348817" y="5181600"/>
                </a:lnTo>
                <a:lnTo>
                  <a:pt x="4334951" y="5194300"/>
                </a:lnTo>
                <a:lnTo>
                  <a:pt x="4328298" y="5219700"/>
                </a:lnTo>
                <a:lnTo>
                  <a:pt x="4328967" y="5257800"/>
                </a:lnTo>
                <a:lnTo>
                  <a:pt x="4306454" y="5270500"/>
                </a:lnTo>
                <a:lnTo>
                  <a:pt x="4291489" y="5283200"/>
                </a:lnTo>
                <a:lnTo>
                  <a:pt x="4284180" y="5321300"/>
                </a:lnTo>
                <a:lnTo>
                  <a:pt x="4284639" y="5359400"/>
                </a:lnTo>
                <a:lnTo>
                  <a:pt x="4284639" y="6731000"/>
                </a:lnTo>
                <a:lnTo>
                  <a:pt x="4326417" y="6769100"/>
                </a:lnTo>
                <a:lnTo>
                  <a:pt x="4373003" y="6781800"/>
                </a:lnTo>
                <a:lnTo>
                  <a:pt x="4424399" y="6794500"/>
                </a:lnTo>
                <a:lnTo>
                  <a:pt x="4480607" y="6807200"/>
                </a:lnTo>
                <a:lnTo>
                  <a:pt x="4480607" y="7124700"/>
                </a:lnTo>
                <a:lnTo>
                  <a:pt x="4448661" y="7137400"/>
                </a:lnTo>
                <a:lnTo>
                  <a:pt x="4427976" y="7150100"/>
                </a:lnTo>
                <a:lnTo>
                  <a:pt x="4418444" y="7188200"/>
                </a:lnTo>
                <a:lnTo>
                  <a:pt x="4419954" y="7226300"/>
                </a:lnTo>
                <a:lnTo>
                  <a:pt x="4385168" y="7239000"/>
                </a:lnTo>
                <a:lnTo>
                  <a:pt x="4366578" y="7277100"/>
                </a:lnTo>
                <a:lnTo>
                  <a:pt x="4364177" y="7302500"/>
                </a:lnTo>
                <a:lnTo>
                  <a:pt x="4377959" y="7353300"/>
                </a:lnTo>
                <a:lnTo>
                  <a:pt x="4377959" y="8610600"/>
                </a:lnTo>
                <a:lnTo>
                  <a:pt x="4498183" y="8610600"/>
                </a:lnTo>
                <a:lnTo>
                  <a:pt x="4506278" y="8623300"/>
                </a:lnTo>
                <a:lnTo>
                  <a:pt x="9467309" y="8623300"/>
                </a:lnTo>
                <a:lnTo>
                  <a:pt x="9467309" y="8674100"/>
                </a:lnTo>
                <a:lnTo>
                  <a:pt x="10881078" y="8851900"/>
                </a:lnTo>
                <a:lnTo>
                  <a:pt x="12019494" y="8851900"/>
                </a:lnTo>
                <a:lnTo>
                  <a:pt x="12019494" y="9182100"/>
                </a:lnTo>
                <a:close/>
              </a:path>
              <a:path w="12301219" h="9563100">
                <a:moveTo>
                  <a:pt x="11556422" y="5118100"/>
                </a:moveTo>
                <a:lnTo>
                  <a:pt x="11345252" y="5118100"/>
                </a:lnTo>
                <a:lnTo>
                  <a:pt x="11345252" y="5092700"/>
                </a:lnTo>
                <a:lnTo>
                  <a:pt x="11342937" y="5080000"/>
                </a:lnTo>
                <a:lnTo>
                  <a:pt x="11558755" y="5080000"/>
                </a:lnTo>
                <a:lnTo>
                  <a:pt x="11556422" y="5092700"/>
                </a:lnTo>
                <a:lnTo>
                  <a:pt x="11556422" y="5118100"/>
                </a:lnTo>
                <a:close/>
              </a:path>
              <a:path w="12301219" h="9563100">
                <a:moveTo>
                  <a:pt x="11933189" y="5130800"/>
                </a:moveTo>
                <a:lnTo>
                  <a:pt x="11587915" y="5130800"/>
                </a:lnTo>
                <a:lnTo>
                  <a:pt x="11592580" y="5118100"/>
                </a:lnTo>
                <a:lnTo>
                  <a:pt x="11598401" y="5118100"/>
                </a:lnTo>
                <a:lnTo>
                  <a:pt x="11598401" y="5092700"/>
                </a:lnTo>
                <a:lnTo>
                  <a:pt x="11597244" y="5080000"/>
                </a:lnTo>
                <a:lnTo>
                  <a:pt x="11933189" y="5080000"/>
                </a:lnTo>
                <a:lnTo>
                  <a:pt x="11933189" y="5130800"/>
                </a:lnTo>
                <a:close/>
              </a:path>
              <a:path w="12301219" h="9563100">
                <a:moveTo>
                  <a:pt x="11566926" y="5130800"/>
                </a:moveTo>
                <a:lnTo>
                  <a:pt x="11334766" y="5130800"/>
                </a:lnTo>
                <a:lnTo>
                  <a:pt x="11342938" y="5118100"/>
                </a:lnTo>
                <a:lnTo>
                  <a:pt x="11558755" y="5118100"/>
                </a:lnTo>
                <a:lnTo>
                  <a:pt x="11566926" y="5130800"/>
                </a:lnTo>
                <a:close/>
              </a:path>
              <a:path w="12301219" h="9563100">
                <a:moveTo>
                  <a:pt x="11933189" y="5511800"/>
                </a:moveTo>
                <a:lnTo>
                  <a:pt x="11335922" y="5511800"/>
                </a:lnTo>
                <a:lnTo>
                  <a:pt x="11340587" y="5499100"/>
                </a:lnTo>
                <a:lnTo>
                  <a:pt x="11346408" y="5499100"/>
                </a:lnTo>
                <a:lnTo>
                  <a:pt x="11346408" y="5435600"/>
                </a:lnTo>
                <a:lnTo>
                  <a:pt x="11345252" y="5435600"/>
                </a:lnTo>
                <a:lnTo>
                  <a:pt x="11335922" y="5422900"/>
                </a:lnTo>
                <a:lnTo>
                  <a:pt x="11933189" y="5422900"/>
                </a:lnTo>
                <a:lnTo>
                  <a:pt x="11933189" y="5511800"/>
                </a:lnTo>
                <a:close/>
              </a:path>
              <a:path w="12301219" h="9563100">
                <a:moveTo>
                  <a:pt x="7157695" y="5892800"/>
                </a:moveTo>
                <a:lnTo>
                  <a:pt x="7111470" y="5892800"/>
                </a:lnTo>
                <a:lnTo>
                  <a:pt x="7121534" y="5880100"/>
                </a:lnTo>
                <a:lnTo>
                  <a:pt x="7130724" y="5880100"/>
                </a:lnTo>
                <a:lnTo>
                  <a:pt x="7139038" y="5867400"/>
                </a:lnTo>
                <a:lnTo>
                  <a:pt x="7145829" y="5867400"/>
                </a:lnTo>
                <a:lnTo>
                  <a:pt x="7150545" y="5854700"/>
                </a:lnTo>
                <a:lnTo>
                  <a:pt x="7153295" y="5842000"/>
                </a:lnTo>
                <a:lnTo>
                  <a:pt x="7154188" y="5829300"/>
                </a:lnTo>
                <a:lnTo>
                  <a:pt x="7153295" y="5829300"/>
                </a:lnTo>
                <a:lnTo>
                  <a:pt x="7150545" y="5816600"/>
                </a:lnTo>
                <a:lnTo>
                  <a:pt x="7145829" y="5803900"/>
                </a:lnTo>
                <a:lnTo>
                  <a:pt x="7139038" y="5791200"/>
                </a:lnTo>
                <a:lnTo>
                  <a:pt x="7150652" y="5791200"/>
                </a:lnTo>
                <a:lnTo>
                  <a:pt x="7157695" y="5803900"/>
                </a:lnTo>
                <a:lnTo>
                  <a:pt x="7165346" y="5816600"/>
                </a:lnTo>
                <a:lnTo>
                  <a:pt x="7170809" y="5816600"/>
                </a:lnTo>
                <a:lnTo>
                  <a:pt x="7174085" y="5829300"/>
                </a:lnTo>
                <a:lnTo>
                  <a:pt x="7175177" y="5842000"/>
                </a:lnTo>
                <a:lnTo>
                  <a:pt x="7174085" y="5854700"/>
                </a:lnTo>
                <a:lnTo>
                  <a:pt x="7170809" y="5867400"/>
                </a:lnTo>
                <a:lnTo>
                  <a:pt x="7165346" y="5880100"/>
                </a:lnTo>
                <a:lnTo>
                  <a:pt x="7157695" y="5892800"/>
                </a:lnTo>
                <a:close/>
              </a:path>
              <a:path w="12301219" h="9563100">
                <a:moveTo>
                  <a:pt x="7070340" y="5880100"/>
                </a:moveTo>
                <a:lnTo>
                  <a:pt x="7062980" y="5880100"/>
                </a:lnTo>
                <a:lnTo>
                  <a:pt x="7060483" y="5867400"/>
                </a:lnTo>
                <a:lnTo>
                  <a:pt x="7062026" y="5867400"/>
                </a:lnTo>
                <a:lnTo>
                  <a:pt x="7070340" y="5880100"/>
                </a:lnTo>
                <a:close/>
              </a:path>
              <a:path w="12301219" h="9563100">
                <a:moveTo>
                  <a:pt x="7089594" y="5892800"/>
                </a:moveTo>
                <a:lnTo>
                  <a:pt x="7072529" y="5892800"/>
                </a:lnTo>
                <a:lnTo>
                  <a:pt x="7067222" y="5880100"/>
                </a:lnTo>
                <a:lnTo>
                  <a:pt x="7079530" y="5880100"/>
                </a:lnTo>
                <a:lnTo>
                  <a:pt x="7089594" y="5892800"/>
                </a:lnTo>
                <a:close/>
              </a:path>
              <a:path w="12301219" h="9563100">
                <a:moveTo>
                  <a:pt x="7140960" y="5905500"/>
                </a:moveTo>
                <a:lnTo>
                  <a:pt x="7091931" y="5905500"/>
                </a:lnTo>
                <a:lnTo>
                  <a:pt x="7081740" y="5892800"/>
                </a:lnTo>
                <a:lnTo>
                  <a:pt x="7146607" y="5892800"/>
                </a:lnTo>
                <a:lnTo>
                  <a:pt x="7140960" y="5905500"/>
                </a:lnTo>
                <a:close/>
              </a:path>
              <a:path w="12301219" h="9563100">
                <a:moveTo>
                  <a:pt x="7139020" y="6083300"/>
                </a:moveTo>
                <a:lnTo>
                  <a:pt x="7119207" y="6083300"/>
                </a:lnTo>
                <a:lnTo>
                  <a:pt x="7119225" y="6057900"/>
                </a:lnTo>
                <a:lnTo>
                  <a:pt x="7119352" y="6019800"/>
                </a:lnTo>
                <a:lnTo>
                  <a:pt x="7119695" y="5994400"/>
                </a:lnTo>
                <a:lnTo>
                  <a:pt x="7120364" y="5969000"/>
                </a:lnTo>
                <a:lnTo>
                  <a:pt x="7120382" y="5956300"/>
                </a:lnTo>
                <a:lnTo>
                  <a:pt x="7120509" y="5930900"/>
                </a:lnTo>
                <a:lnTo>
                  <a:pt x="7120852" y="5918200"/>
                </a:lnTo>
                <a:lnTo>
                  <a:pt x="7121521" y="5905500"/>
                </a:lnTo>
                <a:lnTo>
                  <a:pt x="7135532" y="5905500"/>
                </a:lnTo>
                <a:lnTo>
                  <a:pt x="7135550" y="5918200"/>
                </a:lnTo>
                <a:lnTo>
                  <a:pt x="7135676" y="5930900"/>
                </a:lnTo>
                <a:lnTo>
                  <a:pt x="7136019" y="5956300"/>
                </a:lnTo>
                <a:lnTo>
                  <a:pt x="7136688" y="5969000"/>
                </a:lnTo>
                <a:lnTo>
                  <a:pt x="7136890" y="5994400"/>
                </a:lnTo>
                <a:lnTo>
                  <a:pt x="7137421" y="6019800"/>
                </a:lnTo>
                <a:lnTo>
                  <a:pt x="7138168" y="6057900"/>
                </a:lnTo>
                <a:lnTo>
                  <a:pt x="7139020" y="6083300"/>
                </a:lnTo>
                <a:close/>
              </a:path>
              <a:path w="12301219" h="9563100">
                <a:moveTo>
                  <a:pt x="7151857" y="6096000"/>
                </a:moveTo>
                <a:lnTo>
                  <a:pt x="7106390" y="6096000"/>
                </a:lnTo>
                <a:lnTo>
                  <a:pt x="7111054" y="6083300"/>
                </a:lnTo>
                <a:lnTo>
                  <a:pt x="7143685" y="6083300"/>
                </a:lnTo>
                <a:lnTo>
                  <a:pt x="7151857" y="6096000"/>
                </a:lnTo>
                <a:close/>
              </a:path>
              <a:path w="12301219" h="9563100">
                <a:moveTo>
                  <a:pt x="7150681" y="6121400"/>
                </a:moveTo>
                <a:lnTo>
                  <a:pt x="7106390" y="6121400"/>
                </a:lnTo>
                <a:lnTo>
                  <a:pt x="7104058" y="6108700"/>
                </a:lnTo>
                <a:lnTo>
                  <a:pt x="7104058" y="6096000"/>
                </a:lnTo>
                <a:lnTo>
                  <a:pt x="7153013" y="6096000"/>
                </a:lnTo>
                <a:lnTo>
                  <a:pt x="7153013" y="6108700"/>
                </a:lnTo>
                <a:lnTo>
                  <a:pt x="7150681" y="6121400"/>
                </a:lnTo>
                <a:close/>
              </a:path>
              <a:path w="12301219" h="9563100">
                <a:moveTo>
                  <a:pt x="7141353" y="6134100"/>
                </a:moveTo>
                <a:lnTo>
                  <a:pt x="7115718" y="6134100"/>
                </a:lnTo>
                <a:lnTo>
                  <a:pt x="7112211" y="6121400"/>
                </a:lnTo>
                <a:lnTo>
                  <a:pt x="7146017" y="6121400"/>
                </a:lnTo>
                <a:lnTo>
                  <a:pt x="7141353" y="6134100"/>
                </a:lnTo>
                <a:close/>
              </a:path>
              <a:path w="12301219" h="9563100">
                <a:moveTo>
                  <a:pt x="7139020" y="6159500"/>
                </a:moveTo>
                <a:lnTo>
                  <a:pt x="7118051" y="6159500"/>
                </a:lnTo>
                <a:lnTo>
                  <a:pt x="7118051" y="6134100"/>
                </a:lnTo>
                <a:lnTo>
                  <a:pt x="7139020" y="6134100"/>
                </a:lnTo>
                <a:lnTo>
                  <a:pt x="7139020" y="6159500"/>
                </a:lnTo>
                <a:close/>
              </a:path>
              <a:path w="12301219" h="9563100">
                <a:moveTo>
                  <a:pt x="7156438" y="6172200"/>
                </a:moveTo>
                <a:lnTo>
                  <a:pt x="7101313" y="6172200"/>
                </a:lnTo>
                <a:lnTo>
                  <a:pt x="7105234" y="6159500"/>
                </a:lnTo>
                <a:lnTo>
                  <a:pt x="7151838" y="6159500"/>
                </a:lnTo>
                <a:lnTo>
                  <a:pt x="7156438" y="6172200"/>
                </a:lnTo>
                <a:close/>
              </a:path>
              <a:path w="12301219" h="9563100">
                <a:moveTo>
                  <a:pt x="7161686" y="6184900"/>
                </a:moveTo>
                <a:lnTo>
                  <a:pt x="7096542" y="6184900"/>
                </a:lnTo>
                <a:lnTo>
                  <a:pt x="7098380" y="6172200"/>
                </a:lnTo>
                <a:lnTo>
                  <a:pt x="7159720" y="6172200"/>
                </a:lnTo>
                <a:lnTo>
                  <a:pt x="7161686" y="6184900"/>
                </a:lnTo>
                <a:close/>
              </a:path>
              <a:path w="12301219" h="9563100">
                <a:moveTo>
                  <a:pt x="7162341" y="6197600"/>
                </a:moveTo>
                <a:lnTo>
                  <a:pt x="7095905" y="6197600"/>
                </a:lnTo>
                <a:lnTo>
                  <a:pt x="7095905" y="6184900"/>
                </a:lnTo>
                <a:lnTo>
                  <a:pt x="7162341" y="6184900"/>
                </a:lnTo>
                <a:lnTo>
                  <a:pt x="7162341" y="6197600"/>
                </a:lnTo>
                <a:close/>
              </a:path>
              <a:path w="12301219" h="9563100">
                <a:moveTo>
                  <a:pt x="7151838" y="6210300"/>
                </a:moveTo>
                <a:lnTo>
                  <a:pt x="7105234" y="6210300"/>
                </a:lnTo>
                <a:lnTo>
                  <a:pt x="7099394" y="6197600"/>
                </a:lnTo>
                <a:lnTo>
                  <a:pt x="7158852" y="6197600"/>
                </a:lnTo>
                <a:lnTo>
                  <a:pt x="7151838" y="6210300"/>
                </a:lnTo>
                <a:close/>
              </a:path>
              <a:path w="12301219" h="9563100">
                <a:moveTo>
                  <a:pt x="7159575" y="6337300"/>
                </a:moveTo>
                <a:lnTo>
                  <a:pt x="7096628" y="6337300"/>
                </a:lnTo>
                <a:lnTo>
                  <a:pt x="7097847" y="6324600"/>
                </a:lnTo>
                <a:lnTo>
                  <a:pt x="7103789" y="6286500"/>
                </a:lnTo>
                <a:lnTo>
                  <a:pt x="7113005" y="6248400"/>
                </a:lnTo>
                <a:lnTo>
                  <a:pt x="7118051" y="6235700"/>
                </a:lnTo>
                <a:lnTo>
                  <a:pt x="7118051" y="6223000"/>
                </a:lnTo>
                <a:lnTo>
                  <a:pt x="7113387" y="6210300"/>
                </a:lnTo>
                <a:lnTo>
                  <a:pt x="7143666" y="6210300"/>
                </a:lnTo>
                <a:lnTo>
                  <a:pt x="7140177" y="6223000"/>
                </a:lnTo>
                <a:lnTo>
                  <a:pt x="7140177" y="6235700"/>
                </a:lnTo>
                <a:lnTo>
                  <a:pt x="7144709" y="6248400"/>
                </a:lnTo>
                <a:lnTo>
                  <a:pt x="7149354" y="6261100"/>
                </a:lnTo>
                <a:lnTo>
                  <a:pt x="7153786" y="6286500"/>
                </a:lnTo>
                <a:lnTo>
                  <a:pt x="7157677" y="6311900"/>
                </a:lnTo>
                <a:lnTo>
                  <a:pt x="7158573" y="6324600"/>
                </a:lnTo>
                <a:lnTo>
                  <a:pt x="7159575" y="6337300"/>
                </a:lnTo>
                <a:close/>
              </a:path>
              <a:path w="12301219" h="9563100">
                <a:moveTo>
                  <a:pt x="7193838" y="6489700"/>
                </a:moveTo>
                <a:lnTo>
                  <a:pt x="7063957" y="6489700"/>
                </a:lnTo>
                <a:lnTo>
                  <a:pt x="7077790" y="6477000"/>
                </a:lnTo>
                <a:lnTo>
                  <a:pt x="7088891" y="6464300"/>
                </a:lnTo>
                <a:lnTo>
                  <a:pt x="7089971" y="6438900"/>
                </a:lnTo>
                <a:lnTo>
                  <a:pt x="7091377" y="6413500"/>
                </a:lnTo>
                <a:lnTo>
                  <a:pt x="7092999" y="6375400"/>
                </a:lnTo>
                <a:lnTo>
                  <a:pt x="7094730" y="6350000"/>
                </a:lnTo>
                <a:lnTo>
                  <a:pt x="7095627" y="6337300"/>
                </a:lnTo>
                <a:lnTo>
                  <a:pt x="7160794" y="6337300"/>
                </a:lnTo>
                <a:lnTo>
                  <a:pt x="7162341" y="6350000"/>
                </a:lnTo>
                <a:lnTo>
                  <a:pt x="7164090" y="6375400"/>
                </a:lnTo>
                <a:lnTo>
                  <a:pt x="7165839" y="6413500"/>
                </a:lnTo>
                <a:lnTo>
                  <a:pt x="7169337" y="6464300"/>
                </a:lnTo>
                <a:lnTo>
                  <a:pt x="7180276" y="6477000"/>
                </a:lnTo>
                <a:lnTo>
                  <a:pt x="7193838" y="6489700"/>
                </a:lnTo>
                <a:close/>
              </a:path>
              <a:path w="12301219" h="9563100">
                <a:moveTo>
                  <a:pt x="7347805" y="6553200"/>
                </a:moveTo>
                <a:lnTo>
                  <a:pt x="6909267" y="6553200"/>
                </a:lnTo>
                <a:lnTo>
                  <a:pt x="6934924" y="6527800"/>
                </a:lnTo>
                <a:lnTo>
                  <a:pt x="6963210" y="6515100"/>
                </a:lnTo>
                <a:lnTo>
                  <a:pt x="6994556" y="6502400"/>
                </a:lnTo>
                <a:lnTo>
                  <a:pt x="7029396" y="6489700"/>
                </a:lnTo>
                <a:lnTo>
                  <a:pt x="7228833" y="6489700"/>
                </a:lnTo>
                <a:lnTo>
                  <a:pt x="7262668" y="6502400"/>
                </a:lnTo>
                <a:lnTo>
                  <a:pt x="7293993" y="6515100"/>
                </a:lnTo>
                <a:lnTo>
                  <a:pt x="7322481" y="6527800"/>
                </a:lnTo>
                <a:lnTo>
                  <a:pt x="7347805" y="6553200"/>
                </a:lnTo>
                <a:close/>
              </a:path>
              <a:path w="12301219" h="9563100">
                <a:moveTo>
                  <a:pt x="8495643" y="8001000"/>
                </a:moveTo>
                <a:lnTo>
                  <a:pt x="5760272" y="8001000"/>
                </a:lnTo>
                <a:lnTo>
                  <a:pt x="5759933" y="7950200"/>
                </a:lnTo>
                <a:lnTo>
                  <a:pt x="5760964" y="7899400"/>
                </a:lnTo>
                <a:lnTo>
                  <a:pt x="5763365" y="7848600"/>
                </a:lnTo>
                <a:lnTo>
                  <a:pt x="5767137" y="7797800"/>
                </a:lnTo>
                <a:lnTo>
                  <a:pt x="5772279" y="7759700"/>
                </a:lnTo>
                <a:lnTo>
                  <a:pt x="5778792" y="7708900"/>
                </a:lnTo>
                <a:lnTo>
                  <a:pt x="5786676" y="7670800"/>
                </a:lnTo>
                <a:lnTo>
                  <a:pt x="5795931" y="7620000"/>
                </a:lnTo>
                <a:lnTo>
                  <a:pt x="5806558" y="7581900"/>
                </a:lnTo>
                <a:lnTo>
                  <a:pt x="5818556" y="7531100"/>
                </a:lnTo>
                <a:lnTo>
                  <a:pt x="5831926" y="7493000"/>
                </a:lnTo>
                <a:lnTo>
                  <a:pt x="5846668" y="7454900"/>
                </a:lnTo>
                <a:lnTo>
                  <a:pt x="5862782" y="7404100"/>
                </a:lnTo>
                <a:lnTo>
                  <a:pt x="5880269" y="7366000"/>
                </a:lnTo>
                <a:lnTo>
                  <a:pt x="5899128" y="7327900"/>
                </a:lnTo>
                <a:lnTo>
                  <a:pt x="5919361" y="7289800"/>
                </a:lnTo>
                <a:lnTo>
                  <a:pt x="5940966" y="7251700"/>
                </a:lnTo>
                <a:lnTo>
                  <a:pt x="5963944" y="7213600"/>
                </a:lnTo>
                <a:lnTo>
                  <a:pt x="5988296" y="7175500"/>
                </a:lnTo>
                <a:lnTo>
                  <a:pt x="6014022" y="7137400"/>
                </a:lnTo>
                <a:lnTo>
                  <a:pt x="6041121" y="7112000"/>
                </a:lnTo>
                <a:lnTo>
                  <a:pt x="6069595" y="7073900"/>
                </a:lnTo>
                <a:lnTo>
                  <a:pt x="6099442" y="7035800"/>
                </a:lnTo>
                <a:lnTo>
                  <a:pt x="6130665" y="7010400"/>
                </a:lnTo>
                <a:lnTo>
                  <a:pt x="6163262" y="6972300"/>
                </a:lnTo>
                <a:lnTo>
                  <a:pt x="6197233" y="6946900"/>
                </a:lnTo>
                <a:lnTo>
                  <a:pt x="6232580" y="6908800"/>
                </a:lnTo>
                <a:lnTo>
                  <a:pt x="6269302" y="6883400"/>
                </a:lnTo>
                <a:lnTo>
                  <a:pt x="6307400" y="6858000"/>
                </a:lnTo>
                <a:lnTo>
                  <a:pt x="6346873" y="6819900"/>
                </a:lnTo>
                <a:lnTo>
                  <a:pt x="6387723" y="6794500"/>
                </a:lnTo>
                <a:lnTo>
                  <a:pt x="6429948" y="6769100"/>
                </a:lnTo>
                <a:lnTo>
                  <a:pt x="6473550" y="6743700"/>
                </a:lnTo>
                <a:lnTo>
                  <a:pt x="6518528" y="6718300"/>
                </a:lnTo>
                <a:lnTo>
                  <a:pt x="6564883" y="6692900"/>
                </a:lnTo>
                <a:lnTo>
                  <a:pt x="6612615" y="6667500"/>
                </a:lnTo>
                <a:lnTo>
                  <a:pt x="6661724" y="6654800"/>
                </a:lnTo>
                <a:lnTo>
                  <a:pt x="6712210" y="6629400"/>
                </a:lnTo>
                <a:lnTo>
                  <a:pt x="6764074" y="6604000"/>
                </a:lnTo>
                <a:lnTo>
                  <a:pt x="6817316" y="6578600"/>
                </a:lnTo>
                <a:lnTo>
                  <a:pt x="6871935" y="6565900"/>
                </a:lnTo>
                <a:lnTo>
                  <a:pt x="6880883" y="6553200"/>
                </a:lnTo>
                <a:lnTo>
                  <a:pt x="7371422" y="6553200"/>
                </a:lnTo>
                <a:lnTo>
                  <a:pt x="7379297" y="6565900"/>
                </a:lnTo>
                <a:lnTo>
                  <a:pt x="7434171" y="6578600"/>
                </a:lnTo>
                <a:lnTo>
                  <a:pt x="7487663" y="6604000"/>
                </a:lnTo>
                <a:lnTo>
                  <a:pt x="7539772" y="6629400"/>
                </a:lnTo>
                <a:lnTo>
                  <a:pt x="7590499" y="6642100"/>
                </a:lnTo>
                <a:lnTo>
                  <a:pt x="7639843" y="6667500"/>
                </a:lnTo>
                <a:lnTo>
                  <a:pt x="7687806" y="6692900"/>
                </a:lnTo>
                <a:lnTo>
                  <a:pt x="7734385" y="6718300"/>
                </a:lnTo>
                <a:lnTo>
                  <a:pt x="7779583" y="6743700"/>
                </a:lnTo>
                <a:lnTo>
                  <a:pt x="7823398" y="6769100"/>
                </a:lnTo>
                <a:lnTo>
                  <a:pt x="7865830" y="6794500"/>
                </a:lnTo>
                <a:lnTo>
                  <a:pt x="7906881" y="6819900"/>
                </a:lnTo>
                <a:lnTo>
                  <a:pt x="7946549" y="6845300"/>
                </a:lnTo>
                <a:lnTo>
                  <a:pt x="7984834" y="6883400"/>
                </a:lnTo>
                <a:lnTo>
                  <a:pt x="8021738" y="6908800"/>
                </a:lnTo>
                <a:lnTo>
                  <a:pt x="8057259" y="6946900"/>
                </a:lnTo>
                <a:lnTo>
                  <a:pt x="8091398" y="6972300"/>
                </a:lnTo>
                <a:lnTo>
                  <a:pt x="8124154" y="6997700"/>
                </a:lnTo>
                <a:lnTo>
                  <a:pt x="8155528" y="7035800"/>
                </a:lnTo>
                <a:lnTo>
                  <a:pt x="8175523" y="7061200"/>
                </a:lnTo>
                <a:lnTo>
                  <a:pt x="8039366" y="7061200"/>
                </a:lnTo>
                <a:lnTo>
                  <a:pt x="8037016" y="7073900"/>
                </a:lnTo>
                <a:lnTo>
                  <a:pt x="8030056" y="7073900"/>
                </a:lnTo>
                <a:lnTo>
                  <a:pt x="8030056" y="7086600"/>
                </a:lnTo>
                <a:lnTo>
                  <a:pt x="8039366" y="7086600"/>
                </a:lnTo>
                <a:lnTo>
                  <a:pt x="8041698" y="7099300"/>
                </a:lnTo>
                <a:lnTo>
                  <a:pt x="8052183" y="7099300"/>
                </a:lnTo>
                <a:lnTo>
                  <a:pt x="8061530" y="7112000"/>
                </a:lnTo>
                <a:lnTo>
                  <a:pt x="8065019" y="7124700"/>
                </a:lnTo>
                <a:lnTo>
                  <a:pt x="8232282" y="7124700"/>
                </a:lnTo>
                <a:lnTo>
                  <a:pt x="8241357" y="7137400"/>
                </a:lnTo>
                <a:lnTo>
                  <a:pt x="8249972" y="7150100"/>
                </a:lnTo>
                <a:lnTo>
                  <a:pt x="8102350" y="7150100"/>
                </a:lnTo>
                <a:lnTo>
                  <a:pt x="8100018" y="7162800"/>
                </a:lnTo>
                <a:lnTo>
                  <a:pt x="8103525" y="7162800"/>
                </a:lnTo>
                <a:lnTo>
                  <a:pt x="8107014" y="7175500"/>
                </a:lnTo>
                <a:lnTo>
                  <a:pt x="8109328" y="7175500"/>
                </a:lnTo>
                <a:lnTo>
                  <a:pt x="8114011" y="7188200"/>
                </a:lnTo>
                <a:lnTo>
                  <a:pt x="8275357" y="7188200"/>
                </a:lnTo>
                <a:lnTo>
                  <a:pt x="8291665" y="7213600"/>
                </a:lnTo>
                <a:lnTo>
                  <a:pt x="8157200" y="7213600"/>
                </a:lnTo>
                <a:lnTo>
                  <a:pt x="8153692" y="7226300"/>
                </a:lnTo>
                <a:lnTo>
                  <a:pt x="8149028" y="7226300"/>
                </a:lnTo>
                <a:lnTo>
                  <a:pt x="8149028" y="7239000"/>
                </a:lnTo>
                <a:lnTo>
                  <a:pt x="8151342" y="7239000"/>
                </a:lnTo>
                <a:lnTo>
                  <a:pt x="8155031" y="7251700"/>
                </a:lnTo>
                <a:lnTo>
                  <a:pt x="8162830" y="7251700"/>
                </a:lnTo>
                <a:lnTo>
                  <a:pt x="8166509" y="7264400"/>
                </a:lnTo>
                <a:lnTo>
                  <a:pt x="8321979" y="7264400"/>
                </a:lnTo>
                <a:lnTo>
                  <a:pt x="8336444" y="7289800"/>
                </a:lnTo>
                <a:lnTo>
                  <a:pt x="8209662" y="7289800"/>
                </a:lnTo>
                <a:lnTo>
                  <a:pt x="8206173" y="7302500"/>
                </a:lnTo>
                <a:lnTo>
                  <a:pt x="8196845" y="7302500"/>
                </a:lnTo>
                <a:lnTo>
                  <a:pt x="8196845" y="7315200"/>
                </a:lnTo>
                <a:lnTo>
                  <a:pt x="8199177" y="7315200"/>
                </a:lnTo>
                <a:lnTo>
                  <a:pt x="8202161" y="7327900"/>
                </a:lnTo>
                <a:lnTo>
                  <a:pt x="8205586" y="7327900"/>
                </a:lnTo>
                <a:lnTo>
                  <a:pt x="8209010" y="7340600"/>
                </a:lnTo>
                <a:lnTo>
                  <a:pt x="8211994" y="7340600"/>
                </a:lnTo>
                <a:lnTo>
                  <a:pt x="8214326" y="7353300"/>
                </a:lnTo>
                <a:lnTo>
                  <a:pt x="8369383" y="7353300"/>
                </a:lnTo>
                <a:lnTo>
                  <a:pt x="8375695" y="7366000"/>
                </a:lnTo>
                <a:lnTo>
                  <a:pt x="8393247" y="7404100"/>
                </a:lnTo>
                <a:lnTo>
                  <a:pt x="8251640" y="7404100"/>
                </a:lnTo>
                <a:lnTo>
                  <a:pt x="8249326" y="7416800"/>
                </a:lnTo>
                <a:lnTo>
                  <a:pt x="8248150" y="7416800"/>
                </a:lnTo>
                <a:lnTo>
                  <a:pt x="8249326" y="7429500"/>
                </a:lnTo>
                <a:lnTo>
                  <a:pt x="8256322" y="7442200"/>
                </a:lnTo>
                <a:lnTo>
                  <a:pt x="8260987" y="7454900"/>
                </a:lnTo>
                <a:lnTo>
                  <a:pt x="8413113" y="7454900"/>
                </a:lnTo>
                <a:lnTo>
                  <a:pt x="8420507" y="7480300"/>
                </a:lnTo>
                <a:lnTo>
                  <a:pt x="8285463" y="7480300"/>
                </a:lnTo>
                <a:lnTo>
                  <a:pt x="8281975" y="7493000"/>
                </a:lnTo>
                <a:lnTo>
                  <a:pt x="8278486" y="7493000"/>
                </a:lnTo>
                <a:lnTo>
                  <a:pt x="8277329" y="7505700"/>
                </a:lnTo>
                <a:lnTo>
                  <a:pt x="8278486" y="7505700"/>
                </a:lnTo>
                <a:lnTo>
                  <a:pt x="8280818" y="7518400"/>
                </a:lnTo>
                <a:lnTo>
                  <a:pt x="8285482" y="7531100"/>
                </a:lnTo>
                <a:lnTo>
                  <a:pt x="8294811" y="7531100"/>
                </a:lnTo>
                <a:lnTo>
                  <a:pt x="8298318" y="7543800"/>
                </a:lnTo>
                <a:lnTo>
                  <a:pt x="8297125" y="7543800"/>
                </a:lnTo>
                <a:lnTo>
                  <a:pt x="8294811" y="7556500"/>
                </a:lnTo>
                <a:lnTo>
                  <a:pt x="8295986" y="7556500"/>
                </a:lnTo>
                <a:lnTo>
                  <a:pt x="8295986" y="7569200"/>
                </a:lnTo>
                <a:lnTo>
                  <a:pt x="8298318" y="7569200"/>
                </a:lnTo>
                <a:lnTo>
                  <a:pt x="8301807" y="7581900"/>
                </a:lnTo>
                <a:lnTo>
                  <a:pt x="8452292" y="7581900"/>
                </a:lnTo>
                <a:lnTo>
                  <a:pt x="8460273" y="7620000"/>
                </a:lnTo>
                <a:lnTo>
                  <a:pt x="8469532" y="7658100"/>
                </a:lnTo>
                <a:lnTo>
                  <a:pt x="8325146" y="7658100"/>
                </a:lnTo>
                <a:lnTo>
                  <a:pt x="8323971" y="7670800"/>
                </a:lnTo>
                <a:lnTo>
                  <a:pt x="8325147" y="7683500"/>
                </a:lnTo>
                <a:lnTo>
                  <a:pt x="8326340" y="7683500"/>
                </a:lnTo>
                <a:lnTo>
                  <a:pt x="8332161" y="7696200"/>
                </a:lnTo>
                <a:lnTo>
                  <a:pt x="8475439" y="7696200"/>
                </a:lnTo>
                <a:lnTo>
                  <a:pt x="8477408" y="7708900"/>
                </a:lnTo>
                <a:lnTo>
                  <a:pt x="8333318" y="7708900"/>
                </a:lnTo>
                <a:lnTo>
                  <a:pt x="8332142" y="7721600"/>
                </a:lnTo>
                <a:lnTo>
                  <a:pt x="8332142" y="7734300"/>
                </a:lnTo>
                <a:lnTo>
                  <a:pt x="8341490" y="7734300"/>
                </a:lnTo>
                <a:lnTo>
                  <a:pt x="8343840" y="7747000"/>
                </a:lnTo>
                <a:lnTo>
                  <a:pt x="8482279" y="7747000"/>
                </a:lnTo>
                <a:lnTo>
                  <a:pt x="8483903" y="7759700"/>
                </a:lnTo>
                <a:lnTo>
                  <a:pt x="8489015" y="7797800"/>
                </a:lnTo>
                <a:lnTo>
                  <a:pt x="8489948" y="7810500"/>
                </a:lnTo>
                <a:lnTo>
                  <a:pt x="8353131" y="7810500"/>
                </a:lnTo>
                <a:lnTo>
                  <a:pt x="8348448" y="7823200"/>
                </a:lnTo>
                <a:lnTo>
                  <a:pt x="8347291" y="7823200"/>
                </a:lnTo>
                <a:lnTo>
                  <a:pt x="8347291" y="7835900"/>
                </a:lnTo>
                <a:lnTo>
                  <a:pt x="8348467" y="7835900"/>
                </a:lnTo>
                <a:lnTo>
                  <a:pt x="8353131" y="7848600"/>
                </a:lnTo>
                <a:lnTo>
                  <a:pt x="8492745" y="7848600"/>
                </a:lnTo>
                <a:lnTo>
                  <a:pt x="8495093" y="7899400"/>
                </a:lnTo>
                <a:lnTo>
                  <a:pt x="8351974" y="7899400"/>
                </a:lnTo>
                <a:lnTo>
                  <a:pt x="8351974" y="7912100"/>
                </a:lnTo>
                <a:lnTo>
                  <a:pt x="8353131" y="7912100"/>
                </a:lnTo>
                <a:lnTo>
                  <a:pt x="8353131" y="7924800"/>
                </a:lnTo>
                <a:lnTo>
                  <a:pt x="8355463" y="7924800"/>
                </a:lnTo>
                <a:lnTo>
                  <a:pt x="8358970" y="7937500"/>
                </a:lnTo>
                <a:lnTo>
                  <a:pt x="8495818" y="7937500"/>
                </a:lnTo>
                <a:lnTo>
                  <a:pt x="8496059" y="7950200"/>
                </a:lnTo>
                <a:lnTo>
                  <a:pt x="8495643" y="8001000"/>
                </a:lnTo>
                <a:close/>
              </a:path>
              <a:path w="12301219" h="9563100">
                <a:moveTo>
                  <a:pt x="8232282" y="7124700"/>
                </a:moveTo>
                <a:lnTo>
                  <a:pt x="8081343" y="7124700"/>
                </a:lnTo>
                <a:lnTo>
                  <a:pt x="8083676" y="7112000"/>
                </a:lnTo>
                <a:lnTo>
                  <a:pt x="8081343" y="7099300"/>
                </a:lnTo>
                <a:lnTo>
                  <a:pt x="8073172" y="7099300"/>
                </a:lnTo>
                <a:lnTo>
                  <a:pt x="8068508" y="7086600"/>
                </a:lnTo>
                <a:lnTo>
                  <a:pt x="8060355" y="7086600"/>
                </a:lnTo>
                <a:lnTo>
                  <a:pt x="8058004" y="7073900"/>
                </a:lnTo>
                <a:lnTo>
                  <a:pt x="8048695" y="7073900"/>
                </a:lnTo>
                <a:lnTo>
                  <a:pt x="8045187" y="7061200"/>
                </a:lnTo>
                <a:lnTo>
                  <a:pt x="8175523" y="7061200"/>
                </a:lnTo>
                <a:lnTo>
                  <a:pt x="8185520" y="7073900"/>
                </a:lnTo>
                <a:lnTo>
                  <a:pt x="8214130" y="7099300"/>
                </a:lnTo>
                <a:lnTo>
                  <a:pt x="8232282" y="7124700"/>
                </a:lnTo>
                <a:close/>
              </a:path>
              <a:path w="12301219" h="9563100">
                <a:moveTo>
                  <a:pt x="4981029" y="7315200"/>
                </a:moveTo>
                <a:lnTo>
                  <a:pt x="4970545" y="7315200"/>
                </a:lnTo>
                <a:lnTo>
                  <a:pt x="4970563" y="7302500"/>
                </a:lnTo>
                <a:lnTo>
                  <a:pt x="4970689" y="7277100"/>
                </a:lnTo>
                <a:lnTo>
                  <a:pt x="4971033" y="7264400"/>
                </a:lnTo>
                <a:lnTo>
                  <a:pt x="4971701" y="7251700"/>
                </a:lnTo>
                <a:lnTo>
                  <a:pt x="4972598" y="7200900"/>
                </a:lnTo>
                <a:lnTo>
                  <a:pt x="4973599" y="7175500"/>
                </a:lnTo>
                <a:lnTo>
                  <a:pt x="4974818" y="7150100"/>
                </a:lnTo>
                <a:lnTo>
                  <a:pt x="4976365" y="7137400"/>
                </a:lnTo>
                <a:lnTo>
                  <a:pt x="4977750" y="7150100"/>
                </a:lnTo>
                <a:lnTo>
                  <a:pt x="4978697" y="7175500"/>
                </a:lnTo>
                <a:lnTo>
                  <a:pt x="4979645" y="7213600"/>
                </a:lnTo>
                <a:lnTo>
                  <a:pt x="4981029" y="7251700"/>
                </a:lnTo>
                <a:lnTo>
                  <a:pt x="4981029" y="7315200"/>
                </a:lnTo>
                <a:close/>
              </a:path>
              <a:path w="12301219" h="9563100">
                <a:moveTo>
                  <a:pt x="8275357" y="7188200"/>
                </a:moveTo>
                <a:lnTo>
                  <a:pt x="8137332" y="7188200"/>
                </a:lnTo>
                <a:lnTo>
                  <a:pt x="8138507" y="7175500"/>
                </a:lnTo>
                <a:lnTo>
                  <a:pt x="8139664" y="7175500"/>
                </a:lnTo>
                <a:lnTo>
                  <a:pt x="8137332" y="7162800"/>
                </a:lnTo>
                <a:lnTo>
                  <a:pt x="8130317" y="7150100"/>
                </a:lnTo>
                <a:lnTo>
                  <a:pt x="8249972" y="7150100"/>
                </a:lnTo>
                <a:lnTo>
                  <a:pt x="8267202" y="7175500"/>
                </a:lnTo>
                <a:lnTo>
                  <a:pt x="8275357" y="7188200"/>
                </a:lnTo>
                <a:close/>
              </a:path>
              <a:path w="12301219" h="9563100">
                <a:moveTo>
                  <a:pt x="8321979" y="7264400"/>
                </a:moveTo>
                <a:lnTo>
                  <a:pt x="8196863" y="7264400"/>
                </a:lnTo>
                <a:lnTo>
                  <a:pt x="8198020" y="7251700"/>
                </a:lnTo>
                <a:lnTo>
                  <a:pt x="8195670" y="7239000"/>
                </a:lnTo>
                <a:lnTo>
                  <a:pt x="8188102" y="7239000"/>
                </a:lnTo>
                <a:lnTo>
                  <a:pt x="8184202" y="7226300"/>
                </a:lnTo>
                <a:lnTo>
                  <a:pt x="8180520" y="7226300"/>
                </a:lnTo>
                <a:lnTo>
                  <a:pt x="8178188" y="7213600"/>
                </a:lnTo>
                <a:lnTo>
                  <a:pt x="8291665" y="7213600"/>
                </a:lnTo>
                <a:lnTo>
                  <a:pt x="8314746" y="7251700"/>
                </a:lnTo>
                <a:lnTo>
                  <a:pt x="8321979" y="7264400"/>
                </a:lnTo>
                <a:close/>
              </a:path>
              <a:path w="12301219" h="9563100">
                <a:moveTo>
                  <a:pt x="8369383" y="7353300"/>
                </a:moveTo>
                <a:lnTo>
                  <a:pt x="8239979" y="7353300"/>
                </a:lnTo>
                <a:lnTo>
                  <a:pt x="8243486" y="7340600"/>
                </a:lnTo>
                <a:lnTo>
                  <a:pt x="8245837" y="7340600"/>
                </a:lnTo>
                <a:lnTo>
                  <a:pt x="8244643" y="7327900"/>
                </a:lnTo>
                <a:lnTo>
                  <a:pt x="8240172" y="7327900"/>
                </a:lnTo>
                <a:lnTo>
                  <a:pt x="8233976" y="7315200"/>
                </a:lnTo>
                <a:lnTo>
                  <a:pt x="8230651" y="7302500"/>
                </a:lnTo>
                <a:lnTo>
                  <a:pt x="8227180" y="7302500"/>
                </a:lnTo>
                <a:lnTo>
                  <a:pt x="8220184" y="7289800"/>
                </a:lnTo>
                <a:lnTo>
                  <a:pt x="8336444" y="7289800"/>
                </a:lnTo>
                <a:lnTo>
                  <a:pt x="8356761" y="7327900"/>
                </a:lnTo>
                <a:lnTo>
                  <a:pt x="8369383" y="7353300"/>
                </a:lnTo>
                <a:close/>
              </a:path>
              <a:path w="12301219" h="9563100">
                <a:moveTo>
                  <a:pt x="4989201" y="7327900"/>
                </a:moveTo>
                <a:lnTo>
                  <a:pt x="4963548" y="7327900"/>
                </a:lnTo>
                <a:lnTo>
                  <a:pt x="4963548" y="7315200"/>
                </a:lnTo>
                <a:lnTo>
                  <a:pt x="4989201" y="7315200"/>
                </a:lnTo>
                <a:lnTo>
                  <a:pt x="4989201" y="7327900"/>
                </a:lnTo>
                <a:close/>
              </a:path>
              <a:path w="12301219" h="9563100">
                <a:moveTo>
                  <a:pt x="4984537" y="7340600"/>
                </a:moveTo>
                <a:lnTo>
                  <a:pt x="4968212" y="7340600"/>
                </a:lnTo>
                <a:lnTo>
                  <a:pt x="4967056" y="7327900"/>
                </a:lnTo>
                <a:lnTo>
                  <a:pt x="4985694" y="7327900"/>
                </a:lnTo>
                <a:lnTo>
                  <a:pt x="4984537" y="7340600"/>
                </a:lnTo>
                <a:close/>
              </a:path>
              <a:path w="12301219" h="9563100">
                <a:moveTo>
                  <a:pt x="4982205" y="7353300"/>
                </a:moveTo>
                <a:lnTo>
                  <a:pt x="4970545" y="7353300"/>
                </a:lnTo>
                <a:lnTo>
                  <a:pt x="4970545" y="7340600"/>
                </a:lnTo>
                <a:lnTo>
                  <a:pt x="4981048" y="7340600"/>
                </a:lnTo>
                <a:lnTo>
                  <a:pt x="4982205" y="7353300"/>
                </a:lnTo>
                <a:close/>
              </a:path>
              <a:path w="12301219" h="9563100">
                <a:moveTo>
                  <a:pt x="4992689" y="7378700"/>
                </a:moveTo>
                <a:lnTo>
                  <a:pt x="4961217" y="7378700"/>
                </a:lnTo>
                <a:lnTo>
                  <a:pt x="4958885" y="7366000"/>
                </a:lnTo>
                <a:lnTo>
                  <a:pt x="4961216" y="7353300"/>
                </a:lnTo>
                <a:lnTo>
                  <a:pt x="4992689" y="7353300"/>
                </a:lnTo>
                <a:lnTo>
                  <a:pt x="4993865" y="7366000"/>
                </a:lnTo>
                <a:lnTo>
                  <a:pt x="4992689" y="7378700"/>
                </a:lnTo>
                <a:close/>
              </a:path>
              <a:path w="12301219" h="9563100">
                <a:moveTo>
                  <a:pt x="5114013" y="7912100"/>
                </a:moveTo>
                <a:lnTo>
                  <a:pt x="4838755" y="7912100"/>
                </a:lnTo>
                <a:lnTo>
                  <a:pt x="4838755" y="7645400"/>
                </a:lnTo>
                <a:lnTo>
                  <a:pt x="4841361" y="7607300"/>
                </a:lnTo>
                <a:lnTo>
                  <a:pt x="4849105" y="7581900"/>
                </a:lnTo>
                <a:lnTo>
                  <a:pt x="4861879" y="7569200"/>
                </a:lnTo>
                <a:lnTo>
                  <a:pt x="4879575" y="7543800"/>
                </a:lnTo>
                <a:lnTo>
                  <a:pt x="4896863" y="7531100"/>
                </a:lnTo>
                <a:lnTo>
                  <a:pt x="4915580" y="7505700"/>
                </a:lnTo>
                <a:lnTo>
                  <a:pt x="4935833" y="7493000"/>
                </a:lnTo>
                <a:lnTo>
                  <a:pt x="4957727" y="7480300"/>
                </a:lnTo>
                <a:lnTo>
                  <a:pt x="4961216" y="7429500"/>
                </a:lnTo>
                <a:lnTo>
                  <a:pt x="4963655" y="7416800"/>
                </a:lnTo>
                <a:lnTo>
                  <a:pt x="4965881" y="7404100"/>
                </a:lnTo>
                <a:lnTo>
                  <a:pt x="4968106" y="7404100"/>
                </a:lnTo>
                <a:lnTo>
                  <a:pt x="4970545" y="7391400"/>
                </a:lnTo>
                <a:lnTo>
                  <a:pt x="4970545" y="7378700"/>
                </a:lnTo>
                <a:lnTo>
                  <a:pt x="4982205" y="7378700"/>
                </a:lnTo>
                <a:lnTo>
                  <a:pt x="4982205" y="7391400"/>
                </a:lnTo>
                <a:lnTo>
                  <a:pt x="4984835" y="7391400"/>
                </a:lnTo>
                <a:lnTo>
                  <a:pt x="4992690" y="7429500"/>
                </a:lnTo>
                <a:lnTo>
                  <a:pt x="4993734" y="7442200"/>
                </a:lnTo>
                <a:lnTo>
                  <a:pt x="4994884" y="7454900"/>
                </a:lnTo>
                <a:lnTo>
                  <a:pt x="4995815" y="7467600"/>
                </a:lnTo>
                <a:lnTo>
                  <a:pt x="4996197" y="7480300"/>
                </a:lnTo>
                <a:lnTo>
                  <a:pt x="5017429" y="7493000"/>
                </a:lnTo>
                <a:lnTo>
                  <a:pt x="5037457" y="7505700"/>
                </a:lnTo>
                <a:lnTo>
                  <a:pt x="5056393" y="7531100"/>
                </a:lnTo>
                <a:lnTo>
                  <a:pt x="5074350" y="7543800"/>
                </a:lnTo>
                <a:lnTo>
                  <a:pt x="5091865" y="7569200"/>
                </a:lnTo>
                <a:lnTo>
                  <a:pt x="5104242" y="7581900"/>
                </a:lnTo>
                <a:lnTo>
                  <a:pt x="5111589" y="7607300"/>
                </a:lnTo>
                <a:lnTo>
                  <a:pt x="5114013" y="7645400"/>
                </a:lnTo>
                <a:lnTo>
                  <a:pt x="5114013" y="7912100"/>
                </a:lnTo>
                <a:close/>
              </a:path>
              <a:path w="12301219" h="9563100">
                <a:moveTo>
                  <a:pt x="8413113" y="7454900"/>
                </a:moveTo>
                <a:lnTo>
                  <a:pt x="8284307" y="7454900"/>
                </a:lnTo>
                <a:lnTo>
                  <a:pt x="8286639" y="7442200"/>
                </a:lnTo>
                <a:lnTo>
                  <a:pt x="8290128" y="7442200"/>
                </a:lnTo>
                <a:lnTo>
                  <a:pt x="8290128" y="7429500"/>
                </a:lnTo>
                <a:lnTo>
                  <a:pt x="8288971" y="7429500"/>
                </a:lnTo>
                <a:lnTo>
                  <a:pt x="8281975" y="7416800"/>
                </a:lnTo>
                <a:lnTo>
                  <a:pt x="8279643" y="7404100"/>
                </a:lnTo>
                <a:lnTo>
                  <a:pt x="8393247" y="7404100"/>
                </a:lnTo>
                <a:lnTo>
                  <a:pt x="8409416" y="7442200"/>
                </a:lnTo>
                <a:lnTo>
                  <a:pt x="8413113" y="7454900"/>
                </a:lnTo>
                <a:close/>
              </a:path>
              <a:path w="12301219" h="9563100">
                <a:moveTo>
                  <a:pt x="8452292" y="7581900"/>
                </a:moveTo>
                <a:lnTo>
                  <a:pt x="8323934" y="7581900"/>
                </a:lnTo>
                <a:lnTo>
                  <a:pt x="8327441" y="7569200"/>
                </a:lnTo>
                <a:lnTo>
                  <a:pt x="8331885" y="7569200"/>
                </a:lnTo>
                <a:lnTo>
                  <a:pt x="8331701" y="7556500"/>
                </a:lnTo>
                <a:lnTo>
                  <a:pt x="8329167" y="7556500"/>
                </a:lnTo>
                <a:lnTo>
                  <a:pt x="8328138" y="7543800"/>
                </a:lnTo>
                <a:lnTo>
                  <a:pt x="8307646" y="7543800"/>
                </a:lnTo>
                <a:lnTo>
                  <a:pt x="8311998" y="7531100"/>
                </a:lnTo>
                <a:lnTo>
                  <a:pt x="8318131" y="7531100"/>
                </a:lnTo>
                <a:lnTo>
                  <a:pt x="8320463" y="7518400"/>
                </a:lnTo>
                <a:lnTo>
                  <a:pt x="8319306" y="7518400"/>
                </a:lnTo>
                <a:lnTo>
                  <a:pt x="8316956" y="7505700"/>
                </a:lnTo>
                <a:lnTo>
                  <a:pt x="8313448" y="7505700"/>
                </a:lnTo>
                <a:lnTo>
                  <a:pt x="8312292" y="7493000"/>
                </a:lnTo>
                <a:lnTo>
                  <a:pt x="8307628" y="7493000"/>
                </a:lnTo>
                <a:lnTo>
                  <a:pt x="8302964" y="7480300"/>
                </a:lnTo>
                <a:lnTo>
                  <a:pt x="8420507" y="7480300"/>
                </a:lnTo>
                <a:lnTo>
                  <a:pt x="8424204" y="7493000"/>
                </a:lnTo>
                <a:lnTo>
                  <a:pt x="8437609" y="7531100"/>
                </a:lnTo>
                <a:lnTo>
                  <a:pt x="8449632" y="7569200"/>
                </a:lnTo>
                <a:lnTo>
                  <a:pt x="8452292" y="7581900"/>
                </a:lnTo>
                <a:close/>
              </a:path>
              <a:path w="12301219" h="9563100">
                <a:moveTo>
                  <a:pt x="8475439" y="7696200"/>
                </a:moveTo>
                <a:lnTo>
                  <a:pt x="8353150" y="7696200"/>
                </a:lnTo>
                <a:lnTo>
                  <a:pt x="8355463" y="7683500"/>
                </a:lnTo>
                <a:lnTo>
                  <a:pt x="8354306" y="7683500"/>
                </a:lnTo>
                <a:lnTo>
                  <a:pt x="8354306" y="7670800"/>
                </a:lnTo>
                <a:lnTo>
                  <a:pt x="8352085" y="7670800"/>
                </a:lnTo>
                <a:lnTo>
                  <a:pt x="8349790" y="7658100"/>
                </a:lnTo>
                <a:lnTo>
                  <a:pt x="8469532" y="7658100"/>
                </a:lnTo>
                <a:lnTo>
                  <a:pt x="8475439" y="7696200"/>
                </a:lnTo>
                <a:close/>
              </a:path>
              <a:path w="12301219" h="9563100">
                <a:moveTo>
                  <a:pt x="8482279" y="7747000"/>
                </a:moveTo>
                <a:lnTo>
                  <a:pt x="8348486" y="7747000"/>
                </a:lnTo>
                <a:lnTo>
                  <a:pt x="8355482" y="7734300"/>
                </a:lnTo>
                <a:lnTo>
                  <a:pt x="8362478" y="7734300"/>
                </a:lnTo>
                <a:lnTo>
                  <a:pt x="8362478" y="7721600"/>
                </a:lnTo>
                <a:lnTo>
                  <a:pt x="8361303" y="7721600"/>
                </a:lnTo>
                <a:lnTo>
                  <a:pt x="8360128" y="7708900"/>
                </a:lnTo>
                <a:lnTo>
                  <a:pt x="8477408" y="7708900"/>
                </a:lnTo>
                <a:lnTo>
                  <a:pt x="8482279" y="7747000"/>
                </a:lnTo>
                <a:close/>
              </a:path>
              <a:path w="12301219" h="9563100">
                <a:moveTo>
                  <a:pt x="8492745" y="7848600"/>
                </a:moveTo>
                <a:lnTo>
                  <a:pt x="8364772" y="7848600"/>
                </a:lnTo>
                <a:lnTo>
                  <a:pt x="8367104" y="7835900"/>
                </a:lnTo>
                <a:lnTo>
                  <a:pt x="8370593" y="7835900"/>
                </a:lnTo>
                <a:lnTo>
                  <a:pt x="8370593" y="7823200"/>
                </a:lnTo>
                <a:lnTo>
                  <a:pt x="8367104" y="7823200"/>
                </a:lnTo>
                <a:lnTo>
                  <a:pt x="8364772" y="7810500"/>
                </a:lnTo>
                <a:lnTo>
                  <a:pt x="8489948" y="7810500"/>
                </a:lnTo>
                <a:lnTo>
                  <a:pt x="8492745" y="7848600"/>
                </a:lnTo>
                <a:close/>
              </a:path>
              <a:path w="12301219" h="9563100">
                <a:moveTo>
                  <a:pt x="8495818" y="7937500"/>
                </a:moveTo>
                <a:lnTo>
                  <a:pt x="8370630" y="7937500"/>
                </a:lnTo>
                <a:lnTo>
                  <a:pt x="8371806" y="7924800"/>
                </a:lnTo>
                <a:lnTo>
                  <a:pt x="8376433" y="7924800"/>
                </a:lnTo>
                <a:lnTo>
                  <a:pt x="8376433" y="7912100"/>
                </a:lnTo>
                <a:lnTo>
                  <a:pt x="8375277" y="7912100"/>
                </a:lnTo>
                <a:lnTo>
                  <a:pt x="8375277" y="7899400"/>
                </a:lnTo>
                <a:lnTo>
                  <a:pt x="8495093" y="7899400"/>
                </a:lnTo>
                <a:lnTo>
                  <a:pt x="8495818" y="7937500"/>
                </a:lnTo>
                <a:close/>
              </a:path>
              <a:path w="12301219" h="9563100">
                <a:moveTo>
                  <a:pt x="5132688" y="7937500"/>
                </a:moveTo>
                <a:lnTo>
                  <a:pt x="4821255" y="7937500"/>
                </a:lnTo>
                <a:lnTo>
                  <a:pt x="4820542" y="7924800"/>
                </a:lnTo>
                <a:lnTo>
                  <a:pt x="4823443" y="7912100"/>
                </a:lnTo>
                <a:lnTo>
                  <a:pt x="5129913" y="7912100"/>
                </a:lnTo>
                <a:lnTo>
                  <a:pt x="5132887" y="7924800"/>
                </a:lnTo>
                <a:lnTo>
                  <a:pt x="5132688" y="7937500"/>
                </a:lnTo>
                <a:close/>
              </a:path>
              <a:path w="12301219" h="9563100">
                <a:moveTo>
                  <a:pt x="5151053" y="7950200"/>
                </a:moveTo>
                <a:lnTo>
                  <a:pt x="4802872" y="7950200"/>
                </a:lnTo>
                <a:lnTo>
                  <a:pt x="4807247" y="7937500"/>
                </a:lnTo>
                <a:lnTo>
                  <a:pt x="5146681" y="7937500"/>
                </a:lnTo>
                <a:lnTo>
                  <a:pt x="5151053" y="7950200"/>
                </a:lnTo>
                <a:close/>
              </a:path>
              <a:path w="12301219" h="9563100">
                <a:moveTo>
                  <a:pt x="5160673" y="7962900"/>
                </a:moveTo>
                <a:lnTo>
                  <a:pt x="4794575" y="7962900"/>
                </a:lnTo>
                <a:lnTo>
                  <a:pt x="4800248" y="7950200"/>
                </a:lnTo>
                <a:lnTo>
                  <a:pt x="5153677" y="7950200"/>
                </a:lnTo>
                <a:lnTo>
                  <a:pt x="5160673" y="7962900"/>
                </a:lnTo>
                <a:close/>
              </a:path>
              <a:path w="12301219" h="9563100">
                <a:moveTo>
                  <a:pt x="5175595" y="8051800"/>
                </a:moveTo>
                <a:lnTo>
                  <a:pt x="4777813" y="8051800"/>
                </a:lnTo>
                <a:lnTo>
                  <a:pt x="4783905" y="8039100"/>
                </a:lnTo>
                <a:lnTo>
                  <a:pt x="4783905" y="7975600"/>
                </a:lnTo>
                <a:lnTo>
                  <a:pt x="4786293" y="7962900"/>
                </a:lnTo>
                <a:lnTo>
                  <a:pt x="5166512" y="7962900"/>
                </a:lnTo>
                <a:lnTo>
                  <a:pt x="5168844" y="7975600"/>
                </a:lnTo>
                <a:lnTo>
                  <a:pt x="5168844" y="8039100"/>
                </a:lnTo>
                <a:lnTo>
                  <a:pt x="5175595" y="8051800"/>
                </a:lnTo>
                <a:close/>
              </a:path>
              <a:path w="12301219" h="9563100">
                <a:moveTo>
                  <a:pt x="8515438" y="8013700"/>
                </a:moveTo>
                <a:lnTo>
                  <a:pt x="5742772" y="8013700"/>
                </a:lnTo>
                <a:lnTo>
                  <a:pt x="5746280" y="8001000"/>
                </a:lnTo>
                <a:lnTo>
                  <a:pt x="8510774" y="8001000"/>
                </a:lnTo>
                <a:lnTo>
                  <a:pt x="8515438" y="8013700"/>
                </a:lnTo>
                <a:close/>
              </a:path>
              <a:path w="12301219" h="9563100">
                <a:moveTo>
                  <a:pt x="8517807" y="8026400"/>
                </a:moveTo>
                <a:lnTo>
                  <a:pt x="5740440" y="8026400"/>
                </a:lnTo>
                <a:lnTo>
                  <a:pt x="5740440" y="8013700"/>
                </a:lnTo>
                <a:lnTo>
                  <a:pt x="8517807" y="8013700"/>
                </a:lnTo>
                <a:lnTo>
                  <a:pt x="8517807" y="8026400"/>
                </a:lnTo>
                <a:close/>
              </a:path>
              <a:path w="12301219" h="9563100">
                <a:moveTo>
                  <a:pt x="8510774" y="8039100"/>
                </a:moveTo>
                <a:lnTo>
                  <a:pt x="5750944" y="8039100"/>
                </a:lnTo>
                <a:lnTo>
                  <a:pt x="5742773" y="8026400"/>
                </a:lnTo>
                <a:lnTo>
                  <a:pt x="8515438" y="8026400"/>
                </a:lnTo>
                <a:lnTo>
                  <a:pt x="8510774" y="8039100"/>
                </a:lnTo>
                <a:close/>
              </a:path>
              <a:path w="12301219" h="9563100">
                <a:moveTo>
                  <a:pt x="8753420" y="8293100"/>
                </a:moveTo>
                <a:lnTo>
                  <a:pt x="5512981" y="8293100"/>
                </a:lnTo>
                <a:lnTo>
                  <a:pt x="5512981" y="8242300"/>
                </a:lnTo>
                <a:lnTo>
                  <a:pt x="5762604" y="8204200"/>
                </a:lnTo>
                <a:lnTo>
                  <a:pt x="5762604" y="8039100"/>
                </a:lnTo>
                <a:lnTo>
                  <a:pt x="8494450" y="8039100"/>
                </a:lnTo>
                <a:lnTo>
                  <a:pt x="8494450" y="8229600"/>
                </a:lnTo>
                <a:lnTo>
                  <a:pt x="8753420" y="8267700"/>
                </a:lnTo>
                <a:lnTo>
                  <a:pt x="8753420" y="8293100"/>
                </a:lnTo>
                <a:close/>
              </a:path>
              <a:path w="12301219" h="9563100">
                <a:moveTo>
                  <a:pt x="5197394" y="8064500"/>
                </a:moveTo>
                <a:lnTo>
                  <a:pt x="4756008" y="8064500"/>
                </a:lnTo>
                <a:lnTo>
                  <a:pt x="4768441" y="8051800"/>
                </a:lnTo>
                <a:lnTo>
                  <a:pt x="5185183" y="8051800"/>
                </a:lnTo>
                <a:lnTo>
                  <a:pt x="5197394" y="8064500"/>
                </a:lnTo>
                <a:close/>
              </a:path>
              <a:path w="12301219" h="9563100">
                <a:moveTo>
                  <a:pt x="5223676" y="8153400"/>
                </a:moveTo>
                <a:lnTo>
                  <a:pt x="4729073" y="8153400"/>
                </a:lnTo>
                <a:lnTo>
                  <a:pt x="4729073" y="8064500"/>
                </a:lnTo>
                <a:lnTo>
                  <a:pt x="5223676" y="8064500"/>
                </a:lnTo>
                <a:lnTo>
                  <a:pt x="5223676" y="8153400"/>
                </a:lnTo>
                <a:close/>
              </a:path>
              <a:path w="12301219" h="9563100">
                <a:moveTo>
                  <a:pt x="5207351" y="8191500"/>
                </a:moveTo>
                <a:lnTo>
                  <a:pt x="4745398" y="8191500"/>
                </a:lnTo>
                <a:lnTo>
                  <a:pt x="4746294" y="8178800"/>
                </a:lnTo>
                <a:lnTo>
                  <a:pt x="4743798" y="8166100"/>
                </a:lnTo>
                <a:lnTo>
                  <a:pt x="4738020" y="8153400"/>
                </a:lnTo>
                <a:lnTo>
                  <a:pt x="5214886" y="8153400"/>
                </a:lnTo>
                <a:lnTo>
                  <a:pt x="5209385" y="8166100"/>
                </a:lnTo>
                <a:lnTo>
                  <a:pt x="5206948" y="8178800"/>
                </a:lnTo>
                <a:lnTo>
                  <a:pt x="5207351" y="8191500"/>
                </a:lnTo>
                <a:close/>
              </a:path>
              <a:path w="12301219" h="9563100">
                <a:moveTo>
                  <a:pt x="9467309" y="8623300"/>
                </a:moveTo>
                <a:lnTo>
                  <a:pt x="4748905" y="8623300"/>
                </a:lnTo>
                <a:lnTo>
                  <a:pt x="4748905" y="8547100"/>
                </a:lnTo>
                <a:lnTo>
                  <a:pt x="4749780" y="8534400"/>
                </a:lnTo>
                <a:lnTo>
                  <a:pt x="4752403" y="8521700"/>
                </a:lnTo>
                <a:lnTo>
                  <a:pt x="4756776" y="8509000"/>
                </a:lnTo>
                <a:lnTo>
                  <a:pt x="4762898" y="8509000"/>
                </a:lnTo>
                <a:lnTo>
                  <a:pt x="4762898" y="8229600"/>
                </a:lnTo>
                <a:lnTo>
                  <a:pt x="4763117" y="8216900"/>
                </a:lnTo>
                <a:lnTo>
                  <a:pt x="4760276" y="8204200"/>
                </a:lnTo>
                <a:lnTo>
                  <a:pt x="4754371" y="8191500"/>
                </a:lnTo>
                <a:lnTo>
                  <a:pt x="5198378" y="8191500"/>
                </a:lnTo>
                <a:lnTo>
                  <a:pt x="5192473" y="8204200"/>
                </a:lnTo>
                <a:lnTo>
                  <a:pt x="5189632" y="8216900"/>
                </a:lnTo>
                <a:lnTo>
                  <a:pt x="5189852" y="8229600"/>
                </a:lnTo>
                <a:lnTo>
                  <a:pt x="5189852" y="8293100"/>
                </a:lnTo>
                <a:lnTo>
                  <a:pt x="8753420" y="8293100"/>
                </a:lnTo>
                <a:lnTo>
                  <a:pt x="8753420" y="8382000"/>
                </a:lnTo>
                <a:lnTo>
                  <a:pt x="9289998" y="8445500"/>
                </a:lnTo>
                <a:lnTo>
                  <a:pt x="9289998" y="8547100"/>
                </a:lnTo>
                <a:lnTo>
                  <a:pt x="9467309" y="8572500"/>
                </a:lnTo>
                <a:lnTo>
                  <a:pt x="9467309" y="8623300"/>
                </a:lnTo>
                <a:close/>
              </a:path>
              <a:path w="12301219" h="9563100">
                <a:moveTo>
                  <a:pt x="1099066" y="8483600"/>
                </a:moveTo>
                <a:lnTo>
                  <a:pt x="1073432" y="8483600"/>
                </a:lnTo>
                <a:lnTo>
                  <a:pt x="1073432" y="8470900"/>
                </a:lnTo>
                <a:lnTo>
                  <a:pt x="1074607" y="8470900"/>
                </a:lnTo>
                <a:lnTo>
                  <a:pt x="1076921" y="8458200"/>
                </a:lnTo>
                <a:lnTo>
                  <a:pt x="1095577" y="8458200"/>
                </a:lnTo>
                <a:lnTo>
                  <a:pt x="1099066" y="8470900"/>
                </a:lnTo>
                <a:lnTo>
                  <a:pt x="1099066" y="8483600"/>
                </a:lnTo>
                <a:close/>
              </a:path>
              <a:path w="12301219" h="9563100">
                <a:moveTo>
                  <a:pt x="1090913" y="8496300"/>
                </a:moveTo>
                <a:lnTo>
                  <a:pt x="1081585" y="8496300"/>
                </a:lnTo>
                <a:lnTo>
                  <a:pt x="1081585" y="8483600"/>
                </a:lnTo>
                <a:lnTo>
                  <a:pt x="1090913" y="8483600"/>
                </a:lnTo>
                <a:lnTo>
                  <a:pt x="1090913" y="8496300"/>
                </a:lnTo>
                <a:close/>
              </a:path>
              <a:path w="12301219" h="9563100">
                <a:moveTo>
                  <a:pt x="1094845" y="8509000"/>
                </a:moveTo>
                <a:lnTo>
                  <a:pt x="1078087" y="8509000"/>
                </a:lnTo>
                <a:lnTo>
                  <a:pt x="1079836" y="8496300"/>
                </a:lnTo>
                <a:lnTo>
                  <a:pt x="1092825" y="8496300"/>
                </a:lnTo>
                <a:lnTo>
                  <a:pt x="1094845" y="8509000"/>
                </a:lnTo>
                <a:close/>
              </a:path>
              <a:path w="12301219" h="9563100">
                <a:moveTo>
                  <a:pt x="1100241" y="8547100"/>
                </a:moveTo>
                <a:lnTo>
                  <a:pt x="1073413" y="8547100"/>
                </a:lnTo>
                <a:lnTo>
                  <a:pt x="1073413" y="8534400"/>
                </a:lnTo>
                <a:lnTo>
                  <a:pt x="1074589" y="8521700"/>
                </a:lnTo>
                <a:lnTo>
                  <a:pt x="1076338" y="8509000"/>
                </a:lnTo>
                <a:lnTo>
                  <a:pt x="1096648" y="8509000"/>
                </a:lnTo>
                <a:lnTo>
                  <a:pt x="1097909" y="8521700"/>
                </a:lnTo>
                <a:lnTo>
                  <a:pt x="1100241" y="8547100"/>
                </a:lnTo>
                <a:close/>
              </a:path>
              <a:path w="12301219" h="9563100">
                <a:moveTo>
                  <a:pt x="1101868" y="8572500"/>
                </a:moveTo>
                <a:lnTo>
                  <a:pt x="1071786" y="8572500"/>
                </a:lnTo>
                <a:lnTo>
                  <a:pt x="1072726" y="8547100"/>
                </a:lnTo>
                <a:lnTo>
                  <a:pt x="1100928" y="8547100"/>
                </a:lnTo>
                <a:lnTo>
                  <a:pt x="1101868" y="8572500"/>
                </a:lnTo>
                <a:close/>
              </a:path>
              <a:path w="12301219" h="9563100">
                <a:moveTo>
                  <a:pt x="1107369" y="8597900"/>
                </a:moveTo>
                <a:lnTo>
                  <a:pt x="1065795" y="8597900"/>
                </a:lnTo>
                <a:lnTo>
                  <a:pt x="1069924" y="8585200"/>
                </a:lnTo>
                <a:lnTo>
                  <a:pt x="1071100" y="8572500"/>
                </a:lnTo>
                <a:lnTo>
                  <a:pt x="1102555" y="8572500"/>
                </a:lnTo>
                <a:lnTo>
                  <a:pt x="1102555" y="8585200"/>
                </a:lnTo>
                <a:lnTo>
                  <a:pt x="1107369" y="8597900"/>
                </a:lnTo>
                <a:close/>
              </a:path>
              <a:path w="12301219" h="9563100">
                <a:moveTo>
                  <a:pt x="1153142" y="8610600"/>
                </a:moveTo>
                <a:lnTo>
                  <a:pt x="1019470" y="8610600"/>
                </a:lnTo>
                <a:lnTo>
                  <a:pt x="1032377" y="8597900"/>
                </a:lnTo>
                <a:lnTo>
                  <a:pt x="1140588" y="8597900"/>
                </a:lnTo>
                <a:lnTo>
                  <a:pt x="1153142" y="8610600"/>
                </a:lnTo>
                <a:close/>
              </a:path>
              <a:path w="12301219" h="9563100">
                <a:moveTo>
                  <a:pt x="1174868" y="8623300"/>
                </a:moveTo>
                <a:lnTo>
                  <a:pt x="997612" y="8623300"/>
                </a:lnTo>
                <a:lnTo>
                  <a:pt x="1007883" y="8610600"/>
                </a:lnTo>
                <a:lnTo>
                  <a:pt x="1164605" y="8610600"/>
                </a:lnTo>
                <a:lnTo>
                  <a:pt x="1174868" y="8623300"/>
                </a:lnTo>
                <a:close/>
              </a:path>
              <a:path w="12301219" h="9563100">
                <a:moveTo>
                  <a:pt x="1571485" y="8915400"/>
                </a:moveTo>
                <a:lnTo>
                  <a:pt x="602170" y="8915400"/>
                </a:lnTo>
                <a:lnTo>
                  <a:pt x="625168" y="8877300"/>
                </a:lnTo>
                <a:lnTo>
                  <a:pt x="651468" y="8839200"/>
                </a:lnTo>
                <a:lnTo>
                  <a:pt x="681085" y="8813800"/>
                </a:lnTo>
                <a:lnTo>
                  <a:pt x="714032" y="8775700"/>
                </a:lnTo>
                <a:lnTo>
                  <a:pt x="750323" y="8750300"/>
                </a:lnTo>
                <a:lnTo>
                  <a:pt x="789973" y="8724900"/>
                </a:lnTo>
                <a:lnTo>
                  <a:pt x="832996" y="8699500"/>
                </a:lnTo>
                <a:lnTo>
                  <a:pt x="879406" y="8674100"/>
                </a:lnTo>
                <a:lnTo>
                  <a:pt x="929217" y="8648700"/>
                </a:lnTo>
                <a:lnTo>
                  <a:pt x="982444" y="8623300"/>
                </a:lnTo>
                <a:lnTo>
                  <a:pt x="1187703" y="8623300"/>
                </a:lnTo>
                <a:lnTo>
                  <a:pt x="1240998" y="8648700"/>
                </a:lnTo>
                <a:lnTo>
                  <a:pt x="1290997" y="8674100"/>
                </a:lnTo>
                <a:lnTo>
                  <a:pt x="1337694" y="8686800"/>
                </a:lnTo>
                <a:lnTo>
                  <a:pt x="1381081" y="8724900"/>
                </a:lnTo>
                <a:lnTo>
                  <a:pt x="1421151" y="8750300"/>
                </a:lnTo>
                <a:lnTo>
                  <a:pt x="1457897" y="8775700"/>
                </a:lnTo>
                <a:lnTo>
                  <a:pt x="1491310" y="8813800"/>
                </a:lnTo>
                <a:lnTo>
                  <a:pt x="1521384" y="8839200"/>
                </a:lnTo>
                <a:lnTo>
                  <a:pt x="1548112" y="8877300"/>
                </a:lnTo>
                <a:lnTo>
                  <a:pt x="1571485" y="8915400"/>
                </a:lnTo>
                <a:close/>
              </a:path>
              <a:path w="12301219" h="9563100">
                <a:moveTo>
                  <a:pt x="2776413" y="8674100"/>
                </a:moveTo>
                <a:lnTo>
                  <a:pt x="2713428" y="8674100"/>
                </a:lnTo>
                <a:lnTo>
                  <a:pt x="2720663" y="8661400"/>
                </a:lnTo>
                <a:lnTo>
                  <a:pt x="2769874" y="8661400"/>
                </a:lnTo>
                <a:lnTo>
                  <a:pt x="2776413" y="8674100"/>
                </a:lnTo>
                <a:close/>
              </a:path>
              <a:path w="12301219" h="9563100">
                <a:moveTo>
                  <a:pt x="2856897" y="8674100"/>
                </a:moveTo>
                <a:lnTo>
                  <a:pt x="2793913" y="8674100"/>
                </a:lnTo>
                <a:lnTo>
                  <a:pt x="2801147" y="8661400"/>
                </a:lnTo>
                <a:lnTo>
                  <a:pt x="2849864" y="8661400"/>
                </a:lnTo>
                <a:lnTo>
                  <a:pt x="2856897" y="8674100"/>
                </a:lnTo>
                <a:close/>
              </a:path>
              <a:path w="12301219" h="9563100">
                <a:moveTo>
                  <a:pt x="2926859" y="8674100"/>
                </a:moveTo>
                <a:lnTo>
                  <a:pt x="2863875" y="8674100"/>
                </a:lnTo>
                <a:lnTo>
                  <a:pt x="2871110" y="8661400"/>
                </a:lnTo>
                <a:lnTo>
                  <a:pt x="2919827" y="8661400"/>
                </a:lnTo>
                <a:lnTo>
                  <a:pt x="2926859" y="8674100"/>
                </a:lnTo>
                <a:close/>
              </a:path>
              <a:path w="12301219" h="9563100">
                <a:moveTo>
                  <a:pt x="2420802" y="8775700"/>
                </a:moveTo>
                <a:lnTo>
                  <a:pt x="2379249" y="8775700"/>
                </a:lnTo>
                <a:lnTo>
                  <a:pt x="2389379" y="8763000"/>
                </a:lnTo>
                <a:lnTo>
                  <a:pt x="2411083" y="8763000"/>
                </a:lnTo>
                <a:lnTo>
                  <a:pt x="2420802" y="8775700"/>
                </a:lnTo>
                <a:close/>
              </a:path>
              <a:path w="12301219" h="9563100">
                <a:moveTo>
                  <a:pt x="2438153" y="8788400"/>
                </a:moveTo>
                <a:lnTo>
                  <a:pt x="2361176" y="8788400"/>
                </a:lnTo>
                <a:lnTo>
                  <a:pt x="2369994" y="8775700"/>
                </a:lnTo>
                <a:lnTo>
                  <a:pt x="2429864" y="8775700"/>
                </a:lnTo>
                <a:lnTo>
                  <a:pt x="2438153" y="8788400"/>
                </a:lnTo>
                <a:close/>
              </a:path>
              <a:path w="12301219" h="9563100">
                <a:moveTo>
                  <a:pt x="2454495" y="8826500"/>
                </a:moveTo>
                <a:lnTo>
                  <a:pt x="2346008" y="8826500"/>
                </a:lnTo>
                <a:lnTo>
                  <a:pt x="2346901" y="8813800"/>
                </a:lnTo>
                <a:lnTo>
                  <a:pt x="2349653" y="8801100"/>
                </a:lnTo>
                <a:lnTo>
                  <a:pt x="2354375" y="8788400"/>
                </a:lnTo>
                <a:lnTo>
                  <a:pt x="2445633" y="8788400"/>
                </a:lnTo>
                <a:lnTo>
                  <a:pt x="2450704" y="8801100"/>
                </a:lnTo>
                <a:lnTo>
                  <a:pt x="2453584" y="8813800"/>
                </a:lnTo>
                <a:lnTo>
                  <a:pt x="2454495" y="8826500"/>
                </a:lnTo>
                <a:close/>
              </a:path>
              <a:path w="12301219" h="9563100">
                <a:moveTo>
                  <a:pt x="2438153" y="8864600"/>
                </a:moveTo>
                <a:lnTo>
                  <a:pt x="2361176" y="8864600"/>
                </a:lnTo>
                <a:lnTo>
                  <a:pt x="2354367" y="8851900"/>
                </a:lnTo>
                <a:lnTo>
                  <a:pt x="2349646" y="8839200"/>
                </a:lnTo>
                <a:lnTo>
                  <a:pt x="2346898" y="8826500"/>
                </a:lnTo>
                <a:lnTo>
                  <a:pt x="2453582" y="8826500"/>
                </a:lnTo>
                <a:lnTo>
                  <a:pt x="2450697" y="8839200"/>
                </a:lnTo>
                <a:lnTo>
                  <a:pt x="2445625" y="8851900"/>
                </a:lnTo>
                <a:lnTo>
                  <a:pt x="2438153" y="8864600"/>
                </a:lnTo>
                <a:close/>
              </a:path>
              <a:path w="12301219" h="9563100">
                <a:moveTo>
                  <a:pt x="2417164" y="8877300"/>
                </a:moveTo>
                <a:lnTo>
                  <a:pt x="2377906" y="8877300"/>
                </a:lnTo>
                <a:lnTo>
                  <a:pt x="2371957" y="8864600"/>
                </a:lnTo>
                <a:lnTo>
                  <a:pt x="2425317" y="8864600"/>
                </a:lnTo>
                <a:lnTo>
                  <a:pt x="2417164" y="8877300"/>
                </a:lnTo>
                <a:close/>
              </a:path>
              <a:path w="12301219" h="9563100">
                <a:moveTo>
                  <a:pt x="2423003" y="8915400"/>
                </a:moveTo>
                <a:lnTo>
                  <a:pt x="2328527" y="8915400"/>
                </a:lnTo>
                <a:lnTo>
                  <a:pt x="2335761" y="8902700"/>
                </a:lnTo>
                <a:lnTo>
                  <a:pt x="2379851" y="8902700"/>
                </a:lnTo>
                <a:lnTo>
                  <a:pt x="2380905" y="8890000"/>
                </a:lnTo>
                <a:lnTo>
                  <a:pt x="2382183" y="8890000"/>
                </a:lnTo>
                <a:lnTo>
                  <a:pt x="2383461" y="8877300"/>
                </a:lnTo>
                <a:lnTo>
                  <a:pt x="2418732" y="8877300"/>
                </a:lnTo>
                <a:lnTo>
                  <a:pt x="2421435" y="8902700"/>
                </a:lnTo>
                <a:lnTo>
                  <a:pt x="2423003" y="8915400"/>
                </a:lnTo>
                <a:close/>
              </a:path>
              <a:path w="12301219" h="9563100">
                <a:moveTo>
                  <a:pt x="2241046" y="8915400"/>
                </a:moveTo>
                <a:lnTo>
                  <a:pt x="2179237" y="8915400"/>
                </a:lnTo>
                <a:lnTo>
                  <a:pt x="2185777" y="8902700"/>
                </a:lnTo>
                <a:lnTo>
                  <a:pt x="2234489" y="8902700"/>
                </a:lnTo>
                <a:lnTo>
                  <a:pt x="2241046" y="8915400"/>
                </a:lnTo>
                <a:close/>
              </a:path>
              <a:path w="12301219" h="9563100">
                <a:moveTo>
                  <a:pt x="2321549" y="8915400"/>
                </a:moveTo>
                <a:lnTo>
                  <a:pt x="2258546" y="8915400"/>
                </a:lnTo>
                <a:lnTo>
                  <a:pt x="2265781" y="8902700"/>
                </a:lnTo>
                <a:lnTo>
                  <a:pt x="2315001" y="8902700"/>
                </a:lnTo>
                <a:lnTo>
                  <a:pt x="2321549" y="8915400"/>
                </a:lnTo>
                <a:close/>
              </a:path>
              <a:path w="12301219" h="9563100">
                <a:moveTo>
                  <a:pt x="2566453" y="8915400"/>
                </a:moveTo>
                <a:lnTo>
                  <a:pt x="2503469" y="8915400"/>
                </a:lnTo>
                <a:lnTo>
                  <a:pt x="2510520" y="8902700"/>
                </a:lnTo>
                <a:lnTo>
                  <a:pt x="2559239" y="8902700"/>
                </a:lnTo>
                <a:lnTo>
                  <a:pt x="2566453" y="8915400"/>
                </a:lnTo>
                <a:close/>
              </a:path>
              <a:path w="12301219" h="9563100">
                <a:moveTo>
                  <a:pt x="12300610" y="9563100"/>
                </a:moveTo>
                <a:lnTo>
                  <a:pt x="0" y="9563100"/>
                </a:lnTo>
                <a:lnTo>
                  <a:pt x="0" y="9029700"/>
                </a:lnTo>
                <a:lnTo>
                  <a:pt x="402438" y="9029700"/>
                </a:lnTo>
                <a:lnTo>
                  <a:pt x="402438" y="8915400"/>
                </a:lnTo>
                <a:lnTo>
                  <a:pt x="1733628" y="8915400"/>
                </a:lnTo>
                <a:lnTo>
                  <a:pt x="1733628" y="9067800"/>
                </a:lnTo>
                <a:lnTo>
                  <a:pt x="1782864" y="9080500"/>
                </a:lnTo>
                <a:lnTo>
                  <a:pt x="1825646" y="9105900"/>
                </a:lnTo>
                <a:lnTo>
                  <a:pt x="1862083" y="9144000"/>
                </a:lnTo>
                <a:lnTo>
                  <a:pt x="1892282" y="9182100"/>
                </a:lnTo>
                <a:lnTo>
                  <a:pt x="12019494" y="9182100"/>
                </a:lnTo>
                <a:lnTo>
                  <a:pt x="12019494" y="9347200"/>
                </a:lnTo>
                <a:lnTo>
                  <a:pt x="12300610" y="9385300"/>
                </a:lnTo>
                <a:lnTo>
                  <a:pt x="12300610" y="9563100"/>
                </a:lnTo>
                <a:close/>
              </a:path>
              <a:path w="12301219" h="9563100">
                <a:moveTo>
                  <a:pt x="1967882" y="9182100"/>
                </a:moveTo>
                <a:lnTo>
                  <a:pt x="1918670" y="9182100"/>
                </a:lnTo>
                <a:lnTo>
                  <a:pt x="1926104" y="9169400"/>
                </a:lnTo>
                <a:lnTo>
                  <a:pt x="1960227" y="9169400"/>
                </a:lnTo>
                <a:lnTo>
                  <a:pt x="1967882" y="9182100"/>
                </a:lnTo>
                <a:close/>
              </a:path>
              <a:path w="12301219" h="9563100">
                <a:moveTo>
                  <a:pt x="2047868" y="9182100"/>
                </a:moveTo>
                <a:lnTo>
                  <a:pt x="1999146" y="9182100"/>
                </a:lnTo>
                <a:lnTo>
                  <a:pt x="2006584" y="9169400"/>
                </a:lnTo>
                <a:lnTo>
                  <a:pt x="2040555" y="9169400"/>
                </a:lnTo>
                <a:lnTo>
                  <a:pt x="2047868" y="9182100"/>
                </a:lnTo>
                <a:close/>
              </a:path>
            </a:pathLst>
          </a:custGeom>
          <a:solidFill>
            <a:srgbClr val="000000">
              <a:alpha val="30979"/>
            </a:srgbClr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75270" y="5"/>
            <a:ext cx="5112729" cy="514694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634018" y="397058"/>
            <a:ext cx="10302875" cy="715390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47625">
              <a:lnSpc>
                <a:spcPct val="117200"/>
              </a:lnSpc>
              <a:spcBef>
                <a:spcPts val="95"/>
              </a:spcBef>
              <a:buSzPct val="98496"/>
              <a:buChar char="•"/>
              <a:tabLst>
                <a:tab pos="332740" algn="l"/>
              </a:tabLst>
            </a:pPr>
            <a:r>
              <a:rPr dirty="0" sz="6650" spc="-20">
                <a:latin typeface="Lucida Sans"/>
                <a:cs typeface="Lucida Sans"/>
              </a:rPr>
              <a:t>Harus</a:t>
            </a:r>
            <a:r>
              <a:rPr dirty="0" sz="6650" spc="-505">
                <a:latin typeface="Lucida Sans"/>
                <a:cs typeface="Lucida Sans"/>
              </a:rPr>
              <a:t> </a:t>
            </a:r>
            <a:r>
              <a:rPr dirty="0" sz="6650" spc="-10">
                <a:latin typeface="Lucida Sans"/>
                <a:cs typeface="Lucida Sans"/>
              </a:rPr>
              <a:t>memahami</a:t>
            </a:r>
            <a:r>
              <a:rPr dirty="0" sz="6650" spc="-500">
                <a:latin typeface="Lucida Sans"/>
                <a:cs typeface="Lucida Sans"/>
              </a:rPr>
              <a:t> </a:t>
            </a:r>
            <a:r>
              <a:rPr dirty="0" sz="6650" spc="-20">
                <a:latin typeface="Lucida Sans"/>
                <a:cs typeface="Lucida Sans"/>
              </a:rPr>
              <a:t>secara </a:t>
            </a:r>
            <a:r>
              <a:rPr dirty="0" sz="6650" spc="-10">
                <a:latin typeface="Lucida Sans"/>
                <a:cs typeface="Lucida Sans"/>
              </a:rPr>
              <a:t>mendalam</a:t>
            </a:r>
            <a:endParaRPr sz="66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dirty="0" sz="6650" spc="-120">
                <a:latin typeface="Lucida Sans"/>
                <a:cs typeface="Lucida Sans"/>
              </a:rPr>
              <a:t>tentang</a:t>
            </a:r>
            <a:r>
              <a:rPr dirty="0" sz="6650" spc="-345">
                <a:latin typeface="Lucida Sans"/>
                <a:cs typeface="Lucida Sans"/>
              </a:rPr>
              <a:t> </a:t>
            </a:r>
            <a:r>
              <a:rPr dirty="0" sz="6650" spc="-155">
                <a:latin typeface="Lucida Sans"/>
                <a:cs typeface="Lucida Sans"/>
              </a:rPr>
              <a:t>seluk-</a:t>
            </a:r>
            <a:r>
              <a:rPr dirty="0" sz="6650" spc="-160">
                <a:latin typeface="Lucida Sans"/>
                <a:cs typeface="Lucida Sans"/>
              </a:rPr>
              <a:t>beluk</a:t>
            </a:r>
            <a:r>
              <a:rPr dirty="0" sz="6650" spc="-340">
                <a:latin typeface="Lucida Sans"/>
                <a:cs typeface="Lucida Sans"/>
              </a:rPr>
              <a:t> </a:t>
            </a:r>
            <a:r>
              <a:rPr dirty="0" sz="6650" spc="-90">
                <a:latin typeface="Lucida Sans"/>
                <a:cs typeface="Lucida Sans"/>
              </a:rPr>
              <a:t>qiyas.</a:t>
            </a:r>
            <a:endParaRPr sz="6650">
              <a:latin typeface="Lucida Sans"/>
              <a:cs typeface="Lucida Sans"/>
            </a:endParaRPr>
          </a:p>
          <a:p>
            <a:pPr marL="12700" marR="878840">
              <a:lnSpc>
                <a:spcPct val="117200"/>
              </a:lnSpc>
              <a:spcBef>
                <a:spcPts val="5"/>
              </a:spcBef>
              <a:buSzPct val="98496"/>
              <a:buChar char="•"/>
              <a:tabLst>
                <a:tab pos="332740" algn="l"/>
              </a:tabLst>
            </a:pPr>
            <a:r>
              <a:rPr dirty="0" sz="6650" spc="-20">
                <a:latin typeface="Lucida Sans"/>
                <a:cs typeface="Lucida Sans"/>
              </a:rPr>
              <a:t>Harus</a:t>
            </a:r>
            <a:r>
              <a:rPr dirty="0" sz="6650" spc="-445">
                <a:latin typeface="Lucida Sans"/>
                <a:cs typeface="Lucida Sans"/>
              </a:rPr>
              <a:t> </a:t>
            </a:r>
            <a:r>
              <a:rPr dirty="0" sz="6650" spc="-95">
                <a:latin typeface="Lucida Sans"/>
                <a:cs typeface="Lucida Sans"/>
              </a:rPr>
              <a:t>mengetahui</a:t>
            </a:r>
            <a:r>
              <a:rPr dirty="0" sz="6650" spc="-430">
                <a:latin typeface="Lucida Sans"/>
                <a:cs typeface="Lucida Sans"/>
              </a:rPr>
              <a:t> </a:t>
            </a:r>
            <a:r>
              <a:rPr dirty="0" sz="6650" spc="-25">
                <a:latin typeface="Lucida Sans"/>
                <a:cs typeface="Lucida Sans"/>
              </a:rPr>
              <a:t>dan </a:t>
            </a:r>
            <a:r>
              <a:rPr dirty="0" sz="6650" spc="-10">
                <a:latin typeface="Lucida Sans"/>
                <a:cs typeface="Lucida Sans"/>
              </a:rPr>
              <a:t>memahami</a:t>
            </a:r>
            <a:endParaRPr sz="66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1375"/>
              </a:spcBef>
            </a:pPr>
            <a:r>
              <a:rPr dirty="0" sz="6650" spc="-120">
                <a:latin typeface="Lucida Sans"/>
                <a:cs typeface="Lucida Sans"/>
              </a:rPr>
              <a:t>tentang</a:t>
            </a:r>
            <a:r>
              <a:rPr dirty="0" sz="6650" spc="-380">
                <a:latin typeface="Lucida Sans"/>
                <a:cs typeface="Lucida Sans"/>
              </a:rPr>
              <a:t> </a:t>
            </a:r>
            <a:r>
              <a:rPr dirty="0" sz="6650" spc="-114">
                <a:latin typeface="Lucida Sans"/>
                <a:cs typeface="Lucida Sans"/>
              </a:rPr>
              <a:t>ushul</a:t>
            </a:r>
            <a:r>
              <a:rPr dirty="0" sz="6650" spc="-380">
                <a:latin typeface="Lucida Sans"/>
                <a:cs typeface="Lucida Sans"/>
              </a:rPr>
              <a:t> </a:t>
            </a:r>
            <a:r>
              <a:rPr dirty="0" sz="6650" spc="-10">
                <a:latin typeface="Lucida Sans"/>
                <a:cs typeface="Lucida Sans"/>
              </a:rPr>
              <a:t>fiqh.</a:t>
            </a:r>
            <a:endParaRPr sz="66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7616" y="0"/>
            <a:ext cx="8899525" cy="32258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510155" marR="5080" indent="-2498090">
              <a:lnSpc>
                <a:spcPct val="116700"/>
              </a:lnSpc>
              <a:spcBef>
                <a:spcPts val="95"/>
              </a:spcBef>
            </a:pPr>
            <a:r>
              <a:rPr dirty="0" sz="9000" spc="254" b="1">
                <a:solidFill>
                  <a:srgbClr val="FFFFFF"/>
                </a:solidFill>
                <a:latin typeface="Lucida Sans"/>
                <a:cs typeface="Lucida Sans"/>
              </a:rPr>
              <a:t>Macam</a:t>
            </a:r>
            <a:r>
              <a:rPr dirty="0" sz="9000" spc="-525" b="1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9000" spc="245" b="1">
                <a:solidFill>
                  <a:srgbClr val="FFFFFF"/>
                </a:solidFill>
                <a:latin typeface="Lucida Sans"/>
                <a:cs typeface="Lucida Sans"/>
              </a:rPr>
              <a:t>Macam </a:t>
            </a:r>
            <a:r>
              <a:rPr dirty="0" sz="9000" spc="70" b="1">
                <a:solidFill>
                  <a:srgbClr val="FFFFFF"/>
                </a:solidFill>
                <a:latin typeface="Lucida Sans"/>
                <a:cs typeface="Lucida Sans"/>
              </a:rPr>
              <a:t>Ijtihad</a:t>
            </a:r>
            <a:endParaRPr sz="9000">
              <a:latin typeface="Lucida Sans"/>
              <a:cs typeface="Lucida San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41408" y="4799625"/>
            <a:ext cx="8272780" cy="4466590"/>
          </a:xfrm>
          <a:prstGeom prst="rect">
            <a:avLst/>
          </a:prstGeom>
        </p:spPr>
        <p:txBody>
          <a:bodyPr wrap="square" lIns="0" tIns="12001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dirty="0" sz="4150" spc="-245">
                <a:latin typeface="Lucida Sans"/>
                <a:cs typeface="Lucida Sans"/>
              </a:rPr>
              <a:t>1.</a:t>
            </a:r>
            <a:r>
              <a:rPr dirty="0" sz="4150" spc="-220">
                <a:latin typeface="Lucida Sans"/>
                <a:cs typeface="Lucida Sans"/>
              </a:rPr>
              <a:t> </a:t>
            </a:r>
            <a:r>
              <a:rPr dirty="0" sz="4150" spc="-10">
                <a:latin typeface="Lucida Sans"/>
                <a:cs typeface="Lucida Sans"/>
              </a:rPr>
              <a:t>Ijma’</a:t>
            </a:r>
            <a:endParaRPr sz="4150">
              <a:latin typeface="Lucida Sans"/>
              <a:cs typeface="Lucida Sans"/>
            </a:endParaRPr>
          </a:p>
          <a:p>
            <a:pPr marL="12700" marR="5080">
              <a:lnSpc>
                <a:spcPct val="117000"/>
              </a:lnSpc>
            </a:pPr>
            <a:r>
              <a:rPr dirty="0" sz="4150" spc="-40">
                <a:latin typeface="Lucida Sans"/>
                <a:cs typeface="Lucida Sans"/>
              </a:rPr>
              <a:t>Pengertian</a:t>
            </a:r>
            <a:r>
              <a:rPr dirty="0" sz="4150" spc="-275">
                <a:latin typeface="Lucida Sans"/>
                <a:cs typeface="Lucida Sans"/>
              </a:rPr>
              <a:t> </a:t>
            </a:r>
            <a:r>
              <a:rPr dirty="0" sz="4150" spc="-185">
                <a:latin typeface="Lucida Sans"/>
                <a:cs typeface="Lucida Sans"/>
              </a:rPr>
              <a:t>Ijma’</a:t>
            </a:r>
            <a:r>
              <a:rPr dirty="0" sz="4150" spc="-235">
                <a:latin typeface="Lucida Sans"/>
                <a:cs typeface="Lucida Sans"/>
              </a:rPr>
              <a:t> </a:t>
            </a:r>
            <a:r>
              <a:rPr dirty="0" sz="4150" spc="-35">
                <a:latin typeface="Lucida Sans"/>
                <a:cs typeface="Lucida Sans"/>
              </a:rPr>
              <a:t>adalah</a:t>
            </a:r>
            <a:r>
              <a:rPr dirty="0" sz="4150" spc="-250">
                <a:latin typeface="Lucida Sans"/>
                <a:cs typeface="Lucida Sans"/>
              </a:rPr>
              <a:t> </a:t>
            </a:r>
            <a:r>
              <a:rPr dirty="0" sz="4150" spc="-10">
                <a:latin typeface="Lucida Sans"/>
                <a:cs typeface="Lucida Sans"/>
              </a:rPr>
              <a:t>suatu </a:t>
            </a:r>
            <a:r>
              <a:rPr dirty="0" sz="4150" spc="-70">
                <a:latin typeface="Lucida Sans"/>
                <a:cs typeface="Lucida Sans"/>
              </a:rPr>
              <a:t>kesepakatan</a:t>
            </a:r>
            <a:r>
              <a:rPr dirty="0" sz="4150" spc="-260">
                <a:latin typeface="Lucida Sans"/>
                <a:cs typeface="Lucida Sans"/>
              </a:rPr>
              <a:t> </a:t>
            </a:r>
            <a:r>
              <a:rPr dirty="0" sz="4150">
                <a:latin typeface="Lucida Sans"/>
                <a:cs typeface="Lucida Sans"/>
              </a:rPr>
              <a:t>para</a:t>
            </a:r>
            <a:r>
              <a:rPr dirty="0" sz="4150" spc="-290">
                <a:latin typeface="Lucida Sans"/>
                <a:cs typeface="Lucida Sans"/>
              </a:rPr>
              <a:t> </a:t>
            </a:r>
            <a:r>
              <a:rPr dirty="0" sz="4150" spc="-40">
                <a:latin typeface="Lucida Sans"/>
                <a:cs typeface="Lucida Sans"/>
              </a:rPr>
              <a:t>ulama</a:t>
            </a:r>
            <a:r>
              <a:rPr dirty="0" sz="4150" spc="-275">
                <a:latin typeface="Lucida Sans"/>
                <a:cs typeface="Lucida Sans"/>
              </a:rPr>
              <a:t> </a:t>
            </a:r>
            <a:r>
              <a:rPr dirty="0" sz="4150" spc="-10">
                <a:latin typeface="Lucida Sans"/>
                <a:cs typeface="Lucida Sans"/>
              </a:rPr>
              <a:t>dalam </a:t>
            </a:r>
            <a:r>
              <a:rPr dirty="0" sz="4150" spc="-50">
                <a:latin typeface="Lucida Sans"/>
                <a:cs typeface="Lucida Sans"/>
              </a:rPr>
              <a:t>menetapkan</a:t>
            </a:r>
            <a:r>
              <a:rPr dirty="0" sz="4150" spc="-240">
                <a:latin typeface="Lucida Sans"/>
                <a:cs typeface="Lucida Sans"/>
              </a:rPr>
              <a:t> </a:t>
            </a:r>
            <a:r>
              <a:rPr dirty="0" sz="4150" spc="-85">
                <a:latin typeface="Lucida Sans"/>
                <a:cs typeface="Lucida Sans"/>
              </a:rPr>
              <a:t>hukum</a:t>
            </a:r>
            <a:r>
              <a:rPr dirty="0" sz="4150" spc="-240">
                <a:latin typeface="Lucida Sans"/>
                <a:cs typeface="Lucida Sans"/>
              </a:rPr>
              <a:t> </a:t>
            </a:r>
            <a:r>
              <a:rPr dirty="0" sz="4150" spc="-50">
                <a:latin typeface="Lucida Sans"/>
                <a:cs typeface="Lucida Sans"/>
              </a:rPr>
              <a:t>agama</a:t>
            </a:r>
            <a:r>
              <a:rPr dirty="0" sz="4150" spc="-235">
                <a:latin typeface="Lucida Sans"/>
                <a:cs typeface="Lucida Sans"/>
              </a:rPr>
              <a:t> </a:t>
            </a:r>
            <a:r>
              <a:rPr dirty="0" sz="4150" spc="-10">
                <a:latin typeface="Lucida Sans"/>
                <a:cs typeface="Lucida Sans"/>
              </a:rPr>
              <a:t>Islam </a:t>
            </a:r>
            <a:r>
              <a:rPr dirty="0" sz="4150" spc="-45">
                <a:latin typeface="Lucida Sans"/>
                <a:cs typeface="Lucida Sans"/>
              </a:rPr>
              <a:t>berdasarkan</a:t>
            </a:r>
            <a:r>
              <a:rPr dirty="0" sz="4150" spc="-260">
                <a:latin typeface="Lucida Sans"/>
                <a:cs typeface="Lucida Sans"/>
              </a:rPr>
              <a:t> </a:t>
            </a:r>
            <a:r>
              <a:rPr dirty="0" sz="4150" spc="-60">
                <a:latin typeface="Lucida Sans"/>
                <a:cs typeface="Lucida Sans"/>
              </a:rPr>
              <a:t>Al-</a:t>
            </a:r>
            <a:r>
              <a:rPr dirty="0" sz="4150" spc="-70">
                <a:latin typeface="Lucida Sans"/>
                <a:cs typeface="Lucida Sans"/>
              </a:rPr>
              <a:t>quran</a:t>
            </a:r>
            <a:r>
              <a:rPr dirty="0" sz="4150" spc="-254">
                <a:latin typeface="Lucida Sans"/>
                <a:cs typeface="Lucida Sans"/>
              </a:rPr>
              <a:t> </a:t>
            </a:r>
            <a:r>
              <a:rPr dirty="0" sz="4150">
                <a:latin typeface="Lucida Sans"/>
                <a:cs typeface="Lucida Sans"/>
              </a:rPr>
              <a:t>dan</a:t>
            </a:r>
            <a:r>
              <a:rPr dirty="0" sz="4150" spc="-254">
                <a:latin typeface="Lucida Sans"/>
                <a:cs typeface="Lucida Sans"/>
              </a:rPr>
              <a:t> </a:t>
            </a:r>
            <a:r>
              <a:rPr dirty="0" sz="4150" spc="-10">
                <a:latin typeface="Lucida Sans"/>
                <a:cs typeface="Lucida Sans"/>
              </a:rPr>
              <a:t>hadits </a:t>
            </a:r>
            <a:r>
              <a:rPr dirty="0" sz="4150" spc="-40">
                <a:latin typeface="Lucida Sans"/>
                <a:cs typeface="Lucida Sans"/>
              </a:rPr>
              <a:t>dalam</a:t>
            </a:r>
            <a:r>
              <a:rPr dirty="0" sz="4150" spc="-265">
                <a:latin typeface="Lucida Sans"/>
                <a:cs typeface="Lucida Sans"/>
              </a:rPr>
              <a:t> </a:t>
            </a:r>
            <a:r>
              <a:rPr dirty="0" sz="4150" spc="-65">
                <a:latin typeface="Lucida Sans"/>
                <a:cs typeface="Lucida Sans"/>
              </a:rPr>
              <a:t>suatu</a:t>
            </a:r>
            <a:r>
              <a:rPr dirty="0" sz="4150" spc="-260">
                <a:latin typeface="Lucida Sans"/>
                <a:cs typeface="Lucida Sans"/>
              </a:rPr>
              <a:t> </a:t>
            </a:r>
            <a:r>
              <a:rPr dirty="0" sz="4150" spc="-10">
                <a:latin typeface="Lucida Sans"/>
                <a:cs typeface="Lucida Sans"/>
              </a:rPr>
              <a:t>perkara.</a:t>
            </a:r>
            <a:endParaRPr sz="4150">
              <a:latin typeface="Lucida Sans"/>
              <a:cs typeface="Lucida Sans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1009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dirty="0" spc="-220"/>
              <a:t>2.</a:t>
            </a:r>
            <a:r>
              <a:rPr dirty="0" spc="-200"/>
              <a:t> </a:t>
            </a:r>
            <a:r>
              <a:rPr dirty="0" spc="-20"/>
              <a:t>Qiyas</a:t>
            </a:r>
          </a:p>
          <a:p>
            <a:pPr marL="12700" marR="5080">
              <a:lnSpc>
                <a:spcPct val="115700"/>
              </a:lnSpc>
            </a:pPr>
            <a:r>
              <a:rPr dirty="0" spc="-40"/>
              <a:t>Pengertian</a:t>
            </a:r>
            <a:r>
              <a:rPr dirty="0" spc="-229"/>
              <a:t> </a:t>
            </a:r>
            <a:r>
              <a:rPr dirty="0" spc="-75"/>
              <a:t>Qiyas</a:t>
            </a:r>
            <a:r>
              <a:rPr dirty="0" spc="-215"/>
              <a:t> </a:t>
            </a:r>
            <a:r>
              <a:rPr dirty="0" spc="-35"/>
              <a:t>adalah</a:t>
            </a:r>
            <a:r>
              <a:rPr dirty="0" spc="-225"/>
              <a:t> </a:t>
            </a:r>
            <a:r>
              <a:rPr dirty="0" spc="-10"/>
              <a:t>suatu </a:t>
            </a:r>
            <a:r>
              <a:rPr dirty="0" spc="-30"/>
              <a:t>penetapan</a:t>
            </a:r>
            <a:r>
              <a:rPr dirty="0" spc="-225"/>
              <a:t> </a:t>
            </a:r>
            <a:r>
              <a:rPr dirty="0" spc="-75"/>
              <a:t>hukum</a:t>
            </a:r>
            <a:r>
              <a:rPr dirty="0" spc="-215"/>
              <a:t> </a:t>
            </a:r>
            <a:r>
              <a:rPr dirty="0" spc="-10"/>
              <a:t>terhadap </a:t>
            </a:r>
            <a:r>
              <a:rPr dirty="0" spc="-55"/>
              <a:t>masalah</a:t>
            </a:r>
            <a:r>
              <a:rPr dirty="0" spc="-204"/>
              <a:t> </a:t>
            </a:r>
            <a:r>
              <a:rPr dirty="0" spc="-20"/>
              <a:t>baru</a:t>
            </a:r>
            <a:r>
              <a:rPr dirty="0" spc="-204"/>
              <a:t> </a:t>
            </a:r>
            <a:r>
              <a:rPr dirty="0" spc="-105"/>
              <a:t>yang</a:t>
            </a:r>
            <a:r>
              <a:rPr dirty="0" spc="-200"/>
              <a:t> </a:t>
            </a:r>
            <a:r>
              <a:rPr dirty="0" spc="-10"/>
              <a:t>belum </a:t>
            </a:r>
            <a:r>
              <a:rPr dirty="0" spc="-20"/>
              <a:t>pernah</a:t>
            </a:r>
            <a:r>
              <a:rPr dirty="0" spc="-270"/>
              <a:t> </a:t>
            </a:r>
            <a:r>
              <a:rPr dirty="0"/>
              <a:t>ada</a:t>
            </a:r>
            <a:r>
              <a:rPr dirty="0" spc="-245"/>
              <a:t> </a:t>
            </a:r>
            <a:r>
              <a:rPr dirty="0" spc="-75"/>
              <a:t>sebelumnya,</a:t>
            </a:r>
            <a:r>
              <a:rPr dirty="0" spc="-215"/>
              <a:t> </a:t>
            </a:r>
            <a:r>
              <a:rPr dirty="0" spc="-10"/>
              <a:t>namun </a:t>
            </a:r>
            <a:r>
              <a:rPr dirty="0" spc="-45"/>
              <a:t>mempunyai</a:t>
            </a:r>
            <a:r>
              <a:rPr dirty="0" spc="-245"/>
              <a:t> </a:t>
            </a:r>
            <a:r>
              <a:rPr dirty="0" spc="-55"/>
              <a:t>kesamaan</a:t>
            </a:r>
            <a:r>
              <a:rPr dirty="0" spc="-235"/>
              <a:t> </a:t>
            </a:r>
            <a:r>
              <a:rPr dirty="0" spc="-30"/>
              <a:t>(manfaat, </a:t>
            </a:r>
            <a:r>
              <a:rPr dirty="0" spc="-100"/>
              <a:t>sebab,</a:t>
            </a:r>
            <a:r>
              <a:rPr dirty="0" spc="-200"/>
              <a:t> </a:t>
            </a:r>
            <a:r>
              <a:rPr dirty="0" spc="-40"/>
              <a:t>bahaya)</a:t>
            </a:r>
            <a:r>
              <a:rPr dirty="0" spc="-195"/>
              <a:t> </a:t>
            </a:r>
            <a:r>
              <a:rPr dirty="0" spc="-75"/>
              <a:t>dengan</a:t>
            </a:r>
            <a:r>
              <a:rPr dirty="0" spc="-200"/>
              <a:t> </a:t>
            </a:r>
            <a:r>
              <a:rPr dirty="0" spc="-10"/>
              <a:t>masalah </a:t>
            </a:r>
            <a:r>
              <a:rPr dirty="0" spc="-75"/>
              <a:t>lain</a:t>
            </a:r>
            <a:r>
              <a:rPr dirty="0" spc="-190"/>
              <a:t> </a:t>
            </a:r>
            <a:r>
              <a:rPr dirty="0" spc="-120"/>
              <a:t>sehingga</a:t>
            </a:r>
            <a:r>
              <a:rPr dirty="0" spc="-185"/>
              <a:t> </a:t>
            </a:r>
            <a:r>
              <a:rPr dirty="0" spc="-75"/>
              <a:t>ditetapkan</a:t>
            </a:r>
            <a:r>
              <a:rPr dirty="0" spc="-190"/>
              <a:t> </a:t>
            </a:r>
            <a:r>
              <a:rPr dirty="0" spc="-10"/>
              <a:t>hukum </a:t>
            </a:r>
            <a:r>
              <a:rPr dirty="0" spc="-105"/>
              <a:t>yang</a:t>
            </a:r>
            <a:r>
              <a:rPr dirty="0" spc="-185"/>
              <a:t> </a:t>
            </a:r>
            <a:r>
              <a:rPr dirty="0" spc="-10"/>
              <a:t>sama.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84511" y="821102"/>
            <a:ext cx="8232140" cy="8156575"/>
            <a:chOff x="384511" y="821102"/>
            <a:chExt cx="8232140" cy="815657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4511" y="867462"/>
              <a:ext cx="8231681" cy="8109984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552146" y="887392"/>
              <a:ext cx="8017509" cy="7874000"/>
            </a:xfrm>
            <a:custGeom>
              <a:avLst/>
              <a:gdLst/>
              <a:ahLst/>
              <a:cxnLst/>
              <a:rect l="l" t="t" r="r" b="b"/>
              <a:pathLst>
                <a:path w="8017509" h="7874000">
                  <a:moveTo>
                    <a:pt x="2621004" y="393699"/>
                  </a:moveTo>
                  <a:lnTo>
                    <a:pt x="2219014" y="393699"/>
                  </a:lnTo>
                  <a:lnTo>
                    <a:pt x="2256259" y="380999"/>
                  </a:lnTo>
                  <a:lnTo>
                    <a:pt x="2285987" y="355599"/>
                  </a:lnTo>
                  <a:lnTo>
                    <a:pt x="2305675" y="330199"/>
                  </a:lnTo>
                  <a:lnTo>
                    <a:pt x="2312799" y="292099"/>
                  </a:lnTo>
                  <a:lnTo>
                    <a:pt x="2309243" y="266699"/>
                  </a:lnTo>
                  <a:lnTo>
                    <a:pt x="2299412" y="241299"/>
                  </a:lnTo>
                  <a:lnTo>
                    <a:pt x="2284560" y="215899"/>
                  </a:lnTo>
                  <a:lnTo>
                    <a:pt x="2265943" y="203199"/>
                  </a:lnTo>
                  <a:lnTo>
                    <a:pt x="2269877" y="177799"/>
                  </a:lnTo>
                  <a:lnTo>
                    <a:pt x="2272591" y="165099"/>
                  </a:lnTo>
                  <a:lnTo>
                    <a:pt x="2275346" y="139699"/>
                  </a:lnTo>
                  <a:lnTo>
                    <a:pt x="2279405" y="126999"/>
                  </a:lnTo>
                  <a:lnTo>
                    <a:pt x="2289267" y="101599"/>
                  </a:lnTo>
                  <a:lnTo>
                    <a:pt x="2298556" y="76199"/>
                  </a:lnTo>
                  <a:lnTo>
                    <a:pt x="2306619" y="50799"/>
                  </a:lnTo>
                  <a:lnTo>
                    <a:pt x="2312799" y="25399"/>
                  </a:lnTo>
                  <a:lnTo>
                    <a:pt x="2319567" y="12699"/>
                  </a:lnTo>
                  <a:lnTo>
                    <a:pt x="2319567" y="0"/>
                  </a:lnTo>
                  <a:lnTo>
                    <a:pt x="2520376" y="0"/>
                  </a:lnTo>
                  <a:lnTo>
                    <a:pt x="2533252" y="25399"/>
                  </a:lnTo>
                  <a:lnTo>
                    <a:pt x="2543004" y="50799"/>
                  </a:lnTo>
                  <a:lnTo>
                    <a:pt x="2551501" y="76199"/>
                  </a:lnTo>
                  <a:lnTo>
                    <a:pt x="2560612" y="88899"/>
                  </a:lnTo>
                  <a:lnTo>
                    <a:pt x="2567453" y="114299"/>
                  </a:lnTo>
                  <a:lnTo>
                    <a:pt x="2569881" y="139699"/>
                  </a:lnTo>
                  <a:lnTo>
                    <a:pt x="2571040" y="152399"/>
                  </a:lnTo>
                  <a:lnTo>
                    <a:pt x="2574074" y="177799"/>
                  </a:lnTo>
                  <a:lnTo>
                    <a:pt x="2574074" y="203199"/>
                  </a:lnTo>
                  <a:lnTo>
                    <a:pt x="2555457" y="215899"/>
                  </a:lnTo>
                  <a:lnTo>
                    <a:pt x="2540606" y="241299"/>
                  </a:lnTo>
                  <a:lnTo>
                    <a:pt x="2530774" y="266699"/>
                  </a:lnTo>
                  <a:lnTo>
                    <a:pt x="2527218" y="292099"/>
                  </a:lnTo>
                  <a:lnTo>
                    <a:pt x="2534331" y="330199"/>
                  </a:lnTo>
                  <a:lnTo>
                    <a:pt x="2554002" y="355599"/>
                  </a:lnTo>
                  <a:lnTo>
                    <a:pt x="2583727" y="380999"/>
                  </a:lnTo>
                  <a:lnTo>
                    <a:pt x="2621004" y="393699"/>
                  </a:lnTo>
                  <a:close/>
                </a:path>
                <a:path w="8017509" h="7874000">
                  <a:moveTo>
                    <a:pt x="3009978" y="393699"/>
                  </a:moveTo>
                  <a:lnTo>
                    <a:pt x="2621004" y="393699"/>
                  </a:lnTo>
                  <a:lnTo>
                    <a:pt x="2658303" y="380999"/>
                  </a:lnTo>
                  <a:lnTo>
                    <a:pt x="2688079" y="355599"/>
                  </a:lnTo>
                  <a:lnTo>
                    <a:pt x="2707801" y="330199"/>
                  </a:lnTo>
                  <a:lnTo>
                    <a:pt x="2714938" y="292099"/>
                  </a:lnTo>
                  <a:lnTo>
                    <a:pt x="2712425" y="266699"/>
                  </a:lnTo>
                  <a:lnTo>
                    <a:pt x="2704879" y="241299"/>
                  </a:lnTo>
                  <a:lnTo>
                    <a:pt x="2692284" y="228599"/>
                  </a:lnTo>
                  <a:lnTo>
                    <a:pt x="2674627" y="203199"/>
                  </a:lnTo>
                  <a:lnTo>
                    <a:pt x="2680737" y="177799"/>
                  </a:lnTo>
                  <a:lnTo>
                    <a:pt x="2688089" y="139699"/>
                  </a:lnTo>
                  <a:lnTo>
                    <a:pt x="2695440" y="114299"/>
                  </a:lnTo>
                  <a:lnTo>
                    <a:pt x="2701550" y="76199"/>
                  </a:lnTo>
                  <a:lnTo>
                    <a:pt x="2702702" y="63499"/>
                  </a:lnTo>
                  <a:lnTo>
                    <a:pt x="2705743" y="38099"/>
                  </a:lnTo>
                  <a:lnTo>
                    <a:pt x="2710053" y="25399"/>
                  </a:lnTo>
                  <a:lnTo>
                    <a:pt x="2715012" y="0"/>
                  </a:lnTo>
                  <a:lnTo>
                    <a:pt x="2936199" y="0"/>
                  </a:lnTo>
                  <a:lnTo>
                    <a:pt x="2943123" y="38099"/>
                  </a:lnTo>
                  <a:lnTo>
                    <a:pt x="2946240" y="88899"/>
                  </a:lnTo>
                  <a:lnTo>
                    <a:pt x="2949356" y="126999"/>
                  </a:lnTo>
                  <a:lnTo>
                    <a:pt x="2956280" y="165099"/>
                  </a:lnTo>
                  <a:lnTo>
                    <a:pt x="2957126" y="177799"/>
                  </a:lnTo>
                  <a:lnTo>
                    <a:pt x="2959135" y="190499"/>
                  </a:lnTo>
                  <a:lnTo>
                    <a:pt x="2963048" y="203199"/>
                  </a:lnTo>
                  <a:lnTo>
                    <a:pt x="2944420" y="215899"/>
                  </a:lnTo>
                  <a:lnTo>
                    <a:pt x="2929543" y="241299"/>
                  </a:lnTo>
                  <a:lnTo>
                    <a:pt x="2919686" y="266699"/>
                  </a:lnTo>
                  <a:lnTo>
                    <a:pt x="2916118" y="292099"/>
                  </a:lnTo>
                  <a:lnTo>
                    <a:pt x="2923233" y="330199"/>
                  </a:lnTo>
                  <a:lnTo>
                    <a:pt x="2942911" y="355599"/>
                  </a:lnTo>
                  <a:lnTo>
                    <a:pt x="2972659" y="380999"/>
                  </a:lnTo>
                  <a:lnTo>
                    <a:pt x="3009978" y="393699"/>
                  </a:lnTo>
                  <a:close/>
                </a:path>
                <a:path w="8017509" h="7874000">
                  <a:moveTo>
                    <a:pt x="5362939" y="393699"/>
                  </a:moveTo>
                  <a:lnTo>
                    <a:pt x="4974114" y="393699"/>
                  </a:lnTo>
                  <a:lnTo>
                    <a:pt x="5011402" y="380999"/>
                  </a:lnTo>
                  <a:lnTo>
                    <a:pt x="5041153" y="355599"/>
                  </a:lnTo>
                  <a:lnTo>
                    <a:pt x="5060849" y="330199"/>
                  </a:lnTo>
                  <a:lnTo>
                    <a:pt x="5067974" y="292099"/>
                  </a:lnTo>
                  <a:lnTo>
                    <a:pt x="5066709" y="266699"/>
                  </a:lnTo>
                  <a:lnTo>
                    <a:pt x="5062935" y="253999"/>
                  </a:lnTo>
                  <a:lnTo>
                    <a:pt x="5056678" y="241299"/>
                  </a:lnTo>
                  <a:lnTo>
                    <a:pt x="5047967" y="228599"/>
                  </a:lnTo>
                  <a:lnTo>
                    <a:pt x="5047967" y="203199"/>
                  </a:lnTo>
                  <a:lnTo>
                    <a:pt x="5050142" y="177799"/>
                  </a:lnTo>
                  <a:lnTo>
                    <a:pt x="5055432" y="152399"/>
                  </a:lnTo>
                  <a:lnTo>
                    <a:pt x="5061992" y="126999"/>
                  </a:lnTo>
                  <a:lnTo>
                    <a:pt x="5067974" y="101599"/>
                  </a:lnTo>
                  <a:lnTo>
                    <a:pt x="5075922" y="76199"/>
                  </a:lnTo>
                  <a:lnTo>
                    <a:pt x="5086800" y="25399"/>
                  </a:lnTo>
                  <a:lnTo>
                    <a:pt x="5094748" y="0"/>
                  </a:lnTo>
                  <a:lnTo>
                    <a:pt x="5248999" y="0"/>
                  </a:lnTo>
                  <a:lnTo>
                    <a:pt x="5250150" y="12699"/>
                  </a:lnTo>
                  <a:lnTo>
                    <a:pt x="5253183" y="25399"/>
                  </a:lnTo>
                  <a:lnTo>
                    <a:pt x="5257471" y="38099"/>
                  </a:lnTo>
                  <a:lnTo>
                    <a:pt x="5262386" y="50799"/>
                  </a:lnTo>
                  <a:lnTo>
                    <a:pt x="5272480" y="76199"/>
                  </a:lnTo>
                  <a:lnTo>
                    <a:pt x="5292529" y="152399"/>
                  </a:lnTo>
                  <a:lnTo>
                    <a:pt x="5302623" y="177799"/>
                  </a:lnTo>
                  <a:lnTo>
                    <a:pt x="5303668" y="190499"/>
                  </a:lnTo>
                  <a:lnTo>
                    <a:pt x="5305969" y="203199"/>
                  </a:lnTo>
                  <a:lnTo>
                    <a:pt x="5309316" y="203199"/>
                  </a:lnTo>
                  <a:lnTo>
                    <a:pt x="5291702" y="228599"/>
                  </a:lnTo>
                  <a:lnTo>
                    <a:pt x="5279130" y="241299"/>
                  </a:lnTo>
                  <a:lnTo>
                    <a:pt x="5271591" y="266699"/>
                  </a:lnTo>
                  <a:lnTo>
                    <a:pt x="5269080" y="292099"/>
                  </a:lnTo>
                  <a:lnTo>
                    <a:pt x="5276205" y="330199"/>
                  </a:lnTo>
                  <a:lnTo>
                    <a:pt x="5295901" y="355599"/>
                  </a:lnTo>
                  <a:lnTo>
                    <a:pt x="5325651" y="380999"/>
                  </a:lnTo>
                  <a:lnTo>
                    <a:pt x="5362939" y="393699"/>
                  </a:lnTo>
                  <a:close/>
                </a:path>
                <a:path w="8017509" h="7874000">
                  <a:moveTo>
                    <a:pt x="7333620" y="393699"/>
                  </a:moveTo>
                  <a:lnTo>
                    <a:pt x="5362939" y="393699"/>
                  </a:lnTo>
                  <a:lnTo>
                    <a:pt x="5400239" y="380999"/>
                  </a:lnTo>
                  <a:lnTo>
                    <a:pt x="5430015" y="355599"/>
                  </a:lnTo>
                  <a:lnTo>
                    <a:pt x="5449737" y="330199"/>
                  </a:lnTo>
                  <a:lnTo>
                    <a:pt x="5456873" y="292099"/>
                  </a:lnTo>
                  <a:lnTo>
                    <a:pt x="5454455" y="266699"/>
                  </a:lnTo>
                  <a:lnTo>
                    <a:pt x="5447623" y="253999"/>
                  </a:lnTo>
                  <a:lnTo>
                    <a:pt x="5437012" y="228599"/>
                  </a:lnTo>
                  <a:lnTo>
                    <a:pt x="5423256" y="215899"/>
                  </a:lnTo>
                  <a:lnTo>
                    <a:pt x="5432179" y="177799"/>
                  </a:lnTo>
                  <a:lnTo>
                    <a:pt x="5439191" y="152399"/>
                  </a:lnTo>
                  <a:lnTo>
                    <a:pt x="5444948" y="114299"/>
                  </a:lnTo>
                  <a:lnTo>
                    <a:pt x="5450105" y="76199"/>
                  </a:lnTo>
                  <a:lnTo>
                    <a:pt x="5451362" y="63499"/>
                  </a:lnTo>
                  <a:lnTo>
                    <a:pt x="5455135" y="38099"/>
                  </a:lnTo>
                  <a:lnTo>
                    <a:pt x="5461432" y="25399"/>
                  </a:lnTo>
                  <a:lnTo>
                    <a:pt x="5470261" y="0"/>
                  </a:lnTo>
                  <a:lnTo>
                    <a:pt x="5664525" y="0"/>
                  </a:lnTo>
                  <a:lnTo>
                    <a:pt x="5682201" y="38099"/>
                  </a:lnTo>
                  <a:lnTo>
                    <a:pt x="5695492" y="88899"/>
                  </a:lnTo>
                  <a:lnTo>
                    <a:pt x="5705031" y="126999"/>
                  </a:lnTo>
                  <a:lnTo>
                    <a:pt x="5711454" y="177799"/>
                  </a:lnTo>
                  <a:lnTo>
                    <a:pt x="5711454" y="190499"/>
                  </a:lnTo>
                  <a:lnTo>
                    <a:pt x="5688999" y="203199"/>
                  </a:lnTo>
                  <a:lnTo>
                    <a:pt x="5672157" y="228599"/>
                  </a:lnTo>
                  <a:lnTo>
                    <a:pt x="5661576" y="253999"/>
                  </a:lnTo>
                  <a:lnTo>
                    <a:pt x="5657905" y="279399"/>
                  </a:lnTo>
                  <a:lnTo>
                    <a:pt x="5665030" y="317499"/>
                  </a:lnTo>
                  <a:lnTo>
                    <a:pt x="5684726" y="355599"/>
                  </a:lnTo>
                  <a:lnTo>
                    <a:pt x="5714477" y="368299"/>
                  </a:lnTo>
                  <a:lnTo>
                    <a:pt x="5751765" y="380999"/>
                  </a:lnTo>
                  <a:lnTo>
                    <a:pt x="7296386" y="380999"/>
                  </a:lnTo>
                  <a:lnTo>
                    <a:pt x="7333620" y="393699"/>
                  </a:lnTo>
                  <a:close/>
                </a:path>
                <a:path w="8017509" h="7874000">
                  <a:moveTo>
                    <a:pt x="6153978" y="380999"/>
                  </a:moveTo>
                  <a:lnTo>
                    <a:pt x="5751765" y="380999"/>
                  </a:lnTo>
                  <a:lnTo>
                    <a:pt x="5789002" y="368299"/>
                  </a:lnTo>
                  <a:lnTo>
                    <a:pt x="5818785" y="355599"/>
                  </a:lnTo>
                  <a:lnTo>
                    <a:pt x="5838542" y="317499"/>
                  </a:lnTo>
                  <a:lnTo>
                    <a:pt x="5845699" y="279399"/>
                  </a:lnTo>
                  <a:lnTo>
                    <a:pt x="5843283" y="266699"/>
                  </a:lnTo>
                  <a:lnTo>
                    <a:pt x="5836467" y="241299"/>
                  </a:lnTo>
                  <a:lnTo>
                    <a:pt x="5825901" y="228599"/>
                  </a:lnTo>
                  <a:lnTo>
                    <a:pt x="5812231" y="203199"/>
                  </a:lnTo>
                  <a:lnTo>
                    <a:pt x="5819990" y="177799"/>
                  </a:lnTo>
                  <a:lnTo>
                    <a:pt x="5824660" y="152399"/>
                  </a:lnTo>
                  <a:lnTo>
                    <a:pt x="5828118" y="126999"/>
                  </a:lnTo>
                  <a:lnTo>
                    <a:pt x="5832237" y="114299"/>
                  </a:lnTo>
                  <a:lnTo>
                    <a:pt x="5837373" y="88899"/>
                  </a:lnTo>
                  <a:lnTo>
                    <a:pt x="5843142" y="63499"/>
                  </a:lnTo>
                  <a:lnTo>
                    <a:pt x="5850153" y="25399"/>
                  </a:lnTo>
                  <a:lnTo>
                    <a:pt x="5859012" y="0"/>
                  </a:lnTo>
                  <a:lnTo>
                    <a:pt x="6100280" y="0"/>
                  </a:lnTo>
                  <a:lnTo>
                    <a:pt x="6101315" y="12699"/>
                  </a:lnTo>
                  <a:lnTo>
                    <a:pt x="6103590" y="12699"/>
                  </a:lnTo>
                  <a:lnTo>
                    <a:pt x="6105865" y="25399"/>
                  </a:lnTo>
                  <a:lnTo>
                    <a:pt x="6106899" y="38099"/>
                  </a:lnTo>
                  <a:lnTo>
                    <a:pt x="6109818" y="50799"/>
                  </a:lnTo>
                  <a:lnTo>
                    <a:pt x="6109493" y="76199"/>
                  </a:lnTo>
                  <a:lnTo>
                    <a:pt x="6107872" y="88899"/>
                  </a:lnTo>
                  <a:lnTo>
                    <a:pt x="6106899" y="114299"/>
                  </a:lnTo>
                  <a:lnTo>
                    <a:pt x="6106899" y="177799"/>
                  </a:lnTo>
                  <a:lnTo>
                    <a:pt x="6113816" y="190499"/>
                  </a:lnTo>
                  <a:lnTo>
                    <a:pt x="6091244" y="203199"/>
                  </a:lnTo>
                  <a:lnTo>
                    <a:pt x="6074361" y="228599"/>
                  </a:lnTo>
                  <a:lnTo>
                    <a:pt x="6063781" y="253999"/>
                  </a:lnTo>
                  <a:lnTo>
                    <a:pt x="6060119" y="279399"/>
                  </a:lnTo>
                  <a:lnTo>
                    <a:pt x="6067233" y="317499"/>
                  </a:lnTo>
                  <a:lnTo>
                    <a:pt x="6086912" y="355599"/>
                  </a:lnTo>
                  <a:lnTo>
                    <a:pt x="6116659" y="368299"/>
                  </a:lnTo>
                  <a:lnTo>
                    <a:pt x="6153978" y="380999"/>
                  </a:lnTo>
                  <a:close/>
                </a:path>
                <a:path w="8017509" h="7874000">
                  <a:moveTo>
                    <a:pt x="6556265" y="380999"/>
                  </a:moveTo>
                  <a:lnTo>
                    <a:pt x="6153978" y="380999"/>
                  </a:lnTo>
                  <a:lnTo>
                    <a:pt x="6191235" y="368299"/>
                  </a:lnTo>
                  <a:lnTo>
                    <a:pt x="6220989" y="355599"/>
                  </a:lnTo>
                  <a:lnTo>
                    <a:pt x="6240703" y="317499"/>
                  </a:lnTo>
                  <a:lnTo>
                    <a:pt x="6247838" y="279399"/>
                  </a:lnTo>
                  <a:lnTo>
                    <a:pt x="6244280" y="253999"/>
                  </a:lnTo>
                  <a:lnTo>
                    <a:pt x="6234432" y="228599"/>
                  </a:lnTo>
                  <a:lnTo>
                    <a:pt x="6219536" y="215899"/>
                  </a:lnTo>
                  <a:lnTo>
                    <a:pt x="6200834" y="190499"/>
                  </a:lnTo>
                  <a:lnTo>
                    <a:pt x="6204810" y="177799"/>
                  </a:lnTo>
                  <a:lnTo>
                    <a:pt x="6207546" y="152399"/>
                  </a:lnTo>
                  <a:lnTo>
                    <a:pt x="6210309" y="139699"/>
                  </a:lnTo>
                  <a:lnTo>
                    <a:pt x="6214369" y="114299"/>
                  </a:lnTo>
                  <a:lnTo>
                    <a:pt x="6224284" y="88899"/>
                  </a:lnTo>
                  <a:lnTo>
                    <a:pt x="6233558" y="63499"/>
                  </a:lnTo>
                  <a:lnTo>
                    <a:pt x="6241604" y="38099"/>
                  </a:lnTo>
                  <a:lnTo>
                    <a:pt x="6247837" y="12699"/>
                  </a:lnTo>
                  <a:lnTo>
                    <a:pt x="6254531" y="12699"/>
                  </a:lnTo>
                  <a:lnTo>
                    <a:pt x="6254531" y="0"/>
                  </a:lnTo>
                  <a:lnTo>
                    <a:pt x="6455563" y="0"/>
                  </a:lnTo>
                  <a:lnTo>
                    <a:pt x="6468483" y="12699"/>
                  </a:lnTo>
                  <a:lnTo>
                    <a:pt x="6478266" y="38099"/>
                  </a:lnTo>
                  <a:lnTo>
                    <a:pt x="6486793" y="63499"/>
                  </a:lnTo>
                  <a:lnTo>
                    <a:pt x="6495948" y="88899"/>
                  </a:lnTo>
                  <a:lnTo>
                    <a:pt x="6502681" y="101599"/>
                  </a:lnTo>
                  <a:lnTo>
                    <a:pt x="6505078" y="126999"/>
                  </a:lnTo>
                  <a:lnTo>
                    <a:pt x="6506219" y="152399"/>
                  </a:lnTo>
                  <a:lnTo>
                    <a:pt x="6509187" y="177799"/>
                  </a:lnTo>
                  <a:lnTo>
                    <a:pt x="6509187" y="190499"/>
                  </a:lnTo>
                  <a:lnTo>
                    <a:pt x="6490645" y="215899"/>
                  </a:lnTo>
                  <a:lnTo>
                    <a:pt x="6475812" y="228599"/>
                  </a:lnTo>
                  <a:lnTo>
                    <a:pt x="6465971" y="253999"/>
                  </a:lnTo>
                  <a:lnTo>
                    <a:pt x="6462406" y="279399"/>
                  </a:lnTo>
                  <a:lnTo>
                    <a:pt x="6469530" y="317499"/>
                  </a:lnTo>
                  <a:lnTo>
                    <a:pt x="6489227" y="355599"/>
                  </a:lnTo>
                  <a:lnTo>
                    <a:pt x="6518977" y="368299"/>
                  </a:lnTo>
                  <a:lnTo>
                    <a:pt x="6556265" y="380999"/>
                  </a:lnTo>
                  <a:close/>
                </a:path>
                <a:path w="8017509" h="7874000">
                  <a:moveTo>
                    <a:pt x="6944720" y="380999"/>
                  </a:moveTo>
                  <a:lnTo>
                    <a:pt x="6556265" y="380999"/>
                  </a:lnTo>
                  <a:lnTo>
                    <a:pt x="6593553" y="368299"/>
                  </a:lnTo>
                  <a:lnTo>
                    <a:pt x="6623304" y="355599"/>
                  </a:lnTo>
                  <a:lnTo>
                    <a:pt x="6643000" y="317499"/>
                  </a:lnTo>
                  <a:lnTo>
                    <a:pt x="6650125" y="279399"/>
                  </a:lnTo>
                  <a:lnTo>
                    <a:pt x="6647603" y="253999"/>
                  </a:lnTo>
                  <a:lnTo>
                    <a:pt x="6640047" y="241299"/>
                  </a:lnTo>
                  <a:lnTo>
                    <a:pt x="6627471" y="215899"/>
                  </a:lnTo>
                  <a:lnTo>
                    <a:pt x="6609889" y="203199"/>
                  </a:lnTo>
                  <a:lnTo>
                    <a:pt x="6615934" y="165099"/>
                  </a:lnTo>
                  <a:lnTo>
                    <a:pt x="6623276" y="139699"/>
                  </a:lnTo>
                  <a:lnTo>
                    <a:pt x="6630618" y="101599"/>
                  </a:lnTo>
                  <a:lnTo>
                    <a:pt x="6636663" y="63499"/>
                  </a:lnTo>
                  <a:lnTo>
                    <a:pt x="6637815" y="50799"/>
                  </a:lnTo>
                  <a:lnTo>
                    <a:pt x="6640856" y="38099"/>
                  </a:lnTo>
                  <a:lnTo>
                    <a:pt x="6645166" y="12699"/>
                  </a:lnTo>
                  <a:lnTo>
                    <a:pt x="6650125" y="0"/>
                  </a:lnTo>
                  <a:lnTo>
                    <a:pt x="6871238" y="0"/>
                  </a:lnTo>
                  <a:lnTo>
                    <a:pt x="6878184" y="38099"/>
                  </a:lnTo>
                  <a:lnTo>
                    <a:pt x="6884490" y="114299"/>
                  </a:lnTo>
                  <a:lnTo>
                    <a:pt x="6891394" y="152399"/>
                  </a:lnTo>
                  <a:lnTo>
                    <a:pt x="6891498" y="165099"/>
                  </a:lnTo>
                  <a:lnTo>
                    <a:pt x="6892230" y="165099"/>
                  </a:lnTo>
                  <a:lnTo>
                    <a:pt x="6894217" y="177799"/>
                  </a:lnTo>
                  <a:lnTo>
                    <a:pt x="6898087" y="190499"/>
                  </a:lnTo>
                  <a:lnTo>
                    <a:pt x="6879427" y="215899"/>
                  </a:lnTo>
                  <a:lnTo>
                    <a:pt x="6864554" y="228599"/>
                  </a:lnTo>
                  <a:lnTo>
                    <a:pt x="6854715" y="253999"/>
                  </a:lnTo>
                  <a:lnTo>
                    <a:pt x="6851157" y="279399"/>
                  </a:lnTo>
                  <a:lnTo>
                    <a:pt x="6858236" y="317499"/>
                  </a:lnTo>
                  <a:lnTo>
                    <a:pt x="6877830" y="355599"/>
                  </a:lnTo>
                  <a:lnTo>
                    <a:pt x="6907478" y="368299"/>
                  </a:lnTo>
                  <a:lnTo>
                    <a:pt x="6944720" y="380999"/>
                  </a:lnTo>
                  <a:close/>
                </a:path>
                <a:path w="8017509" h="7874000">
                  <a:moveTo>
                    <a:pt x="7296386" y="380999"/>
                  </a:moveTo>
                  <a:lnTo>
                    <a:pt x="6944720" y="380999"/>
                  </a:lnTo>
                  <a:lnTo>
                    <a:pt x="6982031" y="368299"/>
                  </a:lnTo>
                  <a:lnTo>
                    <a:pt x="7011833" y="355599"/>
                  </a:lnTo>
                  <a:lnTo>
                    <a:pt x="7031580" y="317499"/>
                  </a:lnTo>
                  <a:lnTo>
                    <a:pt x="7038728" y="279399"/>
                  </a:lnTo>
                  <a:lnTo>
                    <a:pt x="7037367" y="266699"/>
                  </a:lnTo>
                  <a:lnTo>
                    <a:pt x="7032862" y="241299"/>
                  </a:lnTo>
                  <a:lnTo>
                    <a:pt x="7024577" y="228599"/>
                  </a:lnTo>
                  <a:lnTo>
                    <a:pt x="7011879" y="215899"/>
                  </a:lnTo>
                  <a:lnTo>
                    <a:pt x="7016795" y="203199"/>
                  </a:lnTo>
                  <a:lnTo>
                    <a:pt x="7021083" y="203199"/>
                  </a:lnTo>
                  <a:lnTo>
                    <a:pt x="7024116" y="190499"/>
                  </a:lnTo>
                  <a:lnTo>
                    <a:pt x="7025266" y="177799"/>
                  </a:lnTo>
                  <a:lnTo>
                    <a:pt x="7029596" y="139699"/>
                  </a:lnTo>
                  <a:lnTo>
                    <a:pt x="7034526" y="88899"/>
                  </a:lnTo>
                  <a:lnTo>
                    <a:pt x="7043193" y="50799"/>
                  </a:lnTo>
                  <a:lnTo>
                    <a:pt x="7058734" y="12699"/>
                  </a:lnTo>
                  <a:lnTo>
                    <a:pt x="7058734" y="0"/>
                  </a:lnTo>
                  <a:lnTo>
                    <a:pt x="7226373" y="0"/>
                  </a:lnTo>
                  <a:lnTo>
                    <a:pt x="7227418" y="12699"/>
                  </a:lnTo>
                  <a:lnTo>
                    <a:pt x="7232020" y="50799"/>
                  </a:lnTo>
                  <a:lnTo>
                    <a:pt x="7239404" y="101599"/>
                  </a:lnTo>
                  <a:lnTo>
                    <a:pt x="7248183" y="139699"/>
                  </a:lnTo>
                  <a:lnTo>
                    <a:pt x="7259443" y="177799"/>
                  </a:lnTo>
                  <a:lnTo>
                    <a:pt x="7273228" y="203199"/>
                  </a:lnTo>
                  <a:lnTo>
                    <a:pt x="7259582" y="228599"/>
                  </a:lnTo>
                  <a:lnTo>
                    <a:pt x="7249066" y="241299"/>
                  </a:lnTo>
                  <a:lnTo>
                    <a:pt x="7242301" y="266699"/>
                  </a:lnTo>
                  <a:lnTo>
                    <a:pt x="7239909" y="292099"/>
                  </a:lnTo>
                  <a:lnTo>
                    <a:pt x="7247021" y="330199"/>
                  </a:lnTo>
                  <a:lnTo>
                    <a:pt x="7266683" y="355599"/>
                  </a:lnTo>
                  <a:lnTo>
                    <a:pt x="7296386" y="380999"/>
                  </a:lnTo>
                  <a:close/>
                </a:path>
                <a:path w="8017509" h="7874000">
                  <a:moveTo>
                    <a:pt x="7722595" y="393699"/>
                  </a:moveTo>
                  <a:lnTo>
                    <a:pt x="7333620" y="393699"/>
                  </a:lnTo>
                  <a:lnTo>
                    <a:pt x="7370919" y="380999"/>
                  </a:lnTo>
                  <a:lnTo>
                    <a:pt x="7400695" y="355599"/>
                  </a:lnTo>
                  <a:lnTo>
                    <a:pt x="7420417" y="330199"/>
                  </a:lnTo>
                  <a:lnTo>
                    <a:pt x="7427554" y="292099"/>
                  </a:lnTo>
                  <a:lnTo>
                    <a:pt x="7425263" y="266699"/>
                  </a:lnTo>
                  <a:lnTo>
                    <a:pt x="7419214" y="253999"/>
                  </a:lnTo>
                  <a:lnTo>
                    <a:pt x="7410642" y="241299"/>
                  </a:lnTo>
                  <a:lnTo>
                    <a:pt x="7400779" y="215899"/>
                  </a:lnTo>
                  <a:lnTo>
                    <a:pt x="7405780" y="203199"/>
                  </a:lnTo>
                  <a:lnTo>
                    <a:pt x="7420935" y="126999"/>
                  </a:lnTo>
                  <a:lnTo>
                    <a:pt x="7426958" y="101599"/>
                  </a:lnTo>
                  <a:lnTo>
                    <a:pt x="7441570" y="50799"/>
                  </a:lnTo>
                  <a:lnTo>
                    <a:pt x="7447635" y="25399"/>
                  </a:lnTo>
                  <a:lnTo>
                    <a:pt x="7454477" y="12699"/>
                  </a:lnTo>
                  <a:lnTo>
                    <a:pt x="7454477" y="0"/>
                  </a:lnTo>
                  <a:lnTo>
                    <a:pt x="7628661" y="0"/>
                  </a:lnTo>
                  <a:lnTo>
                    <a:pt x="7638535" y="25399"/>
                  </a:lnTo>
                  <a:lnTo>
                    <a:pt x="7647133" y="63499"/>
                  </a:lnTo>
                  <a:lnTo>
                    <a:pt x="7653208" y="88899"/>
                  </a:lnTo>
                  <a:lnTo>
                    <a:pt x="7655510" y="126999"/>
                  </a:lnTo>
                  <a:lnTo>
                    <a:pt x="7655616" y="152399"/>
                  </a:lnTo>
                  <a:lnTo>
                    <a:pt x="7656356" y="165099"/>
                  </a:lnTo>
                  <a:lnTo>
                    <a:pt x="7658365" y="190499"/>
                  </a:lnTo>
                  <a:lnTo>
                    <a:pt x="7662278" y="215899"/>
                  </a:lnTo>
                  <a:lnTo>
                    <a:pt x="7648554" y="228599"/>
                  </a:lnTo>
                  <a:lnTo>
                    <a:pt x="7637939" y="253999"/>
                  </a:lnTo>
                  <a:lnTo>
                    <a:pt x="7631090" y="266699"/>
                  </a:lnTo>
                  <a:lnTo>
                    <a:pt x="7628661" y="292099"/>
                  </a:lnTo>
                  <a:lnTo>
                    <a:pt x="7635797" y="330199"/>
                  </a:lnTo>
                  <a:lnTo>
                    <a:pt x="7655519" y="355599"/>
                  </a:lnTo>
                  <a:lnTo>
                    <a:pt x="7685295" y="380999"/>
                  </a:lnTo>
                  <a:lnTo>
                    <a:pt x="7722595" y="393699"/>
                  </a:lnTo>
                  <a:close/>
                </a:path>
                <a:path w="8017509" h="7874000">
                  <a:moveTo>
                    <a:pt x="8017485" y="393699"/>
                  </a:moveTo>
                  <a:lnTo>
                    <a:pt x="7722595" y="393699"/>
                  </a:lnTo>
                  <a:lnTo>
                    <a:pt x="7759914" y="380999"/>
                  </a:lnTo>
                  <a:lnTo>
                    <a:pt x="7789661" y="355599"/>
                  </a:lnTo>
                  <a:lnTo>
                    <a:pt x="7809340" y="330199"/>
                  </a:lnTo>
                  <a:lnTo>
                    <a:pt x="7816455" y="292099"/>
                  </a:lnTo>
                  <a:lnTo>
                    <a:pt x="7813934" y="266699"/>
                  </a:lnTo>
                  <a:lnTo>
                    <a:pt x="7806386" y="241299"/>
                  </a:lnTo>
                  <a:lnTo>
                    <a:pt x="7793832" y="228599"/>
                  </a:lnTo>
                  <a:lnTo>
                    <a:pt x="7776293" y="203199"/>
                  </a:lnTo>
                  <a:lnTo>
                    <a:pt x="7781208" y="190499"/>
                  </a:lnTo>
                  <a:lnTo>
                    <a:pt x="7785497" y="177799"/>
                  </a:lnTo>
                  <a:lnTo>
                    <a:pt x="7788530" y="165099"/>
                  </a:lnTo>
                  <a:lnTo>
                    <a:pt x="7789680" y="152399"/>
                  </a:lnTo>
                  <a:lnTo>
                    <a:pt x="7794658" y="126999"/>
                  </a:lnTo>
                  <a:lnTo>
                    <a:pt x="7798940" y="114299"/>
                  </a:lnTo>
                  <a:lnTo>
                    <a:pt x="7801938" y="88899"/>
                  </a:lnTo>
                  <a:lnTo>
                    <a:pt x="7803067" y="76199"/>
                  </a:lnTo>
                  <a:lnTo>
                    <a:pt x="7802045" y="50799"/>
                  </a:lnTo>
                  <a:lnTo>
                    <a:pt x="7797545" y="25399"/>
                  </a:lnTo>
                  <a:lnTo>
                    <a:pt x="7796523" y="0"/>
                  </a:lnTo>
                  <a:lnTo>
                    <a:pt x="8017485" y="0"/>
                  </a:lnTo>
                  <a:lnTo>
                    <a:pt x="8017485" y="393699"/>
                  </a:lnTo>
                  <a:close/>
                </a:path>
                <a:path w="8017509" h="7874000">
                  <a:moveTo>
                    <a:pt x="8017485" y="7873999"/>
                  </a:moveTo>
                  <a:lnTo>
                    <a:pt x="0" y="7873999"/>
                  </a:lnTo>
                  <a:lnTo>
                    <a:pt x="0" y="12699"/>
                  </a:lnTo>
                  <a:lnTo>
                    <a:pt x="214642" y="12699"/>
                  </a:lnTo>
                  <a:lnTo>
                    <a:pt x="215676" y="25399"/>
                  </a:lnTo>
                  <a:lnTo>
                    <a:pt x="220227" y="63499"/>
                  </a:lnTo>
                  <a:lnTo>
                    <a:pt x="221261" y="76199"/>
                  </a:lnTo>
                  <a:lnTo>
                    <a:pt x="221261" y="165099"/>
                  </a:lnTo>
                  <a:lnTo>
                    <a:pt x="222307" y="177799"/>
                  </a:lnTo>
                  <a:lnTo>
                    <a:pt x="226909" y="203199"/>
                  </a:lnTo>
                  <a:lnTo>
                    <a:pt x="227955" y="203199"/>
                  </a:lnTo>
                  <a:lnTo>
                    <a:pt x="204442" y="228599"/>
                  </a:lnTo>
                  <a:lnTo>
                    <a:pt x="185274" y="241299"/>
                  </a:lnTo>
                  <a:lnTo>
                    <a:pt x="172366" y="266699"/>
                  </a:lnTo>
                  <a:lnTo>
                    <a:pt x="167638" y="304799"/>
                  </a:lnTo>
                  <a:lnTo>
                    <a:pt x="174763" y="342899"/>
                  </a:lnTo>
                  <a:lnTo>
                    <a:pt x="194459" y="368299"/>
                  </a:lnTo>
                  <a:lnTo>
                    <a:pt x="224210" y="393699"/>
                  </a:lnTo>
                  <a:lnTo>
                    <a:pt x="261497" y="406399"/>
                  </a:lnTo>
                  <a:lnTo>
                    <a:pt x="8017485" y="406399"/>
                  </a:lnTo>
                  <a:lnTo>
                    <a:pt x="8017485" y="7873999"/>
                  </a:lnTo>
                  <a:close/>
                </a:path>
                <a:path w="8017509" h="7874000">
                  <a:moveTo>
                    <a:pt x="643481" y="406399"/>
                  </a:moveTo>
                  <a:lnTo>
                    <a:pt x="261497" y="406399"/>
                  </a:lnTo>
                  <a:lnTo>
                    <a:pt x="298785" y="393699"/>
                  </a:lnTo>
                  <a:lnTo>
                    <a:pt x="328536" y="368299"/>
                  </a:lnTo>
                  <a:lnTo>
                    <a:pt x="348232" y="342899"/>
                  </a:lnTo>
                  <a:lnTo>
                    <a:pt x="355357" y="304799"/>
                  </a:lnTo>
                  <a:lnTo>
                    <a:pt x="352940" y="279399"/>
                  </a:lnTo>
                  <a:lnTo>
                    <a:pt x="346116" y="266699"/>
                  </a:lnTo>
                  <a:lnTo>
                    <a:pt x="335527" y="241299"/>
                  </a:lnTo>
                  <a:lnTo>
                    <a:pt x="321815" y="228599"/>
                  </a:lnTo>
                  <a:lnTo>
                    <a:pt x="322977" y="203199"/>
                  </a:lnTo>
                  <a:lnTo>
                    <a:pt x="326035" y="190499"/>
                  </a:lnTo>
                  <a:lnTo>
                    <a:pt x="330349" y="177799"/>
                  </a:lnTo>
                  <a:lnTo>
                    <a:pt x="335276" y="152399"/>
                  </a:lnTo>
                  <a:lnTo>
                    <a:pt x="341520" y="114299"/>
                  </a:lnTo>
                  <a:lnTo>
                    <a:pt x="350309" y="88899"/>
                  </a:lnTo>
                  <a:lnTo>
                    <a:pt x="361622" y="50799"/>
                  </a:lnTo>
                  <a:lnTo>
                    <a:pt x="375438" y="12699"/>
                  </a:lnTo>
                  <a:lnTo>
                    <a:pt x="543002" y="12699"/>
                  </a:lnTo>
                  <a:lnTo>
                    <a:pt x="547980" y="38099"/>
                  </a:lnTo>
                  <a:lnTo>
                    <a:pt x="552987" y="76199"/>
                  </a:lnTo>
                  <a:lnTo>
                    <a:pt x="558021" y="101599"/>
                  </a:lnTo>
                  <a:lnTo>
                    <a:pt x="563083" y="126999"/>
                  </a:lnTo>
                  <a:lnTo>
                    <a:pt x="563187" y="139699"/>
                  </a:lnTo>
                  <a:lnTo>
                    <a:pt x="563920" y="177799"/>
                  </a:lnTo>
                  <a:lnTo>
                    <a:pt x="565907" y="203199"/>
                  </a:lnTo>
                  <a:lnTo>
                    <a:pt x="569777" y="241299"/>
                  </a:lnTo>
                  <a:lnTo>
                    <a:pt x="560917" y="253999"/>
                  </a:lnTo>
                  <a:lnTo>
                    <a:pt x="554623" y="266699"/>
                  </a:lnTo>
                  <a:lnTo>
                    <a:pt x="550867" y="292099"/>
                  </a:lnTo>
                  <a:lnTo>
                    <a:pt x="549621" y="304799"/>
                  </a:lnTo>
                  <a:lnTo>
                    <a:pt x="556736" y="342899"/>
                  </a:lnTo>
                  <a:lnTo>
                    <a:pt x="576414" y="368299"/>
                  </a:lnTo>
                  <a:lnTo>
                    <a:pt x="606162" y="393699"/>
                  </a:lnTo>
                  <a:lnTo>
                    <a:pt x="643481" y="406399"/>
                  </a:lnTo>
                  <a:close/>
                </a:path>
                <a:path w="8017509" h="7874000">
                  <a:moveTo>
                    <a:pt x="8017485" y="406399"/>
                  </a:moveTo>
                  <a:lnTo>
                    <a:pt x="643481" y="406399"/>
                  </a:lnTo>
                  <a:lnTo>
                    <a:pt x="680769" y="393699"/>
                  </a:lnTo>
                  <a:lnTo>
                    <a:pt x="710519" y="368299"/>
                  </a:lnTo>
                  <a:lnTo>
                    <a:pt x="730216" y="342899"/>
                  </a:lnTo>
                  <a:lnTo>
                    <a:pt x="737341" y="304799"/>
                  </a:lnTo>
                  <a:lnTo>
                    <a:pt x="736189" y="292099"/>
                  </a:lnTo>
                  <a:lnTo>
                    <a:pt x="733148" y="266699"/>
                  </a:lnTo>
                  <a:lnTo>
                    <a:pt x="728838" y="253999"/>
                  </a:lnTo>
                  <a:lnTo>
                    <a:pt x="723879" y="253999"/>
                  </a:lnTo>
                  <a:lnTo>
                    <a:pt x="728838" y="241299"/>
                  </a:lnTo>
                  <a:lnTo>
                    <a:pt x="733148" y="228599"/>
                  </a:lnTo>
                  <a:lnTo>
                    <a:pt x="736189" y="228599"/>
                  </a:lnTo>
                  <a:lnTo>
                    <a:pt x="737341" y="215899"/>
                  </a:lnTo>
                  <a:lnTo>
                    <a:pt x="737341" y="152399"/>
                  </a:lnTo>
                  <a:lnTo>
                    <a:pt x="742340" y="126999"/>
                  </a:lnTo>
                  <a:lnTo>
                    <a:pt x="757421" y="88899"/>
                  </a:lnTo>
                  <a:lnTo>
                    <a:pt x="762464" y="63499"/>
                  </a:lnTo>
                  <a:lnTo>
                    <a:pt x="772576" y="38099"/>
                  </a:lnTo>
                  <a:lnTo>
                    <a:pt x="777577" y="12699"/>
                  </a:lnTo>
                  <a:lnTo>
                    <a:pt x="918292" y="12699"/>
                  </a:lnTo>
                  <a:lnTo>
                    <a:pt x="921357" y="63499"/>
                  </a:lnTo>
                  <a:lnTo>
                    <a:pt x="922512" y="101599"/>
                  </a:lnTo>
                  <a:lnTo>
                    <a:pt x="924923" y="152399"/>
                  </a:lnTo>
                  <a:lnTo>
                    <a:pt x="931753" y="190499"/>
                  </a:lnTo>
                  <a:lnTo>
                    <a:pt x="932895" y="215899"/>
                  </a:lnTo>
                  <a:lnTo>
                    <a:pt x="935918" y="228599"/>
                  </a:lnTo>
                  <a:lnTo>
                    <a:pt x="940225" y="253999"/>
                  </a:lnTo>
                  <a:lnTo>
                    <a:pt x="945215" y="279399"/>
                  </a:lnTo>
                  <a:lnTo>
                    <a:pt x="945215" y="292099"/>
                  </a:lnTo>
                  <a:lnTo>
                    <a:pt x="952329" y="330199"/>
                  </a:lnTo>
                  <a:lnTo>
                    <a:pt x="972008" y="368299"/>
                  </a:lnTo>
                  <a:lnTo>
                    <a:pt x="1001755" y="393699"/>
                  </a:lnTo>
                  <a:lnTo>
                    <a:pt x="8017485" y="393699"/>
                  </a:lnTo>
                  <a:lnTo>
                    <a:pt x="8017485" y="406399"/>
                  </a:lnTo>
                  <a:close/>
                </a:path>
                <a:path w="8017509" h="7874000">
                  <a:moveTo>
                    <a:pt x="1390612" y="393699"/>
                  </a:moveTo>
                  <a:lnTo>
                    <a:pt x="1076363" y="393699"/>
                  </a:lnTo>
                  <a:lnTo>
                    <a:pt x="1106113" y="368299"/>
                  </a:lnTo>
                  <a:lnTo>
                    <a:pt x="1125809" y="330199"/>
                  </a:lnTo>
                  <a:lnTo>
                    <a:pt x="1132934" y="292099"/>
                  </a:lnTo>
                  <a:lnTo>
                    <a:pt x="1131668" y="279399"/>
                  </a:lnTo>
                  <a:lnTo>
                    <a:pt x="1127877" y="266699"/>
                  </a:lnTo>
                  <a:lnTo>
                    <a:pt x="1121576" y="241299"/>
                  </a:lnTo>
                  <a:lnTo>
                    <a:pt x="1112779" y="241299"/>
                  </a:lnTo>
                  <a:lnTo>
                    <a:pt x="1112779" y="203199"/>
                  </a:lnTo>
                  <a:lnTo>
                    <a:pt x="1114976" y="190499"/>
                  </a:lnTo>
                  <a:lnTo>
                    <a:pt x="1120319" y="165099"/>
                  </a:lnTo>
                  <a:lnTo>
                    <a:pt x="1126930" y="139699"/>
                  </a:lnTo>
                  <a:lnTo>
                    <a:pt x="1132934" y="114299"/>
                  </a:lnTo>
                  <a:lnTo>
                    <a:pt x="1140841" y="88899"/>
                  </a:lnTo>
                  <a:lnTo>
                    <a:pt x="1151718" y="38099"/>
                  </a:lnTo>
                  <a:lnTo>
                    <a:pt x="1159709" y="12699"/>
                  </a:lnTo>
                  <a:lnTo>
                    <a:pt x="1315111" y="12699"/>
                  </a:lnTo>
                  <a:lnTo>
                    <a:pt x="1318153" y="25399"/>
                  </a:lnTo>
                  <a:lnTo>
                    <a:pt x="1322463" y="38099"/>
                  </a:lnTo>
                  <a:lnTo>
                    <a:pt x="1327421" y="50799"/>
                  </a:lnTo>
                  <a:lnTo>
                    <a:pt x="1347474" y="126999"/>
                  </a:lnTo>
                  <a:lnTo>
                    <a:pt x="1357511" y="152399"/>
                  </a:lnTo>
                  <a:lnTo>
                    <a:pt x="1367583" y="190499"/>
                  </a:lnTo>
                  <a:lnTo>
                    <a:pt x="1368629" y="203199"/>
                  </a:lnTo>
                  <a:lnTo>
                    <a:pt x="1370930" y="203199"/>
                  </a:lnTo>
                  <a:lnTo>
                    <a:pt x="1373231" y="215899"/>
                  </a:lnTo>
                  <a:lnTo>
                    <a:pt x="1374277" y="215899"/>
                  </a:lnTo>
                  <a:lnTo>
                    <a:pt x="1356694" y="228599"/>
                  </a:lnTo>
                  <a:lnTo>
                    <a:pt x="1344118" y="253999"/>
                  </a:lnTo>
                  <a:lnTo>
                    <a:pt x="1336562" y="266699"/>
                  </a:lnTo>
                  <a:lnTo>
                    <a:pt x="1334041" y="292099"/>
                  </a:lnTo>
                  <a:lnTo>
                    <a:pt x="1341165" y="330199"/>
                  </a:lnTo>
                  <a:lnTo>
                    <a:pt x="1360862" y="368299"/>
                  </a:lnTo>
                  <a:lnTo>
                    <a:pt x="1390612" y="393699"/>
                  </a:lnTo>
                  <a:close/>
                </a:path>
                <a:path w="8017509" h="7874000">
                  <a:moveTo>
                    <a:pt x="1816726" y="393699"/>
                  </a:moveTo>
                  <a:lnTo>
                    <a:pt x="1465188" y="393699"/>
                  </a:lnTo>
                  <a:lnTo>
                    <a:pt x="1494939" y="368299"/>
                  </a:lnTo>
                  <a:lnTo>
                    <a:pt x="1514635" y="330199"/>
                  </a:lnTo>
                  <a:lnTo>
                    <a:pt x="1521760" y="292099"/>
                  </a:lnTo>
                  <a:lnTo>
                    <a:pt x="1519354" y="279399"/>
                  </a:lnTo>
                  <a:lnTo>
                    <a:pt x="1512556" y="253999"/>
                  </a:lnTo>
                  <a:lnTo>
                    <a:pt x="1501993" y="241299"/>
                  </a:lnTo>
                  <a:lnTo>
                    <a:pt x="1488292" y="215899"/>
                  </a:lnTo>
                  <a:lnTo>
                    <a:pt x="1497214" y="190499"/>
                  </a:lnTo>
                  <a:lnTo>
                    <a:pt x="1504226" y="152399"/>
                  </a:lnTo>
                  <a:lnTo>
                    <a:pt x="1509983" y="126999"/>
                  </a:lnTo>
                  <a:lnTo>
                    <a:pt x="1515141" y="88899"/>
                  </a:lnTo>
                  <a:lnTo>
                    <a:pt x="1516397" y="63499"/>
                  </a:lnTo>
                  <a:lnTo>
                    <a:pt x="1520170" y="50799"/>
                  </a:lnTo>
                  <a:lnTo>
                    <a:pt x="1526467" y="25399"/>
                  </a:lnTo>
                  <a:lnTo>
                    <a:pt x="1535296" y="12699"/>
                  </a:lnTo>
                  <a:lnTo>
                    <a:pt x="1729634" y="12699"/>
                  </a:lnTo>
                  <a:lnTo>
                    <a:pt x="1747321" y="50799"/>
                  </a:lnTo>
                  <a:lnTo>
                    <a:pt x="1760630" y="88899"/>
                  </a:lnTo>
                  <a:lnTo>
                    <a:pt x="1770173" y="139699"/>
                  </a:lnTo>
                  <a:lnTo>
                    <a:pt x="1776564" y="177799"/>
                  </a:lnTo>
                  <a:lnTo>
                    <a:pt x="1776564" y="203199"/>
                  </a:lnTo>
                  <a:lnTo>
                    <a:pt x="1754109" y="215899"/>
                  </a:lnTo>
                  <a:lnTo>
                    <a:pt x="1737267" y="241299"/>
                  </a:lnTo>
                  <a:lnTo>
                    <a:pt x="1726686" y="253999"/>
                  </a:lnTo>
                  <a:lnTo>
                    <a:pt x="1723015" y="292099"/>
                  </a:lnTo>
                  <a:lnTo>
                    <a:pt x="1730127" y="330199"/>
                  </a:lnTo>
                  <a:lnTo>
                    <a:pt x="1749790" y="355599"/>
                  </a:lnTo>
                  <a:lnTo>
                    <a:pt x="1779493" y="380999"/>
                  </a:lnTo>
                  <a:lnTo>
                    <a:pt x="1816726" y="393699"/>
                  </a:lnTo>
                  <a:close/>
                </a:path>
                <a:path w="8017509" h="7874000">
                  <a:moveTo>
                    <a:pt x="2219014" y="393699"/>
                  </a:moveTo>
                  <a:lnTo>
                    <a:pt x="1816726" y="393699"/>
                  </a:lnTo>
                  <a:lnTo>
                    <a:pt x="1854045" y="380999"/>
                  </a:lnTo>
                  <a:lnTo>
                    <a:pt x="1883792" y="355599"/>
                  </a:lnTo>
                  <a:lnTo>
                    <a:pt x="1903471" y="330199"/>
                  </a:lnTo>
                  <a:lnTo>
                    <a:pt x="1910586" y="292099"/>
                  </a:lnTo>
                  <a:lnTo>
                    <a:pt x="1908192" y="266699"/>
                  </a:lnTo>
                  <a:lnTo>
                    <a:pt x="1901419" y="253999"/>
                  </a:lnTo>
                  <a:lnTo>
                    <a:pt x="1890881" y="228599"/>
                  </a:lnTo>
                  <a:lnTo>
                    <a:pt x="1877192" y="215899"/>
                  </a:lnTo>
                  <a:lnTo>
                    <a:pt x="1884994" y="190499"/>
                  </a:lnTo>
                  <a:lnTo>
                    <a:pt x="1889687" y="165099"/>
                  </a:lnTo>
                  <a:lnTo>
                    <a:pt x="1893152" y="139699"/>
                  </a:lnTo>
                  <a:lnTo>
                    <a:pt x="1897273" y="126999"/>
                  </a:lnTo>
                  <a:lnTo>
                    <a:pt x="1902387" y="88899"/>
                  </a:lnTo>
                  <a:lnTo>
                    <a:pt x="1908122" y="63499"/>
                  </a:lnTo>
                  <a:lnTo>
                    <a:pt x="1915126" y="38099"/>
                  </a:lnTo>
                  <a:lnTo>
                    <a:pt x="1924047" y="12699"/>
                  </a:lnTo>
                  <a:lnTo>
                    <a:pt x="2166499" y="12699"/>
                  </a:lnTo>
                  <a:lnTo>
                    <a:pt x="2168774" y="25399"/>
                  </a:lnTo>
                  <a:lnTo>
                    <a:pt x="2171049" y="25399"/>
                  </a:lnTo>
                  <a:lnTo>
                    <a:pt x="2172084" y="38099"/>
                  </a:lnTo>
                  <a:lnTo>
                    <a:pt x="2174908" y="63499"/>
                  </a:lnTo>
                  <a:lnTo>
                    <a:pt x="2174594" y="76199"/>
                  </a:lnTo>
                  <a:lnTo>
                    <a:pt x="2173025" y="101599"/>
                  </a:lnTo>
                  <a:lnTo>
                    <a:pt x="2172084" y="126999"/>
                  </a:lnTo>
                  <a:lnTo>
                    <a:pt x="2172084" y="190499"/>
                  </a:lnTo>
                  <a:lnTo>
                    <a:pt x="2178777" y="190499"/>
                  </a:lnTo>
                  <a:lnTo>
                    <a:pt x="2178777" y="203199"/>
                  </a:lnTo>
                  <a:lnTo>
                    <a:pt x="2156322" y="215899"/>
                  </a:lnTo>
                  <a:lnTo>
                    <a:pt x="2139480" y="241299"/>
                  </a:lnTo>
                  <a:lnTo>
                    <a:pt x="2128899" y="253999"/>
                  </a:lnTo>
                  <a:lnTo>
                    <a:pt x="2125228" y="292099"/>
                  </a:lnTo>
                  <a:lnTo>
                    <a:pt x="2132341" y="330199"/>
                  </a:lnTo>
                  <a:lnTo>
                    <a:pt x="2152012" y="355599"/>
                  </a:lnTo>
                  <a:lnTo>
                    <a:pt x="2181737" y="380999"/>
                  </a:lnTo>
                  <a:lnTo>
                    <a:pt x="2219014" y="393699"/>
                  </a:lnTo>
                  <a:close/>
                </a:path>
                <a:path w="8017509" h="7874000">
                  <a:moveTo>
                    <a:pt x="3361493" y="393699"/>
                  </a:moveTo>
                  <a:lnTo>
                    <a:pt x="3009978" y="393699"/>
                  </a:lnTo>
                  <a:lnTo>
                    <a:pt x="3047297" y="380999"/>
                  </a:lnTo>
                  <a:lnTo>
                    <a:pt x="3077045" y="355599"/>
                  </a:lnTo>
                  <a:lnTo>
                    <a:pt x="3096723" y="330199"/>
                  </a:lnTo>
                  <a:lnTo>
                    <a:pt x="3103838" y="292099"/>
                  </a:lnTo>
                  <a:lnTo>
                    <a:pt x="3102487" y="266699"/>
                  </a:lnTo>
                  <a:lnTo>
                    <a:pt x="3097999" y="253999"/>
                  </a:lnTo>
                  <a:lnTo>
                    <a:pt x="3089718" y="241299"/>
                  </a:lnTo>
                  <a:lnTo>
                    <a:pt x="3076989" y="215899"/>
                  </a:lnTo>
                  <a:lnTo>
                    <a:pt x="3086285" y="203199"/>
                  </a:lnTo>
                  <a:lnTo>
                    <a:pt x="3089309" y="203199"/>
                  </a:lnTo>
                  <a:lnTo>
                    <a:pt x="3090450" y="190499"/>
                  </a:lnTo>
                  <a:lnTo>
                    <a:pt x="3094824" y="139699"/>
                  </a:lnTo>
                  <a:lnTo>
                    <a:pt x="3099784" y="101599"/>
                  </a:lnTo>
                  <a:lnTo>
                    <a:pt x="3108481" y="63499"/>
                  </a:lnTo>
                  <a:lnTo>
                    <a:pt x="3124067" y="12699"/>
                  </a:lnTo>
                  <a:lnTo>
                    <a:pt x="3291631" y="12699"/>
                  </a:lnTo>
                  <a:lnTo>
                    <a:pt x="3292677" y="25399"/>
                  </a:lnTo>
                  <a:lnTo>
                    <a:pt x="3297279" y="50799"/>
                  </a:lnTo>
                  <a:lnTo>
                    <a:pt x="3304536" y="101599"/>
                  </a:lnTo>
                  <a:lnTo>
                    <a:pt x="3313320" y="139699"/>
                  </a:lnTo>
                  <a:lnTo>
                    <a:pt x="3324629" y="177799"/>
                  </a:lnTo>
                  <a:lnTo>
                    <a:pt x="3338412" y="215899"/>
                  </a:lnTo>
                  <a:lnTo>
                    <a:pt x="3324688" y="228599"/>
                  </a:lnTo>
                  <a:lnTo>
                    <a:pt x="3314074" y="253999"/>
                  </a:lnTo>
                  <a:lnTo>
                    <a:pt x="3307224" y="266699"/>
                  </a:lnTo>
                  <a:lnTo>
                    <a:pt x="3304795" y="292099"/>
                  </a:lnTo>
                  <a:lnTo>
                    <a:pt x="3311953" y="330199"/>
                  </a:lnTo>
                  <a:lnTo>
                    <a:pt x="3331709" y="368299"/>
                  </a:lnTo>
                  <a:lnTo>
                    <a:pt x="3361493" y="393699"/>
                  </a:lnTo>
                  <a:close/>
                </a:path>
                <a:path w="8017509" h="7874000">
                  <a:moveTo>
                    <a:pt x="3750310" y="393699"/>
                  </a:moveTo>
                  <a:lnTo>
                    <a:pt x="3436017" y="393699"/>
                  </a:lnTo>
                  <a:lnTo>
                    <a:pt x="3465768" y="368299"/>
                  </a:lnTo>
                  <a:lnTo>
                    <a:pt x="3485464" y="330199"/>
                  </a:lnTo>
                  <a:lnTo>
                    <a:pt x="3492589" y="292099"/>
                  </a:lnTo>
                  <a:lnTo>
                    <a:pt x="3490300" y="279399"/>
                  </a:lnTo>
                  <a:lnTo>
                    <a:pt x="3484259" y="253999"/>
                  </a:lnTo>
                  <a:lnTo>
                    <a:pt x="3475709" y="241299"/>
                  </a:lnTo>
                  <a:lnTo>
                    <a:pt x="3465889" y="228599"/>
                  </a:lnTo>
                  <a:lnTo>
                    <a:pt x="3470887" y="203199"/>
                  </a:lnTo>
                  <a:lnTo>
                    <a:pt x="3480939" y="152399"/>
                  </a:lnTo>
                  <a:lnTo>
                    <a:pt x="3485895" y="126999"/>
                  </a:lnTo>
                  <a:lnTo>
                    <a:pt x="3491982" y="101599"/>
                  </a:lnTo>
                  <a:lnTo>
                    <a:pt x="3506667" y="50799"/>
                  </a:lnTo>
                  <a:lnTo>
                    <a:pt x="3512670" y="25399"/>
                  </a:lnTo>
                  <a:lnTo>
                    <a:pt x="3519512" y="25399"/>
                  </a:lnTo>
                  <a:lnTo>
                    <a:pt x="3519512" y="12699"/>
                  </a:lnTo>
                  <a:lnTo>
                    <a:pt x="3693844" y="12699"/>
                  </a:lnTo>
                  <a:lnTo>
                    <a:pt x="3714697" y="63499"/>
                  </a:lnTo>
                  <a:lnTo>
                    <a:pt x="3719186" y="101599"/>
                  </a:lnTo>
                  <a:lnTo>
                    <a:pt x="3720650" y="152399"/>
                  </a:lnTo>
                  <a:lnTo>
                    <a:pt x="3721391" y="177799"/>
                  </a:lnTo>
                  <a:lnTo>
                    <a:pt x="3723400" y="203199"/>
                  </a:lnTo>
                  <a:lnTo>
                    <a:pt x="3727313" y="215899"/>
                  </a:lnTo>
                  <a:lnTo>
                    <a:pt x="3713569" y="241299"/>
                  </a:lnTo>
                  <a:lnTo>
                    <a:pt x="3702983" y="253999"/>
                  </a:lnTo>
                  <a:lnTo>
                    <a:pt x="3696177" y="279399"/>
                  </a:lnTo>
                  <a:lnTo>
                    <a:pt x="3693770" y="292099"/>
                  </a:lnTo>
                  <a:lnTo>
                    <a:pt x="3700884" y="330199"/>
                  </a:lnTo>
                  <a:lnTo>
                    <a:pt x="3720563" y="368299"/>
                  </a:lnTo>
                  <a:lnTo>
                    <a:pt x="3750310" y="393699"/>
                  </a:lnTo>
                  <a:close/>
                </a:path>
                <a:path w="8017509" h="7874000">
                  <a:moveTo>
                    <a:pt x="4118715" y="393699"/>
                  </a:moveTo>
                  <a:lnTo>
                    <a:pt x="3824929" y="393699"/>
                  </a:lnTo>
                  <a:lnTo>
                    <a:pt x="3854706" y="368299"/>
                  </a:lnTo>
                  <a:lnTo>
                    <a:pt x="3874427" y="330199"/>
                  </a:lnTo>
                  <a:lnTo>
                    <a:pt x="3881564" y="292099"/>
                  </a:lnTo>
                  <a:lnTo>
                    <a:pt x="3879031" y="266699"/>
                  </a:lnTo>
                  <a:lnTo>
                    <a:pt x="3871449" y="253999"/>
                  </a:lnTo>
                  <a:lnTo>
                    <a:pt x="3858847" y="228599"/>
                  </a:lnTo>
                  <a:lnTo>
                    <a:pt x="3841253" y="215899"/>
                  </a:lnTo>
                  <a:lnTo>
                    <a:pt x="3846169" y="203199"/>
                  </a:lnTo>
                  <a:lnTo>
                    <a:pt x="3850457" y="190499"/>
                  </a:lnTo>
                  <a:lnTo>
                    <a:pt x="3853490" y="165099"/>
                  </a:lnTo>
                  <a:lnTo>
                    <a:pt x="3854641" y="152399"/>
                  </a:lnTo>
                  <a:lnTo>
                    <a:pt x="3859556" y="139699"/>
                  </a:lnTo>
                  <a:lnTo>
                    <a:pt x="3863844" y="114299"/>
                  </a:lnTo>
                  <a:lnTo>
                    <a:pt x="3866877" y="101599"/>
                  </a:lnTo>
                  <a:lnTo>
                    <a:pt x="3868028" y="76199"/>
                  </a:lnTo>
                  <a:lnTo>
                    <a:pt x="3866982" y="63499"/>
                  </a:lnTo>
                  <a:lnTo>
                    <a:pt x="3862380" y="25399"/>
                  </a:lnTo>
                  <a:lnTo>
                    <a:pt x="3861334" y="12699"/>
                  </a:lnTo>
                  <a:lnTo>
                    <a:pt x="4109147" y="12699"/>
                  </a:lnTo>
                  <a:lnTo>
                    <a:pt x="4110193" y="25399"/>
                  </a:lnTo>
                  <a:lnTo>
                    <a:pt x="4114795" y="63499"/>
                  </a:lnTo>
                  <a:lnTo>
                    <a:pt x="4115841" y="76199"/>
                  </a:lnTo>
                  <a:lnTo>
                    <a:pt x="4115841" y="152399"/>
                  </a:lnTo>
                  <a:lnTo>
                    <a:pt x="4116875" y="165099"/>
                  </a:lnTo>
                  <a:lnTo>
                    <a:pt x="4121426" y="190499"/>
                  </a:lnTo>
                  <a:lnTo>
                    <a:pt x="4122460" y="203199"/>
                  </a:lnTo>
                  <a:lnTo>
                    <a:pt x="4098916" y="215899"/>
                  </a:lnTo>
                  <a:lnTo>
                    <a:pt x="4079751" y="241299"/>
                  </a:lnTo>
                  <a:lnTo>
                    <a:pt x="4066861" y="266699"/>
                  </a:lnTo>
                  <a:lnTo>
                    <a:pt x="4062143" y="292099"/>
                  </a:lnTo>
                  <a:lnTo>
                    <a:pt x="4069268" y="330199"/>
                  </a:lnTo>
                  <a:lnTo>
                    <a:pt x="4088964" y="368299"/>
                  </a:lnTo>
                  <a:lnTo>
                    <a:pt x="4118715" y="393699"/>
                  </a:lnTo>
                  <a:close/>
                </a:path>
                <a:path w="8017509" h="7874000">
                  <a:moveTo>
                    <a:pt x="4541158" y="393699"/>
                  </a:moveTo>
                  <a:lnTo>
                    <a:pt x="4193322" y="393699"/>
                  </a:lnTo>
                  <a:lnTo>
                    <a:pt x="4223069" y="368299"/>
                  </a:lnTo>
                  <a:lnTo>
                    <a:pt x="4242748" y="330199"/>
                  </a:lnTo>
                  <a:lnTo>
                    <a:pt x="4249863" y="292099"/>
                  </a:lnTo>
                  <a:lnTo>
                    <a:pt x="4247468" y="279399"/>
                  </a:lnTo>
                  <a:lnTo>
                    <a:pt x="4240687" y="253999"/>
                  </a:lnTo>
                  <a:lnTo>
                    <a:pt x="4230127" y="241299"/>
                  </a:lnTo>
                  <a:lnTo>
                    <a:pt x="4216394" y="215899"/>
                  </a:lnTo>
                  <a:lnTo>
                    <a:pt x="4217558" y="203199"/>
                  </a:lnTo>
                  <a:lnTo>
                    <a:pt x="4220624" y="190499"/>
                  </a:lnTo>
                  <a:lnTo>
                    <a:pt x="4224960" y="165099"/>
                  </a:lnTo>
                  <a:lnTo>
                    <a:pt x="4229930" y="152399"/>
                  </a:lnTo>
                  <a:lnTo>
                    <a:pt x="4236152" y="114299"/>
                  </a:lnTo>
                  <a:lnTo>
                    <a:pt x="4244898" y="76199"/>
                  </a:lnTo>
                  <a:lnTo>
                    <a:pt x="4256182" y="38099"/>
                  </a:lnTo>
                  <a:lnTo>
                    <a:pt x="4270018" y="12699"/>
                  </a:lnTo>
                  <a:lnTo>
                    <a:pt x="4477893" y="12699"/>
                  </a:lnTo>
                  <a:lnTo>
                    <a:pt x="4498048" y="114299"/>
                  </a:lnTo>
                  <a:lnTo>
                    <a:pt x="4498152" y="139699"/>
                  </a:lnTo>
                  <a:lnTo>
                    <a:pt x="4498885" y="165099"/>
                  </a:lnTo>
                  <a:lnTo>
                    <a:pt x="4500872" y="203199"/>
                  </a:lnTo>
                  <a:lnTo>
                    <a:pt x="4504741" y="241299"/>
                  </a:lnTo>
                  <a:lnTo>
                    <a:pt x="4495944" y="253999"/>
                  </a:lnTo>
                  <a:lnTo>
                    <a:pt x="4489644" y="266699"/>
                  </a:lnTo>
                  <a:lnTo>
                    <a:pt x="4485853" y="279399"/>
                  </a:lnTo>
                  <a:lnTo>
                    <a:pt x="4484586" y="292099"/>
                  </a:lnTo>
                  <a:lnTo>
                    <a:pt x="4491702" y="330199"/>
                  </a:lnTo>
                  <a:lnTo>
                    <a:pt x="4511389" y="368299"/>
                  </a:lnTo>
                  <a:lnTo>
                    <a:pt x="4541158" y="393699"/>
                  </a:lnTo>
                  <a:close/>
                </a:path>
                <a:path w="8017509" h="7874000">
                  <a:moveTo>
                    <a:pt x="4974114" y="393699"/>
                  </a:moveTo>
                  <a:lnTo>
                    <a:pt x="4615808" y="393699"/>
                  </a:lnTo>
                  <a:lnTo>
                    <a:pt x="4645559" y="368299"/>
                  </a:lnTo>
                  <a:lnTo>
                    <a:pt x="4665255" y="330199"/>
                  </a:lnTo>
                  <a:lnTo>
                    <a:pt x="4672380" y="292099"/>
                  </a:lnTo>
                  <a:lnTo>
                    <a:pt x="4671227" y="279399"/>
                  </a:lnTo>
                  <a:lnTo>
                    <a:pt x="4668178" y="266699"/>
                  </a:lnTo>
                  <a:lnTo>
                    <a:pt x="4663846" y="253999"/>
                  </a:lnTo>
                  <a:lnTo>
                    <a:pt x="4658844" y="241299"/>
                  </a:lnTo>
                  <a:lnTo>
                    <a:pt x="4663846" y="241299"/>
                  </a:lnTo>
                  <a:lnTo>
                    <a:pt x="4668178" y="228599"/>
                  </a:lnTo>
                  <a:lnTo>
                    <a:pt x="4671227" y="215899"/>
                  </a:lnTo>
                  <a:lnTo>
                    <a:pt x="4672380" y="203199"/>
                  </a:lnTo>
                  <a:lnTo>
                    <a:pt x="4672380" y="139699"/>
                  </a:lnTo>
                  <a:lnTo>
                    <a:pt x="4682420" y="114299"/>
                  </a:lnTo>
                  <a:lnTo>
                    <a:pt x="4692461" y="76199"/>
                  </a:lnTo>
                  <a:lnTo>
                    <a:pt x="4697461" y="63499"/>
                  </a:lnTo>
                  <a:lnTo>
                    <a:pt x="4707574" y="25399"/>
                  </a:lnTo>
                  <a:lnTo>
                    <a:pt x="4712616" y="12699"/>
                  </a:lnTo>
                  <a:lnTo>
                    <a:pt x="4853405" y="12699"/>
                  </a:lnTo>
                  <a:lnTo>
                    <a:pt x="4856439" y="50799"/>
                  </a:lnTo>
                  <a:lnTo>
                    <a:pt x="4857598" y="101599"/>
                  </a:lnTo>
                  <a:lnTo>
                    <a:pt x="4860026" y="139699"/>
                  </a:lnTo>
                  <a:lnTo>
                    <a:pt x="4866867" y="190499"/>
                  </a:lnTo>
                  <a:lnTo>
                    <a:pt x="4868019" y="203199"/>
                  </a:lnTo>
                  <a:lnTo>
                    <a:pt x="4871060" y="228599"/>
                  </a:lnTo>
                  <a:lnTo>
                    <a:pt x="4875370" y="241299"/>
                  </a:lnTo>
                  <a:lnTo>
                    <a:pt x="4880329" y="266699"/>
                  </a:lnTo>
                  <a:lnTo>
                    <a:pt x="4880329" y="292099"/>
                  </a:lnTo>
                  <a:lnTo>
                    <a:pt x="4887442" y="330199"/>
                  </a:lnTo>
                  <a:lnTo>
                    <a:pt x="4907112" y="355599"/>
                  </a:lnTo>
                  <a:lnTo>
                    <a:pt x="4936838" y="380999"/>
                  </a:lnTo>
                  <a:lnTo>
                    <a:pt x="4974114" y="393699"/>
                  </a:lnTo>
                  <a:close/>
                </a:path>
              </a:pathLst>
            </a:custGeom>
            <a:solidFill>
              <a:srgbClr val="FAF9F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3006" y="1738769"/>
              <a:ext cx="569851" cy="489380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1595" y="1443773"/>
              <a:ext cx="140970" cy="321945"/>
            </a:xfrm>
            <a:custGeom>
              <a:avLst/>
              <a:gdLst/>
              <a:ahLst/>
              <a:cxnLst/>
              <a:rect l="l" t="t" r="r" b="b"/>
              <a:pathLst>
                <a:path w="140969" h="321944">
                  <a:moveTo>
                    <a:pt x="100478" y="321618"/>
                  </a:moveTo>
                  <a:lnTo>
                    <a:pt x="0" y="13310"/>
                  </a:lnTo>
                  <a:lnTo>
                    <a:pt x="40161" y="0"/>
                  </a:lnTo>
                  <a:lnTo>
                    <a:pt x="140715" y="308232"/>
                  </a:lnTo>
                  <a:lnTo>
                    <a:pt x="100478" y="321618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86318" y="954392"/>
              <a:ext cx="634365" cy="682625"/>
            </a:xfrm>
            <a:custGeom>
              <a:avLst/>
              <a:gdLst/>
              <a:ahLst/>
              <a:cxnLst/>
              <a:rect l="l" t="t" r="r" b="b"/>
              <a:pathLst>
                <a:path w="634365" h="682625">
                  <a:moveTo>
                    <a:pt x="239742" y="682357"/>
                  </a:moveTo>
                  <a:lnTo>
                    <a:pt x="193604" y="680501"/>
                  </a:lnTo>
                  <a:lnTo>
                    <a:pt x="153438" y="672360"/>
                  </a:lnTo>
                  <a:lnTo>
                    <a:pt x="95731" y="637220"/>
                  </a:lnTo>
                  <a:lnTo>
                    <a:pt x="80546" y="610219"/>
                  </a:lnTo>
                  <a:lnTo>
                    <a:pt x="73778" y="603378"/>
                  </a:lnTo>
                  <a:lnTo>
                    <a:pt x="79479" y="538265"/>
                  </a:lnTo>
                  <a:lnTo>
                    <a:pt x="98972" y="487753"/>
                  </a:lnTo>
                  <a:lnTo>
                    <a:pt x="120947" y="444784"/>
                  </a:lnTo>
                  <a:lnTo>
                    <a:pt x="134095" y="415612"/>
                  </a:lnTo>
                  <a:lnTo>
                    <a:pt x="139134" y="328478"/>
                  </a:lnTo>
                  <a:lnTo>
                    <a:pt x="134095" y="281822"/>
                  </a:lnTo>
                  <a:lnTo>
                    <a:pt x="113940" y="261533"/>
                  </a:lnTo>
                  <a:lnTo>
                    <a:pt x="82980" y="251178"/>
                  </a:lnTo>
                  <a:lnTo>
                    <a:pt x="52005" y="223868"/>
                  </a:lnTo>
                  <a:lnTo>
                    <a:pt x="23513" y="185237"/>
                  </a:lnTo>
                  <a:lnTo>
                    <a:pt x="0" y="140917"/>
                  </a:lnTo>
                  <a:lnTo>
                    <a:pt x="154176" y="60382"/>
                  </a:lnTo>
                  <a:lnTo>
                    <a:pt x="174406" y="93994"/>
                  </a:lnTo>
                  <a:lnTo>
                    <a:pt x="160944" y="60382"/>
                  </a:lnTo>
                  <a:lnTo>
                    <a:pt x="382057" y="0"/>
                  </a:lnTo>
                  <a:lnTo>
                    <a:pt x="393186" y="47911"/>
                  </a:lnTo>
                  <a:lnTo>
                    <a:pt x="395510" y="96457"/>
                  </a:lnTo>
                  <a:lnTo>
                    <a:pt x="387778" y="138715"/>
                  </a:lnTo>
                  <a:lnTo>
                    <a:pt x="368744" y="167762"/>
                  </a:lnTo>
                  <a:lnTo>
                    <a:pt x="364321" y="200023"/>
                  </a:lnTo>
                  <a:lnTo>
                    <a:pt x="388807" y="239800"/>
                  </a:lnTo>
                  <a:lnTo>
                    <a:pt x="423360" y="277040"/>
                  </a:lnTo>
                  <a:lnTo>
                    <a:pt x="464875" y="311888"/>
                  </a:lnTo>
                  <a:lnTo>
                    <a:pt x="549695" y="348760"/>
                  </a:lnTo>
                  <a:lnTo>
                    <a:pt x="577371" y="356173"/>
                  </a:lnTo>
                  <a:lnTo>
                    <a:pt x="600019" y="368689"/>
                  </a:lnTo>
                  <a:lnTo>
                    <a:pt x="617604" y="386281"/>
                  </a:lnTo>
                  <a:lnTo>
                    <a:pt x="630093" y="408919"/>
                  </a:lnTo>
                  <a:lnTo>
                    <a:pt x="634361" y="438268"/>
                  </a:lnTo>
                  <a:lnTo>
                    <a:pt x="627547" y="470205"/>
                  </a:lnTo>
                  <a:lnTo>
                    <a:pt x="584121" y="537130"/>
                  </a:lnTo>
                  <a:lnTo>
                    <a:pt x="549233" y="569764"/>
                  </a:lnTo>
                  <a:lnTo>
                    <a:pt x="506711" y="600277"/>
                  </a:lnTo>
                  <a:lnTo>
                    <a:pt x="457417" y="627490"/>
                  </a:lnTo>
                  <a:lnTo>
                    <a:pt x="402212" y="650226"/>
                  </a:lnTo>
                  <a:lnTo>
                    <a:pt x="345223" y="667219"/>
                  </a:lnTo>
                  <a:lnTo>
                    <a:pt x="290674" y="677930"/>
                  </a:lnTo>
                  <a:lnTo>
                    <a:pt x="239742" y="682357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686318" y="1041694"/>
              <a:ext cx="302260" cy="596900"/>
            </a:xfrm>
            <a:custGeom>
              <a:avLst/>
              <a:gdLst/>
              <a:ahLst/>
              <a:cxnLst/>
              <a:rect l="l" t="t" r="r" b="b"/>
              <a:pathLst>
                <a:path w="302259" h="596900">
                  <a:moveTo>
                    <a:pt x="236883" y="596281"/>
                  </a:moveTo>
                  <a:lnTo>
                    <a:pt x="180426" y="592226"/>
                  </a:lnTo>
                  <a:lnTo>
                    <a:pt x="134275" y="578231"/>
                  </a:lnTo>
                  <a:lnTo>
                    <a:pt x="100344" y="554920"/>
                  </a:lnTo>
                  <a:lnTo>
                    <a:pt x="80546" y="522917"/>
                  </a:lnTo>
                  <a:lnTo>
                    <a:pt x="73778" y="516076"/>
                  </a:lnTo>
                  <a:lnTo>
                    <a:pt x="73778" y="502765"/>
                  </a:lnTo>
                  <a:lnTo>
                    <a:pt x="79479" y="450963"/>
                  </a:lnTo>
                  <a:lnTo>
                    <a:pt x="98972" y="400451"/>
                  </a:lnTo>
                  <a:lnTo>
                    <a:pt x="120947" y="357483"/>
                  </a:lnTo>
                  <a:lnTo>
                    <a:pt x="134095" y="328310"/>
                  </a:lnTo>
                  <a:lnTo>
                    <a:pt x="139134" y="241176"/>
                  </a:lnTo>
                  <a:lnTo>
                    <a:pt x="134095" y="194520"/>
                  </a:lnTo>
                  <a:lnTo>
                    <a:pt x="113940" y="174231"/>
                  </a:lnTo>
                  <a:lnTo>
                    <a:pt x="82980" y="163876"/>
                  </a:lnTo>
                  <a:lnTo>
                    <a:pt x="52005" y="136566"/>
                  </a:lnTo>
                  <a:lnTo>
                    <a:pt x="23513" y="97935"/>
                  </a:lnTo>
                  <a:lnTo>
                    <a:pt x="0" y="53615"/>
                  </a:lnTo>
                  <a:lnTo>
                    <a:pt x="107321" y="0"/>
                  </a:lnTo>
                  <a:lnTo>
                    <a:pt x="174406" y="26696"/>
                  </a:lnTo>
                  <a:lnTo>
                    <a:pt x="181908" y="83657"/>
                  </a:lnTo>
                  <a:lnTo>
                    <a:pt x="192280" y="119075"/>
                  </a:lnTo>
                  <a:lnTo>
                    <a:pt x="239909" y="164227"/>
                  </a:lnTo>
                  <a:lnTo>
                    <a:pt x="256431" y="198529"/>
                  </a:lnTo>
                  <a:lnTo>
                    <a:pt x="265408" y="234086"/>
                  </a:lnTo>
                  <a:lnTo>
                    <a:pt x="268117" y="261458"/>
                  </a:lnTo>
                  <a:lnTo>
                    <a:pt x="265531" y="276634"/>
                  </a:lnTo>
                  <a:lnTo>
                    <a:pt x="242571" y="337520"/>
                  </a:lnTo>
                  <a:lnTo>
                    <a:pt x="229706" y="378378"/>
                  </a:lnTo>
                  <a:lnTo>
                    <a:pt x="220926" y="422944"/>
                  </a:lnTo>
                  <a:lnTo>
                    <a:pt x="219983" y="468792"/>
                  </a:lnTo>
                  <a:lnTo>
                    <a:pt x="230634" y="513497"/>
                  </a:lnTo>
                  <a:lnTo>
                    <a:pt x="256632" y="554631"/>
                  </a:lnTo>
                  <a:lnTo>
                    <a:pt x="301734" y="589769"/>
                  </a:lnTo>
                  <a:lnTo>
                    <a:pt x="236883" y="596281"/>
                  </a:lnTo>
                  <a:close/>
                </a:path>
              </a:pathLst>
            </a:custGeom>
            <a:solidFill>
              <a:srgbClr val="6FB52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807027" y="1376698"/>
              <a:ext cx="504825" cy="242570"/>
            </a:xfrm>
            <a:custGeom>
              <a:avLst/>
              <a:gdLst/>
              <a:ahLst/>
              <a:cxnLst/>
              <a:rect l="l" t="t" r="r" b="b"/>
              <a:pathLst>
                <a:path w="504825" h="242569">
                  <a:moveTo>
                    <a:pt x="502766" y="6915"/>
                  </a:moveTo>
                  <a:lnTo>
                    <a:pt x="496147" y="0"/>
                  </a:lnTo>
                  <a:lnTo>
                    <a:pt x="502766" y="0"/>
                  </a:lnTo>
                  <a:lnTo>
                    <a:pt x="502766" y="6915"/>
                  </a:lnTo>
                  <a:close/>
                </a:path>
                <a:path w="504825" h="242569">
                  <a:moveTo>
                    <a:pt x="206394" y="230366"/>
                  </a:moveTo>
                  <a:lnTo>
                    <a:pt x="107256" y="230366"/>
                  </a:lnTo>
                  <a:lnTo>
                    <a:pt x="158889" y="225847"/>
                  </a:lnTo>
                  <a:lnTo>
                    <a:pt x="215361" y="213892"/>
                  </a:lnTo>
                  <a:lnTo>
                    <a:pt x="274810" y="194309"/>
                  </a:lnTo>
                  <a:lnTo>
                    <a:pt x="337797" y="168370"/>
                  </a:lnTo>
                  <a:lnTo>
                    <a:pt x="392037" y="138322"/>
                  </a:lnTo>
                  <a:lnTo>
                    <a:pt x="436592" y="105659"/>
                  </a:lnTo>
                  <a:lnTo>
                    <a:pt x="470523" y="71875"/>
                  </a:lnTo>
                  <a:lnTo>
                    <a:pt x="492894" y="38463"/>
                  </a:lnTo>
                  <a:lnTo>
                    <a:pt x="502766" y="6915"/>
                  </a:lnTo>
                  <a:lnTo>
                    <a:pt x="504591" y="32075"/>
                  </a:lnTo>
                  <a:lnTo>
                    <a:pt x="471081" y="91615"/>
                  </a:lnTo>
                  <a:lnTo>
                    <a:pt x="438092" y="123163"/>
                  </a:lnTo>
                  <a:lnTo>
                    <a:pt x="395845" y="154007"/>
                  </a:lnTo>
                  <a:lnTo>
                    <a:pt x="345514" y="182731"/>
                  </a:lnTo>
                  <a:lnTo>
                    <a:pt x="288272" y="207917"/>
                  </a:lnTo>
                  <a:lnTo>
                    <a:pt x="222243" y="227438"/>
                  </a:lnTo>
                  <a:lnTo>
                    <a:pt x="206394" y="230366"/>
                  </a:lnTo>
                  <a:close/>
                </a:path>
                <a:path w="504825" h="242569">
                  <a:moveTo>
                    <a:pt x="103918" y="242273"/>
                  </a:moveTo>
                  <a:lnTo>
                    <a:pt x="56854" y="237216"/>
                  </a:lnTo>
                  <a:lnTo>
                    <a:pt x="21343" y="223595"/>
                  </a:lnTo>
                  <a:lnTo>
                    <a:pt x="0" y="201225"/>
                  </a:lnTo>
                  <a:lnTo>
                    <a:pt x="25949" y="217862"/>
                  </a:lnTo>
                  <a:lnTo>
                    <a:pt x="62322" y="227640"/>
                  </a:lnTo>
                  <a:lnTo>
                    <a:pt x="107256" y="230366"/>
                  </a:lnTo>
                  <a:lnTo>
                    <a:pt x="206394" y="230366"/>
                  </a:lnTo>
                  <a:lnTo>
                    <a:pt x="159919" y="238951"/>
                  </a:lnTo>
                  <a:lnTo>
                    <a:pt x="103918" y="242273"/>
                  </a:lnTo>
                  <a:close/>
                </a:path>
              </a:pathLst>
            </a:custGeom>
            <a:solidFill>
              <a:srgbClr val="A6D8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686318" y="921703"/>
              <a:ext cx="389255" cy="220345"/>
            </a:xfrm>
            <a:custGeom>
              <a:avLst/>
              <a:gdLst/>
              <a:ahLst/>
              <a:cxnLst/>
              <a:rect l="l" t="t" r="r" b="b"/>
              <a:pathLst>
                <a:path w="389255" h="220344">
                  <a:moveTo>
                    <a:pt x="100891" y="219781"/>
                  </a:moveTo>
                  <a:lnTo>
                    <a:pt x="52791" y="216761"/>
                  </a:lnTo>
                  <a:lnTo>
                    <a:pt x="17877" y="203437"/>
                  </a:lnTo>
                  <a:lnTo>
                    <a:pt x="0" y="180150"/>
                  </a:lnTo>
                  <a:lnTo>
                    <a:pt x="2005" y="150019"/>
                  </a:lnTo>
                  <a:lnTo>
                    <a:pt x="22359" y="117272"/>
                  </a:lnTo>
                  <a:lnTo>
                    <a:pt x="58475" y="84183"/>
                  </a:lnTo>
                  <a:lnTo>
                    <a:pt x="107764" y="53024"/>
                  </a:lnTo>
                  <a:lnTo>
                    <a:pt x="167638" y="26070"/>
                  </a:lnTo>
                  <a:lnTo>
                    <a:pt x="230540" y="7561"/>
                  </a:lnTo>
                  <a:lnTo>
                    <a:pt x="287976" y="0"/>
                  </a:lnTo>
                  <a:lnTo>
                    <a:pt x="336087" y="3053"/>
                  </a:lnTo>
                  <a:lnTo>
                    <a:pt x="371015" y="16390"/>
                  </a:lnTo>
                  <a:lnTo>
                    <a:pt x="388900" y="39679"/>
                  </a:lnTo>
                  <a:lnTo>
                    <a:pt x="386873" y="69836"/>
                  </a:lnTo>
                  <a:lnTo>
                    <a:pt x="366529" y="102574"/>
                  </a:lnTo>
                  <a:lnTo>
                    <a:pt x="330435" y="135619"/>
                  </a:lnTo>
                  <a:lnTo>
                    <a:pt x="281156" y="166697"/>
                  </a:lnTo>
                  <a:lnTo>
                    <a:pt x="221261" y="193535"/>
                  </a:lnTo>
                  <a:lnTo>
                    <a:pt x="158331" y="212153"/>
                  </a:lnTo>
                  <a:lnTo>
                    <a:pt x="100891" y="219781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99706" y="932607"/>
              <a:ext cx="362585" cy="200025"/>
            </a:xfrm>
            <a:custGeom>
              <a:avLst/>
              <a:gdLst/>
              <a:ahLst/>
              <a:cxnLst/>
              <a:rect l="l" t="t" r="r" b="b"/>
              <a:pathLst>
                <a:path w="362584" h="200025">
                  <a:moveTo>
                    <a:pt x="97068" y="199759"/>
                  </a:moveTo>
                  <a:lnTo>
                    <a:pt x="52919" y="198708"/>
                  </a:lnTo>
                  <a:lnTo>
                    <a:pt x="19705" y="188647"/>
                  </a:lnTo>
                  <a:lnTo>
                    <a:pt x="0" y="169246"/>
                  </a:lnTo>
                  <a:lnTo>
                    <a:pt x="1248" y="142429"/>
                  </a:lnTo>
                  <a:lnTo>
                    <a:pt x="52660" y="81112"/>
                  </a:lnTo>
                  <a:lnTo>
                    <a:pt x="98311" y="52379"/>
                  </a:lnTo>
                  <a:lnTo>
                    <a:pt x="154251" y="28775"/>
                  </a:lnTo>
                  <a:lnTo>
                    <a:pt x="213153" y="9372"/>
                  </a:lnTo>
                  <a:lnTo>
                    <a:pt x="266926" y="0"/>
                  </a:lnTo>
                  <a:lnTo>
                    <a:pt x="312028" y="960"/>
                  </a:lnTo>
                  <a:lnTo>
                    <a:pt x="344916" y="12558"/>
                  </a:lnTo>
                  <a:lnTo>
                    <a:pt x="362051" y="35096"/>
                  </a:lnTo>
                  <a:lnTo>
                    <a:pt x="360832" y="62117"/>
                  </a:lnTo>
                  <a:lnTo>
                    <a:pt x="309428" y="123722"/>
                  </a:lnTo>
                  <a:lnTo>
                    <a:pt x="263785" y="152531"/>
                  </a:lnTo>
                  <a:lnTo>
                    <a:pt x="207874" y="176162"/>
                  </a:lnTo>
                  <a:lnTo>
                    <a:pt x="149578" y="192133"/>
                  </a:lnTo>
                  <a:lnTo>
                    <a:pt x="97068" y="199759"/>
                  </a:lnTo>
                  <a:close/>
                </a:path>
              </a:pathLst>
            </a:custGeom>
            <a:solidFill>
              <a:srgbClr val="99D04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699706" y="961457"/>
              <a:ext cx="362585" cy="173990"/>
            </a:xfrm>
            <a:custGeom>
              <a:avLst/>
              <a:gdLst/>
              <a:ahLst/>
              <a:cxnLst/>
              <a:rect l="l" t="t" r="r" b="b"/>
              <a:pathLst>
                <a:path w="362584" h="173990">
                  <a:moveTo>
                    <a:pt x="191778" y="152368"/>
                  </a:moveTo>
                  <a:lnTo>
                    <a:pt x="77943" y="152368"/>
                  </a:lnTo>
                  <a:lnTo>
                    <a:pt x="136738" y="146066"/>
                  </a:lnTo>
                  <a:lnTo>
                    <a:pt x="201180" y="127160"/>
                  </a:lnTo>
                  <a:lnTo>
                    <a:pt x="262024" y="97837"/>
                  </a:lnTo>
                  <a:lnTo>
                    <a:pt x="310965" y="63524"/>
                  </a:lnTo>
                  <a:lnTo>
                    <a:pt x="343577" y="29238"/>
                  </a:lnTo>
                  <a:lnTo>
                    <a:pt x="355431" y="0"/>
                  </a:lnTo>
                  <a:lnTo>
                    <a:pt x="362051" y="0"/>
                  </a:lnTo>
                  <a:lnTo>
                    <a:pt x="362051" y="6246"/>
                  </a:lnTo>
                  <a:lnTo>
                    <a:pt x="360839" y="33238"/>
                  </a:lnTo>
                  <a:lnTo>
                    <a:pt x="342555" y="63740"/>
                  </a:lnTo>
                  <a:lnTo>
                    <a:pt x="309460" y="94851"/>
                  </a:lnTo>
                  <a:lnTo>
                    <a:pt x="263813" y="123675"/>
                  </a:lnTo>
                  <a:lnTo>
                    <a:pt x="207874" y="147312"/>
                  </a:lnTo>
                  <a:lnTo>
                    <a:pt x="191778" y="152368"/>
                  </a:lnTo>
                  <a:close/>
                </a:path>
                <a:path w="362584" h="173990">
                  <a:moveTo>
                    <a:pt x="95162" y="173773"/>
                  </a:moveTo>
                  <a:lnTo>
                    <a:pt x="50060" y="171780"/>
                  </a:lnTo>
                  <a:lnTo>
                    <a:pt x="17163" y="160471"/>
                  </a:lnTo>
                  <a:lnTo>
                    <a:pt x="0" y="140470"/>
                  </a:lnTo>
                  <a:lnTo>
                    <a:pt x="0" y="127160"/>
                  </a:lnTo>
                  <a:lnTo>
                    <a:pt x="30472" y="146066"/>
                  </a:lnTo>
                  <a:lnTo>
                    <a:pt x="77943" y="152368"/>
                  </a:lnTo>
                  <a:lnTo>
                    <a:pt x="191778" y="152368"/>
                  </a:lnTo>
                  <a:lnTo>
                    <a:pt x="148942" y="165825"/>
                  </a:lnTo>
                  <a:lnTo>
                    <a:pt x="95162" y="173773"/>
                  </a:lnTo>
                  <a:close/>
                </a:path>
              </a:pathLst>
            </a:custGeom>
            <a:solidFill>
              <a:srgbClr val="E3F2C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490248" y="1644998"/>
              <a:ext cx="569850" cy="482390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7839209" y="1343086"/>
              <a:ext cx="140970" cy="321945"/>
            </a:xfrm>
            <a:custGeom>
              <a:avLst/>
              <a:gdLst/>
              <a:ahLst/>
              <a:cxnLst/>
              <a:rect l="l" t="t" r="r" b="b"/>
              <a:pathLst>
                <a:path w="140970" h="321944">
                  <a:moveTo>
                    <a:pt x="100404" y="321915"/>
                  </a:moveTo>
                  <a:lnTo>
                    <a:pt x="0" y="13608"/>
                  </a:lnTo>
                  <a:lnTo>
                    <a:pt x="40161" y="0"/>
                  </a:lnTo>
                  <a:lnTo>
                    <a:pt x="140566" y="308381"/>
                  </a:lnTo>
                  <a:lnTo>
                    <a:pt x="100404" y="321915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503710" y="853780"/>
              <a:ext cx="634365" cy="682625"/>
            </a:xfrm>
            <a:custGeom>
              <a:avLst/>
              <a:gdLst/>
              <a:ahLst/>
              <a:cxnLst/>
              <a:rect l="l" t="t" r="r" b="b"/>
              <a:pathLst>
                <a:path w="634365" h="682625">
                  <a:moveTo>
                    <a:pt x="239755" y="682357"/>
                  </a:moveTo>
                  <a:lnTo>
                    <a:pt x="193604" y="680482"/>
                  </a:lnTo>
                  <a:lnTo>
                    <a:pt x="153425" y="672330"/>
                  </a:lnTo>
                  <a:lnTo>
                    <a:pt x="95714" y="637167"/>
                  </a:lnTo>
                  <a:lnTo>
                    <a:pt x="80547" y="610145"/>
                  </a:lnTo>
                  <a:lnTo>
                    <a:pt x="73779" y="603303"/>
                  </a:lnTo>
                  <a:lnTo>
                    <a:pt x="79480" y="538194"/>
                  </a:lnTo>
                  <a:lnTo>
                    <a:pt x="98972" y="487707"/>
                  </a:lnTo>
                  <a:lnTo>
                    <a:pt x="120948" y="444804"/>
                  </a:lnTo>
                  <a:lnTo>
                    <a:pt x="134095" y="415761"/>
                  </a:lnTo>
                  <a:lnTo>
                    <a:pt x="139078" y="328515"/>
                  </a:lnTo>
                  <a:lnTo>
                    <a:pt x="134032" y="281783"/>
                  </a:lnTo>
                  <a:lnTo>
                    <a:pt x="113940" y="261458"/>
                  </a:lnTo>
                  <a:lnTo>
                    <a:pt x="82979" y="251117"/>
                  </a:lnTo>
                  <a:lnTo>
                    <a:pt x="52005" y="223850"/>
                  </a:lnTo>
                  <a:lnTo>
                    <a:pt x="23513" y="185288"/>
                  </a:lnTo>
                  <a:lnTo>
                    <a:pt x="0" y="141065"/>
                  </a:lnTo>
                  <a:lnTo>
                    <a:pt x="154102" y="60679"/>
                  </a:lnTo>
                  <a:lnTo>
                    <a:pt x="174332" y="93994"/>
                  </a:lnTo>
                  <a:lnTo>
                    <a:pt x="160870" y="60679"/>
                  </a:lnTo>
                  <a:lnTo>
                    <a:pt x="382057" y="0"/>
                  </a:lnTo>
                  <a:lnTo>
                    <a:pt x="393145" y="48056"/>
                  </a:lnTo>
                  <a:lnTo>
                    <a:pt x="395454" y="96615"/>
                  </a:lnTo>
                  <a:lnTo>
                    <a:pt x="387736" y="138788"/>
                  </a:lnTo>
                  <a:lnTo>
                    <a:pt x="368744" y="167687"/>
                  </a:lnTo>
                  <a:lnTo>
                    <a:pt x="364290" y="200006"/>
                  </a:lnTo>
                  <a:lnTo>
                    <a:pt x="388779" y="239847"/>
                  </a:lnTo>
                  <a:lnTo>
                    <a:pt x="423350" y="277164"/>
                  </a:lnTo>
                  <a:lnTo>
                    <a:pt x="464885" y="311970"/>
                  </a:lnTo>
                  <a:lnTo>
                    <a:pt x="549696" y="348686"/>
                  </a:lnTo>
                  <a:lnTo>
                    <a:pt x="577340" y="357210"/>
                  </a:lnTo>
                  <a:lnTo>
                    <a:pt x="599991" y="371366"/>
                  </a:lnTo>
                  <a:lnTo>
                    <a:pt x="617595" y="389260"/>
                  </a:lnTo>
                  <a:lnTo>
                    <a:pt x="630094" y="408994"/>
                  </a:lnTo>
                  <a:lnTo>
                    <a:pt x="634359" y="438389"/>
                  </a:lnTo>
                  <a:lnTo>
                    <a:pt x="627537" y="470353"/>
                  </a:lnTo>
                  <a:lnTo>
                    <a:pt x="584094" y="537297"/>
                  </a:lnTo>
                  <a:lnTo>
                    <a:pt x="549201" y="569929"/>
                  </a:lnTo>
                  <a:lnTo>
                    <a:pt x="506680" y="600435"/>
                  </a:lnTo>
                  <a:lnTo>
                    <a:pt x="457396" y="627641"/>
                  </a:lnTo>
                  <a:lnTo>
                    <a:pt x="402213" y="650375"/>
                  </a:lnTo>
                  <a:lnTo>
                    <a:pt x="345242" y="667297"/>
                  </a:lnTo>
                  <a:lnTo>
                    <a:pt x="290695" y="677960"/>
                  </a:lnTo>
                  <a:lnTo>
                    <a:pt x="239755" y="682357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7503932" y="941156"/>
              <a:ext cx="302260" cy="596900"/>
            </a:xfrm>
            <a:custGeom>
              <a:avLst/>
              <a:gdLst/>
              <a:ahLst/>
              <a:cxnLst/>
              <a:rect l="l" t="t" r="r" b="b"/>
              <a:pathLst>
                <a:path w="302259" h="596900">
                  <a:moveTo>
                    <a:pt x="236912" y="596377"/>
                  </a:moveTo>
                  <a:lnTo>
                    <a:pt x="180459" y="592264"/>
                  </a:lnTo>
                  <a:lnTo>
                    <a:pt x="134297" y="578214"/>
                  </a:lnTo>
                  <a:lnTo>
                    <a:pt x="100352" y="554862"/>
                  </a:lnTo>
                  <a:lnTo>
                    <a:pt x="80547" y="522843"/>
                  </a:lnTo>
                  <a:lnTo>
                    <a:pt x="73779" y="516002"/>
                  </a:lnTo>
                  <a:lnTo>
                    <a:pt x="73779" y="502691"/>
                  </a:lnTo>
                  <a:lnTo>
                    <a:pt x="79480" y="450892"/>
                  </a:lnTo>
                  <a:lnTo>
                    <a:pt x="98973" y="400405"/>
                  </a:lnTo>
                  <a:lnTo>
                    <a:pt x="120948" y="357502"/>
                  </a:lnTo>
                  <a:lnTo>
                    <a:pt x="134095" y="328459"/>
                  </a:lnTo>
                  <a:lnTo>
                    <a:pt x="139190" y="241213"/>
                  </a:lnTo>
                  <a:lnTo>
                    <a:pt x="134158" y="194481"/>
                  </a:lnTo>
                  <a:lnTo>
                    <a:pt x="113940" y="174157"/>
                  </a:lnTo>
                  <a:lnTo>
                    <a:pt x="82979" y="163816"/>
                  </a:lnTo>
                  <a:lnTo>
                    <a:pt x="52005" y="136548"/>
                  </a:lnTo>
                  <a:lnTo>
                    <a:pt x="23513" y="97986"/>
                  </a:lnTo>
                  <a:lnTo>
                    <a:pt x="0" y="53764"/>
                  </a:lnTo>
                  <a:lnTo>
                    <a:pt x="107246" y="0"/>
                  </a:lnTo>
                  <a:lnTo>
                    <a:pt x="174332" y="26547"/>
                  </a:lnTo>
                  <a:lnTo>
                    <a:pt x="181890" y="83648"/>
                  </a:lnTo>
                  <a:lnTo>
                    <a:pt x="192310" y="118999"/>
                  </a:lnTo>
                  <a:lnTo>
                    <a:pt x="240035" y="164099"/>
                  </a:lnTo>
                  <a:lnTo>
                    <a:pt x="256505" y="198380"/>
                  </a:lnTo>
                  <a:lnTo>
                    <a:pt x="265431" y="233916"/>
                  </a:lnTo>
                  <a:lnTo>
                    <a:pt x="268117" y="261310"/>
                  </a:lnTo>
                  <a:lnTo>
                    <a:pt x="265553" y="276515"/>
                  </a:lnTo>
                  <a:lnTo>
                    <a:pt x="242621" y="337482"/>
                  </a:lnTo>
                  <a:lnTo>
                    <a:pt x="229762" y="378384"/>
                  </a:lnTo>
                  <a:lnTo>
                    <a:pt x="220981" y="422993"/>
                  </a:lnTo>
                  <a:lnTo>
                    <a:pt x="220033" y="468880"/>
                  </a:lnTo>
                  <a:lnTo>
                    <a:pt x="230673" y="513616"/>
                  </a:lnTo>
                  <a:lnTo>
                    <a:pt x="256655" y="554772"/>
                  </a:lnTo>
                  <a:lnTo>
                    <a:pt x="301734" y="589918"/>
                  </a:lnTo>
                  <a:lnTo>
                    <a:pt x="236912" y="596377"/>
                  </a:lnTo>
                  <a:close/>
                </a:path>
              </a:pathLst>
            </a:custGeom>
            <a:solidFill>
              <a:srgbClr val="F9C61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7618170" y="1276308"/>
              <a:ext cx="504825" cy="242570"/>
            </a:xfrm>
            <a:custGeom>
              <a:avLst/>
              <a:gdLst/>
              <a:ahLst/>
              <a:cxnLst/>
              <a:rect l="l" t="t" r="r" b="b"/>
              <a:pathLst>
                <a:path w="504825" h="242569">
                  <a:moveTo>
                    <a:pt x="205880" y="230338"/>
                  </a:moveTo>
                  <a:lnTo>
                    <a:pt x="107209" y="230338"/>
                  </a:lnTo>
                  <a:lnTo>
                    <a:pt x="158862" y="225839"/>
                  </a:lnTo>
                  <a:lnTo>
                    <a:pt x="215373" y="213891"/>
                  </a:lnTo>
                  <a:lnTo>
                    <a:pt x="274885" y="194309"/>
                  </a:lnTo>
                  <a:lnTo>
                    <a:pt x="337835" y="168266"/>
                  </a:lnTo>
                  <a:lnTo>
                    <a:pt x="391847" y="138132"/>
                  </a:lnTo>
                  <a:lnTo>
                    <a:pt x="435801" y="105408"/>
                  </a:lnTo>
                  <a:lnTo>
                    <a:pt x="468581" y="71594"/>
                  </a:lnTo>
                  <a:lnTo>
                    <a:pt x="489069" y="38189"/>
                  </a:lnTo>
                  <a:lnTo>
                    <a:pt x="496146" y="6692"/>
                  </a:lnTo>
                  <a:lnTo>
                    <a:pt x="496146" y="0"/>
                  </a:lnTo>
                  <a:lnTo>
                    <a:pt x="502915" y="0"/>
                  </a:lnTo>
                  <a:lnTo>
                    <a:pt x="502915" y="6692"/>
                  </a:lnTo>
                  <a:lnTo>
                    <a:pt x="504392" y="34283"/>
                  </a:lnTo>
                  <a:lnTo>
                    <a:pt x="492626" y="64609"/>
                  </a:lnTo>
                  <a:lnTo>
                    <a:pt x="469134" y="96254"/>
                  </a:lnTo>
                  <a:lnTo>
                    <a:pt x="435434" y="127802"/>
                  </a:lnTo>
                  <a:lnTo>
                    <a:pt x="393045" y="157836"/>
                  </a:lnTo>
                  <a:lnTo>
                    <a:pt x="343485" y="184939"/>
                  </a:lnTo>
                  <a:lnTo>
                    <a:pt x="288272" y="207694"/>
                  </a:lnTo>
                  <a:lnTo>
                    <a:pt x="222201" y="227307"/>
                  </a:lnTo>
                  <a:lnTo>
                    <a:pt x="205880" y="230338"/>
                  </a:lnTo>
                  <a:close/>
                </a:path>
                <a:path w="504825" h="242569">
                  <a:moveTo>
                    <a:pt x="103918" y="242217"/>
                  </a:moveTo>
                  <a:lnTo>
                    <a:pt x="56887" y="237142"/>
                  </a:lnTo>
                  <a:lnTo>
                    <a:pt x="21384" y="223465"/>
                  </a:lnTo>
                  <a:lnTo>
                    <a:pt x="0" y="201002"/>
                  </a:lnTo>
                  <a:lnTo>
                    <a:pt x="25919" y="217733"/>
                  </a:lnTo>
                  <a:lnTo>
                    <a:pt x="62275" y="227574"/>
                  </a:lnTo>
                  <a:lnTo>
                    <a:pt x="107209" y="230338"/>
                  </a:lnTo>
                  <a:lnTo>
                    <a:pt x="205880" y="230338"/>
                  </a:lnTo>
                  <a:lnTo>
                    <a:pt x="159886" y="238877"/>
                  </a:lnTo>
                  <a:lnTo>
                    <a:pt x="103918" y="242217"/>
                  </a:lnTo>
                  <a:close/>
                </a:path>
              </a:pathLst>
            </a:custGeom>
            <a:solidFill>
              <a:srgbClr val="F7F98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7503859" y="821105"/>
              <a:ext cx="389255" cy="220345"/>
            </a:xfrm>
            <a:custGeom>
              <a:avLst/>
              <a:gdLst/>
              <a:ahLst/>
              <a:cxnLst/>
              <a:rect l="l" t="t" r="r" b="b"/>
              <a:pathLst>
                <a:path w="389254" h="220344">
                  <a:moveTo>
                    <a:pt x="388899" y="39598"/>
                  </a:moveTo>
                  <a:lnTo>
                    <a:pt x="371068" y="16344"/>
                  </a:lnTo>
                  <a:lnTo>
                    <a:pt x="336169" y="3022"/>
                  </a:lnTo>
                  <a:lnTo>
                    <a:pt x="288048" y="0"/>
                  </a:lnTo>
                  <a:lnTo>
                    <a:pt x="230581" y="7632"/>
                  </a:lnTo>
                  <a:lnTo>
                    <a:pt x="167627" y="26289"/>
                  </a:lnTo>
                  <a:lnTo>
                    <a:pt x="107759" y="53149"/>
                  </a:lnTo>
                  <a:lnTo>
                    <a:pt x="58470" y="84239"/>
                  </a:lnTo>
                  <a:lnTo>
                    <a:pt x="22352" y="117284"/>
                  </a:lnTo>
                  <a:lnTo>
                    <a:pt x="1993" y="150025"/>
                  </a:lnTo>
                  <a:lnTo>
                    <a:pt x="0" y="180213"/>
                  </a:lnTo>
                  <a:lnTo>
                    <a:pt x="17881" y="203593"/>
                  </a:lnTo>
                  <a:lnTo>
                    <a:pt x="52806" y="216954"/>
                  </a:lnTo>
                  <a:lnTo>
                    <a:pt x="100914" y="219976"/>
                  </a:lnTo>
                  <a:lnTo>
                    <a:pt x="158356" y="212344"/>
                  </a:lnTo>
                  <a:lnTo>
                    <a:pt x="221259" y="193751"/>
                  </a:lnTo>
                  <a:lnTo>
                    <a:pt x="281190" y="166801"/>
                  </a:lnTo>
                  <a:lnTo>
                    <a:pt x="330479" y="135648"/>
                  </a:lnTo>
                  <a:lnTo>
                    <a:pt x="366572" y="102565"/>
                  </a:lnTo>
                  <a:lnTo>
                    <a:pt x="386905" y="69786"/>
                  </a:lnTo>
                  <a:lnTo>
                    <a:pt x="388899" y="39598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7517320" y="860696"/>
              <a:ext cx="362585" cy="174625"/>
            </a:xfrm>
            <a:custGeom>
              <a:avLst/>
              <a:gdLst/>
              <a:ahLst/>
              <a:cxnLst/>
              <a:rect l="l" t="t" r="r" b="b"/>
              <a:pathLst>
                <a:path w="362584" h="174625">
                  <a:moveTo>
                    <a:pt x="192240" y="152443"/>
                  </a:moveTo>
                  <a:lnTo>
                    <a:pt x="78008" y="152443"/>
                  </a:lnTo>
                  <a:lnTo>
                    <a:pt x="136790" y="146141"/>
                  </a:lnTo>
                  <a:lnTo>
                    <a:pt x="201255" y="127234"/>
                  </a:lnTo>
                  <a:lnTo>
                    <a:pt x="262054" y="98862"/>
                  </a:lnTo>
                  <a:lnTo>
                    <a:pt x="310965" y="66126"/>
                  </a:lnTo>
                  <a:lnTo>
                    <a:pt x="343547" y="32136"/>
                  </a:lnTo>
                  <a:lnTo>
                    <a:pt x="355357" y="0"/>
                  </a:lnTo>
                  <a:lnTo>
                    <a:pt x="362050" y="0"/>
                  </a:lnTo>
                  <a:lnTo>
                    <a:pt x="342497" y="63989"/>
                  </a:lnTo>
                  <a:lnTo>
                    <a:pt x="309390" y="95056"/>
                  </a:lnTo>
                  <a:lnTo>
                    <a:pt x="263739" y="123871"/>
                  </a:lnTo>
                  <a:lnTo>
                    <a:pt x="207800" y="147535"/>
                  </a:lnTo>
                  <a:lnTo>
                    <a:pt x="192240" y="152443"/>
                  </a:lnTo>
                  <a:close/>
                </a:path>
                <a:path w="362584" h="174625">
                  <a:moveTo>
                    <a:pt x="95145" y="174077"/>
                  </a:moveTo>
                  <a:lnTo>
                    <a:pt x="50055" y="172062"/>
                  </a:lnTo>
                  <a:lnTo>
                    <a:pt x="17163" y="160699"/>
                  </a:lnTo>
                  <a:lnTo>
                    <a:pt x="0" y="140619"/>
                  </a:lnTo>
                  <a:lnTo>
                    <a:pt x="0" y="127234"/>
                  </a:lnTo>
                  <a:lnTo>
                    <a:pt x="30536" y="146141"/>
                  </a:lnTo>
                  <a:lnTo>
                    <a:pt x="78008" y="152443"/>
                  </a:lnTo>
                  <a:lnTo>
                    <a:pt x="192240" y="152443"/>
                  </a:lnTo>
                  <a:lnTo>
                    <a:pt x="148904" y="166112"/>
                  </a:lnTo>
                  <a:lnTo>
                    <a:pt x="95145" y="174077"/>
                  </a:lnTo>
                  <a:close/>
                </a:path>
              </a:pathLst>
            </a:custGeom>
            <a:solidFill>
              <a:srgbClr val="F7FAE3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9151551" y="768521"/>
            <a:ext cx="8289290" cy="8213725"/>
            <a:chOff x="9151551" y="768521"/>
            <a:chExt cx="8289290" cy="8213725"/>
          </a:xfrm>
        </p:grpSpPr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151551" y="815206"/>
              <a:ext cx="8288750" cy="8166698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9320348" y="835274"/>
              <a:ext cx="8073390" cy="7924800"/>
            </a:xfrm>
            <a:custGeom>
              <a:avLst/>
              <a:gdLst/>
              <a:ahLst/>
              <a:cxnLst/>
              <a:rect l="l" t="t" r="r" b="b"/>
              <a:pathLst>
                <a:path w="8073390" h="7924800">
                  <a:moveTo>
                    <a:pt x="2639175" y="393700"/>
                  </a:moveTo>
                  <a:lnTo>
                    <a:pt x="2234398" y="393700"/>
                  </a:lnTo>
                  <a:lnTo>
                    <a:pt x="2271901" y="381000"/>
                  </a:lnTo>
                  <a:lnTo>
                    <a:pt x="2301836" y="355600"/>
                  </a:lnTo>
                  <a:lnTo>
                    <a:pt x="2321660" y="330200"/>
                  </a:lnTo>
                  <a:lnTo>
                    <a:pt x="2328833" y="292100"/>
                  </a:lnTo>
                  <a:lnTo>
                    <a:pt x="2325253" y="266700"/>
                  </a:lnTo>
                  <a:lnTo>
                    <a:pt x="2315353" y="241300"/>
                  </a:lnTo>
                  <a:lnTo>
                    <a:pt x="2300399" y="215900"/>
                  </a:lnTo>
                  <a:lnTo>
                    <a:pt x="2281653" y="203200"/>
                  </a:lnTo>
                  <a:lnTo>
                    <a:pt x="2285614" y="177800"/>
                  </a:lnTo>
                  <a:lnTo>
                    <a:pt x="2288346" y="165100"/>
                  </a:lnTo>
                  <a:lnTo>
                    <a:pt x="2291121" y="139700"/>
                  </a:lnTo>
                  <a:lnTo>
                    <a:pt x="2295208" y="127000"/>
                  </a:lnTo>
                  <a:lnTo>
                    <a:pt x="2305138" y="101600"/>
                  </a:lnTo>
                  <a:lnTo>
                    <a:pt x="2314492" y="76200"/>
                  </a:lnTo>
                  <a:lnTo>
                    <a:pt x="2322610" y="50800"/>
                  </a:lnTo>
                  <a:lnTo>
                    <a:pt x="2328833" y="25400"/>
                  </a:lnTo>
                  <a:lnTo>
                    <a:pt x="2335648" y="12700"/>
                  </a:lnTo>
                  <a:lnTo>
                    <a:pt x="2335648" y="0"/>
                  </a:lnTo>
                  <a:lnTo>
                    <a:pt x="2537849" y="0"/>
                  </a:lnTo>
                  <a:lnTo>
                    <a:pt x="2550815" y="25400"/>
                  </a:lnTo>
                  <a:lnTo>
                    <a:pt x="2560635" y="50800"/>
                  </a:lnTo>
                  <a:lnTo>
                    <a:pt x="2569191" y="76200"/>
                  </a:lnTo>
                  <a:lnTo>
                    <a:pt x="2578365" y="88900"/>
                  </a:lnTo>
                  <a:lnTo>
                    <a:pt x="2585253" y="114300"/>
                  </a:lnTo>
                  <a:lnTo>
                    <a:pt x="2587698" y="139700"/>
                  </a:lnTo>
                  <a:lnTo>
                    <a:pt x="2588864" y="152400"/>
                  </a:lnTo>
                  <a:lnTo>
                    <a:pt x="2591919" y="177800"/>
                  </a:lnTo>
                  <a:lnTo>
                    <a:pt x="2591919" y="203200"/>
                  </a:lnTo>
                  <a:lnTo>
                    <a:pt x="2573174" y="215900"/>
                  </a:lnTo>
                  <a:lnTo>
                    <a:pt x="2558219" y="241300"/>
                  </a:lnTo>
                  <a:lnTo>
                    <a:pt x="2548320" y="266700"/>
                  </a:lnTo>
                  <a:lnTo>
                    <a:pt x="2544739" y="292100"/>
                  </a:lnTo>
                  <a:lnTo>
                    <a:pt x="2551902" y="330200"/>
                  </a:lnTo>
                  <a:lnTo>
                    <a:pt x="2571709" y="355600"/>
                  </a:lnTo>
                  <a:lnTo>
                    <a:pt x="2601640" y="381000"/>
                  </a:lnTo>
                  <a:lnTo>
                    <a:pt x="2639175" y="393700"/>
                  </a:lnTo>
                  <a:close/>
                </a:path>
                <a:path w="8073390" h="7924800">
                  <a:moveTo>
                    <a:pt x="3030846" y="393700"/>
                  </a:moveTo>
                  <a:lnTo>
                    <a:pt x="2639175" y="393700"/>
                  </a:lnTo>
                  <a:lnTo>
                    <a:pt x="2676733" y="381000"/>
                  </a:lnTo>
                  <a:lnTo>
                    <a:pt x="2706716" y="355600"/>
                  </a:lnTo>
                  <a:lnTo>
                    <a:pt x="2726574" y="330200"/>
                  </a:lnTo>
                  <a:lnTo>
                    <a:pt x="2733760" y="292100"/>
                  </a:lnTo>
                  <a:lnTo>
                    <a:pt x="2731230" y="266700"/>
                  </a:lnTo>
                  <a:lnTo>
                    <a:pt x="2723631" y="241300"/>
                  </a:lnTo>
                  <a:lnTo>
                    <a:pt x="2710949" y="228600"/>
                  </a:lnTo>
                  <a:lnTo>
                    <a:pt x="2693170" y="215900"/>
                  </a:lnTo>
                  <a:lnTo>
                    <a:pt x="2699323" y="177800"/>
                  </a:lnTo>
                  <a:lnTo>
                    <a:pt x="2706725" y="139700"/>
                  </a:lnTo>
                  <a:lnTo>
                    <a:pt x="2714127" y="114300"/>
                  </a:lnTo>
                  <a:lnTo>
                    <a:pt x="2720280" y="76200"/>
                  </a:lnTo>
                  <a:lnTo>
                    <a:pt x="2721439" y="63500"/>
                  </a:lnTo>
                  <a:lnTo>
                    <a:pt x="2724502" y="38100"/>
                  </a:lnTo>
                  <a:lnTo>
                    <a:pt x="2728842" y="25400"/>
                  </a:lnTo>
                  <a:lnTo>
                    <a:pt x="2733835" y="0"/>
                  </a:lnTo>
                  <a:lnTo>
                    <a:pt x="2956556" y="0"/>
                  </a:lnTo>
                  <a:lnTo>
                    <a:pt x="2963527" y="38100"/>
                  </a:lnTo>
                  <a:lnTo>
                    <a:pt x="2966666" y="88900"/>
                  </a:lnTo>
                  <a:lnTo>
                    <a:pt x="2969804" y="127000"/>
                  </a:lnTo>
                  <a:lnTo>
                    <a:pt x="2976776" y="165100"/>
                  </a:lnTo>
                  <a:lnTo>
                    <a:pt x="2977628" y="177800"/>
                  </a:lnTo>
                  <a:lnTo>
                    <a:pt x="2979651" y="190500"/>
                  </a:lnTo>
                  <a:lnTo>
                    <a:pt x="2983591" y="203200"/>
                  </a:lnTo>
                  <a:lnTo>
                    <a:pt x="2964833" y="215900"/>
                  </a:lnTo>
                  <a:lnTo>
                    <a:pt x="2949853" y="241300"/>
                  </a:lnTo>
                  <a:lnTo>
                    <a:pt x="2939928" y="266700"/>
                  </a:lnTo>
                  <a:lnTo>
                    <a:pt x="2936335" y="292100"/>
                  </a:lnTo>
                  <a:lnTo>
                    <a:pt x="2943499" y="330200"/>
                  </a:lnTo>
                  <a:lnTo>
                    <a:pt x="2963314" y="355600"/>
                  </a:lnTo>
                  <a:lnTo>
                    <a:pt x="2993268" y="381000"/>
                  </a:lnTo>
                  <a:lnTo>
                    <a:pt x="3030846" y="393700"/>
                  </a:lnTo>
                  <a:close/>
                </a:path>
                <a:path w="8073390" h="7924800">
                  <a:moveTo>
                    <a:pt x="5400120" y="393700"/>
                  </a:moveTo>
                  <a:lnTo>
                    <a:pt x="5008599" y="393700"/>
                  </a:lnTo>
                  <a:lnTo>
                    <a:pt x="5046145" y="381000"/>
                  </a:lnTo>
                  <a:lnTo>
                    <a:pt x="5076102" y="355600"/>
                  </a:lnTo>
                  <a:lnTo>
                    <a:pt x="5095935" y="330200"/>
                  </a:lnTo>
                  <a:lnTo>
                    <a:pt x="5103109" y="292100"/>
                  </a:lnTo>
                  <a:lnTo>
                    <a:pt x="5101836" y="266700"/>
                  </a:lnTo>
                  <a:lnTo>
                    <a:pt x="5098036" y="254000"/>
                  </a:lnTo>
                  <a:lnTo>
                    <a:pt x="5091736" y="241300"/>
                  </a:lnTo>
                  <a:lnTo>
                    <a:pt x="5082964" y="228600"/>
                  </a:lnTo>
                  <a:lnTo>
                    <a:pt x="5082964" y="203200"/>
                  </a:lnTo>
                  <a:lnTo>
                    <a:pt x="5085154" y="177800"/>
                  </a:lnTo>
                  <a:lnTo>
                    <a:pt x="5090481" y="152400"/>
                  </a:lnTo>
                  <a:lnTo>
                    <a:pt x="5097087" y="127000"/>
                  </a:lnTo>
                  <a:lnTo>
                    <a:pt x="5103109" y="114300"/>
                  </a:lnTo>
                  <a:lnTo>
                    <a:pt x="5111113" y="76200"/>
                  </a:lnTo>
                  <a:lnTo>
                    <a:pt x="5122066" y="25400"/>
                  </a:lnTo>
                  <a:lnTo>
                    <a:pt x="5130070" y="0"/>
                  </a:lnTo>
                  <a:lnTo>
                    <a:pt x="5285390" y="0"/>
                  </a:lnTo>
                  <a:lnTo>
                    <a:pt x="5286548" y="12700"/>
                  </a:lnTo>
                  <a:lnTo>
                    <a:pt x="5289602" y="25400"/>
                  </a:lnTo>
                  <a:lnTo>
                    <a:pt x="5293920" y="38100"/>
                  </a:lnTo>
                  <a:lnTo>
                    <a:pt x="5298870" y="50800"/>
                  </a:lnTo>
                  <a:lnTo>
                    <a:pt x="5309034" y="76200"/>
                  </a:lnTo>
                  <a:lnTo>
                    <a:pt x="5329221" y="152400"/>
                  </a:lnTo>
                  <a:lnTo>
                    <a:pt x="5339385" y="177800"/>
                  </a:lnTo>
                  <a:lnTo>
                    <a:pt x="5340438" y="190500"/>
                  </a:lnTo>
                  <a:lnTo>
                    <a:pt x="5342755" y="203200"/>
                  </a:lnTo>
                  <a:lnTo>
                    <a:pt x="5345072" y="203200"/>
                  </a:lnTo>
                  <a:lnTo>
                    <a:pt x="5346125" y="215900"/>
                  </a:lnTo>
                  <a:lnTo>
                    <a:pt x="5328389" y="228600"/>
                  </a:lnTo>
                  <a:lnTo>
                    <a:pt x="5315729" y="241300"/>
                  </a:lnTo>
                  <a:lnTo>
                    <a:pt x="5308138" y="266700"/>
                  </a:lnTo>
                  <a:lnTo>
                    <a:pt x="5305610" y="292100"/>
                  </a:lnTo>
                  <a:lnTo>
                    <a:pt x="5312784" y="330200"/>
                  </a:lnTo>
                  <a:lnTo>
                    <a:pt x="5332617" y="355600"/>
                  </a:lnTo>
                  <a:lnTo>
                    <a:pt x="5362574" y="381000"/>
                  </a:lnTo>
                  <a:lnTo>
                    <a:pt x="5400120" y="393700"/>
                  </a:lnTo>
                  <a:close/>
                </a:path>
                <a:path w="8073390" h="7924800">
                  <a:moveTo>
                    <a:pt x="7384463" y="393700"/>
                  </a:moveTo>
                  <a:lnTo>
                    <a:pt x="5400120" y="393700"/>
                  </a:lnTo>
                  <a:lnTo>
                    <a:pt x="5437678" y="381000"/>
                  </a:lnTo>
                  <a:lnTo>
                    <a:pt x="5467661" y="355600"/>
                  </a:lnTo>
                  <a:lnTo>
                    <a:pt x="5487519" y="330200"/>
                  </a:lnTo>
                  <a:lnTo>
                    <a:pt x="5494705" y="292100"/>
                  </a:lnTo>
                  <a:lnTo>
                    <a:pt x="5492270" y="266700"/>
                  </a:lnTo>
                  <a:lnTo>
                    <a:pt x="5485391" y="254000"/>
                  </a:lnTo>
                  <a:lnTo>
                    <a:pt x="5474706" y="228600"/>
                  </a:lnTo>
                  <a:lnTo>
                    <a:pt x="5460855" y="215900"/>
                  </a:lnTo>
                  <a:lnTo>
                    <a:pt x="5469839" y="177800"/>
                  </a:lnTo>
                  <a:lnTo>
                    <a:pt x="5476900" y="152400"/>
                  </a:lnTo>
                  <a:lnTo>
                    <a:pt x="5482697" y="114300"/>
                  </a:lnTo>
                  <a:lnTo>
                    <a:pt x="5487890" y="76200"/>
                  </a:lnTo>
                  <a:lnTo>
                    <a:pt x="5489155" y="63500"/>
                  </a:lnTo>
                  <a:lnTo>
                    <a:pt x="5492955" y="38100"/>
                  </a:lnTo>
                  <a:lnTo>
                    <a:pt x="5499296" y="25400"/>
                  </a:lnTo>
                  <a:lnTo>
                    <a:pt x="5508185" y="0"/>
                  </a:lnTo>
                  <a:lnTo>
                    <a:pt x="5703796" y="0"/>
                  </a:lnTo>
                  <a:lnTo>
                    <a:pt x="5721595" y="38100"/>
                  </a:lnTo>
                  <a:lnTo>
                    <a:pt x="5734978" y="88900"/>
                  </a:lnTo>
                  <a:lnTo>
                    <a:pt x="5744584" y="127000"/>
                  </a:lnTo>
                  <a:lnTo>
                    <a:pt x="5751051" y="177800"/>
                  </a:lnTo>
                  <a:lnTo>
                    <a:pt x="5751051" y="190500"/>
                  </a:lnTo>
                  <a:lnTo>
                    <a:pt x="5728441" y="215900"/>
                  </a:lnTo>
                  <a:lnTo>
                    <a:pt x="5711482" y="228600"/>
                  </a:lnTo>
                  <a:lnTo>
                    <a:pt x="5700827" y="254000"/>
                  </a:lnTo>
                  <a:lnTo>
                    <a:pt x="5697131" y="279400"/>
                  </a:lnTo>
                  <a:lnTo>
                    <a:pt x="5704305" y="317500"/>
                  </a:lnTo>
                  <a:lnTo>
                    <a:pt x="5724138" y="355600"/>
                  </a:lnTo>
                  <a:lnTo>
                    <a:pt x="5754095" y="381000"/>
                  </a:lnTo>
                  <a:lnTo>
                    <a:pt x="7346971" y="381000"/>
                  </a:lnTo>
                  <a:lnTo>
                    <a:pt x="7384463" y="393700"/>
                  </a:lnTo>
                  <a:close/>
                </a:path>
                <a:path w="8073390" h="7924800">
                  <a:moveTo>
                    <a:pt x="6159065" y="381000"/>
                  </a:moveTo>
                  <a:lnTo>
                    <a:pt x="5829136" y="381000"/>
                  </a:lnTo>
                  <a:lnTo>
                    <a:pt x="5859126" y="355600"/>
                  </a:lnTo>
                  <a:lnTo>
                    <a:pt x="5879020" y="317500"/>
                  </a:lnTo>
                  <a:lnTo>
                    <a:pt x="5886227" y="279400"/>
                  </a:lnTo>
                  <a:lnTo>
                    <a:pt x="5883794" y="266700"/>
                  </a:lnTo>
                  <a:lnTo>
                    <a:pt x="5876931" y="241300"/>
                  </a:lnTo>
                  <a:lnTo>
                    <a:pt x="5866291" y="228600"/>
                  </a:lnTo>
                  <a:lnTo>
                    <a:pt x="5852527" y="215900"/>
                  </a:lnTo>
                  <a:lnTo>
                    <a:pt x="5860339" y="177800"/>
                  </a:lnTo>
                  <a:lnTo>
                    <a:pt x="5865042" y="152400"/>
                  </a:lnTo>
                  <a:lnTo>
                    <a:pt x="5868523" y="139700"/>
                  </a:lnTo>
                  <a:lnTo>
                    <a:pt x="5872672" y="114300"/>
                  </a:lnTo>
                  <a:lnTo>
                    <a:pt x="5877843" y="88900"/>
                  </a:lnTo>
                  <a:lnTo>
                    <a:pt x="5883652" y="63500"/>
                  </a:lnTo>
                  <a:lnTo>
                    <a:pt x="5890712" y="25400"/>
                  </a:lnTo>
                  <a:lnTo>
                    <a:pt x="5899632" y="0"/>
                  </a:lnTo>
                  <a:lnTo>
                    <a:pt x="6142573" y="0"/>
                  </a:lnTo>
                  <a:lnTo>
                    <a:pt x="6143614" y="12700"/>
                  </a:lnTo>
                  <a:lnTo>
                    <a:pt x="6145905" y="12700"/>
                  </a:lnTo>
                  <a:lnTo>
                    <a:pt x="6148197" y="25400"/>
                  </a:lnTo>
                  <a:lnTo>
                    <a:pt x="6149238" y="38100"/>
                  </a:lnTo>
                  <a:lnTo>
                    <a:pt x="6152176" y="50800"/>
                  </a:lnTo>
                  <a:lnTo>
                    <a:pt x="6151850" y="76200"/>
                  </a:lnTo>
                  <a:lnTo>
                    <a:pt x="6150217" y="88900"/>
                  </a:lnTo>
                  <a:lnTo>
                    <a:pt x="6149238" y="114300"/>
                  </a:lnTo>
                  <a:lnTo>
                    <a:pt x="6149238" y="177800"/>
                  </a:lnTo>
                  <a:lnTo>
                    <a:pt x="6156203" y="190500"/>
                  </a:lnTo>
                  <a:lnTo>
                    <a:pt x="6133474" y="215900"/>
                  </a:lnTo>
                  <a:lnTo>
                    <a:pt x="6116474" y="228600"/>
                  </a:lnTo>
                  <a:lnTo>
                    <a:pt x="6105821" y="254000"/>
                  </a:lnTo>
                  <a:lnTo>
                    <a:pt x="6102133" y="279400"/>
                  </a:lnTo>
                  <a:lnTo>
                    <a:pt x="6109296" y="317500"/>
                  </a:lnTo>
                  <a:lnTo>
                    <a:pt x="6129112" y="355600"/>
                  </a:lnTo>
                  <a:lnTo>
                    <a:pt x="6159065" y="381000"/>
                  </a:lnTo>
                  <a:close/>
                </a:path>
                <a:path w="8073390" h="7924800">
                  <a:moveTo>
                    <a:pt x="6564173" y="381000"/>
                  </a:moveTo>
                  <a:lnTo>
                    <a:pt x="6234158" y="381000"/>
                  </a:lnTo>
                  <a:lnTo>
                    <a:pt x="6264118" y="355600"/>
                  </a:lnTo>
                  <a:lnTo>
                    <a:pt x="6283969" y="317500"/>
                  </a:lnTo>
                  <a:lnTo>
                    <a:pt x="6291154" y="279400"/>
                  </a:lnTo>
                  <a:lnTo>
                    <a:pt x="6287571" y="254000"/>
                  </a:lnTo>
                  <a:lnTo>
                    <a:pt x="6277655" y="228600"/>
                  </a:lnTo>
                  <a:lnTo>
                    <a:pt x="6262656" y="215900"/>
                  </a:lnTo>
                  <a:lnTo>
                    <a:pt x="6243823" y="190500"/>
                  </a:lnTo>
                  <a:lnTo>
                    <a:pt x="6247827" y="177800"/>
                  </a:lnTo>
                  <a:lnTo>
                    <a:pt x="6250582" y="152400"/>
                  </a:lnTo>
                  <a:lnTo>
                    <a:pt x="6253364" y="139700"/>
                  </a:lnTo>
                  <a:lnTo>
                    <a:pt x="6257453" y="114300"/>
                  </a:lnTo>
                  <a:lnTo>
                    <a:pt x="6267437" y="88900"/>
                  </a:lnTo>
                  <a:lnTo>
                    <a:pt x="6276774" y="63500"/>
                  </a:lnTo>
                  <a:lnTo>
                    <a:pt x="6284876" y="38100"/>
                  </a:lnTo>
                  <a:lnTo>
                    <a:pt x="6291153" y="12700"/>
                  </a:lnTo>
                  <a:lnTo>
                    <a:pt x="6297893" y="12700"/>
                  </a:lnTo>
                  <a:lnTo>
                    <a:pt x="6297893" y="0"/>
                  </a:lnTo>
                  <a:lnTo>
                    <a:pt x="6500319" y="0"/>
                  </a:lnTo>
                  <a:lnTo>
                    <a:pt x="6513328" y="12700"/>
                  </a:lnTo>
                  <a:lnTo>
                    <a:pt x="6523179" y="38100"/>
                  </a:lnTo>
                  <a:lnTo>
                    <a:pt x="6531765" y="63500"/>
                  </a:lnTo>
                  <a:lnTo>
                    <a:pt x="6540984" y="88900"/>
                  </a:lnTo>
                  <a:lnTo>
                    <a:pt x="6547764" y="114300"/>
                  </a:lnTo>
                  <a:lnTo>
                    <a:pt x="6550176" y="127000"/>
                  </a:lnTo>
                  <a:lnTo>
                    <a:pt x="6551326" y="152400"/>
                  </a:lnTo>
                  <a:lnTo>
                    <a:pt x="6554314" y="177800"/>
                  </a:lnTo>
                  <a:lnTo>
                    <a:pt x="6554314" y="190500"/>
                  </a:lnTo>
                  <a:lnTo>
                    <a:pt x="6535643" y="215900"/>
                  </a:lnTo>
                  <a:lnTo>
                    <a:pt x="6520708" y="241300"/>
                  </a:lnTo>
                  <a:lnTo>
                    <a:pt x="6510799" y="254000"/>
                  </a:lnTo>
                  <a:lnTo>
                    <a:pt x="6507209" y="279400"/>
                  </a:lnTo>
                  <a:lnTo>
                    <a:pt x="6514383" y="317500"/>
                  </a:lnTo>
                  <a:lnTo>
                    <a:pt x="6534216" y="355600"/>
                  </a:lnTo>
                  <a:lnTo>
                    <a:pt x="6564173" y="381000"/>
                  </a:lnTo>
                  <a:close/>
                </a:path>
                <a:path w="8073390" h="7924800">
                  <a:moveTo>
                    <a:pt x="6955367" y="381000"/>
                  </a:moveTo>
                  <a:lnTo>
                    <a:pt x="6639266" y="381000"/>
                  </a:lnTo>
                  <a:lnTo>
                    <a:pt x="6669223" y="355600"/>
                  </a:lnTo>
                  <a:lnTo>
                    <a:pt x="6689055" y="317500"/>
                  </a:lnTo>
                  <a:lnTo>
                    <a:pt x="6696230" y="279400"/>
                  </a:lnTo>
                  <a:lnTo>
                    <a:pt x="6693690" y="254000"/>
                  </a:lnTo>
                  <a:lnTo>
                    <a:pt x="6686082" y="241300"/>
                  </a:lnTo>
                  <a:lnTo>
                    <a:pt x="6673419" y="215900"/>
                  </a:lnTo>
                  <a:lnTo>
                    <a:pt x="6655714" y="203200"/>
                  </a:lnTo>
                  <a:lnTo>
                    <a:pt x="6661802" y="177800"/>
                  </a:lnTo>
                  <a:lnTo>
                    <a:pt x="6676588" y="101600"/>
                  </a:lnTo>
                  <a:lnTo>
                    <a:pt x="6682675" y="63500"/>
                  </a:lnTo>
                  <a:lnTo>
                    <a:pt x="6683834" y="50800"/>
                  </a:lnTo>
                  <a:lnTo>
                    <a:pt x="6686896" y="38100"/>
                  </a:lnTo>
                  <a:lnTo>
                    <a:pt x="6691237" y="12700"/>
                  </a:lnTo>
                  <a:lnTo>
                    <a:pt x="6696230" y="0"/>
                  </a:lnTo>
                  <a:lnTo>
                    <a:pt x="6918876" y="0"/>
                  </a:lnTo>
                  <a:lnTo>
                    <a:pt x="6925870" y="38100"/>
                  </a:lnTo>
                  <a:lnTo>
                    <a:pt x="6932219" y="114300"/>
                  </a:lnTo>
                  <a:lnTo>
                    <a:pt x="6939171" y="152400"/>
                  </a:lnTo>
                  <a:lnTo>
                    <a:pt x="6939276" y="165100"/>
                  </a:lnTo>
                  <a:lnTo>
                    <a:pt x="6940013" y="165100"/>
                  </a:lnTo>
                  <a:lnTo>
                    <a:pt x="6942014" y="177800"/>
                  </a:lnTo>
                  <a:lnTo>
                    <a:pt x="6945911" y="190500"/>
                  </a:lnTo>
                  <a:lnTo>
                    <a:pt x="6927122" y="215900"/>
                  </a:lnTo>
                  <a:lnTo>
                    <a:pt x="6912145" y="241300"/>
                  </a:lnTo>
                  <a:lnTo>
                    <a:pt x="6902237" y="254000"/>
                  </a:lnTo>
                  <a:lnTo>
                    <a:pt x="6898656" y="279400"/>
                  </a:lnTo>
                  <a:lnTo>
                    <a:pt x="6905783" y="317500"/>
                  </a:lnTo>
                  <a:lnTo>
                    <a:pt x="6925513" y="355600"/>
                  </a:lnTo>
                  <a:lnTo>
                    <a:pt x="6955367" y="381000"/>
                  </a:lnTo>
                  <a:close/>
                </a:path>
                <a:path w="8073390" h="7924800">
                  <a:moveTo>
                    <a:pt x="7346971" y="381000"/>
                  </a:moveTo>
                  <a:lnTo>
                    <a:pt x="7030437" y="381000"/>
                  </a:lnTo>
                  <a:lnTo>
                    <a:pt x="7060445" y="355600"/>
                  </a:lnTo>
                  <a:lnTo>
                    <a:pt x="7080329" y="317500"/>
                  </a:lnTo>
                  <a:lnTo>
                    <a:pt x="7087527" y="279400"/>
                  </a:lnTo>
                  <a:lnTo>
                    <a:pt x="7086157" y="266700"/>
                  </a:lnTo>
                  <a:lnTo>
                    <a:pt x="7081620" y="241300"/>
                  </a:lnTo>
                  <a:lnTo>
                    <a:pt x="7073278" y="228600"/>
                  </a:lnTo>
                  <a:lnTo>
                    <a:pt x="7060492" y="215900"/>
                  </a:lnTo>
                  <a:lnTo>
                    <a:pt x="7065442" y="203200"/>
                  </a:lnTo>
                  <a:lnTo>
                    <a:pt x="7069759" y="203200"/>
                  </a:lnTo>
                  <a:lnTo>
                    <a:pt x="7072813" y="190500"/>
                  </a:lnTo>
                  <a:lnTo>
                    <a:pt x="7073972" y="177800"/>
                  </a:lnTo>
                  <a:lnTo>
                    <a:pt x="7078332" y="139700"/>
                  </a:lnTo>
                  <a:lnTo>
                    <a:pt x="7083295" y="88900"/>
                  </a:lnTo>
                  <a:lnTo>
                    <a:pt x="7092022" y="50800"/>
                  </a:lnTo>
                  <a:lnTo>
                    <a:pt x="7107672" y="12700"/>
                  </a:lnTo>
                  <a:lnTo>
                    <a:pt x="7107672" y="0"/>
                  </a:lnTo>
                  <a:lnTo>
                    <a:pt x="7276472" y="0"/>
                  </a:lnTo>
                  <a:lnTo>
                    <a:pt x="7277525" y="12700"/>
                  </a:lnTo>
                  <a:lnTo>
                    <a:pt x="7282159" y="50800"/>
                  </a:lnTo>
                  <a:lnTo>
                    <a:pt x="7289594" y="101600"/>
                  </a:lnTo>
                  <a:lnTo>
                    <a:pt x="7298433" y="139700"/>
                  </a:lnTo>
                  <a:lnTo>
                    <a:pt x="7309772" y="177800"/>
                  </a:lnTo>
                  <a:lnTo>
                    <a:pt x="7323652" y="203200"/>
                  </a:lnTo>
                  <a:lnTo>
                    <a:pt x="7309911" y="228600"/>
                  </a:lnTo>
                  <a:lnTo>
                    <a:pt x="7299323" y="241300"/>
                  </a:lnTo>
                  <a:lnTo>
                    <a:pt x="7292511" y="266700"/>
                  </a:lnTo>
                  <a:lnTo>
                    <a:pt x="7290102" y="292100"/>
                  </a:lnTo>
                  <a:lnTo>
                    <a:pt x="7297263" y="330200"/>
                  </a:lnTo>
                  <a:lnTo>
                    <a:pt x="7317062" y="355600"/>
                  </a:lnTo>
                  <a:lnTo>
                    <a:pt x="7346971" y="381000"/>
                  </a:lnTo>
                  <a:close/>
                </a:path>
                <a:path w="8073390" h="7924800">
                  <a:moveTo>
                    <a:pt x="7776135" y="393700"/>
                  </a:moveTo>
                  <a:lnTo>
                    <a:pt x="7384463" y="393700"/>
                  </a:lnTo>
                  <a:lnTo>
                    <a:pt x="7422021" y="381000"/>
                  </a:lnTo>
                  <a:lnTo>
                    <a:pt x="7452004" y="355600"/>
                  </a:lnTo>
                  <a:lnTo>
                    <a:pt x="7471862" y="330200"/>
                  </a:lnTo>
                  <a:lnTo>
                    <a:pt x="7479048" y="292100"/>
                  </a:lnTo>
                  <a:lnTo>
                    <a:pt x="7476742" y="266700"/>
                  </a:lnTo>
                  <a:lnTo>
                    <a:pt x="7470651" y="254000"/>
                  </a:lnTo>
                  <a:lnTo>
                    <a:pt x="7462019" y="241300"/>
                  </a:lnTo>
                  <a:lnTo>
                    <a:pt x="7452088" y="228600"/>
                  </a:lnTo>
                  <a:lnTo>
                    <a:pt x="7457123" y="203200"/>
                  </a:lnTo>
                  <a:lnTo>
                    <a:pt x="7472383" y="127000"/>
                  </a:lnTo>
                  <a:lnTo>
                    <a:pt x="7478448" y="101600"/>
                  </a:lnTo>
                  <a:lnTo>
                    <a:pt x="7493162" y="50800"/>
                  </a:lnTo>
                  <a:lnTo>
                    <a:pt x="7499268" y="25400"/>
                  </a:lnTo>
                  <a:lnTo>
                    <a:pt x="7506158" y="12700"/>
                  </a:lnTo>
                  <a:lnTo>
                    <a:pt x="7506158" y="0"/>
                  </a:lnTo>
                  <a:lnTo>
                    <a:pt x="7681549" y="0"/>
                  </a:lnTo>
                  <a:lnTo>
                    <a:pt x="7691492" y="25400"/>
                  </a:lnTo>
                  <a:lnTo>
                    <a:pt x="7700150" y="63500"/>
                  </a:lnTo>
                  <a:lnTo>
                    <a:pt x="7706266" y="88900"/>
                  </a:lnTo>
                  <a:lnTo>
                    <a:pt x="7708585" y="127000"/>
                  </a:lnTo>
                  <a:lnTo>
                    <a:pt x="7708691" y="152400"/>
                  </a:lnTo>
                  <a:lnTo>
                    <a:pt x="7709436" y="177800"/>
                  </a:lnTo>
                  <a:lnTo>
                    <a:pt x="7711460" y="190500"/>
                  </a:lnTo>
                  <a:lnTo>
                    <a:pt x="7715400" y="215900"/>
                  </a:lnTo>
                  <a:lnTo>
                    <a:pt x="7701580" y="228600"/>
                  </a:lnTo>
                  <a:lnTo>
                    <a:pt x="7690892" y="254000"/>
                  </a:lnTo>
                  <a:lnTo>
                    <a:pt x="7683995" y="266700"/>
                  </a:lnTo>
                  <a:lnTo>
                    <a:pt x="7681549" y="292100"/>
                  </a:lnTo>
                  <a:lnTo>
                    <a:pt x="7688735" y="330200"/>
                  </a:lnTo>
                  <a:lnTo>
                    <a:pt x="7708594" y="355600"/>
                  </a:lnTo>
                  <a:lnTo>
                    <a:pt x="7738577" y="381000"/>
                  </a:lnTo>
                  <a:lnTo>
                    <a:pt x="7776135" y="393700"/>
                  </a:lnTo>
                  <a:close/>
                </a:path>
                <a:path w="8073390" h="7924800">
                  <a:moveTo>
                    <a:pt x="8073069" y="393700"/>
                  </a:moveTo>
                  <a:lnTo>
                    <a:pt x="7776135" y="393700"/>
                  </a:lnTo>
                  <a:lnTo>
                    <a:pt x="7813713" y="381000"/>
                  </a:lnTo>
                  <a:lnTo>
                    <a:pt x="7843666" y="355600"/>
                  </a:lnTo>
                  <a:lnTo>
                    <a:pt x="7863482" y="330200"/>
                  </a:lnTo>
                  <a:lnTo>
                    <a:pt x="7870645" y="292100"/>
                  </a:lnTo>
                  <a:lnTo>
                    <a:pt x="7868107" y="266700"/>
                  </a:lnTo>
                  <a:lnTo>
                    <a:pt x="7860507" y="241300"/>
                  </a:lnTo>
                  <a:lnTo>
                    <a:pt x="7847866" y="228600"/>
                  </a:lnTo>
                  <a:lnTo>
                    <a:pt x="7830205" y="215900"/>
                  </a:lnTo>
                  <a:lnTo>
                    <a:pt x="7835155" y="190500"/>
                  </a:lnTo>
                  <a:lnTo>
                    <a:pt x="7839473" y="177800"/>
                  </a:lnTo>
                  <a:lnTo>
                    <a:pt x="7842527" y="165100"/>
                  </a:lnTo>
                  <a:lnTo>
                    <a:pt x="7843685" y="152400"/>
                  </a:lnTo>
                  <a:lnTo>
                    <a:pt x="7848698" y="127000"/>
                  </a:lnTo>
                  <a:lnTo>
                    <a:pt x="7853009" y="114300"/>
                  </a:lnTo>
                  <a:lnTo>
                    <a:pt x="7856028" y="88900"/>
                  </a:lnTo>
                  <a:lnTo>
                    <a:pt x="7857165" y="76200"/>
                  </a:lnTo>
                  <a:lnTo>
                    <a:pt x="7856135" y="50800"/>
                  </a:lnTo>
                  <a:lnTo>
                    <a:pt x="7851605" y="25400"/>
                  </a:lnTo>
                  <a:lnTo>
                    <a:pt x="7850575" y="0"/>
                  </a:lnTo>
                  <a:lnTo>
                    <a:pt x="8073069" y="0"/>
                  </a:lnTo>
                  <a:lnTo>
                    <a:pt x="8073069" y="393700"/>
                  </a:lnTo>
                  <a:close/>
                </a:path>
                <a:path w="8073390" h="7924800">
                  <a:moveTo>
                    <a:pt x="8073069" y="7924800"/>
                  </a:moveTo>
                  <a:lnTo>
                    <a:pt x="0" y="7924800"/>
                  </a:lnTo>
                  <a:lnTo>
                    <a:pt x="0" y="12700"/>
                  </a:lnTo>
                  <a:lnTo>
                    <a:pt x="216130" y="12700"/>
                  </a:lnTo>
                  <a:lnTo>
                    <a:pt x="217172" y="25400"/>
                  </a:lnTo>
                  <a:lnTo>
                    <a:pt x="221754" y="63500"/>
                  </a:lnTo>
                  <a:lnTo>
                    <a:pt x="222795" y="76200"/>
                  </a:lnTo>
                  <a:lnTo>
                    <a:pt x="222795" y="165100"/>
                  </a:lnTo>
                  <a:lnTo>
                    <a:pt x="223848" y="177800"/>
                  </a:lnTo>
                  <a:lnTo>
                    <a:pt x="228482" y="203200"/>
                  </a:lnTo>
                  <a:lnTo>
                    <a:pt x="229535" y="215900"/>
                  </a:lnTo>
                  <a:lnTo>
                    <a:pt x="205860" y="228600"/>
                  </a:lnTo>
                  <a:lnTo>
                    <a:pt x="186558" y="241300"/>
                  </a:lnTo>
                  <a:lnTo>
                    <a:pt x="173561" y="279400"/>
                  </a:lnTo>
                  <a:lnTo>
                    <a:pt x="168800" y="304800"/>
                  </a:lnTo>
                  <a:lnTo>
                    <a:pt x="175974" y="342900"/>
                  </a:lnTo>
                  <a:lnTo>
                    <a:pt x="195807" y="381000"/>
                  </a:lnTo>
                  <a:lnTo>
                    <a:pt x="225764" y="393700"/>
                  </a:lnTo>
                  <a:lnTo>
                    <a:pt x="263310" y="406400"/>
                  </a:lnTo>
                  <a:lnTo>
                    <a:pt x="8073069" y="406400"/>
                  </a:lnTo>
                  <a:lnTo>
                    <a:pt x="8073069" y="7924800"/>
                  </a:lnTo>
                  <a:close/>
                </a:path>
                <a:path w="8073390" h="7924800">
                  <a:moveTo>
                    <a:pt x="647942" y="406400"/>
                  </a:moveTo>
                  <a:lnTo>
                    <a:pt x="263310" y="406400"/>
                  </a:lnTo>
                  <a:lnTo>
                    <a:pt x="300857" y="393700"/>
                  </a:lnTo>
                  <a:lnTo>
                    <a:pt x="330814" y="381000"/>
                  </a:lnTo>
                  <a:lnTo>
                    <a:pt x="350647" y="342900"/>
                  </a:lnTo>
                  <a:lnTo>
                    <a:pt x="357821" y="304800"/>
                  </a:lnTo>
                  <a:lnTo>
                    <a:pt x="355387" y="279400"/>
                  </a:lnTo>
                  <a:lnTo>
                    <a:pt x="348516" y="266700"/>
                  </a:lnTo>
                  <a:lnTo>
                    <a:pt x="337853" y="241300"/>
                  </a:lnTo>
                  <a:lnTo>
                    <a:pt x="324046" y="228600"/>
                  </a:lnTo>
                  <a:lnTo>
                    <a:pt x="325216" y="215900"/>
                  </a:lnTo>
                  <a:lnTo>
                    <a:pt x="328296" y="190500"/>
                  </a:lnTo>
                  <a:lnTo>
                    <a:pt x="332639" y="177800"/>
                  </a:lnTo>
                  <a:lnTo>
                    <a:pt x="337601" y="152400"/>
                  </a:lnTo>
                  <a:lnTo>
                    <a:pt x="343888" y="114300"/>
                  </a:lnTo>
                  <a:lnTo>
                    <a:pt x="352738" y="88900"/>
                  </a:lnTo>
                  <a:lnTo>
                    <a:pt x="364129" y="50800"/>
                  </a:lnTo>
                  <a:lnTo>
                    <a:pt x="378041" y="12700"/>
                  </a:lnTo>
                  <a:lnTo>
                    <a:pt x="546767" y="12700"/>
                  </a:lnTo>
                  <a:lnTo>
                    <a:pt x="551779" y="38100"/>
                  </a:lnTo>
                  <a:lnTo>
                    <a:pt x="556820" y="76200"/>
                  </a:lnTo>
                  <a:lnTo>
                    <a:pt x="561890" y="101600"/>
                  </a:lnTo>
                  <a:lnTo>
                    <a:pt x="566987" y="127000"/>
                  </a:lnTo>
                  <a:lnTo>
                    <a:pt x="567092" y="139700"/>
                  </a:lnTo>
                  <a:lnTo>
                    <a:pt x="567829" y="177800"/>
                  </a:lnTo>
                  <a:lnTo>
                    <a:pt x="569830" y="203200"/>
                  </a:lnTo>
                  <a:lnTo>
                    <a:pt x="573727" y="241300"/>
                  </a:lnTo>
                  <a:lnTo>
                    <a:pt x="564806" y="254000"/>
                  </a:lnTo>
                  <a:lnTo>
                    <a:pt x="558468" y="279400"/>
                  </a:lnTo>
                  <a:lnTo>
                    <a:pt x="554686" y="292100"/>
                  </a:lnTo>
                  <a:lnTo>
                    <a:pt x="553432" y="304800"/>
                  </a:lnTo>
                  <a:lnTo>
                    <a:pt x="560595" y="342900"/>
                  </a:lnTo>
                  <a:lnTo>
                    <a:pt x="580411" y="381000"/>
                  </a:lnTo>
                  <a:lnTo>
                    <a:pt x="610364" y="393700"/>
                  </a:lnTo>
                  <a:lnTo>
                    <a:pt x="647942" y="406400"/>
                  </a:lnTo>
                  <a:close/>
                </a:path>
                <a:path w="8073390" h="7924800">
                  <a:moveTo>
                    <a:pt x="8073069" y="406400"/>
                  </a:moveTo>
                  <a:lnTo>
                    <a:pt x="647942" y="406400"/>
                  </a:lnTo>
                  <a:lnTo>
                    <a:pt x="685489" y="393700"/>
                  </a:lnTo>
                  <a:lnTo>
                    <a:pt x="715445" y="381000"/>
                  </a:lnTo>
                  <a:lnTo>
                    <a:pt x="735278" y="342900"/>
                  </a:lnTo>
                  <a:lnTo>
                    <a:pt x="742452" y="304800"/>
                  </a:lnTo>
                  <a:lnTo>
                    <a:pt x="741293" y="292100"/>
                  </a:lnTo>
                  <a:lnTo>
                    <a:pt x="738231" y="279400"/>
                  </a:lnTo>
                  <a:lnTo>
                    <a:pt x="733890" y="266700"/>
                  </a:lnTo>
                  <a:lnTo>
                    <a:pt x="728897" y="254000"/>
                  </a:lnTo>
                  <a:lnTo>
                    <a:pt x="733890" y="241300"/>
                  </a:lnTo>
                  <a:lnTo>
                    <a:pt x="738231" y="241300"/>
                  </a:lnTo>
                  <a:lnTo>
                    <a:pt x="741293" y="228600"/>
                  </a:lnTo>
                  <a:lnTo>
                    <a:pt x="742452" y="215900"/>
                  </a:lnTo>
                  <a:lnTo>
                    <a:pt x="742452" y="152400"/>
                  </a:lnTo>
                  <a:lnTo>
                    <a:pt x="747486" y="139700"/>
                  </a:lnTo>
                  <a:lnTo>
                    <a:pt x="762673" y="88900"/>
                  </a:lnTo>
                  <a:lnTo>
                    <a:pt x="767750" y="63500"/>
                  </a:lnTo>
                  <a:lnTo>
                    <a:pt x="777932" y="38100"/>
                  </a:lnTo>
                  <a:lnTo>
                    <a:pt x="782968" y="12700"/>
                  </a:lnTo>
                  <a:lnTo>
                    <a:pt x="924658" y="12700"/>
                  </a:lnTo>
                  <a:lnTo>
                    <a:pt x="927745" y="63500"/>
                  </a:lnTo>
                  <a:lnTo>
                    <a:pt x="928908" y="101600"/>
                  </a:lnTo>
                  <a:lnTo>
                    <a:pt x="931335" y="152400"/>
                  </a:lnTo>
                  <a:lnTo>
                    <a:pt x="938213" y="190500"/>
                  </a:lnTo>
                  <a:lnTo>
                    <a:pt x="939362" y="215900"/>
                  </a:lnTo>
                  <a:lnTo>
                    <a:pt x="942407" y="228600"/>
                  </a:lnTo>
                  <a:lnTo>
                    <a:pt x="946743" y="254000"/>
                  </a:lnTo>
                  <a:lnTo>
                    <a:pt x="951768" y="279400"/>
                  </a:lnTo>
                  <a:lnTo>
                    <a:pt x="951768" y="292100"/>
                  </a:lnTo>
                  <a:lnTo>
                    <a:pt x="958932" y="330200"/>
                  </a:lnTo>
                  <a:lnTo>
                    <a:pt x="978747" y="368300"/>
                  </a:lnTo>
                  <a:lnTo>
                    <a:pt x="1008700" y="393700"/>
                  </a:lnTo>
                  <a:lnTo>
                    <a:pt x="8073069" y="393700"/>
                  </a:lnTo>
                  <a:lnTo>
                    <a:pt x="8073069" y="406400"/>
                  </a:lnTo>
                  <a:close/>
                </a:path>
                <a:path w="8073390" h="7924800">
                  <a:moveTo>
                    <a:pt x="1400253" y="393700"/>
                  </a:moveTo>
                  <a:lnTo>
                    <a:pt x="1083825" y="393700"/>
                  </a:lnTo>
                  <a:lnTo>
                    <a:pt x="1113782" y="368300"/>
                  </a:lnTo>
                  <a:lnTo>
                    <a:pt x="1133615" y="330200"/>
                  </a:lnTo>
                  <a:lnTo>
                    <a:pt x="1140789" y="292100"/>
                  </a:lnTo>
                  <a:lnTo>
                    <a:pt x="1139513" y="279400"/>
                  </a:lnTo>
                  <a:lnTo>
                    <a:pt x="1135696" y="266700"/>
                  </a:lnTo>
                  <a:lnTo>
                    <a:pt x="1129352" y="254000"/>
                  </a:lnTo>
                  <a:lnTo>
                    <a:pt x="1120494" y="241300"/>
                  </a:lnTo>
                  <a:lnTo>
                    <a:pt x="1120494" y="215900"/>
                  </a:lnTo>
                  <a:lnTo>
                    <a:pt x="1122706" y="190500"/>
                  </a:lnTo>
                  <a:lnTo>
                    <a:pt x="1128086" y="165100"/>
                  </a:lnTo>
                  <a:lnTo>
                    <a:pt x="1134743" y="139700"/>
                  </a:lnTo>
                  <a:lnTo>
                    <a:pt x="1140789" y="114300"/>
                  </a:lnTo>
                  <a:lnTo>
                    <a:pt x="1148750" y="88900"/>
                  </a:lnTo>
                  <a:lnTo>
                    <a:pt x="1159703" y="38100"/>
                  </a:lnTo>
                  <a:lnTo>
                    <a:pt x="1167749" y="12700"/>
                  </a:lnTo>
                  <a:lnTo>
                    <a:pt x="1324229" y="12700"/>
                  </a:lnTo>
                  <a:lnTo>
                    <a:pt x="1327291" y="25400"/>
                  </a:lnTo>
                  <a:lnTo>
                    <a:pt x="1331631" y="38100"/>
                  </a:lnTo>
                  <a:lnTo>
                    <a:pt x="1336624" y="50800"/>
                  </a:lnTo>
                  <a:lnTo>
                    <a:pt x="1356816" y="127000"/>
                  </a:lnTo>
                  <a:lnTo>
                    <a:pt x="1366923" y="152400"/>
                  </a:lnTo>
                  <a:lnTo>
                    <a:pt x="1377065" y="190500"/>
                  </a:lnTo>
                  <a:lnTo>
                    <a:pt x="1378118" y="203200"/>
                  </a:lnTo>
                  <a:lnTo>
                    <a:pt x="1380435" y="203200"/>
                  </a:lnTo>
                  <a:lnTo>
                    <a:pt x="1382751" y="215900"/>
                  </a:lnTo>
                  <a:lnTo>
                    <a:pt x="1383805" y="215900"/>
                  </a:lnTo>
                  <a:lnTo>
                    <a:pt x="1366100" y="228600"/>
                  </a:lnTo>
                  <a:lnTo>
                    <a:pt x="1353437" y="254000"/>
                  </a:lnTo>
                  <a:lnTo>
                    <a:pt x="1345829" y="279400"/>
                  </a:lnTo>
                  <a:lnTo>
                    <a:pt x="1343289" y="292100"/>
                  </a:lnTo>
                  <a:lnTo>
                    <a:pt x="1350464" y="330200"/>
                  </a:lnTo>
                  <a:lnTo>
                    <a:pt x="1370296" y="368300"/>
                  </a:lnTo>
                  <a:lnTo>
                    <a:pt x="1400253" y="393700"/>
                  </a:lnTo>
                  <a:close/>
                </a:path>
                <a:path w="8073390" h="7924800">
                  <a:moveTo>
                    <a:pt x="1829321" y="393700"/>
                  </a:moveTo>
                  <a:lnTo>
                    <a:pt x="1475346" y="393700"/>
                  </a:lnTo>
                  <a:lnTo>
                    <a:pt x="1505303" y="368300"/>
                  </a:lnTo>
                  <a:lnTo>
                    <a:pt x="1525136" y="330200"/>
                  </a:lnTo>
                  <a:lnTo>
                    <a:pt x="1532310" y="292100"/>
                  </a:lnTo>
                  <a:lnTo>
                    <a:pt x="1529888" y="279400"/>
                  </a:lnTo>
                  <a:lnTo>
                    <a:pt x="1523042" y="254000"/>
                  </a:lnTo>
                  <a:lnTo>
                    <a:pt x="1512406" y="241300"/>
                  </a:lnTo>
                  <a:lnTo>
                    <a:pt x="1498610" y="228600"/>
                  </a:lnTo>
                  <a:lnTo>
                    <a:pt x="1507594" y="190500"/>
                  </a:lnTo>
                  <a:lnTo>
                    <a:pt x="1514655" y="152400"/>
                  </a:lnTo>
                  <a:lnTo>
                    <a:pt x="1520452" y="127000"/>
                  </a:lnTo>
                  <a:lnTo>
                    <a:pt x="1525645" y="88900"/>
                  </a:lnTo>
                  <a:lnTo>
                    <a:pt x="1526910" y="63500"/>
                  </a:lnTo>
                  <a:lnTo>
                    <a:pt x="1530709" y="50800"/>
                  </a:lnTo>
                  <a:lnTo>
                    <a:pt x="1537050" y="25400"/>
                  </a:lnTo>
                  <a:lnTo>
                    <a:pt x="1545940" y="12700"/>
                  </a:lnTo>
                  <a:lnTo>
                    <a:pt x="1741626" y="12700"/>
                  </a:lnTo>
                  <a:lnTo>
                    <a:pt x="1759435" y="50800"/>
                  </a:lnTo>
                  <a:lnTo>
                    <a:pt x="1772836" y="88900"/>
                  </a:lnTo>
                  <a:lnTo>
                    <a:pt x="1782445" y="139700"/>
                  </a:lnTo>
                  <a:lnTo>
                    <a:pt x="1788881" y="177800"/>
                  </a:lnTo>
                  <a:lnTo>
                    <a:pt x="1788881" y="203200"/>
                  </a:lnTo>
                  <a:lnTo>
                    <a:pt x="1766270" y="215900"/>
                  </a:lnTo>
                  <a:lnTo>
                    <a:pt x="1749311" y="241300"/>
                  </a:lnTo>
                  <a:lnTo>
                    <a:pt x="1738657" y="266700"/>
                  </a:lnTo>
                  <a:lnTo>
                    <a:pt x="1734961" y="292100"/>
                  </a:lnTo>
                  <a:lnTo>
                    <a:pt x="1742122" y="330200"/>
                  </a:lnTo>
                  <a:lnTo>
                    <a:pt x="1761921" y="355600"/>
                  </a:lnTo>
                  <a:lnTo>
                    <a:pt x="1791830" y="381000"/>
                  </a:lnTo>
                  <a:lnTo>
                    <a:pt x="1829321" y="393700"/>
                  </a:lnTo>
                  <a:close/>
                </a:path>
                <a:path w="8073390" h="7924800">
                  <a:moveTo>
                    <a:pt x="2234398" y="393700"/>
                  </a:moveTo>
                  <a:lnTo>
                    <a:pt x="1829321" y="393700"/>
                  </a:lnTo>
                  <a:lnTo>
                    <a:pt x="1866899" y="381000"/>
                  </a:lnTo>
                  <a:lnTo>
                    <a:pt x="1896853" y="355600"/>
                  </a:lnTo>
                  <a:lnTo>
                    <a:pt x="1916668" y="330200"/>
                  </a:lnTo>
                  <a:lnTo>
                    <a:pt x="1923831" y="292100"/>
                  </a:lnTo>
                  <a:lnTo>
                    <a:pt x="1921421" y="266700"/>
                  </a:lnTo>
                  <a:lnTo>
                    <a:pt x="1914601" y="254000"/>
                  </a:lnTo>
                  <a:lnTo>
                    <a:pt x="1903991" y="228600"/>
                  </a:lnTo>
                  <a:lnTo>
                    <a:pt x="1890206" y="215900"/>
                  </a:lnTo>
                  <a:lnTo>
                    <a:pt x="1898063" y="190500"/>
                  </a:lnTo>
                  <a:lnTo>
                    <a:pt x="1902788" y="165100"/>
                  </a:lnTo>
                  <a:lnTo>
                    <a:pt x="1906277" y="139700"/>
                  </a:lnTo>
                  <a:lnTo>
                    <a:pt x="1910426" y="127000"/>
                  </a:lnTo>
                  <a:lnTo>
                    <a:pt x="1915576" y="101600"/>
                  </a:lnTo>
                  <a:lnTo>
                    <a:pt x="1921351" y="63500"/>
                  </a:lnTo>
                  <a:lnTo>
                    <a:pt x="1928403" y="38100"/>
                  </a:lnTo>
                  <a:lnTo>
                    <a:pt x="1937387" y="12700"/>
                  </a:lnTo>
                  <a:lnTo>
                    <a:pt x="2181519" y="12700"/>
                  </a:lnTo>
                  <a:lnTo>
                    <a:pt x="2183810" y="25400"/>
                  </a:lnTo>
                  <a:lnTo>
                    <a:pt x="2186101" y="25400"/>
                  </a:lnTo>
                  <a:lnTo>
                    <a:pt x="2187143" y="38100"/>
                  </a:lnTo>
                  <a:lnTo>
                    <a:pt x="2189986" y="63500"/>
                  </a:lnTo>
                  <a:lnTo>
                    <a:pt x="2189670" y="76200"/>
                  </a:lnTo>
                  <a:lnTo>
                    <a:pt x="2188090" y="101600"/>
                  </a:lnTo>
                  <a:lnTo>
                    <a:pt x="2187143" y="127000"/>
                  </a:lnTo>
                  <a:lnTo>
                    <a:pt x="2187143" y="190500"/>
                  </a:lnTo>
                  <a:lnTo>
                    <a:pt x="2193883" y="190500"/>
                  </a:lnTo>
                  <a:lnTo>
                    <a:pt x="2193883" y="203200"/>
                  </a:lnTo>
                  <a:lnTo>
                    <a:pt x="2171272" y="215900"/>
                  </a:lnTo>
                  <a:lnTo>
                    <a:pt x="2154313" y="241300"/>
                  </a:lnTo>
                  <a:lnTo>
                    <a:pt x="2143659" y="266700"/>
                  </a:lnTo>
                  <a:lnTo>
                    <a:pt x="2139962" y="292100"/>
                  </a:lnTo>
                  <a:lnTo>
                    <a:pt x="2147125" y="330200"/>
                  </a:lnTo>
                  <a:lnTo>
                    <a:pt x="2166932" y="355600"/>
                  </a:lnTo>
                  <a:lnTo>
                    <a:pt x="2196863" y="381000"/>
                  </a:lnTo>
                  <a:lnTo>
                    <a:pt x="2234398" y="393700"/>
                  </a:lnTo>
                  <a:close/>
                </a:path>
                <a:path w="8073390" h="7924800">
                  <a:moveTo>
                    <a:pt x="3384797" y="393700"/>
                  </a:moveTo>
                  <a:lnTo>
                    <a:pt x="3030846" y="393700"/>
                  </a:lnTo>
                  <a:lnTo>
                    <a:pt x="3068424" y="381000"/>
                  </a:lnTo>
                  <a:lnTo>
                    <a:pt x="3098377" y="355600"/>
                  </a:lnTo>
                  <a:lnTo>
                    <a:pt x="3118193" y="330200"/>
                  </a:lnTo>
                  <a:lnTo>
                    <a:pt x="3125356" y="292100"/>
                  </a:lnTo>
                  <a:lnTo>
                    <a:pt x="3123997" y="266700"/>
                  </a:lnTo>
                  <a:lnTo>
                    <a:pt x="3119477" y="254000"/>
                  </a:lnTo>
                  <a:lnTo>
                    <a:pt x="3111139" y="241300"/>
                  </a:lnTo>
                  <a:lnTo>
                    <a:pt x="3098321" y="228600"/>
                  </a:lnTo>
                  <a:lnTo>
                    <a:pt x="3107682" y="203200"/>
                  </a:lnTo>
                  <a:lnTo>
                    <a:pt x="3110727" y="203200"/>
                  </a:lnTo>
                  <a:lnTo>
                    <a:pt x="3111876" y="190500"/>
                  </a:lnTo>
                  <a:lnTo>
                    <a:pt x="3116281" y="139700"/>
                  </a:lnTo>
                  <a:lnTo>
                    <a:pt x="3121275" y="101600"/>
                  </a:lnTo>
                  <a:lnTo>
                    <a:pt x="3130032" y="63500"/>
                  </a:lnTo>
                  <a:lnTo>
                    <a:pt x="3145726" y="12700"/>
                  </a:lnTo>
                  <a:lnTo>
                    <a:pt x="3314452" y="12700"/>
                  </a:lnTo>
                  <a:lnTo>
                    <a:pt x="3315505" y="25400"/>
                  </a:lnTo>
                  <a:lnTo>
                    <a:pt x="3320139" y="50800"/>
                  </a:lnTo>
                  <a:lnTo>
                    <a:pt x="3327446" y="101600"/>
                  </a:lnTo>
                  <a:lnTo>
                    <a:pt x="3336291" y="139700"/>
                  </a:lnTo>
                  <a:lnTo>
                    <a:pt x="3347678" y="177800"/>
                  </a:lnTo>
                  <a:lnTo>
                    <a:pt x="3361557" y="215900"/>
                  </a:lnTo>
                  <a:lnTo>
                    <a:pt x="3347738" y="228600"/>
                  </a:lnTo>
                  <a:lnTo>
                    <a:pt x="3337050" y="254000"/>
                  </a:lnTo>
                  <a:lnTo>
                    <a:pt x="3330153" y="279400"/>
                  </a:lnTo>
                  <a:lnTo>
                    <a:pt x="3327707" y="292100"/>
                  </a:lnTo>
                  <a:lnTo>
                    <a:pt x="3334914" y="330200"/>
                  </a:lnTo>
                  <a:lnTo>
                    <a:pt x="3354808" y="368300"/>
                  </a:lnTo>
                  <a:lnTo>
                    <a:pt x="3384797" y="393700"/>
                  </a:lnTo>
                  <a:close/>
                </a:path>
                <a:path w="8073390" h="7924800">
                  <a:moveTo>
                    <a:pt x="3776311" y="393700"/>
                  </a:moveTo>
                  <a:lnTo>
                    <a:pt x="3459839" y="393700"/>
                  </a:lnTo>
                  <a:lnTo>
                    <a:pt x="3489796" y="368300"/>
                  </a:lnTo>
                  <a:lnTo>
                    <a:pt x="3509629" y="330200"/>
                  </a:lnTo>
                  <a:lnTo>
                    <a:pt x="3516803" y="292100"/>
                  </a:lnTo>
                  <a:lnTo>
                    <a:pt x="3514498" y="279400"/>
                  </a:lnTo>
                  <a:lnTo>
                    <a:pt x="3508415" y="266700"/>
                  </a:lnTo>
                  <a:lnTo>
                    <a:pt x="3499805" y="241300"/>
                  </a:lnTo>
                  <a:lnTo>
                    <a:pt x="3489917" y="228600"/>
                  </a:lnTo>
                  <a:lnTo>
                    <a:pt x="3494950" y="203200"/>
                  </a:lnTo>
                  <a:lnTo>
                    <a:pt x="3505072" y="152400"/>
                  </a:lnTo>
                  <a:lnTo>
                    <a:pt x="3510063" y="127000"/>
                  </a:lnTo>
                  <a:lnTo>
                    <a:pt x="3516192" y="101600"/>
                  </a:lnTo>
                  <a:lnTo>
                    <a:pt x="3530978" y="50800"/>
                  </a:lnTo>
                  <a:lnTo>
                    <a:pt x="3537023" y="25400"/>
                  </a:lnTo>
                  <a:lnTo>
                    <a:pt x="3543913" y="25400"/>
                  </a:lnTo>
                  <a:lnTo>
                    <a:pt x="3543913" y="12700"/>
                  </a:lnTo>
                  <a:lnTo>
                    <a:pt x="3719453" y="12700"/>
                  </a:lnTo>
                  <a:lnTo>
                    <a:pt x="3740451" y="63500"/>
                  </a:lnTo>
                  <a:lnTo>
                    <a:pt x="3744971" y="101600"/>
                  </a:lnTo>
                  <a:lnTo>
                    <a:pt x="3746445" y="152400"/>
                  </a:lnTo>
                  <a:lnTo>
                    <a:pt x="3747191" y="177800"/>
                  </a:lnTo>
                  <a:lnTo>
                    <a:pt x="3749214" y="203200"/>
                  </a:lnTo>
                  <a:lnTo>
                    <a:pt x="3753154" y="228600"/>
                  </a:lnTo>
                  <a:lnTo>
                    <a:pt x="3739314" y="241300"/>
                  </a:lnTo>
                  <a:lnTo>
                    <a:pt x="3728656" y="254000"/>
                  </a:lnTo>
                  <a:lnTo>
                    <a:pt x="3721802" y="279400"/>
                  </a:lnTo>
                  <a:lnTo>
                    <a:pt x="3719379" y="292100"/>
                  </a:lnTo>
                  <a:lnTo>
                    <a:pt x="3726542" y="330200"/>
                  </a:lnTo>
                  <a:lnTo>
                    <a:pt x="3746358" y="368300"/>
                  </a:lnTo>
                  <a:lnTo>
                    <a:pt x="3776311" y="393700"/>
                  </a:lnTo>
                  <a:close/>
                </a:path>
                <a:path w="8073390" h="7924800">
                  <a:moveTo>
                    <a:pt x="4147270" y="393700"/>
                  </a:moveTo>
                  <a:lnTo>
                    <a:pt x="3851447" y="393700"/>
                  </a:lnTo>
                  <a:lnTo>
                    <a:pt x="3881430" y="368300"/>
                  </a:lnTo>
                  <a:lnTo>
                    <a:pt x="3901288" y="330200"/>
                  </a:lnTo>
                  <a:lnTo>
                    <a:pt x="3908474" y="292100"/>
                  </a:lnTo>
                  <a:lnTo>
                    <a:pt x="3905923" y="279400"/>
                  </a:lnTo>
                  <a:lnTo>
                    <a:pt x="3898289" y="254000"/>
                  </a:lnTo>
                  <a:lnTo>
                    <a:pt x="3885600" y="228600"/>
                  </a:lnTo>
                  <a:lnTo>
                    <a:pt x="3867884" y="215900"/>
                  </a:lnTo>
                  <a:lnTo>
                    <a:pt x="3872834" y="203200"/>
                  </a:lnTo>
                  <a:lnTo>
                    <a:pt x="3877152" y="190500"/>
                  </a:lnTo>
                  <a:lnTo>
                    <a:pt x="3880206" y="165100"/>
                  </a:lnTo>
                  <a:lnTo>
                    <a:pt x="3881364" y="152400"/>
                  </a:lnTo>
                  <a:lnTo>
                    <a:pt x="3886314" y="139700"/>
                  </a:lnTo>
                  <a:lnTo>
                    <a:pt x="3890632" y="114300"/>
                  </a:lnTo>
                  <a:lnTo>
                    <a:pt x="3893686" y="101600"/>
                  </a:lnTo>
                  <a:lnTo>
                    <a:pt x="3894845" y="76200"/>
                  </a:lnTo>
                  <a:lnTo>
                    <a:pt x="3893791" y="63500"/>
                  </a:lnTo>
                  <a:lnTo>
                    <a:pt x="3889158" y="25400"/>
                  </a:lnTo>
                  <a:lnTo>
                    <a:pt x="3888104" y="12700"/>
                  </a:lnTo>
                  <a:lnTo>
                    <a:pt x="4137636" y="12700"/>
                  </a:lnTo>
                  <a:lnTo>
                    <a:pt x="4138689" y="25400"/>
                  </a:lnTo>
                  <a:lnTo>
                    <a:pt x="4143323" y="63500"/>
                  </a:lnTo>
                  <a:lnTo>
                    <a:pt x="4144376" y="76200"/>
                  </a:lnTo>
                  <a:lnTo>
                    <a:pt x="4144376" y="152400"/>
                  </a:lnTo>
                  <a:lnTo>
                    <a:pt x="4145417" y="165100"/>
                  </a:lnTo>
                  <a:lnTo>
                    <a:pt x="4150000" y="190500"/>
                  </a:lnTo>
                  <a:lnTo>
                    <a:pt x="4151041" y="203200"/>
                  </a:lnTo>
                  <a:lnTo>
                    <a:pt x="4127334" y="215900"/>
                  </a:lnTo>
                  <a:lnTo>
                    <a:pt x="4108036" y="241300"/>
                  </a:lnTo>
                  <a:lnTo>
                    <a:pt x="4095056" y="266700"/>
                  </a:lnTo>
                  <a:lnTo>
                    <a:pt x="4090306" y="292100"/>
                  </a:lnTo>
                  <a:lnTo>
                    <a:pt x="4097480" y="330200"/>
                  </a:lnTo>
                  <a:lnTo>
                    <a:pt x="4117313" y="368300"/>
                  </a:lnTo>
                  <a:lnTo>
                    <a:pt x="4147270" y="393700"/>
                  </a:lnTo>
                  <a:close/>
                </a:path>
                <a:path w="8073390" h="7924800">
                  <a:moveTo>
                    <a:pt x="4572641" y="393700"/>
                  </a:moveTo>
                  <a:lnTo>
                    <a:pt x="4222394" y="393700"/>
                  </a:lnTo>
                  <a:lnTo>
                    <a:pt x="4252348" y="368300"/>
                  </a:lnTo>
                  <a:lnTo>
                    <a:pt x="4272163" y="330200"/>
                  </a:lnTo>
                  <a:lnTo>
                    <a:pt x="4279326" y="292100"/>
                  </a:lnTo>
                  <a:lnTo>
                    <a:pt x="4276915" y="279400"/>
                  </a:lnTo>
                  <a:lnTo>
                    <a:pt x="4270087" y="254000"/>
                  </a:lnTo>
                  <a:lnTo>
                    <a:pt x="4259454" y="241300"/>
                  </a:lnTo>
                  <a:lnTo>
                    <a:pt x="4245626" y="228600"/>
                  </a:lnTo>
                  <a:lnTo>
                    <a:pt x="4246798" y="203200"/>
                  </a:lnTo>
                  <a:lnTo>
                    <a:pt x="4249886" y="190500"/>
                  </a:lnTo>
                  <a:lnTo>
                    <a:pt x="4254251" y="165100"/>
                  </a:lnTo>
                  <a:lnTo>
                    <a:pt x="4259256" y="152400"/>
                  </a:lnTo>
                  <a:lnTo>
                    <a:pt x="4265521" y="114300"/>
                  </a:lnTo>
                  <a:lnTo>
                    <a:pt x="4274328" y="76200"/>
                  </a:lnTo>
                  <a:lnTo>
                    <a:pt x="4285690" y="38100"/>
                  </a:lnTo>
                  <a:lnTo>
                    <a:pt x="4299621" y="12700"/>
                  </a:lnTo>
                  <a:lnTo>
                    <a:pt x="4508937" y="12700"/>
                  </a:lnTo>
                  <a:lnTo>
                    <a:pt x="4529232" y="114300"/>
                  </a:lnTo>
                  <a:lnTo>
                    <a:pt x="4529338" y="139700"/>
                  </a:lnTo>
                  <a:lnTo>
                    <a:pt x="4530075" y="165100"/>
                  </a:lnTo>
                  <a:lnTo>
                    <a:pt x="4532076" y="203200"/>
                  </a:lnTo>
                  <a:lnTo>
                    <a:pt x="4535972" y="241300"/>
                  </a:lnTo>
                  <a:lnTo>
                    <a:pt x="4527114" y="254000"/>
                  </a:lnTo>
                  <a:lnTo>
                    <a:pt x="4520770" y="266700"/>
                  </a:lnTo>
                  <a:lnTo>
                    <a:pt x="4516953" y="279400"/>
                  </a:lnTo>
                  <a:lnTo>
                    <a:pt x="4515677" y="292100"/>
                  </a:lnTo>
                  <a:lnTo>
                    <a:pt x="4522842" y="330200"/>
                  </a:lnTo>
                  <a:lnTo>
                    <a:pt x="4542666" y="368300"/>
                  </a:lnTo>
                  <a:lnTo>
                    <a:pt x="4572641" y="393700"/>
                  </a:lnTo>
                  <a:close/>
                </a:path>
                <a:path w="8073390" h="7924800">
                  <a:moveTo>
                    <a:pt x="5008599" y="393700"/>
                  </a:moveTo>
                  <a:lnTo>
                    <a:pt x="4647809" y="393700"/>
                  </a:lnTo>
                  <a:lnTo>
                    <a:pt x="4677766" y="368300"/>
                  </a:lnTo>
                  <a:lnTo>
                    <a:pt x="4697599" y="330200"/>
                  </a:lnTo>
                  <a:lnTo>
                    <a:pt x="4704773" y="292100"/>
                  </a:lnTo>
                  <a:lnTo>
                    <a:pt x="4703612" y="279400"/>
                  </a:lnTo>
                  <a:lnTo>
                    <a:pt x="4700542" y="266700"/>
                  </a:lnTo>
                  <a:lnTo>
                    <a:pt x="4696180" y="254000"/>
                  </a:lnTo>
                  <a:lnTo>
                    <a:pt x="4691143" y="241300"/>
                  </a:lnTo>
                  <a:lnTo>
                    <a:pt x="4696180" y="241300"/>
                  </a:lnTo>
                  <a:lnTo>
                    <a:pt x="4700542" y="228600"/>
                  </a:lnTo>
                  <a:lnTo>
                    <a:pt x="4703612" y="215900"/>
                  </a:lnTo>
                  <a:lnTo>
                    <a:pt x="4704773" y="203200"/>
                  </a:lnTo>
                  <a:lnTo>
                    <a:pt x="4704773" y="139700"/>
                  </a:lnTo>
                  <a:lnTo>
                    <a:pt x="4714883" y="114300"/>
                  </a:lnTo>
                  <a:lnTo>
                    <a:pt x="4724993" y="76200"/>
                  </a:lnTo>
                  <a:lnTo>
                    <a:pt x="4730028" y="63500"/>
                  </a:lnTo>
                  <a:lnTo>
                    <a:pt x="4740211" y="25400"/>
                  </a:lnTo>
                  <a:lnTo>
                    <a:pt x="4745288" y="12700"/>
                  </a:lnTo>
                  <a:lnTo>
                    <a:pt x="4887053" y="12700"/>
                  </a:lnTo>
                  <a:lnTo>
                    <a:pt x="4890109" y="50800"/>
                  </a:lnTo>
                  <a:lnTo>
                    <a:pt x="4891275" y="101600"/>
                  </a:lnTo>
                  <a:lnTo>
                    <a:pt x="4893720" y="139700"/>
                  </a:lnTo>
                  <a:lnTo>
                    <a:pt x="4900608" y="190500"/>
                  </a:lnTo>
                  <a:lnTo>
                    <a:pt x="4901768" y="203200"/>
                  </a:lnTo>
                  <a:lnTo>
                    <a:pt x="4904830" y="228600"/>
                  </a:lnTo>
                  <a:lnTo>
                    <a:pt x="4909170" y="254000"/>
                  </a:lnTo>
                  <a:lnTo>
                    <a:pt x="4914163" y="266700"/>
                  </a:lnTo>
                  <a:lnTo>
                    <a:pt x="4914163" y="292100"/>
                  </a:lnTo>
                  <a:lnTo>
                    <a:pt x="4921326" y="330200"/>
                  </a:lnTo>
                  <a:lnTo>
                    <a:pt x="4941133" y="355600"/>
                  </a:lnTo>
                  <a:lnTo>
                    <a:pt x="4971064" y="381000"/>
                  </a:lnTo>
                  <a:lnTo>
                    <a:pt x="5008599" y="393700"/>
                  </a:lnTo>
                  <a:close/>
                </a:path>
              </a:pathLst>
            </a:custGeom>
            <a:solidFill>
              <a:srgbClr val="FAF9F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442046" y="1692605"/>
              <a:ext cx="573801" cy="492802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9793052" y="1395546"/>
              <a:ext cx="142240" cy="324485"/>
            </a:xfrm>
            <a:custGeom>
              <a:avLst/>
              <a:gdLst/>
              <a:ahLst/>
              <a:cxnLst/>
              <a:rect l="l" t="t" r="r" b="b"/>
              <a:pathLst>
                <a:path w="142240" h="324485">
                  <a:moveTo>
                    <a:pt x="101175" y="323867"/>
                  </a:moveTo>
                  <a:lnTo>
                    <a:pt x="0" y="13404"/>
                  </a:lnTo>
                  <a:lnTo>
                    <a:pt x="40440" y="0"/>
                  </a:lnTo>
                  <a:lnTo>
                    <a:pt x="141690" y="310388"/>
                  </a:lnTo>
                  <a:lnTo>
                    <a:pt x="101175" y="323867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9455451" y="902744"/>
              <a:ext cx="638810" cy="687705"/>
            </a:xfrm>
            <a:custGeom>
              <a:avLst/>
              <a:gdLst/>
              <a:ahLst/>
              <a:cxnLst/>
              <a:rect l="l" t="t" r="r" b="b"/>
              <a:pathLst>
                <a:path w="638809" h="687705">
                  <a:moveTo>
                    <a:pt x="241404" y="687129"/>
                  </a:moveTo>
                  <a:lnTo>
                    <a:pt x="194946" y="685260"/>
                  </a:lnTo>
                  <a:lnTo>
                    <a:pt x="154501" y="677062"/>
                  </a:lnTo>
                  <a:lnTo>
                    <a:pt x="96395" y="641676"/>
                  </a:lnTo>
                  <a:lnTo>
                    <a:pt x="81105" y="614486"/>
                  </a:lnTo>
                  <a:lnTo>
                    <a:pt x="74290" y="607597"/>
                  </a:lnTo>
                  <a:lnTo>
                    <a:pt x="80030" y="542029"/>
                  </a:lnTo>
                  <a:lnTo>
                    <a:pt x="99658" y="491164"/>
                  </a:lnTo>
                  <a:lnTo>
                    <a:pt x="121786" y="447895"/>
                  </a:lnTo>
                  <a:lnTo>
                    <a:pt x="135025" y="418518"/>
                  </a:lnTo>
                  <a:lnTo>
                    <a:pt x="140099" y="330775"/>
                  </a:lnTo>
                  <a:lnTo>
                    <a:pt x="135025" y="283793"/>
                  </a:lnTo>
                  <a:lnTo>
                    <a:pt x="114730" y="263362"/>
                  </a:lnTo>
                  <a:lnTo>
                    <a:pt x="83555" y="252934"/>
                  </a:lnTo>
                  <a:lnTo>
                    <a:pt x="52366" y="225434"/>
                  </a:lnTo>
                  <a:lnTo>
                    <a:pt x="23676" y="186532"/>
                  </a:lnTo>
                  <a:lnTo>
                    <a:pt x="0" y="141902"/>
                  </a:lnTo>
                  <a:lnTo>
                    <a:pt x="155245" y="60804"/>
                  </a:lnTo>
                  <a:lnTo>
                    <a:pt x="175615" y="94651"/>
                  </a:lnTo>
                  <a:lnTo>
                    <a:pt x="162060" y="60804"/>
                  </a:lnTo>
                  <a:lnTo>
                    <a:pt x="384706" y="0"/>
                  </a:lnTo>
                  <a:lnTo>
                    <a:pt x="395912" y="48246"/>
                  </a:lnTo>
                  <a:lnTo>
                    <a:pt x="398252" y="97132"/>
                  </a:lnTo>
                  <a:lnTo>
                    <a:pt x="390467" y="139685"/>
                  </a:lnTo>
                  <a:lnTo>
                    <a:pt x="371301" y="168935"/>
                  </a:lnTo>
                  <a:lnTo>
                    <a:pt x="366847" y="201422"/>
                  </a:lnTo>
                  <a:lnTo>
                    <a:pt x="391502" y="241477"/>
                  </a:lnTo>
                  <a:lnTo>
                    <a:pt x="426295" y="278977"/>
                  </a:lnTo>
                  <a:lnTo>
                    <a:pt x="468098" y="314069"/>
                  </a:lnTo>
                  <a:lnTo>
                    <a:pt x="553506" y="351199"/>
                  </a:lnTo>
                  <a:lnTo>
                    <a:pt x="581373" y="358664"/>
                  </a:lnTo>
                  <a:lnTo>
                    <a:pt x="604178" y="371268"/>
                  </a:lnTo>
                  <a:lnTo>
                    <a:pt x="621886" y="388982"/>
                  </a:lnTo>
                  <a:lnTo>
                    <a:pt x="634462" y="411779"/>
                  </a:lnTo>
                  <a:lnTo>
                    <a:pt x="638759" y="441333"/>
                  </a:lnTo>
                  <a:lnTo>
                    <a:pt x="631898" y="473493"/>
                  </a:lnTo>
                  <a:lnTo>
                    <a:pt x="588171" y="540886"/>
                  </a:lnTo>
                  <a:lnTo>
                    <a:pt x="553041" y="573749"/>
                  </a:lnTo>
                  <a:lnTo>
                    <a:pt x="510224" y="604474"/>
                  </a:lnTo>
                  <a:lnTo>
                    <a:pt x="460588" y="631878"/>
                  </a:lnTo>
                  <a:lnTo>
                    <a:pt x="405001" y="654773"/>
                  </a:lnTo>
                  <a:lnTo>
                    <a:pt x="347617" y="671885"/>
                  </a:lnTo>
                  <a:lnTo>
                    <a:pt x="292689" y="682670"/>
                  </a:lnTo>
                  <a:lnTo>
                    <a:pt x="241404" y="687129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9455451" y="990656"/>
              <a:ext cx="304165" cy="600710"/>
            </a:xfrm>
            <a:custGeom>
              <a:avLst/>
              <a:gdLst/>
              <a:ahLst/>
              <a:cxnLst/>
              <a:rect l="l" t="t" r="r" b="b"/>
              <a:pathLst>
                <a:path w="304165" h="600710">
                  <a:moveTo>
                    <a:pt x="238526" y="600450"/>
                  </a:moveTo>
                  <a:lnTo>
                    <a:pt x="181677" y="596368"/>
                  </a:lnTo>
                  <a:lnTo>
                    <a:pt x="135206" y="582275"/>
                  </a:lnTo>
                  <a:lnTo>
                    <a:pt x="101040" y="558801"/>
                  </a:lnTo>
                  <a:lnTo>
                    <a:pt x="81105" y="526574"/>
                  </a:lnTo>
                  <a:lnTo>
                    <a:pt x="74290" y="519685"/>
                  </a:lnTo>
                  <a:lnTo>
                    <a:pt x="74290" y="506281"/>
                  </a:lnTo>
                  <a:lnTo>
                    <a:pt x="80030" y="454117"/>
                  </a:lnTo>
                  <a:lnTo>
                    <a:pt x="99658" y="403252"/>
                  </a:lnTo>
                  <a:lnTo>
                    <a:pt x="121786" y="359983"/>
                  </a:lnTo>
                  <a:lnTo>
                    <a:pt x="135025" y="330606"/>
                  </a:lnTo>
                  <a:lnTo>
                    <a:pt x="140099" y="242863"/>
                  </a:lnTo>
                  <a:lnTo>
                    <a:pt x="135025" y="195881"/>
                  </a:lnTo>
                  <a:lnTo>
                    <a:pt x="114730" y="175449"/>
                  </a:lnTo>
                  <a:lnTo>
                    <a:pt x="83555" y="165022"/>
                  </a:lnTo>
                  <a:lnTo>
                    <a:pt x="52366" y="137521"/>
                  </a:lnTo>
                  <a:lnTo>
                    <a:pt x="23676" y="98620"/>
                  </a:lnTo>
                  <a:lnTo>
                    <a:pt x="0" y="53990"/>
                  </a:lnTo>
                  <a:lnTo>
                    <a:pt x="108065" y="0"/>
                  </a:lnTo>
                  <a:lnTo>
                    <a:pt x="175615" y="26882"/>
                  </a:lnTo>
                  <a:lnTo>
                    <a:pt x="183169" y="84242"/>
                  </a:lnTo>
                  <a:lnTo>
                    <a:pt x="193613" y="119908"/>
                  </a:lnTo>
                  <a:lnTo>
                    <a:pt x="241573" y="165375"/>
                  </a:lnTo>
                  <a:lnTo>
                    <a:pt x="258209" y="199917"/>
                  </a:lnTo>
                  <a:lnTo>
                    <a:pt x="267248" y="235723"/>
                  </a:lnTo>
                  <a:lnTo>
                    <a:pt x="269976" y="263287"/>
                  </a:lnTo>
                  <a:lnTo>
                    <a:pt x="267372" y="278569"/>
                  </a:lnTo>
                  <a:lnTo>
                    <a:pt x="244252" y="339881"/>
                  </a:lnTo>
                  <a:lnTo>
                    <a:pt x="231299" y="381024"/>
                  </a:lnTo>
                  <a:lnTo>
                    <a:pt x="222457" y="425902"/>
                  </a:lnTo>
                  <a:lnTo>
                    <a:pt x="221508" y="472071"/>
                  </a:lnTo>
                  <a:lnTo>
                    <a:pt x="232233" y="517088"/>
                  </a:lnTo>
                  <a:lnTo>
                    <a:pt x="258412" y="558510"/>
                  </a:lnTo>
                  <a:lnTo>
                    <a:pt x="303826" y="593894"/>
                  </a:lnTo>
                  <a:lnTo>
                    <a:pt x="238526" y="600450"/>
                  </a:lnTo>
                  <a:close/>
                </a:path>
              </a:pathLst>
            </a:custGeom>
            <a:solidFill>
              <a:srgbClr val="6FB52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9576996" y="1328002"/>
              <a:ext cx="508634" cy="243840"/>
            </a:xfrm>
            <a:custGeom>
              <a:avLst/>
              <a:gdLst/>
              <a:ahLst/>
              <a:cxnLst/>
              <a:rect l="l" t="t" r="r" b="b"/>
              <a:pathLst>
                <a:path w="508634" h="243840">
                  <a:moveTo>
                    <a:pt x="506251" y="6964"/>
                  </a:moveTo>
                  <a:lnTo>
                    <a:pt x="499586" y="0"/>
                  </a:lnTo>
                  <a:lnTo>
                    <a:pt x="506251" y="0"/>
                  </a:lnTo>
                  <a:lnTo>
                    <a:pt x="506251" y="6964"/>
                  </a:lnTo>
                  <a:close/>
                </a:path>
                <a:path w="508634" h="243840">
                  <a:moveTo>
                    <a:pt x="207920" y="231976"/>
                  </a:moveTo>
                  <a:lnTo>
                    <a:pt x="107999" y="231976"/>
                  </a:lnTo>
                  <a:lnTo>
                    <a:pt x="159991" y="227426"/>
                  </a:lnTo>
                  <a:lnTo>
                    <a:pt x="216854" y="215388"/>
                  </a:lnTo>
                  <a:lnTo>
                    <a:pt x="276716" y="195668"/>
                  </a:lnTo>
                  <a:lnTo>
                    <a:pt x="340139" y="169547"/>
                  </a:lnTo>
                  <a:lnTo>
                    <a:pt x="394755" y="139290"/>
                  </a:lnTo>
                  <a:lnTo>
                    <a:pt x="439619" y="106398"/>
                  </a:lnTo>
                  <a:lnTo>
                    <a:pt x="473785" y="72378"/>
                  </a:lnTo>
                  <a:lnTo>
                    <a:pt x="496311" y="38731"/>
                  </a:lnTo>
                  <a:lnTo>
                    <a:pt x="506251" y="6964"/>
                  </a:lnTo>
                  <a:lnTo>
                    <a:pt x="508090" y="32299"/>
                  </a:lnTo>
                  <a:lnTo>
                    <a:pt x="474347" y="92256"/>
                  </a:lnTo>
                  <a:lnTo>
                    <a:pt x="441130" y="124024"/>
                  </a:lnTo>
                  <a:lnTo>
                    <a:pt x="398590" y="155084"/>
                  </a:lnTo>
                  <a:lnTo>
                    <a:pt x="347910" y="184008"/>
                  </a:lnTo>
                  <a:lnTo>
                    <a:pt x="290271" y="209371"/>
                  </a:lnTo>
                  <a:lnTo>
                    <a:pt x="233114" y="226709"/>
                  </a:lnTo>
                  <a:lnTo>
                    <a:pt x="207920" y="231976"/>
                  </a:lnTo>
                  <a:close/>
                </a:path>
                <a:path w="508634" h="243840">
                  <a:moveTo>
                    <a:pt x="127857" y="243556"/>
                  </a:moveTo>
                  <a:lnTo>
                    <a:pt x="83073" y="242829"/>
                  </a:lnTo>
                  <a:lnTo>
                    <a:pt x="45730" y="235844"/>
                  </a:lnTo>
                  <a:lnTo>
                    <a:pt x="17486" y="222485"/>
                  </a:lnTo>
                  <a:lnTo>
                    <a:pt x="0" y="202632"/>
                  </a:lnTo>
                  <a:lnTo>
                    <a:pt x="26129" y="219386"/>
                  </a:lnTo>
                  <a:lnTo>
                    <a:pt x="62754" y="229232"/>
                  </a:lnTo>
                  <a:lnTo>
                    <a:pt x="107999" y="231976"/>
                  </a:lnTo>
                  <a:lnTo>
                    <a:pt x="207920" y="231976"/>
                  </a:lnTo>
                  <a:lnTo>
                    <a:pt x="178424" y="238143"/>
                  </a:lnTo>
                  <a:lnTo>
                    <a:pt x="127857" y="243556"/>
                  </a:lnTo>
                  <a:close/>
                </a:path>
              </a:pathLst>
            </a:custGeom>
            <a:solidFill>
              <a:srgbClr val="A6D8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9455451" y="869826"/>
              <a:ext cx="391795" cy="221615"/>
            </a:xfrm>
            <a:custGeom>
              <a:avLst/>
              <a:gdLst/>
              <a:ahLst/>
              <a:cxnLst/>
              <a:rect l="l" t="t" r="r" b="b"/>
              <a:pathLst>
                <a:path w="391795" h="221615">
                  <a:moveTo>
                    <a:pt x="101591" y="221318"/>
                  </a:moveTo>
                  <a:lnTo>
                    <a:pt x="53157" y="218277"/>
                  </a:lnTo>
                  <a:lnTo>
                    <a:pt x="18001" y="204859"/>
                  </a:lnTo>
                  <a:lnTo>
                    <a:pt x="0" y="181410"/>
                  </a:lnTo>
                  <a:lnTo>
                    <a:pt x="2019" y="151068"/>
                  </a:lnTo>
                  <a:lnTo>
                    <a:pt x="22514" y="118092"/>
                  </a:lnTo>
                  <a:lnTo>
                    <a:pt x="58880" y="84771"/>
                  </a:lnTo>
                  <a:lnTo>
                    <a:pt x="108511" y="53395"/>
                  </a:lnTo>
                  <a:lnTo>
                    <a:pt x="168800" y="26253"/>
                  </a:lnTo>
                  <a:lnTo>
                    <a:pt x="232138" y="7614"/>
                  </a:lnTo>
                  <a:lnTo>
                    <a:pt x="289972" y="0"/>
                  </a:lnTo>
                  <a:lnTo>
                    <a:pt x="338417" y="3074"/>
                  </a:lnTo>
                  <a:lnTo>
                    <a:pt x="373587" y="16505"/>
                  </a:lnTo>
                  <a:lnTo>
                    <a:pt x="391596" y="39956"/>
                  </a:lnTo>
                  <a:lnTo>
                    <a:pt x="389555" y="70324"/>
                  </a:lnTo>
                  <a:lnTo>
                    <a:pt x="369070" y="103291"/>
                  </a:lnTo>
                  <a:lnTo>
                    <a:pt x="332726" y="136567"/>
                  </a:lnTo>
                  <a:lnTo>
                    <a:pt x="283106" y="167863"/>
                  </a:lnTo>
                  <a:lnTo>
                    <a:pt x="222795" y="194888"/>
                  </a:lnTo>
                  <a:lnTo>
                    <a:pt x="159429" y="213637"/>
                  </a:lnTo>
                  <a:lnTo>
                    <a:pt x="101591" y="221318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9468931" y="880806"/>
              <a:ext cx="365125" cy="201295"/>
            </a:xfrm>
            <a:custGeom>
              <a:avLst/>
              <a:gdLst/>
              <a:ahLst/>
              <a:cxnLst/>
              <a:rect l="l" t="t" r="r" b="b"/>
              <a:pathLst>
                <a:path w="365125" h="201294">
                  <a:moveTo>
                    <a:pt x="97741" y="201156"/>
                  </a:moveTo>
                  <a:lnTo>
                    <a:pt x="53286" y="200097"/>
                  </a:lnTo>
                  <a:lnTo>
                    <a:pt x="19842" y="189967"/>
                  </a:lnTo>
                  <a:lnTo>
                    <a:pt x="0" y="170429"/>
                  </a:lnTo>
                  <a:lnTo>
                    <a:pt x="1256" y="143425"/>
                  </a:lnTo>
                  <a:lnTo>
                    <a:pt x="53025" y="81679"/>
                  </a:lnTo>
                  <a:lnTo>
                    <a:pt x="98992" y="52745"/>
                  </a:lnTo>
                  <a:lnTo>
                    <a:pt x="155320" y="28976"/>
                  </a:lnTo>
                  <a:lnTo>
                    <a:pt x="214631" y="9438"/>
                  </a:lnTo>
                  <a:lnTo>
                    <a:pt x="268777" y="0"/>
                  </a:lnTo>
                  <a:lnTo>
                    <a:pt x="314191" y="967"/>
                  </a:lnTo>
                  <a:lnTo>
                    <a:pt x="347307" y="12646"/>
                  </a:lnTo>
                  <a:lnTo>
                    <a:pt x="364561" y="35341"/>
                  </a:lnTo>
                  <a:lnTo>
                    <a:pt x="363333" y="62551"/>
                  </a:lnTo>
                  <a:lnTo>
                    <a:pt x="311573" y="124587"/>
                  </a:lnTo>
                  <a:lnTo>
                    <a:pt x="265613" y="153598"/>
                  </a:lnTo>
                  <a:lnTo>
                    <a:pt x="209315" y="177393"/>
                  </a:lnTo>
                  <a:lnTo>
                    <a:pt x="150615" y="193476"/>
                  </a:lnTo>
                  <a:lnTo>
                    <a:pt x="97741" y="201156"/>
                  </a:lnTo>
                  <a:close/>
                </a:path>
              </a:pathLst>
            </a:custGeom>
            <a:solidFill>
              <a:srgbClr val="99D04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9468931" y="909857"/>
              <a:ext cx="365125" cy="175260"/>
            </a:xfrm>
            <a:custGeom>
              <a:avLst/>
              <a:gdLst/>
              <a:ahLst/>
              <a:cxnLst/>
              <a:rect l="l" t="t" r="r" b="b"/>
              <a:pathLst>
                <a:path w="365125" h="175259">
                  <a:moveTo>
                    <a:pt x="193107" y="153434"/>
                  </a:moveTo>
                  <a:lnTo>
                    <a:pt x="78484" y="153434"/>
                  </a:lnTo>
                  <a:lnTo>
                    <a:pt x="137686" y="147088"/>
                  </a:lnTo>
                  <a:lnTo>
                    <a:pt x="202575" y="128049"/>
                  </a:lnTo>
                  <a:lnTo>
                    <a:pt x="263840" y="98522"/>
                  </a:lnTo>
                  <a:lnTo>
                    <a:pt x="313121" y="63968"/>
                  </a:lnTo>
                  <a:lnTo>
                    <a:pt x="345959" y="29442"/>
                  </a:lnTo>
                  <a:lnTo>
                    <a:pt x="357896" y="0"/>
                  </a:lnTo>
                  <a:lnTo>
                    <a:pt x="364561" y="0"/>
                  </a:lnTo>
                  <a:lnTo>
                    <a:pt x="364561" y="6290"/>
                  </a:lnTo>
                  <a:lnTo>
                    <a:pt x="363340" y="33471"/>
                  </a:lnTo>
                  <a:lnTo>
                    <a:pt x="344930" y="64185"/>
                  </a:lnTo>
                  <a:lnTo>
                    <a:pt x="311606" y="95514"/>
                  </a:lnTo>
                  <a:lnTo>
                    <a:pt x="265642" y="124539"/>
                  </a:lnTo>
                  <a:lnTo>
                    <a:pt x="209315" y="148342"/>
                  </a:lnTo>
                  <a:lnTo>
                    <a:pt x="193107" y="153434"/>
                  </a:lnTo>
                  <a:close/>
                </a:path>
                <a:path w="365125" h="175259">
                  <a:moveTo>
                    <a:pt x="95821" y="174988"/>
                  </a:moveTo>
                  <a:lnTo>
                    <a:pt x="50407" y="172981"/>
                  </a:lnTo>
                  <a:lnTo>
                    <a:pt x="17282" y="161593"/>
                  </a:lnTo>
                  <a:lnTo>
                    <a:pt x="0" y="141453"/>
                  </a:lnTo>
                  <a:lnTo>
                    <a:pt x="0" y="128049"/>
                  </a:lnTo>
                  <a:lnTo>
                    <a:pt x="30683" y="147088"/>
                  </a:lnTo>
                  <a:lnTo>
                    <a:pt x="78484" y="153434"/>
                  </a:lnTo>
                  <a:lnTo>
                    <a:pt x="193107" y="153434"/>
                  </a:lnTo>
                  <a:lnTo>
                    <a:pt x="149975" y="166985"/>
                  </a:lnTo>
                  <a:lnTo>
                    <a:pt x="95821" y="174988"/>
                  </a:lnTo>
                  <a:close/>
                </a:path>
              </a:pathLst>
            </a:custGeom>
            <a:solidFill>
              <a:srgbClr val="E3F2C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306551" y="1598179"/>
              <a:ext cx="573801" cy="485763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16657932" y="1294155"/>
              <a:ext cx="141605" cy="324485"/>
            </a:xfrm>
            <a:custGeom>
              <a:avLst/>
              <a:gdLst/>
              <a:ahLst/>
              <a:cxnLst/>
              <a:rect l="l" t="t" r="r" b="b"/>
              <a:pathLst>
                <a:path w="141605" h="324484">
                  <a:moveTo>
                    <a:pt x="101100" y="324166"/>
                  </a:moveTo>
                  <a:lnTo>
                    <a:pt x="0" y="13703"/>
                  </a:lnTo>
                  <a:lnTo>
                    <a:pt x="40439" y="0"/>
                  </a:lnTo>
                  <a:lnTo>
                    <a:pt x="141540" y="310538"/>
                  </a:lnTo>
                  <a:lnTo>
                    <a:pt x="101100" y="324166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6320106" y="801427"/>
              <a:ext cx="638810" cy="687705"/>
            </a:xfrm>
            <a:custGeom>
              <a:avLst/>
              <a:gdLst/>
              <a:ahLst/>
              <a:cxnLst/>
              <a:rect l="l" t="t" r="r" b="b"/>
              <a:pathLst>
                <a:path w="638809" h="687705">
                  <a:moveTo>
                    <a:pt x="241417" y="687129"/>
                  </a:moveTo>
                  <a:lnTo>
                    <a:pt x="194946" y="685241"/>
                  </a:lnTo>
                  <a:lnTo>
                    <a:pt x="154489" y="677032"/>
                  </a:lnTo>
                  <a:lnTo>
                    <a:pt x="96377" y="641623"/>
                  </a:lnTo>
                  <a:lnTo>
                    <a:pt x="81105" y="614411"/>
                  </a:lnTo>
                  <a:lnTo>
                    <a:pt x="74290" y="607522"/>
                  </a:lnTo>
                  <a:lnTo>
                    <a:pt x="80031" y="541958"/>
                  </a:lnTo>
                  <a:lnTo>
                    <a:pt x="99659" y="491117"/>
                  </a:lnTo>
                  <a:lnTo>
                    <a:pt x="121786" y="447915"/>
                  </a:lnTo>
                  <a:lnTo>
                    <a:pt x="135025" y="418668"/>
                  </a:lnTo>
                  <a:lnTo>
                    <a:pt x="140042" y="330812"/>
                  </a:lnTo>
                  <a:lnTo>
                    <a:pt x="134962" y="283753"/>
                  </a:lnTo>
                  <a:lnTo>
                    <a:pt x="114730" y="263287"/>
                  </a:lnTo>
                  <a:lnTo>
                    <a:pt x="83555" y="252873"/>
                  </a:lnTo>
                  <a:lnTo>
                    <a:pt x="52366" y="225415"/>
                  </a:lnTo>
                  <a:lnTo>
                    <a:pt x="23676" y="186584"/>
                  </a:lnTo>
                  <a:lnTo>
                    <a:pt x="0" y="142052"/>
                  </a:lnTo>
                  <a:lnTo>
                    <a:pt x="155170" y="61104"/>
                  </a:lnTo>
                  <a:lnTo>
                    <a:pt x="175540" y="94651"/>
                  </a:lnTo>
                  <a:lnTo>
                    <a:pt x="161985" y="61104"/>
                  </a:lnTo>
                  <a:lnTo>
                    <a:pt x="384706" y="0"/>
                  </a:lnTo>
                  <a:lnTo>
                    <a:pt x="395870" y="48392"/>
                  </a:lnTo>
                  <a:lnTo>
                    <a:pt x="398195" y="97291"/>
                  </a:lnTo>
                  <a:lnTo>
                    <a:pt x="390424" y="139759"/>
                  </a:lnTo>
                  <a:lnTo>
                    <a:pt x="371301" y="168860"/>
                  </a:lnTo>
                  <a:lnTo>
                    <a:pt x="366816" y="201405"/>
                  </a:lnTo>
                  <a:lnTo>
                    <a:pt x="391474" y="241524"/>
                  </a:lnTo>
                  <a:lnTo>
                    <a:pt x="426285" y="279102"/>
                  </a:lnTo>
                  <a:lnTo>
                    <a:pt x="468108" y="314152"/>
                  </a:lnTo>
                  <a:lnTo>
                    <a:pt x="553507" y="351124"/>
                  </a:lnTo>
                  <a:lnTo>
                    <a:pt x="581342" y="359708"/>
                  </a:lnTo>
                  <a:lnTo>
                    <a:pt x="604151" y="373963"/>
                  </a:lnTo>
                  <a:lnTo>
                    <a:pt x="621876" y="391982"/>
                  </a:lnTo>
                  <a:lnTo>
                    <a:pt x="634462" y="411854"/>
                  </a:lnTo>
                  <a:lnTo>
                    <a:pt x="638757" y="441454"/>
                  </a:lnTo>
                  <a:lnTo>
                    <a:pt x="631888" y="473643"/>
                  </a:lnTo>
                  <a:lnTo>
                    <a:pt x="588143" y="541055"/>
                  </a:lnTo>
                  <a:lnTo>
                    <a:pt x="553008" y="573914"/>
                  </a:lnTo>
                  <a:lnTo>
                    <a:pt x="510193" y="604633"/>
                  </a:lnTo>
                  <a:lnTo>
                    <a:pt x="460567" y="632030"/>
                  </a:lnTo>
                  <a:lnTo>
                    <a:pt x="405001" y="654923"/>
                  </a:lnTo>
                  <a:lnTo>
                    <a:pt x="347636" y="671964"/>
                  </a:lnTo>
                  <a:lnTo>
                    <a:pt x="292711" y="682701"/>
                  </a:lnTo>
                  <a:lnTo>
                    <a:pt x="241417" y="687129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6320330" y="889415"/>
              <a:ext cx="304165" cy="600710"/>
            </a:xfrm>
            <a:custGeom>
              <a:avLst/>
              <a:gdLst/>
              <a:ahLst/>
              <a:cxnLst/>
              <a:rect l="l" t="t" r="r" b="b"/>
              <a:pathLst>
                <a:path w="304165" h="600710">
                  <a:moveTo>
                    <a:pt x="238555" y="600548"/>
                  </a:moveTo>
                  <a:lnTo>
                    <a:pt x="181710" y="596406"/>
                  </a:lnTo>
                  <a:lnTo>
                    <a:pt x="135228" y="582257"/>
                  </a:lnTo>
                  <a:lnTo>
                    <a:pt x="101047" y="558742"/>
                  </a:lnTo>
                  <a:lnTo>
                    <a:pt x="81105" y="526499"/>
                  </a:lnTo>
                  <a:lnTo>
                    <a:pt x="74290" y="519610"/>
                  </a:lnTo>
                  <a:lnTo>
                    <a:pt x="74290" y="506206"/>
                  </a:lnTo>
                  <a:lnTo>
                    <a:pt x="80031" y="454046"/>
                  </a:lnTo>
                  <a:lnTo>
                    <a:pt x="99659" y="403205"/>
                  </a:lnTo>
                  <a:lnTo>
                    <a:pt x="121786" y="360002"/>
                  </a:lnTo>
                  <a:lnTo>
                    <a:pt x="135025" y="330756"/>
                  </a:lnTo>
                  <a:lnTo>
                    <a:pt x="140155" y="242900"/>
                  </a:lnTo>
                  <a:lnTo>
                    <a:pt x="135088" y="195841"/>
                  </a:lnTo>
                  <a:lnTo>
                    <a:pt x="114730" y="175375"/>
                  </a:lnTo>
                  <a:lnTo>
                    <a:pt x="83555" y="164961"/>
                  </a:lnTo>
                  <a:lnTo>
                    <a:pt x="52366" y="137503"/>
                  </a:lnTo>
                  <a:lnTo>
                    <a:pt x="23676" y="98671"/>
                  </a:lnTo>
                  <a:lnTo>
                    <a:pt x="0" y="54140"/>
                  </a:lnTo>
                  <a:lnTo>
                    <a:pt x="107990" y="0"/>
                  </a:lnTo>
                  <a:lnTo>
                    <a:pt x="175540" y="26733"/>
                  </a:lnTo>
                  <a:lnTo>
                    <a:pt x="183151" y="84233"/>
                  </a:lnTo>
                  <a:lnTo>
                    <a:pt x="193643" y="119832"/>
                  </a:lnTo>
                  <a:lnTo>
                    <a:pt x="241699" y="165247"/>
                  </a:lnTo>
                  <a:lnTo>
                    <a:pt x="258284" y="199768"/>
                  </a:lnTo>
                  <a:lnTo>
                    <a:pt x="267272" y="235552"/>
                  </a:lnTo>
                  <a:lnTo>
                    <a:pt x="269976" y="263137"/>
                  </a:lnTo>
                  <a:lnTo>
                    <a:pt x="267394" y="278449"/>
                  </a:lnTo>
                  <a:lnTo>
                    <a:pt x="244303" y="339842"/>
                  </a:lnTo>
                  <a:lnTo>
                    <a:pt x="231355" y="381030"/>
                  </a:lnTo>
                  <a:lnTo>
                    <a:pt x="222513" y="425951"/>
                  </a:lnTo>
                  <a:lnTo>
                    <a:pt x="221559" y="472159"/>
                  </a:lnTo>
                  <a:lnTo>
                    <a:pt x="232272" y="517208"/>
                  </a:lnTo>
                  <a:lnTo>
                    <a:pt x="258434" y="558652"/>
                  </a:lnTo>
                  <a:lnTo>
                    <a:pt x="303826" y="594043"/>
                  </a:lnTo>
                  <a:lnTo>
                    <a:pt x="238555" y="600548"/>
                  </a:lnTo>
                  <a:close/>
                </a:path>
              </a:pathLst>
            </a:custGeom>
            <a:solidFill>
              <a:srgbClr val="F9C61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6435361" y="1226910"/>
              <a:ext cx="508000" cy="243840"/>
            </a:xfrm>
            <a:custGeom>
              <a:avLst/>
              <a:gdLst/>
              <a:ahLst/>
              <a:cxnLst/>
              <a:rect l="l" t="t" r="r" b="b"/>
              <a:pathLst>
                <a:path w="508000" h="243840">
                  <a:moveTo>
                    <a:pt x="207459" y="231948"/>
                  </a:moveTo>
                  <a:lnTo>
                    <a:pt x="107952" y="231948"/>
                  </a:lnTo>
                  <a:lnTo>
                    <a:pt x="159963" y="227418"/>
                  </a:lnTo>
                  <a:lnTo>
                    <a:pt x="216866" y="215387"/>
                  </a:lnTo>
                  <a:lnTo>
                    <a:pt x="276790" y="195668"/>
                  </a:lnTo>
                  <a:lnTo>
                    <a:pt x="340178" y="169442"/>
                  </a:lnTo>
                  <a:lnTo>
                    <a:pt x="394564" y="139098"/>
                  </a:lnTo>
                  <a:lnTo>
                    <a:pt x="438823" y="106146"/>
                  </a:lnTo>
                  <a:lnTo>
                    <a:pt x="471830" y="72095"/>
                  </a:lnTo>
                  <a:lnTo>
                    <a:pt x="492459" y="38456"/>
                  </a:lnTo>
                  <a:lnTo>
                    <a:pt x="499586" y="6739"/>
                  </a:lnTo>
                  <a:lnTo>
                    <a:pt x="499586" y="0"/>
                  </a:lnTo>
                  <a:lnTo>
                    <a:pt x="506401" y="0"/>
                  </a:lnTo>
                  <a:lnTo>
                    <a:pt x="506401" y="6739"/>
                  </a:lnTo>
                  <a:lnTo>
                    <a:pt x="507889" y="34523"/>
                  </a:lnTo>
                  <a:lnTo>
                    <a:pt x="496041" y="65061"/>
                  </a:lnTo>
                  <a:lnTo>
                    <a:pt x="472386" y="96928"/>
                  </a:lnTo>
                  <a:lnTo>
                    <a:pt x="438453" y="128696"/>
                  </a:lnTo>
                  <a:lnTo>
                    <a:pt x="395770" y="158940"/>
                  </a:lnTo>
                  <a:lnTo>
                    <a:pt x="345866" y="186232"/>
                  </a:lnTo>
                  <a:lnTo>
                    <a:pt x="290270" y="209147"/>
                  </a:lnTo>
                  <a:lnTo>
                    <a:pt x="233075" y="226567"/>
                  </a:lnTo>
                  <a:lnTo>
                    <a:pt x="207459" y="231948"/>
                  </a:lnTo>
                  <a:close/>
                </a:path>
                <a:path w="508000" h="243840">
                  <a:moveTo>
                    <a:pt x="127841" y="243496"/>
                  </a:moveTo>
                  <a:lnTo>
                    <a:pt x="83089" y="242769"/>
                  </a:lnTo>
                  <a:lnTo>
                    <a:pt x="45769" y="235757"/>
                  </a:lnTo>
                  <a:lnTo>
                    <a:pt x="17525" y="222343"/>
                  </a:lnTo>
                  <a:lnTo>
                    <a:pt x="0" y="202407"/>
                  </a:lnTo>
                  <a:lnTo>
                    <a:pt x="26098" y="219256"/>
                  </a:lnTo>
                  <a:lnTo>
                    <a:pt x="62707" y="229165"/>
                  </a:lnTo>
                  <a:lnTo>
                    <a:pt x="107952" y="231948"/>
                  </a:lnTo>
                  <a:lnTo>
                    <a:pt x="207459" y="231948"/>
                  </a:lnTo>
                  <a:lnTo>
                    <a:pt x="178384" y="238056"/>
                  </a:lnTo>
                  <a:lnTo>
                    <a:pt x="127841" y="243496"/>
                  </a:lnTo>
                  <a:close/>
                </a:path>
              </a:pathLst>
            </a:custGeom>
            <a:solidFill>
              <a:srgbClr val="F7F98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6320250" y="768527"/>
              <a:ext cx="391795" cy="221615"/>
            </a:xfrm>
            <a:custGeom>
              <a:avLst/>
              <a:gdLst/>
              <a:ahLst/>
              <a:cxnLst/>
              <a:rect l="l" t="t" r="r" b="b"/>
              <a:pathLst>
                <a:path w="391794" h="221615">
                  <a:moveTo>
                    <a:pt x="391591" y="39865"/>
                  </a:moveTo>
                  <a:lnTo>
                    <a:pt x="373646" y="16446"/>
                  </a:lnTo>
                  <a:lnTo>
                    <a:pt x="338505" y="3035"/>
                  </a:lnTo>
                  <a:lnTo>
                    <a:pt x="290042" y="0"/>
                  </a:lnTo>
                  <a:lnTo>
                    <a:pt x="232181" y="7683"/>
                  </a:lnTo>
                  <a:lnTo>
                    <a:pt x="168795" y="26466"/>
                  </a:lnTo>
                  <a:lnTo>
                    <a:pt x="108508" y="53517"/>
                  </a:lnTo>
                  <a:lnTo>
                    <a:pt x="58877" y="84823"/>
                  </a:lnTo>
                  <a:lnTo>
                    <a:pt x="22517" y="118097"/>
                  </a:lnTo>
                  <a:lnTo>
                    <a:pt x="2019" y="151079"/>
                  </a:lnTo>
                  <a:lnTo>
                    <a:pt x="0" y="181470"/>
                  </a:lnTo>
                  <a:lnTo>
                    <a:pt x="18008" y="205016"/>
                  </a:lnTo>
                  <a:lnTo>
                    <a:pt x="53174" y="218465"/>
                  </a:lnTo>
                  <a:lnTo>
                    <a:pt x="101625" y="221513"/>
                  </a:lnTo>
                  <a:lnTo>
                    <a:pt x="159461" y="213829"/>
                  </a:lnTo>
                  <a:lnTo>
                    <a:pt x="222796" y="195097"/>
                  </a:lnTo>
                  <a:lnTo>
                    <a:pt x="283146" y="167970"/>
                  </a:lnTo>
                  <a:lnTo>
                    <a:pt x="332778" y="136601"/>
                  </a:lnTo>
                  <a:lnTo>
                    <a:pt x="369125" y="103276"/>
                  </a:lnTo>
                  <a:lnTo>
                    <a:pt x="389597" y="70281"/>
                  </a:lnTo>
                  <a:lnTo>
                    <a:pt x="391591" y="39865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6333811" y="808392"/>
              <a:ext cx="365125" cy="175895"/>
            </a:xfrm>
            <a:custGeom>
              <a:avLst/>
              <a:gdLst/>
              <a:ahLst/>
              <a:cxnLst/>
              <a:rect l="l" t="t" r="r" b="b"/>
              <a:pathLst>
                <a:path w="365125" h="175894">
                  <a:moveTo>
                    <a:pt x="193572" y="153509"/>
                  </a:moveTo>
                  <a:lnTo>
                    <a:pt x="78549" y="153509"/>
                  </a:lnTo>
                  <a:lnTo>
                    <a:pt x="137739" y="147163"/>
                  </a:lnTo>
                  <a:lnTo>
                    <a:pt x="202650" y="128124"/>
                  </a:lnTo>
                  <a:lnTo>
                    <a:pt x="263871" y="99554"/>
                  </a:lnTo>
                  <a:lnTo>
                    <a:pt x="313121" y="66589"/>
                  </a:lnTo>
                  <a:lnTo>
                    <a:pt x="345929" y="32360"/>
                  </a:lnTo>
                  <a:lnTo>
                    <a:pt x="357821" y="0"/>
                  </a:lnTo>
                  <a:lnTo>
                    <a:pt x="364561" y="0"/>
                  </a:lnTo>
                  <a:lnTo>
                    <a:pt x="364561" y="6739"/>
                  </a:lnTo>
                  <a:lnTo>
                    <a:pt x="363304" y="33803"/>
                  </a:lnTo>
                  <a:lnTo>
                    <a:pt x="344871" y="64437"/>
                  </a:lnTo>
                  <a:lnTo>
                    <a:pt x="311535" y="95721"/>
                  </a:lnTo>
                  <a:lnTo>
                    <a:pt x="265568" y="124737"/>
                  </a:lnTo>
                  <a:lnTo>
                    <a:pt x="209240" y="148567"/>
                  </a:lnTo>
                  <a:lnTo>
                    <a:pt x="193572" y="153509"/>
                  </a:lnTo>
                  <a:close/>
                </a:path>
                <a:path w="365125" h="175894">
                  <a:moveTo>
                    <a:pt x="95805" y="175294"/>
                  </a:moveTo>
                  <a:lnTo>
                    <a:pt x="50402" y="173265"/>
                  </a:lnTo>
                  <a:lnTo>
                    <a:pt x="17282" y="161823"/>
                  </a:lnTo>
                  <a:lnTo>
                    <a:pt x="0" y="141603"/>
                  </a:lnTo>
                  <a:lnTo>
                    <a:pt x="0" y="128124"/>
                  </a:lnTo>
                  <a:lnTo>
                    <a:pt x="30747" y="147163"/>
                  </a:lnTo>
                  <a:lnTo>
                    <a:pt x="78549" y="153509"/>
                  </a:lnTo>
                  <a:lnTo>
                    <a:pt x="193572" y="153509"/>
                  </a:lnTo>
                  <a:lnTo>
                    <a:pt x="149936" y="167274"/>
                  </a:lnTo>
                  <a:lnTo>
                    <a:pt x="95805" y="175294"/>
                  </a:lnTo>
                  <a:close/>
                </a:path>
              </a:pathLst>
            </a:custGeom>
            <a:solidFill>
              <a:srgbClr val="F7FAE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 descr=""/>
          <p:cNvSpPr txBox="1"/>
          <p:nvPr/>
        </p:nvSpPr>
        <p:spPr>
          <a:xfrm>
            <a:off x="920540" y="1568852"/>
            <a:ext cx="7146290" cy="556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599"/>
              </a:lnSpc>
              <a:spcBef>
                <a:spcPts val="100"/>
              </a:spcBef>
            </a:pPr>
            <a:r>
              <a:rPr dirty="0" sz="5200" spc="-300">
                <a:latin typeface="Lucida Sans"/>
                <a:cs typeface="Lucida Sans"/>
              </a:rPr>
              <a:t>3.</a:t>
            </a:r>
            <a:r>
              <a:rPr dirty="0" sz="5200" spc="-295">
                <a:latin typeface="Lucida Sans"/>
                <a:cs typeface="Lucida Sans"/>
              </a:rPr>
              <a:t> </a:t>
            </a:r>
            <a:r>
              <a:rPr dirty="0" sz="5200" spc="-40">
                <a:latin typeface="Lucida Sans"/>
                <a:cs typeface="Lucida Sans"/>
              </a:rPr>
              <a:t>Maslahah</a:t>
            </a:r>
            <a:r>
              <a:rPr dirty="0" sz="5200" spc="-335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Mursalah </a:t>
            </a:r>
            <a:r>
              <a:rPr dirty="0" sz="5200" spc="-60">
                <a:latin typeface="Lucida Sans"/>
                <a:cs typeface="Lucida Sans"/>
              </a:rPr>
              <a:t>adalah</a:t>
            </a:r>
            <a:r>
              <a:rPr dirty="0" sz="5200" spc="-315">
                <a:latin typeface="Lucida Sans"/>
                <a:cs typeface="Lucida Sans"/>
              </a:rPr>
              <a:t> </a:t>
            </a:r>
            <a:r>
              <a:rPr dirty="0" sz="5200" spc="-85">
                <a:latin typeface="Lucida Sans"/>
                <a:cs typeface="Lucida Sans"/>
              </a:rPr>
              <a:t>suatu</a:t>
            </a:r>
            <a:r>
              <a:rPr dirty="0" sz="5200" spc="-315">
                <a:latin typeface="Lucida Sans"/>
                <a:cs typeface="Lucida Sans"/>
              </a:rPr>
              <a:t> </a:t>
            </a:r>
            <a:r>
              <a:rPr dirty="0" sz="5200" spc="-20">
                <a:latin typeface="Lucida Sans"/>
                <a:cs typeface="Lucida Sans"/>
              </a:rPr>
              <a:t>cara </a:t>
            </a:r>
            <a:r>
              <a:rPr dirty="0" sz="5200" spc="-50">
                <a:latin typeface="Lucida Sans"/>
                <a:cs typeface="Lucida Sans"/>
              </a:rPr>
              <a:t>penetapan</a:t>
            </a:r>
            <a:r>
              <a:rPr dirty="0" sz="5200" spc="-325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hukum </a:t>
            </a:r>
            <a:r>
              <a:rPr dirty="0" sz="5200" spc="-85">
                <a:latin typeface="Lucida Sans"/>
                <a:cs typeface="Lucida Sans"/>
              </a:rPr>
              <a:t>berdasarkan</a:t>
            </a:r>
            <a:r>
              <a:rPr dirty="0" sz="5200" spc="-235">
                <a:latin typeface="Lucida Sans"/>
                <a:cs typeface="Lucida Sans"/>
              </a:rPr>
              <a:t> </a:t>
            </a:r>
            <a:r>
              <a:rPr dirty="0" sz="5200" spc="-20">
                <a:latin typeface="Lucida Sans"/>
                <a:cs typeface="Lucida Sans"/>
              </a:rPr>
              <a:t>pada </a:t>
            </a:r>
            <a:r>
              <a:rPr dirty="0" sz="5200" spc="-105">
                <a:latin typeface="Lucida Sans"/>
                <a:cs typeface="Lucida Sans"/>
              </a:rPr>
              <a:t>pertimbangan</a:t>
            </a:r>
            <a:r>
              <a:rPr dirty="0" sz="5200" spc="-210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manfaat </a:t>
            </a:r>
            <a:r>
              <a:rPr dirty="0" sz="5200" spc="-35">
                <a:latin typeface="Lucida Sans"/>
                <a:cs typeface="Lucida Sans"/>
              </a:rPr>
              <a:t>dan</a:t>
            </a:r>
            <a:r>
              <a:rPr dirty="0" sz="5200" spc="-365">
                <a:latin typeface="Lucida Sans"/>
                <a:cs typeface="Lucida Sans"/>
              </a:rPr>
              <a:t> </a:t>
            </a:r>
            <a:r>
              <a:rPr dirty="0" sz="5200" spc="-20">
                <a:latin typeface="Lucida Sans"/>
                <a:cs typeface="Lucida Sans"/>
              </a:rPr>
              <a:t>kegunaannya.</a:t>
            </a:r>
            <a:endParaRPr sz="5200">
              <a:latin typeface="Lucida Sans"/>
              <a:cs typeface="Lucida Sans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0077459" y="1563289"/>
            <a:ext cx="6658609" cy="6724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7400"/>
              </a:lnSpc>
              <a:spcBef>
                <a:spcPts val="90"/>
              </a:spcBef>
            </a:pPr>
            <a:r>
              <a:rPr dirty="0" sz="5350" spc="-295">
                <a:latin typeface="Lucida Sans"/>
                <a:cs typeface="Lucida Sans"/>
              </a:rPr>
              <a:t>4. </a:t>
            </a:r>
            <a:r>
              <a:rPr dirty="0" sz="5350" spc="-120">
                <a:latin typeface="Lucida Sans"/>
                <a:cs typeface="Lucida Sans"/>
              </a:rPr>
              <a:t>Sududz</a:t>
            </a:r>
            <a:r>
              <a:rPr dirty="0" sz="5350" spc="-290">
                <a:latin typeface="Lucida Sans"/>
                <a:cs typeface="Lucida Sans"/>
              </a:rPr>
              <a:t> </a:t>
            </a:r>
            <a:r>
              <a:rPr dirty="0" sz="5350" spc="-10">
                <a:latin typeface="Lucida Sans"/>
                <a:cs typeface="Lucida Sans"/>
              </a:rPr>
              <a:t>Dzariah </a:t>
            </a:r>
            <a:r>
              <a:rPr dirty="0" sz="5350" spc="-25">
                <a:latin typeface="Lucida Sans"/>
                <a:cs typeface="Lucida Sans"/>
              </a:rPr>
              <a:t>adalah</a:t>
            </a:r>
            <a:r>
              <a:rPr dirty="0" sz="5350" spc="-370">
                <a:latin typeface="Lucida Sans"/>
                <a:cs typeface="Lucida Sans"/>
              </a:rPr>
              <a:t> </a:t>
            </a:r>
            <a:r>
              <a:rPr dirty="0" sz="5350" spc="-10">
                <a:latin typeface="Lucida Sans"/>
                <a:cs typeface="Lucida Sans"/>
              </a:rPr>
              <a:t>suatu </a:t>
            </a:r>
            <a:r>
              <a:rPr dirty="0" sz="5350" spc="-40">
                <a:latin typeface="Lucida Sans"/>
                <a:cs typeface="Lucida Sans"/>
              </a:rPr>
              <a:t>pemutusan</a:t>
            </a:r>
            <a:r>
              <a:rPr dirty="0" sz="5350" spc="-350">
                <a:latin typeface="Lucida Sans"/>
                <a:cs typeface="Lucida Sans"/>
              </a:rPr>
              <a:t> </a:t>
            </a:r>
            <a:r>
              <a:rPr dirty="0" sz="5350" spc="-10">
                <a:latin typeface="Lucida Sans"/>
                <a:cs typeface="Lucida Sans"/>
              </a:rPr>
              <a:t>hukum </a:t>
            </a:r>
            <a:r>
              <a:rPr dirty="0" sz="5350" spc="-40">
                <a:latin typeface="Lucida Sans"/>
                <a:cs typeface="Lucida Sans"/>
              </a:rPr>
              <a:t>atas</a:t>
            </a:r>
            <a:r>
              <a:rPr dirty="0" sz="5350" spc="-385">
                <a:latin typeface="Lucida Sans"/>
                <a:cs typeface="Lucida Sans"/>
              </a:rPr>
              <a:t> </a:t>
            </a:r>
            <a:r>
              <a:rPr dirty="0" sz="5350" spc="-40">
                <a:latin typeface="Lucida Sans"/>
                <a:cs typeface="Lucida Sans"/>
              </a:rPr>
              <a:t>hal</a:t>
            </a:r>
            <a:r>
              <a:rPr dirty="0" sz="5350" spc="-345">
                <a:latin typeface="Lucida Sans"/>
                <a:cs typeface="Lucida Sans"/>
              </a:rPr>
              <a:t> </a:t>
            </a:r>
            <a:r>
              <a:rPr dirty="0" sz="5350" spc="-125">
                <a:latin typeface="Lucida Sans"/>
                <a:cs typeface="Lucida Sans"/>
              </a:rPr>
              <a:t>yang</a:t>
            </a:r>
            <a:r>
              <a:rPr dirty="0" sz="5350" spc="-300">
                <a:latin typeface="Lucida Sans"/>
                <a:cs typeface="Lucida Sans"/>
              </a:rPr>
              <a:t> </a:t>
            </a:r>
            <a:r>
              <a:rPr dirty="0" sz="5350" spc="-10">
                <a:latin typeface="Lucida Sans"/>
                <a:cs typeface="Lucida Sans"/>
              </a:rPr>
              <a:t>mubah </a:t>
            </a:r>
            <a:r>
              <a:rPr dirty="0" sz="5350" spc="-50">
                <a:latin typeface="Lucida Sans"/>
                <a:cs typeface="Lucida Sans"/>
              </a:rPr>
              <a:t>makruh</a:t>
            </a:r>
            <a:r>
              <a:rPr dirty="0" sz="5350" spc="-375">
                <a:latin typeface="Lucida Sans"/>
                <a:cs typeface="Lucida Sans"/>
              </a:rPr>
              <a:t> </a:t>
            </a:r>
            <a:r>
              <a:rPr dirty="0" sz="5350">
                <a:latin typeface="Lucida Sans"/>
                <a:cs typeface="Lucida Sans"/>
              </a:rPr>
              <a:t>atau</a:t>
            </a:r>
            <a:r>
              <a:rPr dirty="0" sz="5350" spc="-380">
                <a:latin typeface="Lucida Sans"/>
                <a:cs typeface="Lucida Sans"/>
              </a:rPr>
              <a:t> </a:t>
            </a:r>
            <a:r>
              <a:rPr dirty="0" sz="5350" spc="-10">
                <a:latin typeface="Lucida Sans"/>
                <a:cs typeface="Lucida Sans"/>
              </a:rPr>
              <a:t>haram </a:t>
            </a:r>
            <a:r>
              <a:rPr dirty="0" sz="5350" spc="-45">
                <a:latin typeface="Lucida Sans"/>
                <a:cs typeface="Lucida Sans"/>
              </a:rPr>
              <a:t>demi</a:t>
            </a:r>
            <a:r>
              <a:rPr dirty="0" sz="5350" spc="-355">
                <a:latin typeface="Lucida Sans"/>
                <a:cs typeface="Lucida Sans"/>
              </a:rPr>
              <a:t> </a:t>
            </a:r>
            <a:r>
              <a:rPr dirty="0" sz="5350" spc="-10">
                <a:latin typeface="Lucida Sans"/>
                <a:cs typeface="Lucida Sans"/>
              </a:rPr>
              <a:t>kepentingan umat.</a:t>
            </a:r>
            <a:endParaRPr sz="53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35241" y="1397114"/>
            <a:ext cx="7214870" cy="7148830"/>
            <a:chOff x="1035241" y="1397114"/>
            <a:chExt cx="7214870" cy="714883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5241" y="1437747"/>
              <a:ext cx="7214697" cy="7108052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182166" y="1455214"/>
              <a:ext cx="7027545" cy="6896100"/>
            </a:xfrm>
            <a:custGeom>
              <a:avLst/>
              <a:gdLst/>
              <a:ahLst/>
              <a:cxnLst/>
              <a:rect l="l" t="t" r="r" b="b"/>
              <a:pathLst>
                <a:path w="7027545" h="6896100">
                  <a:moveTo>
                    <a:pt x="1218809" y="342900"/>
                  </a:moveTo>
                  <a:lnTo>
                    <a:pt x="943383" y="342900"/>
                  </a:lnTo>
                  <a:lnTo>
                    <a:pt x="969458" y="317500"/>
                  </a:lnTo>
                  <a:lnTo>
                    <a:pt x="986721" y="292100"/>
                  </a:lnTo>
                  <a:lnTo>
                    <a:pt x="992966" y="254000"/>
                  </a:lnTo>
                  <a:lnTo>
                    <a:pt x="991856" y="241300"/>
                  </a:lnTo>
                  <a:lnTo>
                    <a:pt x="988533" y="228600"/>
                  </a:lnTo>
                  <a:lnTo>
                    <a:pt x="983011" y="215900"/>
                  </a:lnTo>
                  <a:lnTo>
                    <a:pt x="975301" y="203200"/>
                  </a:lnTo>
                  <a:lnTo>
                    <a:pt x="975301" y="177800"/>
                  </a:lnTo>
                  <a:lnTo>
                    <a:pt x="977227" y="165100"/>
                  </a:lnTo>
                  <a:lnTo>
                    <a:pt x="981909" y="139700"/>
                  </a:lnTo>
                  <a:lnTo>
                    <a:pt x="987703" y="127000"/>
                  </a:lnTo>
                  <a:lnTo>
                    <a:pt x="992966" y="101600"/>
                  </a:lnTo>
                  <a:lnTo>
                    <a:pt x="999896" y="76200"/>
                  </a:lnTo>
                  <a:lnTo>
                    <a:pt x="1009429" y="25400"/>
                  </a:lnTo>
                  <a:lnTo>
                    <a:pt x="1016432" y="0"/>
                  </a:lnTo>
                  <a:lnTo>
                    <a:pt x="1151627" y="0"/>
                  </a:lnTo>
                  <a:lnTo>
                    <a:pt x="1152636" y="12700"/>
                  </a:lnTo>
                  <a:lnTo>
                    <a:pt x="1155301" y="25400"/>
                  </a:lnTo>
                  <a:lnTo>
                    <a:pt x="1159079" y="38100"/>
                  </a:lnTo>
                  <a:lnTo>
                    <a:pt x="1163425" y="50800"/>
                  </a:lnTo>
                  <a:lnTo>
                    <a:pt x="1172216" y="76200"/>
                  </a:lnTo>
                  <a:lnTo>
                    <a:pt x="1189798" y="139700"/>
                  </a:lnTo>
                  <a:lnTo>
                    <a:pt x="1198625" y="165100"/>
                  </a:lnTo>
                  <a:lnTo>
                    <a:pt x="1198625" y="177800"/>
                  </a:lnTo>
                  <a:lnTo>
                    <a:pt x="1204492" y="177800"/>
                  </a:lnTo>
                  <a:lnTo>
                    <a:pt x="1204492" y="190500"/>
                  </a:lnTo>
                  <a:lnTo>
                    <a:pt x="1189082" y="203200"/>
                  </a:lnTo>
                  <a:lnTo>
                    <a:pt x="1178059" y="215900"/>
                  </a:lnTo>
                  <a:lnTo>
                    <a:pt x="1171437" y="241300"/>
                  </a:lnTo>
                  <a:lnTo>
                    <a:pt x="1169227" y="254000"/>
                  </a:lnTo>
                  <a:lnTo>
                    <a:pt x="1175471" y="292100"/>
                  </a:lnTo>
                  <a:lnTo>
                    <a:pt x="1192734" y="317500"/>
                  </a:lnTo>
                  <a:lnTo>
                    <a:pt x="1218809" y="342900"/>
                  </a:lnTo>
                  <a:close/>
                </a:path>
                <a:path w="7027545" h="6896100">
                  <a:moveTo>
                    <a:pt x="1592278" y="342900"/>
                  </a:moveTo>
                  <a:lnTo>
                    <a:pt x="1284171" y="342900"/>
                  </a:lnTo>
                  <a:lnTo>
                    <a:pt x="1310246" y="317500"/>
                  </a:lnTo>
                  <a:lnTo>
                    <a:pt x="1327509" y="292100"/>
                  </a:lnTo>
                  <a:lnTo>
                    <a:pt x="1333754" y="254000"/>
                  </a:lnTo>
                  <a:lnTo>
                    <a:pt x="1331646" y="241300"/>
                  </a:lnTo>
                  <a:lnTo>
                    <a:pt x="1325687" y="228600"/>
                  </a:lnTo>
                  <a:lnTo>
                    <a:pt x="1316429" y="203200"/>
                  </a:lnTo>
                  <a:lnTo>
                    <a:pt x="1304420" y="190500"/>
                  </a:lnTo>
                  <a:lnTo>
                    <a:pt x="1312241" y="165100"/>
                  </a:lnTo>
                  <a:lnTo>
                    <a:pt x="1318386" y="139700"/>
                  </a:lnTo>
                  <a:lnTo>
                    <a:pt x="1323432" y="101600"/>
                  </a:lnTo>
                  <a:lnTo>
                    <a:pt x="1327952" y="76200"/>
                  </a:lnTo>
                  <a:lnTo>
                    <a:pt x="1329053" y="50800"/>
                  </a:lnTo>
                  <a:lnTo>
                    <a:pt x="1332360" y="38100"/>
                  </a:lnTo>
                  <a:lnTo>
                    <a:pt x="1337880" y="25400"/>
                  </a:lnTo>
                  <a:lnTo>
                    <a:pt x="1345617" y="0"/>
                  </a:lnTo>
                  <a:lnTo>
                    <a:pt x="1515946" y="0"/>
                  </a:lnTo>
                  <a:lnTo>
                    <a:pt x="1531448" y="38100"/>
                  </a:lnTo>
                  <a:lnTo>
                    <a:pt x="1543112" y="76200"/>
                  </a:lnTo>
                  <a:lnTo>
                    <a:pt x="1551477" y="114300"/>
                  </a:lnTo>
                  <a:lnTo>
                    <a:pt x="1557078" y="152400"/>
                  </a:lnTo>
                  <a:lnTo>
                    <a:pt x="1557078" y="177800"/>
                  </a:lnTo>
                  <a:lnTo>
                    <a:pt x="1537398" y="190500"/>
                  </a:lnTo>
                  <a:lnTo>
                    <a:pt x="1522636" y="203200"/>
                  </a:lnTo>
                  <a:lnTo>
                    <a:pt x="1513363" y="228600"/>
                  </a:lnTo>
                  <a:lnTo>
                    <a:pt x="1510145" y="254000"/>
                  </a:lnTo>
                  <a:lnTo>
                    <a:pt x="1516378" y="292100"/>
                  </a:lnTo>
                  <a:lnTo>
                    <a:pt x="1533612" y="317500"/>
                  </a:lnTo>
                  <a:lnTo>
                    <a:pt x="1559645" y="330200"/>
                  </a:lnTo>
                  <a:lnTo>
                    <a:pt x="1592278" y="342900"/>
                  </a:lnTo>
                  <a:close/>
                </a:path>
                <a:path w="7027545" h="6896100">
                  <a:moveTo>
                    <a:pt x="1944865" y="342900"/>
                  </a:moveTo>
                  <a:lnTo>
                    <a:pt x="1592278" y="342900"/>
                  </a:lnTo>
                  <a:lnTo>
                    <a:pt x="1624987" y="330200"/>
                  </a:lnTo>
                  <a:lnTo>
                    <a:pt x="1651059" y="317500"/>
                  </a:lnTo>
                  <a:lnTo>
                    <a:pt x="1668307" y="292100"/>
                  </a:lnTo>
                  <a:lnTo>
                    <a:pt x="1674542" y="254000"/>
                  </a:lnTo>
                  <a:lnTo>
                    <a:pt x="1672444" y="228600"/>
                  </a:lnTo>
                  <a:lnTo>
                    <a:pt x="1666508" y="215900"/>
                  </a:lnTo>
                  <a:lnTo>
                    <a:pt x="1657272" y="203200"/>
                  </a:lnTo>
                  <a:lnTo>
                    <a:pt x="1645274" y="190500"/>
                  </a:lnTo>
                  <a:lnTo>
                    <a:pt x="1652112" y="165100"/>
                  </a:lnTo>
                  <a:lnTo>
                    <a:pt x="1656225" y="139700"/>
                  </a:lnTo>
                  <a:lnTo>
                    <a:pt x="1659262" y="127000"/>
                  </a:lnTo>
                  <a:lnTo>
                    <a:pt x="1662874" y="101600"/>
                  </a:lnTo>
                  <a:lnTo>
                    <a:pt x="1667357" y="76200"/>
                  </a:lnTo>
                  <a:lnTo>
                    <a:pt x="1672383" y="63500"/>
                  </a:lnTo>
                  <a:lnTo>
                    <a:pt x="1678522" y="38100"/>
                  </a:lnTo>
                  <a:lnTo>
                    <a:pt x="1686341" y="0"/>
                  </a:lnTo>
                  <a:lnTo>
                    <a:pt x="1897932" y="0"/>
                  </a:lnTo>
                  <a:lnTo>
                    <a:pt x="1898838" y="12700"/>
                  </a:lnTo>
                  <a:lnTo>
                    <a:pt x="1900833" y="12700"/>
                  </a:lnTo>
                  <a:lnTo>
                    <a:pt x="1902827" y="25400"/>
                  </a:lnTo>
                  <a:lnTo>
                    <a:pt x="1903733" y="38100"/>
                  </a:lnTo>
                  <a:lnTo>
                    <a:pt x="1906208" y="50800"/>
                  </a:lnTo>
                  <a:lnTo>
                    <a:pt x="1905933" y="76200"/>
                  </a:lnTo>
                  <a:lnTo>
                    <a:pt x="1904558" y="88900"/>
                  </a:lnTo>
                  <a:lnTo>
                    <a:pt x="1903733" y="101600"/>
                  </a:lnTo>
                  <a:lnTo>
                    <a:pt x="1903733" y="165100"/>
                  </a:lnTo>
                  <a:lnTo>
                    <a:pt x="1909600" y="165100"/>
                  </a:lnTo>
                  <a:lnTo>
                    <a:pt x="1909600" y="177800"/>
                  </a:lnTo>
                  <a:lnTo>
                    <a:pt x="1889919" y="190500"/>
                  </a:lnTo>
                  <a:lnTo>
                    <a:pt x="1875158" y="203200"/>
                  </a:lnTo>
                  <a:lnTo>
                    <a:pt x="1865884" y="228600"/>
                  </a:lnTo>
                  <a:lnTo>
                    <a:pt x="1862667" y="254000"/>
                  </a:lnTo>
                  <a:lnTo>
                    <a:pt x="1868901" y="292100"/>
                  </a:lnTo>
                  <a:lnTo>
                    <a:pt x="1886142" y="317500"/>
                  </a:lnTo>
                  <a:lnTo>
                    <a:pt x="1912194" y="330200"/>
                  </a:lnTo>
                  <a:lnTo>
                    <a:pt x="1944865" y="342900"/>
                  </a:lnTo>
                  <a:close/>
                </a:path>
                <a:path w="7027545" h="6896100">
                  <a:moveTo>
                    <a:pt x="2297192" y="342900"/>
                  </a:moveTo>
                  <a:lnTo>
                    <a:pt x="1944865" y="342900"/>
                  </a:lnTo>
                  <a:lnTo>
                    <a:pt x="1977509" y="330200"/>
                  </a:lnTo>
                  <a:lnTo>
                    <a:pt x="2003565" y="317500"/>
                  </a:lnTo>
                  <a:lnTo>
                    <a:pt x="2020820" y="292100"/>
                  </a:lnTo>
                  <a:lnTo>
                    <a:pt x="2027064" y="254000"/>
                  </a:lnTo>
                  <a:lnTo>
                    <a:pt x="2023947" y="228600"/>
                  </a:lnTo>
                  <a:lnTo>
                    <a:pt x="2015331" y="203200"/>
                  </a:lnTo>
                  <a:lnTo>
                    <a:pt x="2002314" y="190500"/>
                  </a:lnTo>
                  <a:lnTo>
                    <a:pt x="1985997" y="177800"/>
                  </a:lnTo>
                  <a:lnTo>
                    <a:pt x="1989445" y="152400"/>
                  </a:lnTo>
                  <a:lnTo>
                    <a:pt x="1991823" y="139700"/>
                  </a:lnTo>
                  <a:lnTo>
                    <a:pt x="1994238" y="127000"/>
                  </a:lnTo>
                  <a:lnTo>
                    <a:pt x="1997796" y="101600"/>
                  </a:lnTo>
                  <a:lnTo>
                    <a:pt x="2006439" y="88900"/>
                  </a:lnTo>
                  <a:lnTo>
                    <a:pt x="2014581" y="63500"/>
                  </a:lnTo>
                  <a:lnTo>
                    <a:pt x="2021648" y="38100"/>
                  </a:lnTo>
                  <a:lnTo>
                    <a:pt x="2027064" y="12700"/>
                  </a:lnTo>
                  <a:lnTo>
                    <a:pt x="2032996" y="12700"/>
                  </a:lnTo>
                  <a:lnTo>
                    <a:pt x="2032996" y="0"/>
                  </a:lnTo>
                  <a:lnTo>
                    <a:pt x="2208996" y="0"/>
                  </a:lnTo>
                  <a:lnTo>
                    <a:pt x="2220281" y="25400"/>
                  </a:lnTo>
                  <a:lnTo>
                    <a:pt x="2228829" y="38100"/>
                  </a:lnTo>
                  <a:lnTo>
                    <a:pt x="2236276" y="63500"/>
                  </a:lnTo>
                  <a:lnTo>
                    <a:pt x="2244261" y="76200"/>
                  </a:lnTo>
                  <a:lnTo>
                    <a:pt x="2250257" y="101600"/>
                  </a:lnTo>
                  <a:lnTo>
                    <a:pt x="2252385" y="114300"/>
                  </a:lnTo>
                  <a:lnTo>
                    <a:pt x="2253400" y="139700"/>
                  </a:lnTo>
                  <a:lnTo>
                    <a:pt x="2256060" y="152400"/>
                  </a:lnTo>
                  <a:lnTo>
                    <a:pt x="2256060" y="177800"/>
                  </a:lnTo>
                  <a:lnTo>
                    <a:pt x="2239743" y="190500"/>
                  </a:lnTo>
                  <a:lnTo>
                    <a:pt x="2226726" y="215900"/>
                  </a:lnTo>
                  <a:lnTo>
                    <a:pt x="2218110" y="228600"/>
                  </a:lnTo>
                  <a:lnTo>
                    <a:pt x="2214993" y="254000"/>
                  </a:lnTo>
                  <a:lnTo>
                    <a:pt x="2221227" y="292100"/>
                  </a:lnTo>
                  <a:lnTo>
                    <a:pt x="2238468" y="317500"/>
                  </a:lnTo>
                  <a:lnTo>
                    <a:pt x="2264520" y="330200"/>
                  </a:lnTo>
                  <a:lnTo>
                    <a:pt x="2297192" y="342900"/>
                  </a:lnTo>
                  <a:close/>
                </a:path>
                <a:path w="7027545" h="6896100">
                  <a:moveTo>
                    <a:pt x="2638110" y="342900"/>
                  </a:moveTo>
                  <a:lnTo>
                    <a:pt x="2297192" y="342900"/>
                  </a:lnTo>
                  <a:lnTo>
                    <a:pt x="2329883" y="330200"/>
                  </a:lnTo>
                  <a:lnTo>
                    <a:pt x="2355980" y="317500"/>
                  </a:lnTo>
                  <a:lnTo>
                    <a:pt x="2373266" y="292100"/>
                  </a:lnTo>
                  <a:lnTo>
                    <a:pt x="2379520" y="254000"/>
                  </a:lnTo>
                  <a:lnTo>
                    <a:pt x="2377318" y="228600"/>
                  </a:lnTo>
                  <a:lnTo>
                    <a:pt x="2370704" y="215900"/>
                  </a:lnTo>
                  <a:lnTo>
                    <a:pt x="2359665" y="190500"/>
                  </a:lnTo>
                  <a:lnTo>
                    <a:pt x="2344190" y="177800"/>
                  </a:lnTo>
                  <a:lnTo>
                    <a:pt x="2349545" y="152400"/>
                  </a:lnTo>
                  <a:lnTo>
                    <a:pt x="2355989" y="127000"/>
                  </a:lnTo>
                  <a:lnTo>
                    <a:pt x="2362432" y="88900"/>
                  </a:lnTo>
                  <a:lnTo>
                    <a:pt x="2367787" y="63500"/>
                  </a:lnTo>
                  <a:lnTo>
                    <a:pt x="2368796" y="50800"/>
                  </a:lnTo>
                  <a:lnTo>
                    <a:pt x="2371462" y="38100"/>
                  </a:lnTo>
                  <a:lnTo>
                    <a:pt x="2375240" y="12700"/>
                  </a:lnTo>
                  <a:lnTo>
                    <a:pt x="2379586" y="0"/>
                  </a:lnTo>
                  <a:lnTo>
                    <a:pt x="2573446" y="0"/>
                  </a:lnTo>
                  <a:lnTo>
                    <a:pt x="2579515" y="38100"/>
                  </a:lnTo>
                  <a:lnTo>
                    <a:pt x="2582246" y="76200"/>
                  </a:lnTo>
                  <a:lnTo>
                    <a:pt x="2584978" y="101600"/>
                  </a:lnTo>
                  <a:lnTo>
                    <a:pt x="2591046" y="139700"/>
                  </a:lnTo>
                  <a:lnTo>
                    <a:pt x="2591139" y="152400"/>
                  </a:lnTo>
                  <a:lnTo>
                    <a:pt x="2591788" y="152400"/>
                  </a:lnTo>
                  <a:lnTo>
                    <a:pt x="2593549" y="165100"/>
                  </a:lnTo>
                  <a:lnTo>
                    <a:pt x="2596978" y="177800"/>
                  </a:lnTo>
                  <a:lnTo>
                    <a:pt x="2580651" y="190500"/>
                  </a:lnTo>
                  <a:lnTo>
                    <a:pt x="2567612" y="215900"/>
                  </a:lnTo>
                  <a:lnTo>
                    <a:pt x="2558973" y="228600"/>
                  </a:lnTo>
                  <a:lnTo>
                    <a:pt x="2555846" y="254000"/>
                  </a:lnTo>
                  <a:lnTo>
                    <a:pt x="2562082" y="292100"/>
                  </a:lnTo>
                  <a:lnTo>
                    <a:pt x="2579329" y="317500"/>
                  </a:lnTo>
                  <a:lnTo>
                    <a:pt x="2605401" y="330200"/>
                  </a:lnTo>
                  <a:lnTo>
                    <a:pt x="2638110" y="342900"/>
                  </a:lnTo>
                  <a:close/>
                </a:path>
                <a:path w="7027545" h="6896100">
                  <a:moveTo>
                    <a:pt x="2946197" y="342900"/>
                  </a:moveTo>
                  <a:lnTo>
                    <a:pt x="2638110" y="342900"/>
                  </a:lnTo>
                  <a:lnTo>
                    <a:pt x="2670819" y="330200"/>
                  </a:lnTo>
                  <a:lnTo>
                    <a:pt x="2696891" y="317500"/>
                  </a:lnTo>
                  <a:lnTo>
                    <a:pt x="2714138" y="292100"/>
                  </a:lnTo>
                  <a:lnTo>
                    <a:pt x="2720374" y="254000"/>
                  </a:lnTo>
                  <a:lnTo>
                    <a:pt x="2719190" y="241300"/>
                  </a:lnTo>
                  <a:lnTo>
                    <a:pt x="2715257" y="215900"/>
                  </a:lnTo>
                  <a:lnTo>
                    <a:pt x="2707999" y="203200"/>
                  </a:lnTo>
                  <a:lnTo>
                    <a:pt x="2696842" y="190500"/>
                  </a:lnTo>
                  <a:lnTo>
                    <a:pt x="2704990" y="177800"/>
                  </a:lnTo>
                  <a:lnTo>
                    <a:pt x="2707640" y="177800"/>
                  </a:lnTo>
                  <a:lnTo>
                    <a:pt x="2708641" y="165100"/>
                  </a:lnTo>
                  <a:lnTo>
                    <a:pt x="2712474" y="127000"/>
                  </a:lnTo>
                  <a:lnTo>
                    <a:pt x="2716821" y="88900"/>
                  </a:lnTo>
                  <a:lnTo>
                    <a:pt x="2724444" y="50800"/>
                  </a:lnTo>
                  <a:lnTo>
                    <a:pt x="2738104" y="12700"/>
                  </a:lnTo>
                  <a:lnTo>
                    <a:pt x="2738104" y="0"/>
                  </a:lnTo>
                  <a:lnTo>
                    <a:pt x="2884966" y="0"/>
                  </a:lnTo>
                  <a:lnTo>
                    <a:pt x="2885883" y="12700"/>
                  </a:lnTo>
                  <a:lnTo>
                    <a:pt x="2889916" y="50800"/>
                  </a:lnTo>
                  <a:lnTo>
                    <a:pt x="2890833" y="63500"/>
                  </a:lnTo>
                  <a:lnTo>
                    <a:pt x="2896277" y="88900"/>
                  </a:lnTo>
                  <a:lnTo>
                    <a:pt x="2903976" y="127000"/>
                  </a:lnTo>
                  <a:lnTo>
                    <a:pt x="2913887" y="152400"/>
                  </a:lnTo>
                  <a:lnTo>
                    <a:pt x="2925968" y="190500"/>
                  </a:lnTo>
                  <a:lnTo>
                    <a:pt x="2913939" y="203200"/>
                  </a:lnTo>
                  <a:lnTo>
                    <a:pt x="2904636" y="215900"/>
                  </a:lnTo>
                  <a:lnTo>
                    <a:pt x="2898633" y="241300"/>
                  </a:lnTo>
                  <a:lnTo>
                    <a:pt x="2896504" y="254000"/>
                  </a:lnTo>
                  <a:lnTo>
                    <a:pt x="2902777" y="292100"/>
                  </a:lnTo>
                  <a:lnTo>
                    <a:pt x="2920093" y="317500"/>
                  </a:lnTo>
                  <a:lnTo>
                    <a:pt x="2946197" y="342900"/>
                  </a:lnTo>
                  <a:close/>
                </a:path>
                <a:path w="7027545" h="6896100">
                  <a:moveTo>
                    <a:pt x="3286978" y="342900"/>
                  </a:moveTo>
                  <a:lnTo>
                    <a:pt x="3011514" y="342900"/>
                  </a:lnTo>
                  <a:lnTo>
                    <a:pt x="3037590" y="317500"/>
                  </a:lnTo>
                  <a:lnTo>
                    <a:pt x="3054852" y="292100"/>
                  </a:lnTo>
                  <a:lnTo>
                    <a:pt x="3061097" y="254000"/>
                  </a:lnTo>
                  <a:lnTo>
                    <a:pt x="3059090" y="241300"/>
                  </a:lnTo>
                  <a:lnTo>
                    <a:pt x="3053796" y="228600"/>
                  </a:lnTo>
                  <a:lnTo>
                    <a:pt x="3046302" y="215900"/>
                  </a:lnTo>
                  <a:lnTo>
                    <a:pt x="3037695" y="203200"/>
                  </a:lnTo>
                  <a:lnTo>
                    <a:pt x="3042076" y="177800"/>
                  </a:lnTo>
                  <a:lnTo>
                    <a:pt x="3046487" y="152400"/>
                  </a:lnTo>
                  <a:lnTo>
                    <a:pt x="3050886" y="139700"/>
                  </a:lnTo>
                  <a:lnTo>
                    <a:pt x="3055230" y="114300"/>
                  </a:lnTo>
                  <a:lnTo>
                    <a:pt x="3060565" y="88900"/>
                  </a:lnTo>
                  <a:lnTo>
                    <a:pt x="3073435" y="50800"/>
                  </a:lnTo>
                  <a:lnTo>
                    <a:pt x="3078697" y="25400"/>
                  </a:lnTo>
                  <a:lnTo>
                    <a:pt x="3084694" y="12700"/>
                  </a:lnTo>
                  <a:lnTo>
                    <a:pt x="3084694" y="0"/>
                  </a:lnTo>
                  <a:lnTo>
                    <a:pt x="3237488" y="0"/>
                  </a:lnTo>
                  <a:lnTo>
                    <a:pt x="3248542" y="38100"/>
                  </a:lnTo>
                  <a:lnTo>
                    <a:pt x="3259699" y="88900"/>
                  </a:lnTo>
                  <a:lnTo>
                    <a:pt x="3260982" y="127000"/>
                  </a:lnTo>
                  <a:lnTo>
                    <a:pt x="3261631" y="152400"/>
                  </a:lnTo>
                  <a:lnTo>
                    <a:pt x="3263392" y="177800"/>
                  </a:lnTo>
                  <a:lnTo>
                    <a:pt x="3266822" y="190500"/>
                  </a:lnTo>
                  <a:lnTo>
                    <a:pt x="3254776" y="203200"/>
                  </a:lnTo>
                  <a:lnTo>
                    <a:pt x="3245498" y="228600"/>
                  </a:lnTo>
                  <a:lnTo>
                    <a:pt x="3239532" y="241300"/>
                  </a:lnTo>
                  <a:lnTo>
                    <a:pt x="3237423" y="254000"/>
                  </a:lnTo>
                  <a:lnTo>
                    <a:pt x="3243658" y="292100"/>
                  </a:lnTo>
                  <a:lnTo>
                    <a:pt x="3260906" y="317500"/>
                  </a:lnTo>
                  <a:lnTo>
                    <a:pt x="3286978" y="342900"/>
                  </a:lnTo>
                  <a:close/>
                </a:path>
                <a:path w="7027545" h="6896100">
                  <a:moveTo>
                    <a:pt x="3609868" y="342900"/>
                  </a:moveTo>
                  <a:lnTo>
                    <a:pt x="3352378" y="342900"/>
                  </a:lnTo>
                  <a:lnTo>
                    <a:pt x="3378476" y="317500"/>
                  </a:lnTo>
                  <a:lnTo>
                    <a:pt x="3395761" y="292100"/>
                  </a:lnTo>
                  <a:lnTo>
                    <a:pt x="3402016" y="254000"/>
                  </a:lnTo>
                  <a:lnTo>
                    <a:pt x="3399795" y="241300"/>
                  </a:lnTo>
                  <a:lnTo>
                    <a:pt x="3393151" y="215900"/>
                  </a:lnTo>
                  <a:lnTo>
                    <a:pt x="3382106" y="203200"/>
                  </a:lnTo>
                  <a:lnTo>
                    <a:pt x="3366685" y="190500"/>
                  </a:lnTo>
                  <a:lnTo>
                    <a:pt x="3370994" y="177800"/>
                  </a:lnTo>
                  <a:lnTo>
                    <a:pt x="3374752" y="165100"/>
                  </a:lnTo>
                  <a:lnTo>
                    <a:pt x="3377410" y="152400"/>
                  </a:lnTo>
                  <a:lnTo>
                    <a:pt x="3378419" y="139700"/>
                  </a:lnTo>
                  <a:lnTo>
                    <a:pt x="3382727" y="114300"/>
                  </a:lnTo>
                  <a:lnTo>
                    <a:pt x="3386485" y="101600"/>
                  </a:lnTo>
                  <a:lnTo>
                    <a:pt x="3389144" y="88900"/>
                  </a:lnTo>
                  <a:lnTo>
                    <a:pt x="3390152" y="76200"/>
                  </a:lnTo>
                  <a:lnTo>
                    <a:pt x="3389236" y="50800"/>
                  </a:lnTo>
                  <a:lnTo>
                    <a:pt x="3385202" y="25400"/>
                  </a:lnTo>
                  <a:lnTo>
                    <a:pt x="3384285" y="0"/>
                  </a:lnTo>
                  <a:lnTo>
                    <a:pt x="3601483" y="0"/>
                  </a:lnTo>
                  <a:lnTo>
                    <a:pt x="3602399" y="25400"/>
                  </a:lnTo>
                  <a:lnTo>
                    <a:pt x="3606433" y="50800"/>
                  </a:lnTo>
                  <a:lnTo>
                    <a:pt x="3607349" y="63500"/>
                  </a:lnTo>
                  <a:lnTo>
                    <a:pt x="3607349" y="139700"/>
                  </a:lnTo>
                  <a:lnTo>
                    <a:pt x="3608256" y="152400"/>
                  </a:lnTo>
                  <a:lnTo>
                    <a:pt x="3610250" y="152400"/>
                  </a:lnTo>
                  <a:lnTo>
                    <a:pt x="3612244" y="165100"/>
                  </a:lnTo>
                  <a:lnTo>
                    <a:pt x="3613151" y="177800"/>
                  </a:lnTo>
                  <a:lnTo>
                    <a:pt x="3592516" y="190500"/>
                  </a:lnTo>
                  <a:lnTo>
                    <a:pt x="3575718" y="203200"/>
                  </a:lnTo>
                  <a:lnTo>
                    <a:pt x="3564421" y="228600"/>
                  </a:lnTo>
                  <a:lnTo>
                    <a:pt x="3560286" y="254000"/>
                  </a:lnTo>
                  <a:lnTo>
                    <a:pt x="3566530" y="292100"/>
                  </a:lnTo>
                  <a:lnTo>
                    <a:pt x="3583793" y="317500"/>
                  </a:lnTo>
                  <a:lnTo>
                    <a:pt x="3609868" y="342900"/>
                  </a:lnTo>
                  <a:close/>
                </a:path>
                <a:path w="7027545" h="6896100">
                  <a:moveTo>
                    <a:pt x="3980120" y="342900"/>
                  </a:moveTo>
                  <a:lnTo>
                    <a:pt x="3675258" y="342900"/>
                  </a:lnTo>
                  <a:lnTo>
                    <a:pt x="3701330" y="317500"/>
                  </a:lnTo>
                  <a:lnTo>
                    <a:pt x="3718578" y="292100"/>
                  </a:lnTo>
                  <a:lnTo>
                    <a:pt x="3724813" y="254000"/>
                  </a:lnTo>
                  <a:lnTo>
                    <a:pt x="3722714" y="241300"/>
                  </a:lnTo>
                  <a:lnTo>
                    <a:pt x="3716771" y="228600"/>
                  </a:lnTo>
                  <a:lnTo>
                    <a:pt x="3707516" y="203200"/>
                  </a:lnTo>
                  <a:lnTo>
                    <a:pt x="3695480" y="190500"/>
                  </a:lnTo>
                  <a:lnTo>
                    <a:pt x="3696499" y="177800"/>
                  </a:lnTo>
                  <a:lnTo>
                    <a:pt x="3699187" y="165100"/>
                  </a:lnTo>
                  <a:lnTo>
                    <a:pt x="3702987" y="139700"/>
                  </a:lnTo>
                  <a:lnTo>
                    <a:pt x="3707343" y="127000"/>
                  </a:lnTo>
                  <a:lnTo>
                    <a:pt x="3712797" y="101600"/>
                  </a:lnTo>
                  <a:lnTo>
                    <a:pt x="3720462" y="63500"/>
                  </a:lnTo>
                  <a:lnTo>
                    <a:pt x="3730352" y="38100"/>
                  </a:lnTo>
                  <a:lnTo>
                    <a:pt x="3742478" y="0"/>
                  </a:lnTo>
                  <a:lnTo>
                    <a:pt x="3924671" y="0"/>
                  </a:lnTo>
                  <a:lnTo>
                    <a:pt x="3942336" y="101600"/>
                  </a:lnTo>
                  <a:lnTo>
                    <a:pt x="3942428" y="114300"/>
                  </a:lnTo>
                  <a:lnTo>
                    <a:pt x="3943070" y="139700"/>
                  </a:lnTo>
                  <a:lnTo>
                    <a:pt x="3944811" y="177800"/>
                  </a:lnTo>
                  <a:lnTo>
                    <a:pt x="3948203" y="203200"/>
                  </a:lnTo>
                  <a:lnTo>
                    <a:pt x="3940493" y="215900"/>
                  </a:lnTo>
                  <a:lnTo>
                    <a:pt x="3934970" y="228600"/>
                  </a:lnTo>
                  <a:lnTo>
                    <a:pt x="3931648" y="241300"/>
                  </a:lnTo>
                  <a:lnTo>
                    <a:pt x="3930538" y="254000"/>
                  </a:lnTo>
                  <a:lnTo>
                    <a:pt x="3936774" y="292100"/>
                  </a:lnTo>
                  <a:lnTo>
                    <a:pt x="3954029" y="317500"/>
                  </a:lnTo>
                  <a:lnTo>
                    <a:pt x="3980120" y="342900"/>
                  </a:lnTo>
                  <a:close/>
                </a:path>
                <a:path w="7027545" h="6896100">
                  <a:moveTo>
                    <a:pt x="4359587" y="342900"/>
                  </a:moveTo>
                  <a:lnTo>
                    <a:pt x="4045548" y="342900"/>
                  </a:lnTo>
                  <a:lnTo>
                    <a:pt x="4071623" y="317500"/>
                  </a:lnTo>
                  <a:lnTo>
                    <a:pt x="4088886" y="292100"/>
                  </a:lnTo>
                  <a:lnTo>
                    <a:pt x="4095131" y="254000"/>
                  </a:lnTo>
                  <a:lnTo>
                    <a:pt x="4094120" y="241300"/>
                  </a:lnTo>
                  <a:lnTo>
                    <a:pt x="4091448" y="228600"/>
                  </a:lnTo>
                  <a:lnTo>
                    <a:pt x="4087651" y="215900"/>
                  </a:lnTo>
                  <a:lnTo>
                    <a:pt x="4083267" y="215900"/>
                  </a:lnTo>
                  <a:lnTo>
                    <a:pt x="4087651" y="203200"/>
                  </a:lnTo>
                  <a:lnTo>
                    <a:pt x="4091448" y="203200"/>
                  </a:lnTo>
                  <a:lnTo>
                    <a:pt x="4094120" y="190500"/>
                  </a:lnTo>
                  <a:lnTo>
                    <a:pt x="4095131" y="177800"/>
                  </a:lnTo>
                  <a:lnTo>
                    <a:pt x="4095131" y="127000"/>
                  </a:lnTo>
                  <a:lnTo>
                    <a:pt x="4112730" y="76200"/>
                  </a:lnTo>
                  <a:lnTo>
                    <a:pt x="4117113" y="50800"/>
                  </a:lnTo>
                  <a:lnTo>
                    <a:pt x="4125976" y="25400"/>
                  </a:lnTo>
                  <a:lnTo>
                    <a:pt x="4130396" y="0"/>
                  </a:lnTo>
                  <a:lnTo>
                    <a:pt x="4253791" y="0"/>
                  </a:lnTo>
                  <a:lnTo>
                    <a:pt x="4256450" y="50800"/>
                  </a:lnTo>
                  <a:lnTo>
                    <a:pt x="4257466" y="88900"/>
                  </a:lnTo>
                  <a:lnTo>
                    <a:pt x="4259594" y="127000"/>
                  </a:lnTo>
                  <a:lnTo>
                    <a:pt x="4265590" y="165100"/>
                  </a:lnTo>
                  <a:lnTo>
                    <a:pt x="4266599" y="177800"/>
                  </a:lnTo>
                  <a:lnTo>
                    <a:pt x="4269264" y="203200"/>
                  </a:lnTo>
                  <a:lnTo>
                    <a:pt x="4273042" y="215900"/>
                  </a:lnTo>
                  <a:lnTo>
                    <a:pt x="4277388" y="228600"/>
                  </a:lnTo>
                  <a:lnTo>
                    <a:pt x="4277388" y="254000"/>
                  </a:lnTo>
                  <a:lnTo>
                    <a:pt x="4283623" y="279400"/>
                  </a:lnTo>
                  <a:lnTo>
                    <a:pt x="4300863" y="317500"/>
                  </a:lnTo>
                  <a:lnTo>
                    <a:pt x="4326916" y="330200"/>
                  </a:lnTo>
                  <a:lnTo>
                    <a:pt x="4359587" y="342900"/>
                  </a:lnTo>
                  <a:close/>
                </a:path>
                <a:path w="7027545" h="6896100">
                  <a:moveTo>
                    <a:pt x="4700375" y="342900"/>
                  </a:moveTo>
                  <a:lnTo>
                    <a:pt x="4359587" y="342900"/>
                  </a:lnTo>
                  <a:lnTo>
                    <a:pt x="4392268" y="330200"/>
                  </a:lnTo>
                  <a:lnTo>
                    <a:pt x="4418343" y="317500"/>
                  </a:lnTo>
                  <a:lnTo>
                    <a:pt x="4435606" y="279400"/>
                  </a:lnTo>
                  <a:lnTo>
                    <a:pt x="4441851" y="254000"/>
                  </a:lnTo>
                  <a:lnTo>
                    <a:pt x="4440742" y="241300"/>
                  </a:lnTo>
                  <a:lnTo>
                    <a:pt x="4437434" y="215900"/>
                  </a:lnTo>
                  <a:lnTo>
                    <a:pt x="4431951" y="203200"/>
                  </a:lnTo>
                  <a:lnTo>
                    <a:pt x="4424316" y="203200"/>
                  </a:lnTo>
                  <a:lnTo>
                    <a:pt x="4424316" y="177800"/>
                  </a:lnTo>
                  <a:lnTo>
                    <a:pt x="4426222" y="152400"/>
                  </a:lnTo>
                  <a:lnTo>
                    <a:pt x="4430859" y="139700"/>
                  </a:lnTo>
                  <a:lnTo>
                    <a:pt x="4436608" y="114300"/>
                  </a:lnTo>
                  <a:lnTo>
                    <a:pt x="4441851" y="88900"/>
                  </a:lnTo>
                  <a:lnTo>
                    <a:pt x="4448817" y="76200"/>
                  </a:lnTo>
                  <a:lnTo>
                    <a:pt x="4458351" y="25400"/>
                  </a:lnTo>
                  <a:lnTo>
                    <a:pt x="4465317" y="0"/>
                  </a:lnTo>
                  <a:lnTo>
                    <a:pt x="4600511" y="0"/>
                  </a:lnTo>
                  <a:lnTo>
                    <a:pt x="4601520" y="12700"/>
                  </a:lnTo>
                  <a:lnTo>
                    <a:pt x="4604178" y="25400"/>
                  </a:lnTo>
                  <a:lnTo>
                    <a:pt x="4607936" y="25400"/>
                  </a:lnTo>
                  <a:lnTo>
                    <a:pt x="4612245" y="38100"/>
                  </a:lnTo>
                  <a:lnTo>
                    <a:pt x="4621091" y="76200"/>
                  </a:lnTo>
                  <a:lnTo>
                    <a:pt x="4638663" y="127000"/>
                  </a:lnTo>
                  <a:lnTo>
                    <a:pt x="4647510" y="152400"/>
                  </a:lnTo>
                  <a:lnTo>
                    <a:pt x="4647510" y="165100"/>
                  </a:lnTo>
                  <a:lnTo>
                    <a:pt x="4653376" y="177800"/>
                  </a:lnTo>
                  <a:lnTo>
                    <a:pt x="4637939" y="190500"/>
                  </a:lnTo>
                  <a:lnTo>
                    <a:pt x="4626919" y="215900"/>
                  </a:lnTo>
                  <a:lnTo>
                    <a:pt x="4620312" y="228600"/>
                  </a:lnTo>
                  <a:lnTo>
                    <a:pt x="4618111" y="254000"/>
                  </a:lnTo>
                  <a:lnTo>
                    <a:pt x="4624356" y="292100"/>
                  </a:lnTo>
                  <a:lnTo>
                    <a:pt x="4641618" y="317500"/>
                  </a:lnTo>
                  <a:lnTo>
                    <a:pt x="4667694" y="330200"/>
                  </a:lnTo>
                  <a:lnTo>
                    <a:pt x="4700375" y="342900"/>
                  </a:lnTo>
                  <a:close/>
                </a:path>
                <a:path w="7027545" h="6896100">
                  <a:moveTo>
                    <a:pt x="6427587" y="342900"/>
                  </a:moveTo>
                  <a:lnTo>
                    <a:pt x="4700375" y="342900"/>
                  </a:lnTo>
                  <a:lnTo>
                    <a:pt x="4733066" y="330200"/>
                  </a:lnTo>
                  <a:lnTo>
                    <a:pt x="4759164" y="317500"/>
                  </a:lnTo>
                  <a:lnTo>
                    <a:pt x="4776449" y="292100"/>
                  </a:lnTo>
                  <a:lnTo>
                    <a:pt x="4782704" y="254000"/>
                  </a:lnTo>
                  <a:lnTo>
                    <a:pt x="4780584" y="228600"/>
                  </a:lnTo>
                  <a:lnTo>
                    <a:pt x="4774596" y="215900"/>
                  </a:lnTo>
                  <a:lnTo>
                    <a:pt x="4765296" y="203200"/>
                  </a:lnTo>
                  <a:lnTo>
                    <a:pt x="4753240" y="190500"/>
                  </a:lnTo>
                  <a:lnTo>
                    <a:pt x="4761060" y="152400"/>
                  </a:lnTo>
                  <a:lnTo>
                    <a:pt x="4767206" y="127000"/>
                  </a:lnTo>
                  <a:lnTo>
                    <a:pt x="4772251" y="101600"/>
                  </a:lnTo>
                  <a:lnTo>
                    <a:pt x="4776772" y="76200"/>
                  </a:lnTo>
                  <a:lnTo>
                    <a:pt x="4777873" y="50800"/>
                  </a:lnTo>
                  <a:lnTo>
                    <a:pt x="4781180" y="38100"/>
                  </a:lnTo>
                  <a:lnTo>
                    <a:pt x="4786699" y="12700"/>
                  </a:lnTo>
                  <a:lnTo>
                    <a:pt x="4794437" y="0"/>
                  </a:lnTo>
                  <a:lnTo>
                    <a:pt x="4964701" y="0"/>
                  </a:lnTo>
                  <a:lnTo>
                    <a:pt x="4980193" y="38100"/>
                  </a:lnTo>
                  <a:lnTo>
                    <a:pt x="4991842" y="76200"/>
                  </a:lnTo>
                  <a:lnTo>
                    <a:pt x="5000203" y="114300"/>
                  </a:lnTo>
                  <a:lnTo>
                    <a:pt x="5005832" y="152400"/>
                  </a:lnTo>
                  <a:lnTo>
                    <a:pt x="5005832" y="165100"/>
                  </a:lnTo>
                  <a:lnTo>
                    <a:pt x="4986152" y="177800"/>
                  </a:lnTo>
                  <a:lnTo>
                    <a:pt x="4971390" y="203200"/>
                  </a:lnTo>
                  <a:lnTo>
                    <a:pt x="4962117" y="215900"/>
                  </a:lnTo>
                  <a:lnTo>
                    <a:pt x="4958899" y="241300"/>
                  </a:lnTo>
                  <a:lnTo>
                    <a:pt x="4965144" y="279400"/>
                  </a:lnTo>
                  <a:lnTo>
                    <a:pt x="4982407" y="304800"/>
                  </a:lnTo>
                  <a:lnTo>
                    <a:pt x="5008482" y="330200"/>
                  </a:lnTo>
                  <a:lnTo>
                    <a:pt x="6394954" y="330200"/>
                  </a:lnTo>
                  <a:lnTo>
                    <a:pt x="6427587" y="342900"/>
                  </a:lnTo>
                  <a:close/>
                </a:path>
                <a:path w="7027545" h="6896100">
                  <a:moveTo>
                    <a:pt x="5360976" y="330200"/>
                  </a:moveTo>
                  <a:lnTo>
                    <a:pt x="5073799" y="330200"/>
                  </a:lnTo>
                  <a:lnTo>
                    <a:pt x="5099903" y="304800"/>
                  </a:lnTo>
                  <a:lnTo>
                    <a:pt x="5117219" y="279400"/>
                  </a:lnTo>
                  <a:lnTo>
                    <a:pt x="5123492" y="241300"/>
                  </a:lnTo>
                  <a:lnTo>
                    <a:pt x="5121374" y="228600"/>
                  </a:lnTo>
                  <a:lnTo>
                    <a:pt x="5115401" y="215900"/>
                  </a:lnTo>
                  <a:lnTo>
                    <a:pt x="5106139" y="190500"/>
                  </a:lnTo>
                  <a:lnTo>
                    <a:pt x="5094159" y="177800"/>
                  </a:lnTo>
                  <a:lnTo>
                    <a:pt x="5100959" y="165100"/>
                  </a:lnTo>
                  <a:lnTo>
                    <a:pt x="5105052" y="139700"/>
                  </a:lnTo>
                  <a:lnTo>
                    <a:pt x="5108082" y="114300"/>
                  </a:lnTo>
                  <a:lnTo>
                    <a:pt x="5111693" y="101600"/>
                  </a:lnTo>
                  <a:lnTo>
                    <a:pt x="5116194" y="76200"/>
                  </a:lnTo>
                  <a:lnTo>
                    <a:pt x="5121251" y="50800"/>
                  </a:lnTo>
                  <a:lnTo>
                    <a:pt x="5127396" y="25400"/>
                  </a:lnTo>
                  <a:lnTo>
                    <a:pt x="5135160" y="0"/>
                  </a:lnTo>
                  <a:lnTo>
                    <a:pt x="5347527" y="0"/>
                  </a:lnTo>
                  <a:lnTo>
                    <a:pt x="5351516" y="25400"/>
                  </a:lnTo>
                  <a:lnTo>
                    <a:pt x="5352422" y="25400"/>
                  </a:lnTo>
                  <a:lnTo>
                    <a:pt x="5354980" y="50800"/>
                  </a:lnTo>
                  <a:lnTo>
                    <a:pt x="5354696" y="63500"/>
                  </a:lnTo>
                  <a:lnTo>
                    <a:pt x="5353275" y="76200"/>
                  </a:lnTo>
                  <a:lnTo>
                    <a:pt x="5352422" y="101600"/>
                  </a:lnTo>
                  <a:lnTo>
                    <a:pt x="5352422" y="152400"/>
                  </a:lnTo>
                  <a:lnTo>
                    <a:pt x="5358485" y="165100"/>
                  </a:lnTo>
                  <a:lnTo>
                    <a:pt x="5338701" y="177800"/>
                  </a:lnTo>
                  <a:lnTo>
                    <a:pt x="5323904" y="203200"/>
                  </a:lnTo>
                  <a:lnTo>
                    <a:pt x="5314631" y="215900"/>
                  </a:lnTo>
                  <a:lnTo>
                    <a:pt x="5311421" y="241300"/>
                  </a:lnTo>
                  <a:lnTo>
                    <a:pt x="5317656" y="279400"/>
                  </a:lnTo>
                  <a:lnTo>
                    <a:pt x="5334904" y="304800"/>
                  </a:lnTo>
                  <a:lnTo>
                    <a:pt x="5360976" y="330200"/>
                  </a:lnTo>
                  <a:close/>
                </a:path>
                <a:path w="7027545" h="6896100">
                  <a:moveTo>
                    <a:pt x="5713590" y="330200"/>
                  </a:moveTo>
                  <a:lnTo>
                    <a:pt x="5426338" y="330200"/>
                  </a:lnTo>
                  <a:lnTo>
                    <a:pt x="5452417" y="304800"/>
                  </a:lnTo>
                  <a:lnTo>
                    <a:pt x="5469695" y="279400"/>
                  </a:lnTo>
                  <a:lnTo>
                    <a:pt x="5475949" y="241300"/>
                  </a:lnTo>
                  <a:lnTo>
                    <a:pt x="5472830" y="215900"/>
                  </a:lnTo>
                  <a:lnTo>
                    <a:pt x="5464199" y="203200"/>
                  </a:lnTo>
                  <a:lnTo>
                    <a:pt x="5451143" y="190500"/>
                  </a:lnTo>
                  <a:lnTo>
                    <a:pt x="5434751" y="165100"/>
                  </a:lnTo>
                  <a:lnTo>
                    <a:pt x="5438236" y="152400"/>
                  </a:lnTo>
                  <a:lnTo>
                    <a:pt x="5440634" y="139700"/>
                  </a:lnTo>
                  <a:lnTo>
                    <a:pt x="5443056" y="114300"/>
                  </a:lnTo>
                  <a:lnTo>
                    <a:pt x="5446615" y="101600"/>
                  </a:lnTo>
                  <a:lnTo>
                    <a:pt x="5455305" y="76200"/>
                  </a:lnTo>
                  <a:lnTo>
                    <a:pt x="5463432" y="50800"/>
                  </a:lnTo>
                  <a:lnTo>
                    <a:pt x="5470485" y="38100"/>
                  </a:lnTo>
                  <a:lnTo>
                    <a:pt x="5475948" y="12700"/>
                  </a:lnTo>
                  <a:lnTo>
                    <a:pt x="5481814" y="0"/>
                  </a:lnTo>
                  <a:lnTo>
                    <a:pt x="5658010" y="0"/>
                  </a:lnTo>
                  <a:lnTo>
                    <a:pt x="5669334" y="12700"/>
                  </a:lnTo>
                  <a:lnTo>
                    <a:pt x="5677908" y="38100"/>
                  </a:lnTo>
                  <a:lnTo>
                    <a:pt x="5685382" y="50800"/>
                  </a:lnTo>
                  <a:lnTo>
                    <a:pt x="5693406" y="76200"/>
                  </a:lnTo>
                  <a:lnTo>
                    <a:pt x="5699307" y="88900"/>
                  </a:lnTo>
                  <a:lnTo>
                    <a:pt x="5701407" y="114300"/>
                  </a:lnTo>
                  <a:lnTo>
                    <a:pt x="5702408" y="127000"/>
                  </a:lnTo>
                  <a:lnTo>
                    <a:pt x="5705009" y="152400"/>
                  </a:lnTo>
                  <a:lnTo>
                    <a:pt x="5705009" y="165100"/>
                  </a:lnTo>
                  <a:lnTo>
                    <a:pt x="5688758" y="190500"/>
                  </a:lnTo>
                  <a:lnTo>
                    <a:pt x="5675757" y="203200"/>
                  </a:lnTo>
                  <a:lnTo>
                    <a:pt x="5667132" y="228600"/>
                  </a:lnTo>
                  <a:lnTo>
                    <a:pt x="5664007" y="241300"/>
                  </a:lnTo>
                  <a:lnTo>
                    <a:pt x="5670252" y="279400"/>
                  </a:lnTo>
                  <a:lnTo>
                    <a:pt x="5687515" y="304800"/>
                  </a:lnTo>
                  <a:lnTo>
                    <a:pt x="5713590" y="330200"/>
                  </a:lnTo>
                  <a:close/>
                </a:path>
                <a:path w="7027545" h="6896100">
                  <a:moveTo>
                    <a:pt x="6054093" y="330200"/>
                  </a:moveTo>
                  <a:lnTo>
                    <a:pt x="5778952" y="330200"/>
                  </a:lnTo>
                  <a:lnTo>
                    <a:pt x="5805028" y="304800"/>
                  </a:lnTo>
                  <a:lnTo>
                    <a:pt x="5822290" y="279400"/>
                  </a:lnTo>
                  <a:lnTo>
                    <a:pt x="5828535" y="241300"/>
                  </a:lnTo>
                  <a:lnTo>
                    <a:pt x="5826325" y="228600"/>
                  </a:lnTo>
                  <a:lnTo>
                    <a:pt x="5819702" y="203200"/>
                  </a:lnTo>
                  <a:lnTo>
                    <a:pt x="5808680" y="190500"/>
                  </a:lnTo>
                  <a:lnTo>
                    <a:pt x="5793270" y="177800"/>
                  </a:lnTo>
                  <a:lnTo>
                    <a:pt x="5798568" y="152400"/>
                  </a:lnTo>
                  <a:lnTo>
                    <a:pt x="5805003" y="114300"/>
                  </a:lnTo>
                  <a:lnTo>
                    <a:pt x="5811438" y="88900"/>
                  </a:lnTo>
                  <a:lnTo>
                    <a:pt x="5816737" y="63500"/>
                  </a:lnTo>
                  <a:lnTo>
                    <a:pt x="5817746" y="38100"/>
                  </a:lnTo>
                  <a:lnTo>
                    <a:pt x="5820411" y="25400"/>
                  </a:lnTo>
                  <a:lnTo>
                    <a:pt x="5824189" y="12700"/>
                  </a:lnTo>
                  <a:lnTo>
                    <a:pt x="5828535" y="0"/>
                  </a:lnTo>
                  <a:lnTo>
                    <a:pt x="6022331" y="0"/>
                  </a:lnTo>
                  <a:lnTo>
                    <a:pt x="6028419" y="25400"/>
                  </a:lnTo>
                  <a:lnTo>
                    <a:pt x="6033945" y="101600"/>
                  </a:lnTo>
                  <a:lnTo>
                    <a:pt x="6039996" y="139700"/>
                  </a:lnTo>
                  <a:lnTo>
                    <a:pt x="6040729" y="152400"/>
                  </a:lnTo>
                  <a:lnTo>
                    <a:pt x="6042471" y="152400"/>
                  </a:lnTo>
                  <a:lnTo>
                    <a:pt x="6045862" y="165100"/>
                  </a:lnTo>
                  <a:lnTo>
                    <a:pt x="6029508" y="190500"/>
                  </a:lnTo>
                  <a:lnTo>
                    <a:pt x="6016472" y="203200"/>
                  </a:lnTo>
                  <a:lnTo>
                    <a:pt x="6007848" y="228600"/>
                  </a:lnTo>
                  <a:lnTo>
                    <a:pt x="6004731" y="241300"/>
                  </a:lnTo>
                  <a:lnTo>
                    <a:pt x="6010935" y="279400"/>
                  </a:lnTo>
                  <a:lnTo>
                    <a:pt x="6028108" y="304800"/>
                  </a:lnTo>
                  <a:lnTo>
                    <a:pt x="6054093" y="330200"/>
                  </a:lnTo>
                  <a:close/>
                </a:path>
                <a:path w="7027545" h="6896100">
                  <a:moveTo>
                    <a:pt x="6394954" y="330200"/>
                  </a:moveTo>
                  <a:lnTo>
                    <a:pt x="6119436" y="330200"/>
                  </a:lnTo>
                  <a:lnTo>
                    <a:pt x="6145556" y="304800"/>
                  </a:lnTo>
                  <a:lnTo>
                    <a:pt x="6162863" y="279400"/>
                  </a:lnTo>
                  <a:lnTo>
                    <a:pt x="6169128" y="241300"/>
                  </a:lnTo>
                  <a:lnTo>
                    <a:pt x="6167935" y="228600"/>
                  </a:lnTo>
                  <a:lnTo>
                    <a:pt x="6163987" y="215900"/>
                  </a:lnTo>
                  <a:lnTo>
                    <a:pt x="6156726" y="203200"/>
                  </a:lnTo>
                  <a:lnTo>
                    <a:pt x="6145596" y="190500"/>
                  </a:lnTo>
                  <a:lnTo>
                    <a:pt x="6149905" y="177800"/>
                  </a:lnTo>
                  <a:lnTo>
                    <a:pt x="6153663" y="177800"/>
                  </a:lnTo>
                  <a:lnTo>
                    <a:pt x="6156321" y="165100"/>
                  </a:lnTo>
                  <a:lnTo>
                    <a:pt x="6157330" y="152400"/>
                  </a:lnTo>
                  <a:lnTo>
                    <a:pt x="6161124" y="114300"/>
                  </a:lnTo>
                  <a:lnTo>
                    <a:pt x="6165445" y="76200"/>
                  </a:lnTo>
                  <a:lnTo>
                    <a:pt x="6173041" y="38100"/>
                  </a:lnTo>
                  <a:lnTo>
                    <a:pt x="6186663" y="0"/>
                  </a:lnTo>
                  <a:lnTo>
                    <a:pt x="6333590" y="0"/>
                  </a:lnTo>
                  <a:lnTo>
                    <a:pt x="6334507" y="12700"/>
                  </a:lnTo>
                  <a:lnTo>
                    <a:pt x="6338540" y="38100"/>
                  </a:lnTo>
                  <a:lnTo>
                    <a:pt x="6339456" y="50800"/>
                  </a:lnTo>
                  <a:lnTo>
                    <a:pt x="6345012" y="88900"/>
                  </a:lnTo>
                  <a:lnTo>
                    <a:pt x="6352706" y="114300"/>
                  </a:lnTo>
                  <a:lnTo>
                    <a:pt x="6362575" y="152400"/>
                  </a:lnTo>
                  <a:lnTo>
                    <a:pt x="6374657" y="177800"/>
                  </a:lnTo>
                  <a:lnTo>
                    <a:pt x="6362696" y="190500"/>
                  </a:lnTo>
                  <a:lnTo>
                    <a:pt x="6353480" y="215900"/>
                  </a:lnTo>
                  <a:lnTo>
                    <a:pt x="6347551" y="228600"/>
                  </a:lnTo>
                  <a:lnTo>
                    <a:pt x="6345454" y="254000"/>
                  </a:lnTo>
                  <a:lnTo>
                    <a:pt x="6351687" y="279400"/>
                  </a:lnTo>
                  <a:lnTo>
                    <a:pt x="6368920" y="317500"/>
                  </a:lnTo>
                  <a:lnTo>
                    <a:pt x="6394954" y="330200"/>
                  </a:lnTo>
                  <a:close/>
                </a:path>
                <a:path w="7027545" h="6896100">
                  <a:moveTo>
                    <a:pt x="6768507" y="342900"/>
                  </a:moveTo>
                  <a:lnTo>
                    <a:pt x="6427587" y="342900"/>
                  </a:lnTo>
                  <a:lnTo>
                    <a:pt x="6460279" y="330200"/>
                  </a:lnTo>
                  <a:lnTo>
                    <a:pt x="6486376" y="317500"/>
                  </a:lnTo>
                  <a:lnTo>
                    <a:pt x="6503661" y="279400"/>
                  </a:lnTo>
                  <a:lnTo>
                    <a:pt x="6509916" y="254000"/>
                  </a:lnTo>
                  <a:lnTo>
                    <a:pt x="6507909" y="241300"/>
                  </a:lnTo>
                  <a:lnTo>
                    <a:pt x="6502607" y="215900"/>
                  </a:lnTo>
                  <a:lnTo>
                    <a:pt x="6495094" y="203200"/>
                  </a:lnTo>
                  <a:lnTo>
                    <a:pt x="6486449" y="190500"/>
                  </a:lnTo>
                  <a:lnTo>
                    <a:pt x="6490832" y="177800"/>
                  </a:lnTo>
                  <a:lnTo>
                    <a:pt x="6504115" y="101600"/>
                  </a:lnTo>
                  <a:lnTo>
                    <a:pt x="6509394" y="88900"/>
                  </a:lnTo>
                  <a:lnTo>
                    <a:pt x="6522201" y="38100"/>
                  </a:lnTo>
                  <a:lnTo>
                    <a:pt x="6527516" y="12700"/>
                  </a:lnTo>
                  <a:lnTo>
                    <a:pt x="6533514" y="12700"/>
                  </a:lnTo>
                  <a:lnTo>
                    <a:pt x="6533514" y="0"/>
                  </a:lnTo>
                  <a:lnTo>
                    <a:pt x="6686178" y="0"/>
                  </a:lnTo>
                  <a:lnTo>
                    <a:pt x="6694832" y="25400"/>
                  </a:lnTo>
                  <a:lnTo>
                    <a:pt x="6702368" y="50800"/>
                  </a:lnTo>
                  <a:lnTo>
                    <a:pt x="6707692" y="76200"/>
                  </a:lnTo>
                  <a:lnTo>
                    <a:pt x="6709709" y="101600"/>
                  </a:lnTo>
                  <a:lnTo>
                    <a:pt x="6709802" y="127000"/>
                  </a:lnTo>
                  <a:lnTo>
                    <a:pt x="6710451" y="152400"/>
                  </a:lnTo>
                  <a:lnTo>
                    <a:pt x="6712212" y="165100"/>
                  </a:lnTo>
                  <a:lnTo>
                    <a:pt x="6715642" y="190500"/>
                  </a:lnTo>
                  <a:lnTo>
                    <a:pt x="6703613" y="203200"/>
                  </a:lnTo>
                  <a:lnTo>
                    <a:pt x="6694309" y="215900"/>
                  </a:lnTo>
                  <a:lnTo>
                    <a:pt x="6688306" y="228600"/>
                  </a:lnTo>
                  <a:lnTo>
                    <a:pt x="6686178" y="254000"/>
                  </a:lnTo>
                  <a:lnTo>
                    <a:pt x="6692432" y="292100"/>
                  </a:lnTo>
                  <a:lnTo>
                    <a:pt x="6709718" y="317500"/>
                  </a:lnTo>
                  <a:lnTo>
                    <a:pt x="6735815" y="330200"/>
                  </a:lnTo>
                  <a:lnTo>
                    <a:pt x="6768507" y="342900"/>
                  </a:lnTo>
                  <a:close/>
                </a:path>
                <a:path w="7027545" h="6896100">
                  <a:moveTo>
                    <a:pt x="7026964" y="342900"/>
                  </a:moveTo>
                  <a:lnTo>
                    <a:pt x="6768507" y="342900"/>
                  </a:lnTo>
                  <a:lnTo>
                    <a:pt x="6801215" y="330200"/>
                  </a:lnTo>
                  <a:lnTo>
                    <a:pt x="6827287" y="317500"/>
                  </a:lnTo>
                  <a:lnTo>
                    <a:pt x="6844535" y="292100"/>
                  </a:lnTo>
                  <a:lnTo>
                    <a:pt x="6850770" y="254000"/>
                  </a:lnTo>
                  <a:lnTo>
                    <a:pt x="6848561" y="228600"/>
                  </a:lnTo>
                  <a:lnTo>
                    <a:pt x="6841946" y="215900"/>
                  </a:lnTo>
                  <a:lnTo>
                    <a:pt x="6830943" y="190500"/>
                  </a:lnTo>
                  <a:lnTo>
                    <a:pt x="6815570" y="177800"/>
                  </a:lnTo>
                  <a:lnTo>
                    <a:pt x="6819879" y="165100"/>
                  </a:lnTo>
                  <a:lnTo>
                    <a:pt x="6823637" y="152400"/>
                  </a:lnTo>
                  <a:lnTo>
                    <a:pt x="6826295" y="139700"/>
                  </a:lnTo>
                  <a:lnTo>
                    <a:pt x="6827304" y="127000"/>
                  </a:lnTo>
                  <a:lnTo>
                    <a:pt x="6831667" y="114300"/>
                  </a:lnTo>
                  <a:lnTo>
                    <a:pt x="6835419" y="101600"/>
                  </a:lnTo>
                  <a:lnTo>
                    <a:pt x="6838047" y="76200"/>
                  </a:lnTo>
                  <a:lnTo>
                    <a:pt x="6839037" y="63500"/>
                  </a:lnTo>
                  <a:lnTo>
                    <a:pt x="6838141" y="50800"/>
                  </a:lnTo>
                  <a:lnTo>
                    <a:pt x="6834197" y="12700"/>
                  </a:lnTo>
                  <a:lnTo>
                    <a:pt x="6833301" y="0"/>
                  </a:lnTo>
                  <a:lnTo>
                    <a:pt x="7026964" y="0"/>
                  </a:lnTo>
                  <a:lnTo>
                    <a:pt x="7026964" y="342900"/>
                  </a:lnTo>
                  <a:close/>
                </a:path>
                <a:path w="7027545" h="6896100">
                  <a:moveTo>
                    <a:pt x="7026964" y="6896100"/>
                  </a:moveTo>
                  <a:lnTo>
                    <a:pt x="0" y="6896100"/>
                  </a:lnTo>
                  <a:lnTo>
                    <a:pt x="0" y="12700"/>
                  </a:lnTo>
                  <a:lnTo>
                    <a:pt x="188124" y="12700"/>
                  </a:lnTo>
                  <a:lnTo>
                    <a:pt x="189030" y="25400"/>
                  </a:lnTo>
                  <a:lnTo>
                    <a:pt x="193019" y="50800"/>
                  </a:lnTo>
                  <a:lnTo>
                    <a:pt x="193925" y="76200"/>
                  </a:lnTo>
                  <a:lnTo>
                    <a:pt x="193925" y="139700"/>
                  </a:lnTo>
                  <a:lnTo>
                    <a:pt x="194842" y="152400"/>
                  </a:lnTo>
                  <a:lnTo>
                    <a:pt x="198875" y="177800"/>
                  </a:lnTo>
                  <a:lnTo>
                    <a:pt x="199792" y="177800"/>
                  </a:lnTo>
                  <a:lnTo>
                    <a:pt x="179184" y="190500"/>
                  </a:lnTo>
                  <a:lnTo>
                    <a:pt x="162384" y="215900"/>
                  </a:lnTo>
                  <a:lnTo>
                    <a:pt x="151071" y="241300"/>
                  </a:lnTo>
                  <a:lnTo>
                    <a:pt x="146927" y="266700"/>
                  </a:lnTo>
                  <a:lnTo>
                    <a:pt x="153172" y="292100"/>
                  </a:lnTo>
                  <a:lnTo>
                    <a:pt x="170434" y="330200"/>
                  </a:lnTo>
                  <a:lnTo>
                    <a:pt x="196509" y="342900"/>
                  </a:lnTo>
                  <a:lnTo>
                    <a:pt x="229191" y="355600"/>
                  </a:lnTo>
                  <a:lnTo>
                    <a:pt x="7026964" y="355600"/>
                  </a:lnTo>
                  <a:lnTo>
                    <a:pt x="7026964" y="6896100"/>
                  </a:lnTo>
                  <a:close/>
                </a:path>
                <a:path w="7027545" h="6896100">
                  <a:moveTo>
                    <a:pt x="563982" y="355600"/>
                  </a:moveTo>
                  <a:lnTo>
                    <a:pt x="229191" y="355600"/>
                  </a:lnTo>
                  <a:lnTo>
                    <a:pt x="261872" y="342900"/>
                  </a:lnTo>
                  <a:lnTo>
                    <a:pt x="287947" y="330200"/>
                  </a:lnTo>
                  <a:lnTo>
                    <a:pt x="305210" y="292100"/>
                  </a:lnTo>
                  <a:lnTo>
                    <a:pt x="311454" y="266700"/>
                  </a:lnTo>
                  <a:lnTo>
                    <a:pt x="309336" y="241300"/>
                  </a:lnTo>
                  <a:lnTo>
                    <a:pt x="303355" y="228600"/>
                  </a:lnTo>
                  <a:lnTo>
                    <a:pt x="294074" y="215900"/>
                  </a:lnTo>
                  <a:lnTo>
                    <a:pt x="282056" y="203200"/>
                  </a:lnTo>
                  <a:lnTo>
                    <a:pt x="283074" y="177800"/>
                  </a:lnTo>
                  <a:lnTo>
                    <a:pt x="285755" y="165100"/>
                  </a:lnTo>
                  <a:lnTo>
                    <a:pt x="289536" y="152400"/>
                  </a:lnTo>
                  <a:lnTo>
                    <a:pt x="293854" y="139700"/>
                  </a:lnTo>
                  <a:lnTo>
                    <a:pt x="299327" y="101600"/>
                  </a:lnTo>
                  <a:lnTo>
                    <a:pt x="307030" y="76200"/>
                  </a:lnTo>
                  <a:lnTo>
                    <a:pt x="316945" y="38100"/>
                  </a:lnTo>
                  <a:lnTo>
                    <a:pt x="329054" y="12700"/>
                  </a:lnTo>
                  <a:lnTo>
                    <a:pt x="475917" y="12700"/>
                  </a:lnTo>
                  <a:lnTo>
                    <a:pt x="480280" y="38100"/>
                  </a:lnTo>
                  <a:lnTo>
                    <a:pt x="489080" y="88900"/>
                  </a:lnTo>
                  <a:lnTo>
                    <a:pt x="493517" y="101600"/>
                  </a:lnTo>
                  <a:lnTo>
                    <a:pt x="493608" y="127000"/>
                  </a:lnTo>
                  <a:lnTo>
                    <a:pt x="494250" y="152400"/>
                  </a:lnTo>
                  <a:lnTo>
                    <a:pt x="495992" y="177800"/>
                  </a:lnTo>
                  <a:lnTo>
                    <a:pt x="499383" y="215900"/>
                  </a:lnTo>
                  <a:lnTo>
                    <a:pt x="491618" y="228600"/>
                  </a:lnTo>
                  <a:lnTo>
                    <a:pt x="486102" y="241300"/>
                  </a:lnTo>
                  <a:lnTo>
                    <a:pt x="482810" y="254000"/>
                  </a:lnTo>
                  <a:lnTo>
                    <a:pt x="481718" y="266700"/>
                  </a:lnTo>
                  <a:lnTo>
                    <a:pt x="487954" y="292100"/>
                  </a:lnTo>
                  <a:lnTo>
                    <a:pt x="505201" y="330200"/>
                  </a:lnTo>
                  <a:lnTo>
                    <a:pt x="531273" y="342900"/>
                  </a:lnTo>
                  <a:lnTo>
                    <a:pt x="563982" y="355600"/>
                  </a:lnTo>
                  <a:close/>
                </a:path>
                <a:path w="7027545" h="6896100">
                  <a:moveTo>
                    <a:pt x="7026964" y="355600"/>
                  </a:moveTo>
                  <a:lnTo>
                    <a:pt x="563982" y="355600"/>
                  </a:lnTo>
                  <a:lnTo>
                    <a:pt x="596663" y="342900"/>
                  </a:lnTo>
                  <a:lnTo>
                    <a:pt x="622738" y="330200"/>
                  </a:lnTo>
                  <a:lnTo>
                    <a:pt x="640001" y="292100"/>
                  </a:lnTo>
                  <a:lnTo>
                    <a:pt x="646246" y="266700"/>
                  </a:lnTo>
                  <a:lnTo>
                    <a:pt x="645236" y="254000"/>
                  </a:lnTo>
                  <a:lnTo>
                    <a:pt x="642571" y="241300"/>
                  </a:lnTo>
                  <a:lnTo>
                    <a:pt x="638793" y="228600"/>
                  </a:lnTo>
                  <a:lnTo>
                    <a:pt x="634447" y="215900"/>
                  </a:lnTo>
                  <a:lnTo>
                    <a:pt x="638793" y="215900"/>
                  </a:lnTo>
                  <a:lnTo>
                    <a:pt x="642571" y="203200"/>
                  </a:lnTo>
                  <a:lnTo>
                    <a:pt x="645236" y="190500"/>
                  </a:lnTo>
                  <a:lnTo>
                    <a:pt x="646246" y="190500"/>
                  </a:lnTo>
                  <a:lnTo>
                    <a:pt x="646246" y="127000"/>
                  </a:lnTo>
                  <a:lnTo>
                    <a:pt x="650627" y="114300"/>
                  </a:lnTo>
                  <a:lnTo>
                    <a:pt x="668265" y="63500"/>
                  </a:lnTo>
                  <a:lnTo>
                    <a:pt x="677128" y="25400"/>
                  </a:lnTo>
                  <a:lnTo>
                    <a:pt x="681511" y="12700"/>
                  </a:lnTo>
                  <a:lnTo>
                    <a:pt x="804841" y="12700"/>
                  </a:lnTo>
                  <a:lnTo>
                    <a:pt x="807528" y="50800"/>
                  </a:lnTo>
                  <a:lnTo>
                    <a:pt x="808541" y="88900"/>
                  </a:lnTo>
                  <a:lnTo>
                    <a:pt x="810653" y="127000"/>
                  </a:lnTo>
                  <a:lnTo>
                    <a:pt x="816640" y="165100"/>
                  </a:lnTo>
                  <a:lnTo>
                    <a:pt x="817640" y="190500"/>
                  </a:lnTo>
                  <a:lnTo>
                    <a:pt x="820290" y="203200"/>
                  </a:lnTo>
                  <a:lnTo>
                    <a:pt x="824065" y="228600"/>
                  </a:lnTo>
                  <a:lnTo>
                    <a:pt x="828438" y="241300"/>
                  </a:lnTo>
                  <a:lnTo>
                    <a:pt x="828438" y="254000"/>
                  </a:lnTo>
                  <a:lnTo>
                    <a:pt x="834674" y="292100"/>
                  </a:lnTo>
                  <a:lnTo>
                    <a:pt x="851921" y="317500"/>
                  </a:lnTo>
                  <a:lnTo>
                    <a:pt x="877993" y="342900"/>
                  </a:lnTo>
                  <a:lnTo>
                    <a:pt x="7026964" y="342900"/>
                  </a:lnTo>
                  <a:lnTo>
                    <a:pt x="7026964" y="355600"/>
                  </a:lnTo>
                  <a:close/>
                </a:path>
              </a:pathLst>
            </a:custGeom>
            <a:solidFill>
              <a:srgbClr val="FAF9F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8094" y="2201410"/>
              <a:ext cx="499448" cy="428920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593617" y="1942858"/>
              <a:ext cx="123825" cy="281940"/>
            </a:xfrm>
            <a:custGeom>
              <a:avLst/>
              <a:gdLst/>
              <a:ahLst/>
              <a:cxnLst/>
              <a:rect l="l" t="t" r="r" b="b"/>
              <a:pathLst>
                <a:path w="123825" h="281939">
                  <a:moveTo>
                    <a:pt x="88065" y="281884"/>
                  </a:moveTo>
                  <a:lnTo>
                    <a:pt x="0" y="11666"/>
                  </a:lnTo>
                  <a:lnTo>
                    <a:pt x="35200" y="0"/>
                  </a:lnTo>
                  <a:lnTo>
                    <a:pt x="123330" y="270152"/>
                  </a:lnTo>
                  <a:lnTo>
                    <a:pt x="88065" y="281884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299762" y="1513938"/>
              <a:ext cx="556260" cy="598170"/>
            </a:xfrm>
            <a:custGeom>
              <a:avLst/>
              <a:gdLst/>
              <a:ahLst/>
              <a:cxnLst/>
              <a:rect l="l" t="t" r="r" b="b"/>
              <a:pathLst>
                <a:path w="556260" h="598169">
                  <a:moveTo>
                    <a:pt x="192217" y="598034"/>
                  </a:moveTo>
                  <a:lnTo>
                    <a:pt x="148861" y="593027"/>
                  </a:lnTo>
                  <a:lnTo>
                    <a:pt x="113112" y="580825"/>
                  </a:lnTo>
                  <a:lnTo>
                    <a:pt x="86510" y="561426"/>
                  </a:lnTo>
                  <a:lnTo>
                    <a:pt x="70595" y="534831"/>
                  </a:lnTo>
                  <a:lnTo>
                    <a:pt x="64663" y="528834"/>
                  </a:lnTo>
                  <a:lnTo>
                    <a:pt x="69660" y="471766"/>
                  </a:lnTo>
                  <a:lnTo>
                    <a:pt x="86745" y="427495"/>
                  </a:lnTo>
                  <a:lnTo>
                    <a:pt x="106005" y="389834"/>
                  </a:lnTo>
                  <a:lnTo>
                    <a:pt x="117528" y="364266"/>
                  </a:lnTo>
                  <a:lnTo>
                    <a:pt x="121945" y="287896"/>
                  </a:lnTo>
                  <a:lnTo>
                    <a:pt x="117528" y="247005"/>
                  </a:lnTo>
                  <a:lnTo>
                    <a:pt x="99863" y="229222"/>
                  </a:lnTo>
                  <a:lnTo>
                    <a:pt x="72728" y="220146"/>
                  </a:lnTo>
                  <a:lnTo>
                    <a:pt x="45580" y="196211"/>
                  </a:lnTo>
                  <a:lnTo>
                    <a:pt x="20608" y="162352"/>
                  </a:lnTo>
                  <a:lnTo>
                    <a:pt x="0" y="123507"/>
                  </a:lnTo>
                  <a:lnTo>
                    <a:pt x="135128" y="52922"/>
                  </a:lnTo>
                  <a:lnTo>
                    <a:pt x="152859" y="82381"/>
                  </a:lnTo>
                  <a:lnTo>
                    <a:pt x="141060" y="52922"/>
                  </a:lnTo>
                  <a:lnTo>
                    <a:pt x="334856" y="0"/>
                  </a:lnTo>
                  <a:lnTo>
                    <a:pt x="344610" y="41992"/>
                  </a:lnTo>
                  <a:lnTo>
                    <a:pt x="346646" y="84540"/>
                  </a:lnTo>
                  <a:lnTo>
                    <a:pt x="339870" y="121577"/>
                  </a:lnTo>
                  <a:lnTo>
                    <a:pt x="323188" y="147036"/>
                  </a:lnTo>
                  <a:lnTo>
                    <a:pt x="319311" y="175312"/>
                  </a:lnTo>
                  <a:lnTo>
                    <a:pt x="340771" y="210175"/>
                  </a:lnTo>
                  <a:lnTo>
                    <a:pt x="371056" y="242813"/>
                  </a:lnTo>
                  <a:lnTo>
                    <a:pt x="407442" y="273356"/>
                  </a:lnTo>
                  <a:lnTo>
                    <a:pt x="481783" y="305673"/>
                  </a:lnTo>
                  <a:lnTo>
                    <a:pt x="506039" y="312170"/>
                  </a:lnTo>
                  <a:lnTo>
                    <a:pt x="525889" y="323140"/>
                  </a:lnTo>
                  <a:lnTo>
                    <a:pt x="541302" y="338558"/>
                  </a:lnTo>
                  <a:lnTo>
                    <a:pt x="552248" y="358400"/>
                  </a:lnTo>
                  <a:lnTo>
                    <a:pt x="555713" y="388007"/>
                  </a:lnTo>
                  <a:lnTo>
                    <a:pt x="546632" y="420384"/>
                  </a:lnTo>
                  <a:lnTo>
                    <a:pt x="526134" y="453989"/>
                  </a:lnTo>
                  <a:lnTo>
                    <a:pt x="495346" y="487283"/>
                  </a:lnTo>
                  <a:lnTo>
                    <a:pt x="455396" y="518726"/>
                  </a:lnTo>
                  <a:lnTo>
                    <a:pt x="407412" y="546776"/>
                  </a:lnTo>
                  <a:lnTo>
                    <a:pt x="352521" y="569895"/>
                  </a:lnTo>
                  <a:lnTo>
                    <a:pt x="295588" y="586467"/>
                  </a:lnTo>
                  <a:lnTo>
                    <a:pt x="241640" y="595847"/>
                  </a:lnTo>
                  <a:lnTo>
                    <a:pt x="192217" y="598034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299762" y="1590454"/>
              <a:ext cx="264795" cy="523240"/>
            </a:xfrm>
            <a:custGeom>
              <a:avLst/>
              <a:gdLst/>
              <a:ahLst/>
              <a:cxnLst/>
              <a:rect l="l" t="t" r="r" b="b"/>
              <a:pathLst>
                <a:path w="264794" h="523239">
                  <a:moveTo>
                    <a:pt x="207617" y="522614"/>
                  </a:moveTo>
                  <a:lnTo>
                    <a:pt x="158135" y="519061"/>
                  </a:lnTo>
                  <a:lnTo>
                    <a:pt x="117686" y="506795"/>
                  </a:lnTo>
                  <a:lnTo>
                    <a:pt x="87947" y="486363"/>
                  </a:lnTo>
                  <a:lnTo>
                    <a:pt x="70595" y="458314"/>
                  </a:lnTo>
                  <a:lnTo>
                    <a:pt x="64663" y="452318"/>
                  </a:lnTo>
                  <a:lnTo>
                    <a:pt x="64663" y="440652"/>
                  </a:lnTo>
                  <a:lnTo>
                    <a:pt x="69660" y="395250"/>
                  </a:lnTo>
                  <a:lnTo>
                    <a:pt x="86745" y="350978"/>
                  </a:lnTo>
                  <a:lnTo>
                    <a:pt x="106005" y="313318"/>
                  </a:lnTo>
                  <a:lnTo>
                    <a:pt x="117528" y="287750"/>
                  </a:lnTo>
                  <a:lnTo>
                    <a:pt x="121945" y="211380"/>
                  </a:lnTo>
                  <a:lnTo>
                    <a:pt x="117528" y="170489"/>
                  </a:lnTo>
                  <a:lnTo>
                    <a:pt x="99863" y="152706"/>
                  </a:lnTo>
                  <a:lnTo>
                    <a:pt x="72728" y="143630"/>
                  </a:lnTo>
                  <a:lnTo>
                    <a:pt x="45580" y="119695"/>
                  </a:lnTo>
                  <a:lnTo>
                    <a:pt x="20608" y="85836"/>
                  </a:lnTo>
                  <a:lnTo>
                    <a:pt x="0" y="46991"/>
                  </a:lnTo>
                  <a:lnTo>
                    <a:pt x="94062" y="0"/>
                  </a:lnTo>
                  <a:lnTo>
                    <a:pt x="152859" y="23398"/>
                  </a:lnTo>
                  <a:lnTo>
                    <a:pt x="159434" y="73322"/>
                  </a:lnTo>
                  <a:lnTo>
                    <a:pt x="168525" y="104364"/>
                  </a:lnTo>
                  <a:lnTo>
                    <a:pt x="210270" y="143938"/>
                  </a:lnTo>
                  <a:lnTo>
                    <a:pt x="224750" y="174002"/>
                  </a:lnTo>
                  <a:lnTo>
                    <a:pt x="232618" y="205166"/>
                  </a:lnTo>
                  <a:lnTo>
                    <a:pt x="234992" y="229157"/>
                  </a:lnTo>
                  <a:lnTo>
                    <a:pt x="231932" y="244841"/>
                  </a:lnTo>
                  <a:lnTo>
                    <a:pt x="208164" y="308735"/>
                  </a:lnTo>
                  <a:lnTo>
                    <a:pt x="196826" y="350889"/>
                  </a:lnTo>
                  <a:lnTo>
                    <a:pt x="192101" y="395811"/>
                  </a:lnTo>
                  <a:lnTo>
                    <a:pt x="198674" y="440473"/>
                  </a:lnTo>
                  <a:lnTo>
                    <a:pt x="221230" y="481847"/>
                  </a:lnTo>
                  <a:lnTo>
                    <a:pt x="264456" y="516907"/>
                  </a:lnTo>
                  <a:lnTo>
                    <a:pt x="207617" y="522614"/>
                  </a:lnTo>
                  <a:close/>
                </a:path>
              </a:pathLst>
            </a:custGeom>
            <a:solidFill>
              <a:srgbClr val="6FB52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405558" y="1884070"/>
              <a:ext cx="441959" cy="212725"/>
            </a:xfrm>
            <a:custGeom>
              <a:avLst/>
              <a:gdLst/>
              <a:ahLst/>
              <a:cxnLst/>
              <a:rect l="l" t="t" r="r" b="b"/>
              <a:pathLst>
                <a:path w="441960" h="212725">
                  <a:moveTo>
                    <a:pt x="440651" y="6061"/>
                  </a:moveTo>
                  <a:lnTo>
                    <a:pt x="434850" y="0"/>
                  </a:lnTo>
                  <a:lnTo>
                    <a:pt x="440651" y="0"/>
                  </a:lnTo>
                  <a:lnTo>
                    <a:pt x="440651" y="6061"/>
                  </a:lnTo>
                  <a:close/>
                </a:path>
                <a:path w="441960" h="212725">
                  <a:moveTo>
                    <a:pt x="184587" y="201223"/>
                  </a:moveTo>
                  <a:lnTo>
                    <a:pt x="69566" y="201223"/>
                  </a:lnTo>
                  <a:lnTo>
                    <a:pt x="120557" y="200302"/>
                  </a:lnTo>
                  <a:lnTo>
                    <a:pt x="178594" y="190092"/>
                  </a:lnTo>
                  <a:lnTo>
                    <a:pt x="240859" y="170303"/>
                  </a:lnTo>
                  <a:lnTo>
                    <a:pt x="296064" y="147569"/>
                  </a:lnTo>
                  <a:lnTo>
                    <a:pt x="343603" y="121233"/>
                  </a:lnTo>
                  <a:lnTo>
                    <a:pt x="382653" y="92606"/>
                  </a:lnTo>
                  <a:lnTo>
                    <a:pt x="412393" y="62995"/>
                  </a:lnTo>
                  <a:lnTo>
                    <a:pt x="440651" y="6061"/>
                  </a:lnTo>
                  <a:lnTo>
                    <a:pt x="441402" y="32123"/>
                  </a:lnTo>
                  <a:lnTo>
                    <a:pt x="399503" y="94121"/>
                  </a:lnTo>
                  <a:lnTo>
                    <a:pt x="360121" y="126114"/>
                  </a:lnTo>
                  <a:lnTo>
                    <a:pt x="310628" y="156141"/>
                  </a:lnTo>
                  <a:lnTo>
                    <a:pt x="252657" y="182231"/>
                  </a:lnTo>
                  <a:lnTo>
                    <a:pt x="194786" y="199339"/>
                  </a:lnTo>
                  <a:lnTo>
                    <a:pt x="184587" y="201223"/>
                  </a:lnTo>
                  <a:close/>
                </a:path>
                <a:path w="441960" h="212725">
                  <a:moveTo>
                    <a:pt x="91080" y="212342"/>
                  </a:moveTo>
                  <a:lnTo>
                    <a:pt x="49830" y="207910"/>
                  </a:lnTo>
                  <a:lnTo>
                    <a:pt x="18706" y="195972"/>
                  </a:lnTo>
                  <a:lnTo>
                    <a:pt x="0" y="176365"/>
                  </a:lnTo>
                  <a:lnTo>
                    <a:pt x="28441" y="193147"/>
                  </a:lnTo>
                  <a:lnTo>
                    <a:pt x="69566" y="201223"/>
                  </a:lnTo>
                  <a:lnTo>
                    <a:pt x="184587" y="201223"/>
                  </a:lnTo>
                  <a:lnTo>
                    <a:pt x="140162" y="209430"/>
                  </a:lnTo>
                  <a:lnTo>
                    <a:pt x="91080" y="212342"/>
                  </a:lnTo>
                  <a:close/>
                </a:path>
              </a:pathLst>
            </a:custGeom>
            <a:solidFill>
              <a:srgbClr val="A6D8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299762" y="1485287"/>
              <a:ext cx="340995" cy="193040"/>
            </a:xfrm>
            <a:custGeom>
              <a:avLst/>
              <a:gdLst/>
              <a:ahLst/>
              <a:cxnLst/>
              <a:rect l="l" t="t" r="r" b="b"/>
              <a:pathLst>
                <a:path w="340994" h="193039">
                  <a:moveTo>
                    <a:pt x="88427" y="192628"/>
                  </a:moveTo>
                  <a:lnTo>
                    <a:pt x="46268" y="189982"/>
                  </a:lnTo>
                  <a:lnTo>
                    <a:pt x="15668" y="178303"/>
                  </a:lnTo>
                  <a:lnTo>
                    <a:pt x="0" y="157893"/>
                  </a:lnTo>
                  <a:lnTo>
                    <a:pt x="1757" y="131485"/>
                  </a:lnTo>
                  <a:lnTo>
                    <a:pt x="51251" y="73782"/>
                  </a:lnTo>
                  <a:lnTo>
                    <a:pt x="94450" y="46473"/>
                  </a:lnTo>
                  <a:lnTo>
                    <a:pt x="146927" y="22850"/>
                  </a:lnTo>
                  <a:lnTo>
                    <a:pt x="202057" y="6627"/>
                  </a:lnTo>
                  <a:lnTo>
                    <a:pt x="252398" y="0"/>
                  </a:lnTo>
                  <a:lnTo>
                    <a:pt x="294565" y="2676"/>
                  </a:lnTo>
                  <a:lnTo>
                    <a:pt x="325178" y="14365"/>
                  </a:lnTo>
                  <a:lnTo>
                    <a:pt x="340853" y="34777"/>
                  </a:lnTo>
                  <a:lnTo>
                    <a:pt x="339077" y="61208"/>
                  </a:lnTo>
                  <a:lnTo>
                    <a:pt x="289611" y="118864"/>
                  </a:lnTo>
                  <a:lnTo>
                    <a:pt x="246421" y="146103"/>
                  </a:lnTo>
                  <a:lnTo>
                    <a:pt x="193925" y="169625"/>
                  </a:lnTo>
                  <a:lnTo>
                    <a:pt x="138770" y="185943"/>
                  </a:lnTo>
                  <a:lnTo>
                    <a:pt x="88427" y="192628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11495" y="1494116"/>
              <a:ext cx="317500" cy="176530"/>
            </a:xfrm>
            <a:custGeom>
              <a:avLst/>
              <a:gdLst/>
              <a:ahLst/>
              <a:cxnLst/>
              <a:rect l="l" t="t" r="r" b="b"/>
              <a:pathLst>
                <a:path w="317500" h="176530">
                  <a:moveTo>
                    <a:pt x="64671" y="176316"/>
                  </a:moveTo>
                  <a:lnTo>
                    <a:pt x="23526" y="169029"/>
                  </a:lnTo>
                  <a:lnTo>
                    <a:pt x="0" y="149064"/>
                  </a:lnTo>
                  <a:lnTo>
                    <a:pt x="3780" y="119104"/>
                  </a:lnTo>
                  <a:lnTo>
                    <a:pt x="30148" y="85306"/>
                  </a:lnTo>
                  <a:lnTo>
                    <a:pt x="75240" y="52608"/>
                  </a:lnTo>
                  <a:lnTo>
                    <a:pt x="135194" y="25948"/>
                  </a:lnTo>
                  <a:lnTo>
                    <a:pt x="199144" y="6054"/>
                  </a:lnTo>
                  <a:lnTo>
                    <a:pt x="254857" y="0"/>
                  </a:lnTo>
                  <a:lnTo>
                    <a:pt x="296270" y="8304"/>
                  </a:lnTo>
                  <a:lnTo>
                    <a:pt x="317321" y="31487"/>
                  </a:lnTo>
                  <a:lnTo>
                    <a:pt x="313569" y="61667"/>
                  </a:lnTo>
                  <a:lnTo>
                    <a:pt x="287205" y="95628"/>
                  </a:lnTo>
                  <a:lnTo>
                    <a:pt x="242118" y="128429"/>
                  </a:lnTo>
                  <a:lnTo>
                    <a:pt x="182192" y="155126"/>
                  </a:lnTo>
                  <a:lnTo>
                    <a:pt x="119029" y="171492"/>
                  </a:lnTo>
                  <a:lnTo>
                    <a:pt x="64671" y="176316"/>
                  </a:lnTo>
                  <a:close/>
                </a:path>
              </a:pathLst>
            </a:custGeom>
            <a:solidFill>
              <a:srgbClr val="99D04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11495" y="1520129"/>
              <a:ext cx="317500" cy="153035"/>
            </a:xfrm>
            <a:custGeom>
              <a:avLst/>
              <a:gdLst/>
              <a:ahLst/>
              <a:cxnLst/>
              <a:rect l="l" t="t" r="r" b="b"/>
              <a:pathLst>
                <a:path w="317500" h="153035">
                  <a:moveTo>
                    <a:pt x="167121" y="133544"/>
                  </a:moveTo>
                  <a:lnTo>
                    <a:pt x="68314" y="133544"/>
                  </a:lnTo>
                  <a:lnTo>
                    <a:pt x="119845" y="128021"/>
                  </a:lnTo>
                  <a:lnTo>
                    <a:pt x="176325" y="111450"/>
                  </a:lnTo>
                  <a:lnTo>
                    <a:pt x="229652" y="85750"/>
                  </a:lnTo>
                  <a:lnTo>
                    <a:pt x="272547" y="55676"/>
                  </a:lnTo>
                  <a:lnTo>
                    <a:pt x="301130" y="25626"/>
                  </a:lnTo>
                  <a:lnTo>
                    <a:pt x="311520" y="0"/>
                  </a:lnTo>
                  <a:lnTo>
                    <a:pt x="317321" y="0"/>
                  </a:lnTo>
                  <a:lnTo>
                    <a:pt x="317321" y="5474"/>
                  </a:lnTo>
                  <a:lnTo>
                    <a:pt x="313578" y="35626"/>
                  </a:lnTo>
                  <a:lnTo>
                    <a:pt x="287230" y="69591"/>
                  </a:lnTo>
                  <a:lnTo>
                    <a:pt x="242145" y="102407"/>
                  </a:lnTo>
                  <a:lnTo>
                    <a:pt x="182192" y="129112"/>
                  </a:lnTo>
                  <a:lnTo>
                    <a:pt x="167121" y="133544"/>
                  </a:lnTo>
                  <a:close/>
                </a:path>
                <a:path w="317500" h="153035">
                  <a:moveTo>
                    <a:pt x="62496" y="152486"/>
                  </a:moveTo>
                  <a:lnTo>
                    <a:pt x="21079" y="143859"/>
                  </a:lnTo>
                  <a:lnTo>
                    <a:pt x="0" y="123116"/>
                  </a:lnTo>
                  <a:lnTo>
                    <a:pt x="0" y="111450"/>
                  </a:lnTo>
                  <a:lnTo>
                    <a:pt x="26707" y="128021"/>
                  </a:lnTo>
                  <a:lnTo>
                    <a:pt x="68314" y="133544"/>
                  </a:lnTo>
                  <a:lnTo>
                    <a:pt x="167121" y="133544"/>
                  </a:lnTo>
                  <a:lnTo>
                    <a:pt x="118213" y="147927"/>
                  </a:lnTo>
                  <a:lnTo>
                    <a:pt x="62496" y="152486"/>
                  </a:lnTo>
                  <a:close/>
                </a:path>
              </a:pathLst>
            </a:custGeom>
            <a:solidFill>
              <a:srgbClr val="E3F2C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63100" y="2119224"/>
              <a:ext cx="499448" cy="422794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7568949" y="1854611"/>
              <a:ext cx="123825" cy="282575"/>
            </a:xfrm>
            <a:custGeom>
              <a:avLst/>
              <a:gdLst/>
              <a:ahLst/>
              <a:cxnLst/>
              <a:rect l="l" t="t" r="r" b="b"/>
              <a:pathLst>
                <a:path w="123825" h="282575">
                  <a:moveTo>
                    <a:pt x="87999" y="282145"/>
                  </a:moveTo>
                  <a:lnTo>
                    <a:pt x="0" y="11927"/>
                  </a:lnTo>
                  <a:lnTo>
                    <a:pt x="35199" y="0"/>
                  </a:lnTo>
                  <a:lnTo>
                    <a:pt x="123200" y="270283"/>
                  </a:lnTo>
                  <a:lnTo>
                    <a:pt x="87999" y="282145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274898" y="1425755"/>
              <a:ext cx="556260" cy="598170"/>
            </a:xfrm>
            <a:custGeom>
              <a:avLst/>
              <a:gdLst/>
              <a:ahLst/>
              <a:cxnLst/>
              <a:rect l="l" t="t" r="r" b="b"/>
              <a:pathLst>
                <a:path w="556259" h="598169">
                  <a:moveTo>
                    <a:pt x="192225" y="598026"/>
                  </a:moveTo>
                  <a:lnTo>
                    <a:pt x="148855" y="593004"/>
                  </a:lnTo>
                  <a:lnTo>
                    <a:pt x="113095" y="580793"/>
                  </a:lnTo>
                  <a:lnTo>
                    <a:pt x="86493" y="561382"/>
                  </a:lnTo>
                  <a:lnTo>
                    <a:pt x="70596" y="534765"/>
                  </a:lnTo>
                  <a:lnTo>
                    <a:pt x="64663" y="528769"/>
                  </a:lnTo>
                  <a:lnTo>
                    <a:pt x="69660" y="471704"/>
                  </a:lnTo>
                  <a:lnTo>
                    <a:pt x="86745" y="427454"/>
                  </a:lnTo>
                  <a:lnTo>
                    <a:pt x="106005" y="389852"/>
                  </a:lnTo>
                  <a:lnTo>
                    <a:pt x="117528" y="364396"/>
                  </a:lnTo>
                  <a:lnTo>
                    <a:pt x="121896" y="287929"/>
                  </a:lnTo>
                  <a:lnTo>
                    <a:pt x="117473" y="246970"/>
                  </a:lnTo>
                  <a:lnTo>
                    <a:pt x="99863" y="229157"/>
                  </a:lnTo>
                  <a:lnTo>
                    <a:pt x="72728" y="220093"/>
                  </a:lnTo>
                  <a:lnTo>
                    <a:pt x="45580" y="196194"/>
                  </a:lnTo>
                  <a:lnTo>
                    <a:pt x="20608" y="162397"/>
                  </a:lnTo>
                  <a:lnTo>
                    <a:pt x="0" y="123638"/>
                  </a:lnTo>
                  <a:lnTo>
                    <a:pt x="135063" y="53183"/>
                  </a:lnTo>
                  <a:lnTo>
                    <a:pt x="152794" y="82381"/>
                  </a:lnTo>
                  <a:lnTo>
                    <a:pt x="140995" y="53183"/>
                  </a:lnTo>
                  <a:lnTo>
                    <a:pt x="334856" y="0"/>
                  </a:lnTo>
                  <a:lnTo>
                    <a:pt x="344573" y="42119"/>
                  </a:lnTo>
                  <a:lnTo>
                    <a:pt x="346597" y="84679"/>
                  </a:lnTo>
                  <a:lnTo>
                    <a:pt x="339833" y="121642"/>
                  </a:lnTo>
                  <a:lnTo>
                    <a:pt x="323188" y="146971"/>
                  </a:lnTo>
                  <a:lnTo>
                    <a:pt x="319284" y="175296"/>
                  </a:lnTo>
                  <a:lnTo>
                    <a:pt x="340747" y="210215"/>
                  </a:lnTo>
                  <a:lnTo>
                    <a:pt x="371047" y="242922"/>
                  </a:lnTo>
                  <a:lnTo>
                    <a:pt x="407451" y="273429"/>
                  </a:lnTo>
                  <a:lnTo>
                    <a:pt x="481784" y="305608"/>
                  </a:lnTo>
                  <a:lnTo>
                    <a:pt x="506012" y="313079"/>
                  </a:lnTo>
                  <a:lnTo>
                    <a:pt x="525865" y="325487"/>
                  </a:lnTo>
                  <a:lnTo>
                    <a:pt x="541294" y="341169"/>
                  </a:lnTo>
                  <a:lnTo>
                    <a:pt x="552249" y="358465"/>
                  </a:lnTo>
                  <a:lnTo>
                    <a:pt x="555710" y="388117"/>
                  </a:lnTo>
                  <a:lnTo>
                    <a:pt x="546621" y="420519"/>
                  </a:lnTo>
                  <a:lnTo>
                    <a:pt x="526114" y="454134"/>
                  </a:lnTo>
                  <a:lnTo>
                    <a:pt x="495319" y="487429"/>
                  </a:lnTo>
                  <a:lnTo>
                    <a:pt x="455368" y="518866"/>
                  </a:lnTo>
                  <a:lnTo>
                    <a:pt x="407392" y="546910"/>
                  </a:lnTo>
                  <a:lnTo>
                    <a:pt x="352521" y="570025"/>
                  </a:lnTo>
                  <a:lnTo>
                    <a:pt x="295605" y="586528"/>
                  </a:lnTo>
                  <a:lnTo>
                    <a:pt x="241657" y="595864"/>
                  </a:lnTo>
                  <a:lnTo>
                    <a:pt x="192225" y="598026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7275094" y="1502336"/>
              <a:ext cx="264795" cy="523240"/>
            </a:xfrm>
            <a:custGeom>
              <a:avLst/>
              <a:gdLst/>
              <a:ahLst/>
              <a:cxnLst/>
              <a:rect l="l" t="t" r="r" b="b"/>
              <a:pathLst>
                <a:path w="264795" h="523239">
                  <a:moveTo>
                    <a:pt x="207643" y="522699"/>
                  </a:moveTo>
                  <a:lnTo>
                    <a:pt x="158164" y="519094"/>
                  </a:lnTo>
                  <a:lnTo>
                    <a:pt x="117705" y="506780"/>
                  </a:lnTo>
                  <a:lnTo>
                    <a:pt x="87954" y="486312"/>
                  </a:lnTo>
                  <a:lnTo>
                    <a:pt x="70596" y="458249"/>
                  </a:lnTo>
                  <a:lnTo>
                    <a:pt x="64664" y="452253"/>
                  </a:lnTo>
                  <a:lnTo>
                    <a:pt x="64664" y="440587"/>
                  </a:lnTo>
                  <a:lnTo>
                    <a:pt x="69660" y="395188"/>
                  </a:lnTo>
                  <a:lnTo>
                    <a:pt x="86745" y="350938"/>
                  </a:lnTo>
                  <a:lnTo>
                    <a:pt x="106005" y="313335"/>
                  </a:lnTo>
                  <a:lnTo>
                    <a:pt x="117529" y="287880"/>
                  </a:lnTo>
                  <a:lnTo>
                    <a:pt x="121994" y="211413"/>
                  </a:lnTo>
                  <a:lnTo>
                    <a:pt x="117583" y="170454"/>
                  </a:lnTo>
                  <a:lnTo>
                    <a:pt x="99863" y="152641"/>
                  </a:lnTo>
                  <a:lnTo>
                    <a:pt x="72728" y="143577"/>
                  </a:lnTo>
                  <a:lnTo>
                    <a:pt x="45580" y="119678"/>
                  </a:lnTo>
                  <a:lnTo>
                    <a:pt x="20608" y="85881"/>
                  </a:lnTo>
                  <a:lnTo>
                    <a:pt x="0" y="47121"/>
                  </a:lnTo>
                  <a:lnTo>
                    <a:pt x="93997" y="0"/>
                  </a:lnTo>
                  <a:lnTo>
                    <a:pt x="152794" y="23267"/>
                  </a:lnTo>
                  <a:lnTo>
                    <a:pt x="159418" y="73314"/>
                  </a:lnTo>
                  <a:lnTo>
                    <a:pt x="168551" y="104298"/>
                  </a:lnTo>
                  <a:lnTo>
                    <a:pt x="210380" y="143826"/>
                  </a:lnTo>
                  <a:lnTo>
                    <a:pt x="224815" y="173872"/>
                  </a:lnTo>
                  <a:lnTo>
                    <a:pt x="232639" y="205018"/>
                  </a:lnTo>
                  <a:lnTo>
                    <a:pt x="234992" y="229027"/>
                  </a:lnTo>
                  <a:lnTo>
                    <a:pt x="231954" y="244741"/>
                  </a:lnTo>
                  <a:lnTo>
                    <a:pt x="208210" y="308716"/>
                  </a:lnTo>
                  <a:lnTo>
                    <a:pt x="196876" y="350913"/>
                  </a:lnTo>
                  <a:lnTo>
                    <a:pt x="192147" y="395876"/>
                  </a:lnTo>
                  <a:lnTo>
                    <a:pt x="198711" y="440571"/>
                  </a:lnTo>
                  <a:lnTo>
                    <a:pt x="221252" y="481969"/>
                  </a:lnTo>
                  <a:lnTo>
                    <a:pt x="264456" y="517038"/>
                  </a:lnTo>
                  <a:lnTo>
                    <a:pt x="207643" y="522699"/>
                  </a:lnTo>
                  <a:close/>
                </a:path>
              </a:pathLst>
            </a:custGeom>
            <a:solidFill>
              <a:srgbClr val="F9C61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7375218" y="1796083"/>
              <a:ext cx="441325" cy="212725"/>
            </a:xfrm>
            <a:custGeom>
              <a:avLst/>
              <a:gdLst/>
              <a:ahLst/>
              <a:cxnLst/>
              <a:rect l="l" t="t" r="r" b="b"/>
              <a:pathLst>
                <a:path w="441325" h="212725">
                  <a:moveTo>
                    <a:pt x="184215" y="201181"/>
                  </a:moveTo>
                  <a:lnTo>
                    <a:pt x="69523" y="201181"/>
                  </a:lnTo>
                  <a:lnTo>
                    <a:pt x="120524" y="200289"/>
                  </a:lnTo>
                  <a:lnTo>
                    <a:pt x="178596" y="190091"/>
                  </a:lnTo>
                  <a:lnTo>
                    <a:pt x="240924" y="170303"/>
                  </a:lnTo>
                  <a:lnTo>
                    <a:pt x="296097" y="147477"/>
                  </a:lnTo>
                  <a:lnTo>
                    <a:pt x="343436" y="121067"/>
                  </a:lnTo>
                  <a:lnTo>
                    <a:pt x="381960" y="92386"/>
                  </a:lnTo>
                  <a:lnTo>
                    <a:pt x="410690" y="62749"/>
                  </a:lnTo>
                  <a:lnTo>
                    <a:pt x="434850" y="5865"/>
                  </a:lnTo>
                  <a:lnTo>
                    <a:pt x="434850" y="0"/>
                  </a:lnTo>
                  <a:lnTo>
                    <a:pt x="440782" y="0"/>
                  </a:lnTo>
                  <a:lnTo>
                    <a:pt x="440782" y="5865"/>
                  </a:lnTo>
                  <a:lnTo>
                    <a:pt x="441129" y="34344"/>
                  </a:lnTo>
                  <a:lnTo>
                    <a:pt x="425977" y="65805"/>
                  </a:lnTo>
                  <a:lnTo>
                    <a:pt x="397442" y="98276"/>
                  </a:lnTo>
                  <a:lnTo>
                    <a:pt x="357634" y="129786"/>
                  </a:lnTo>
                  <a:lnTo>
                    <a:pt x="308669" y="158363"/>
                  </a:lnTo>
                  <a:lnTo>
                    <a:pt x="252657" y="182035"/>
                  </a:lnTo>
                  <a:lnTo>
                    <a:pt x="194749" y="199225"/>
                  </a:lnTo>
                  <a:lnTo>
                    <a:pt x="184215" y="201181"/>
                  </a:lnTo>
                  <a:close/>
                </a:path>
                <a:path w="441325" h="212725">
                  <a:moveTo>
                    <a:pt x="91079" y="212293"/>
                  </a:moveTo>
                  <a:lnTo>
                    <a:pt x="49859" y="207845"/>
                  </a:lnTo>
                  <a:lnTo>
                    <a:pt x="18742" y="195858"/>
                  </a:lnTo>
                  <a:lnTo>
                    <a:pt x="0" y="176169"/>
                  </a:lnTo>
                  <a:lnTo>
                    <a:pt x="28410" y="193047"/>
                  </a:lnTo>
                  <a:lnTo>
                    <a:pt x="69523" y="201181"/>
                  </a:lnTo>
                  <a:lnTo>
                    <a:pt x="184215" y="201181"/>
                  </a:lnTo>
                  <a:lnTo>
                    <a:pt x="140133" y="209365"/>
                  </a:lnTo>
                  <a:lnTo>
                    <a:pt x="91079" y="212293"/>
                  </a:lnTo>
                  <a:close/>
                </a:path>
              </a:pathLst>
            </a:custGeom>
            <a:solidFill>
              <a:srgbClr val="F7F98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7275017" y="1397126"/>
              <a:ext cx="340995" cy="193040"/>
            </a:xfrm>
            <a:custGeom>
              <a:avLst/>
              <a:gdLst/>
              <a:ahLst/>
              <a:cxnLst/>
              <a:rect l="l" t="t" r="r" b="b"/>
              <a:pathLst>
                <a:path w="340995" h="193040">
                  <a:moveTo>
                    <a:pt x="340855" y="34696"/>
                  </a:moveTo>
                  <a:lnTo>
                    <a:pt x="325234" y="14312"/>
                  </a:lnTo>
                  <a:lnTo>
                    <a:pt x="294640" y="2641"/>
                  </a:lnTo>
                  <a:lnTo>
                    <a:pt x="252463" y="0"/>
                  </a:lnTo>
                  <a:lnTo>
                    <a:pt x="202095" y="6680"/>
                  </a:lnTo>
                  <a:lnTo>
                    <a:pt x="146939" y="23025"/>
                  </a:lnTo>
                  <a:lnTo>
                    <a:pt x="94462" y="46583"/>
                  </a:lnTo>
                  <a:lnTo>
                    <a:pt x="51257" y="73825"/>
                  </a:lnTo>
                  <a:lnTo>
                    <a:pt x="19608" y="102781"/>
                  </a:lnTo>
                  <a:lnTo>
                    <a:pt x="0" y="157937"/>
                  </a:lnTo>
                  <a:lnTo>
                    <a:pt x="15684" y="178435"/>
                  </a:lnTo>
                  <a:lnTo>
                    <a:pt x="46291" y="190144"/>
                  </a:lnTo>
                  <a:lnTo>
                    <a:pt x="88455" y="192786"/>
                  </a:lnTo>
                  <a:lnTo>
                    <a:pt x="138798" y="186105"/>
                  </a:lnTo>
                  <a:lnTo>
                    <a:pt x="193929" y="169811"/>
                  </a:lnTo>
                  <a:lnTo>
                    <a:pt x="246456" y="146189"/>
                  </a:lnTo>
                  <a:lnTo>
                    <a:pt x="289661" y="118884"/>
                  </a:lnTo>
                  <a:lnTo>
                    <a:pt x="321297" y="89890"/>
                  </a:lnTo>
                  <a:lnTo>
                    <a:pt x="340855" y="34696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7286827" y="1431816"/>
              <a:ext cx="317500" cy="153035"/>
            </a:xfrm>
            <a:custGeom>
              <a:avLst/>
              <a:gdLst/>
              <a:ahLst/>
              <a:cxnLst/>
              <a:rect l="l" t="t" r="r" b="b"/>
              <a:pathLst>
                <a:path w="317500" h="153034">
                  <a:moveTo>
                    <a:pt x="167557" y="133609"/>
                  </a:moveTo>
                  <a:lnTo>
                    <a:pt x="68371" y="133609"/>
                  </a:lnTo>
                  <a:lnTo>
                    <a:pt x="119891" y="128086"/>
                  </a:lnTo>
                  <a:lnTo>
                    <a:pt x="176391" y="111515"/>
                  </a:lnTo>
                  <a:lnTo>
                    <a:pt x="229679" y="86648"/>
                  </a:lnTo>
                  <a:lnTo>
                    <a:pt x="272547" y="57957"/>
                  </a:lnTo>
                  <a:lnTo>
                    <a:pt x="301103" y="28166"/>
                  </a:lnTo>
                  <a:lnTo>
                    <a:pt x="311454" y="0"/>
                  </a:lnTo>
                  <a:lnTo>
                    <a:pt x="317321" y="0"/>
                  </a:lnTo>
                  <a:lnTo>
                    <a:pt x="317321" y="5865"/>
                  </a:lnTo>
                  <a:lnTo>
                    <a:pt x="313540" y="35895"/>
                  </a:lnTo>
                  <a:lnTo>
                    <a:pt x="287173" y="69786"/>
                  </a:lnTo>
                  <a:lnTo>
                    <a:pt x="242081" y="102578"/>
                  </a:lnTo>
                  <a:lnTo>
                    <a:pt x="182127" y="129308"/>
                  </a:lnTo>
                  <a:lnTo>
                    <a:pt x="167557" y="133609"/>
                  </a:lnTo>
                  <a:close/>
                </a:path>
                <a:path w="317500" h="153034">
                  <a:moveTo>
                    <a:pt x="62488" y="152747"/>
                  </a:moveTo>
                  <a:lnTo>
                    <a:pt x="21078" y="144073"/>
                  </a:lnTo>
                  <a:lnTo>
                    <a:pt x="0" y="123247"/>
                  </a:lnTo>
                  <a:lnTo>
                    <a:pt x="0" y="111515"/>
                  </a:lnTo>
                  <a:lnTo>
                    <a:pt x="26763" y="128086"/>
                  </a:lnTo>
                  <a:lnTo>
                    <a:pt x="68371" y="133609"/>
                  </a:lnTo>
                  <a:lnTo>
                    <a:pt x="167557" y="133609"/>
                  </a:lnTo>
                  <a:lnTo>
                    <a:pt x="118185" y="148185"/>
                  </a:lnTo>
                  <a:lnTo>
                    <a:pt x="62488" y="152747"/>
                  </a:lnTo>
                  <a:close/>
                </a:path>
              </a:pathLst>
            </a:custGeom>
            <a:solidFill>
              <a:srgbClr val="F7FAE3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 descr=""/>
          <p:cNvGrpSpPr/>
          <p:nvPr/>
        </p:nvGrpSpPr>
        <p:grpSpPr>
          <a:xfrm>
            <a:off x="9150541" y="1397114"/>
            <a:ext cx="7214870" cy="7148830"/>
            <a:chOff x="9150541" y="1397114"/>
            <a:chExt cx="7214870" cy="7148830"/>
          </a:xfrm>
        </p:grpSpPr>
        <p:pic>
          <p:nvPicPr>
            <p:cNvPr id="21" name="object 2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50541" y="1437747"/>
              <a:ext cx="7214697" cy="7108052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9297466" y="1455214"/>
              <a:ext cx="7027545" cy="6896100"/>
            </a:xfrm>
            <a:custGeom>
              <a:avLst/>
              <a:gdLst/>
              <a:ahLst/>
              <a:cxnLst/>
              <a:rect l="l" t="t" r="r" b="b"/>
              <a:pathLst>
                <a:path w="7027544" h="6896100">
                  <a:moveTo>
                    <a:pt x="1218809" y="342900"/>
                  </a:moveTo>
                  <a:lnTo>
                    <a:pt x="943383" y="342900"/>
                  </a:lnTo>
                  <a:lnTo>
                    <a:pt x="969458" y="317500"/>
                  </a:lnTo>
                  <a:lnTo>
                    <a:pt x="986721" y="292100"/>
                  </a:lnTo>
                  <a:lnTo>
                    <a:pt x="992966" y="254000"/>
                  </a:lnTo>
                  <a:lnTo>
                    <a:pt x="991856" y="241300"/>
                  </a:lnTo>
                  <a:lnTo>
                    <a:pt x="988533" y="228600"/>
                  </a:lnTo>
                  <a:lnTo>
                    <a:pt x="983011" y="215900"/>
                  </a:lnTo>
                  <a:lnTo>
                    <a:pt x="975301" y="203200"/>
                  </a:lnTo>
                  <a:lnTo>
                    <a:pt x="975301" y="177800"/>
                  </a:lnTo>
                  <a:lnTo>
                    <a:pt x="977227" y="165100"/>
                  </a:lnTo>
                  <a:lnTo>
                    <a:pt x="981909" y="139700"/>
                  </a:lnTo>
                  <a:lnTo>
                    <a:pt x="987703" y="127000"/>
                  </a:lnTo>
                  <a:lnTo>
                    <a:pt x="992966" y="101600"/>
                  </a:lnTo>
                  <a:lnTo>
                    <a:pt x="999896" y="76200"/>
                  </a:lnTo>
                  <a:lnTo>
                    <a:pt x="1009429" y="25400"/>
                  </a:lnTo>
                  <a:lnTo>
                    <a:pt x="1016432" y="0"/>
                  </a:lnTo>
                  <a:lnTo>
                    <a:pt x="1151627" y="0"/>
                  </a:lnTo>
                  <a:lnTo>
                    <a:pt x="1152636" y="12700"/>
                  </a:lnTo>
                  <a:lnTo>
                    <a:pt x="1155301" y="25400"/>
                  </a:lnTo>
                  <a:lnTo>
                    <a:pt x="1159079" y="38100"/>
                  </a:lnTo>
                  <a:lnTo>
                    <a:pt x="1163425" y="50800"/>
                  </a:lnTo>
                  <a:lnTo>
                    <a:pt x="1172216" y="76200"/>
                  </a:lnTo>
                  <a:lnTo>
                    <a:pt x="1189798" y="139700"/>
                  </a:lnTo>
                  <a:lnTo>
                    <a:pt x="1198625" y="165100"/>
                  </a:lnTo>
                  <a:lnTo>
                    <a:pt x="1198625" y="177800"/>
                  </a:lnTo>
                  <a:lnTo>
                    <a:pt x="1204492" y="177800"/>
                  </a:lnTo>
                  <a:lnTo>
                    <a:pt x="1204492" y="190500"/>
                  </a:lnTo>
                  <a:lnTo>
                    <a:pt x="1189082" y="203200"/>
                  </a:lnTo>
                  <a:lnTo>
                    <a:pt x="1178059" y="215900"/>
                  </a:lnTo>
                  <a:lnTo>
                    <a:pt x="1171437" y="241300"/>
                  </a:lnTo>
                  <a:lnTo>
                    <a:pt x="1169227" y="254000"/>
                  </a:lnTo>
                  <a:lnTo>
                    <a:pt x="1175471" y="292100"/>
                  </a:lnTo>
                  <a:lnTo>
                    <a:pt x="1192734" y="317500"/>
                  </a:lnTo>
                  <a:lnTo>
                    <a:pt x="1218809" y="342900"/>
                  </a:lnTo>
                  <a:close/>
                </a:path>
                <a:path w="7027544" h="6896100">
                  <a:moveTo>
                    <a:pt x="1592278" y="342900"/>
                  </a:moveTo>
                  <a:lnTo>
                    <a:pt x="1284171" y="342900"/>
                  </a:lnTo>
                  <a:lnTo>
                    <a:pt x="1310246" y="317500"/>
                  </a:lnTo>
                  <a:lnTo>
                    <a:pt x="1327509" y="292100"/>
                  </a:lnTo>
                  <a:lnTo>
                    <a:pt x="1333754" y="254000"/>
                  </a:lnTo>
                  <a:lnTo>
                    <a:pt x="1331646" y="241300"/>
                  </a:lnTo>
                  <a:lnTo>
                    <a:pt x="1325687" y="228600"/>
                  </a:lnTo>
                  <a:lnTo>
                    <a:pt x="1316429" y="203200"/>
                  </a:lnTo>
                  <a:lnTo>
                    <a:pt x="1304420" y="190500"/>
                  </a:lnTo>
                  <a:lnTo>
                    <a:pt x="1312241" y="165100"/>
                  </a:lnTo>
                  <a:lnTo>
                    <a:pt x="1318386" y="139700"/>
                  </a:lnTo>
                  <a:lnTo>
                    <a:pt x="1323432" y="101600"/>
                  </a:lnTo>
                  <a:lnTo>
                    <a:pt x="1327952" y="76200"/>
                  </a:lnTo>
                  <a:lnTo>
                    <a:pt x="1329053" y="50800"/>
                  </a:lnTo>
                  <a:lnTo>
                    <a:pt x="1332360" y="38100"/>
                  </a:lnTo>
                  <a:lnTo>
                    <a:pt x="1337880" y="25400"/>
                  </a:lnTo>
                  <a:lnTo>
                    <a:pt x="1345617" y="0"/>
                  </a:lnTo>
                  <a:lnTo>
                    <a:pt x="1515946" y="0"/>
                  </a:lnTo>
                  <a:lnTo>
                    <a:pt x="1531448" y="38100"/>
                  </a:lnTo>
                  <a:lnTo>
                    <a:pt x="1543112" y="76200"/>
                  </a:lnTo>
                  <a:lnTo>
                    <a:pt x="1551477" y="114300"/>
                  </a:lnTo>
                  <a:lnTo>
                    <a:pt x="1557078" y="152400"/>
                  </a:lnTo>
                  <a:lnTo>
                    <a:pt x="1557078" y="177800"/>
                  </a:lnTo>
                  <a:lnTo>
                    <a:pt x="1537398" y="190500"/>
                  </a:lnTo>
                  <a:lnTo>
                    <a:pt x="1522636" y="203200"/>
                  </a:lnTo>
                  <a:lnTo>
                    <a:pt x="1513363" y="228600"/>
                  </a:lnTo>
                  <a:lnTo>
                    <a:pt x="1510145" y="254000"/>
                  </a:lnTo>
                  <a:lnTo>
                    <a:pt x="1516378" y="292100"/>
                  </a:lnTo>
                  <a:lnTo>
                    <a:pt x="1533612" y="317500"/>
                  </a:lnTo>
                  <a:lnTo>
                    <a:pt x="1559645" y="330200"/>
                  </a:lnTo>
                  <a:lnTo>
                    <a:pt x="1592278" y="342900"/>
                  </a:lnTo>
                  <a:close/>
                </a:path>
                <a:path w="7027544" h="6896100">
                  <a:moveTo>
                    <a:pt x="1944865" y="342900"/>
                  </a:moveTo>
                  <a:lnTo>
                    <a:pt x="1592278" y="342900"/>
                  </a:lnTo>
                  <a:lnTo>
                    <a:pt x="1624987" y="330200"/>
                  </a:lnTo>
                  <a:lnTo>
                    <a:pt x="1651059" y="317500"/>
                  </a:lnTo>
                  <a:lnTo>
                    <a:pt x="1668307" y="292100"/>
                  </a:lnTo>
                  <a:lnTo>
                    <a:pt x="1674542" y="254000"/>
                  </a:lnTo>
                  <a:lnTo>
                    <a:pt x="1672444" y="228600"/>
                  </a:lnTo>
                  <a:lnTo>
                    <a:pt x="1666508" y="215900"/>
                  </a:lnTo>
                  <a:lnTo>
                    <a:pt x="1657272" y="203200"/>
                  </a:lnTo>
                  <a:lnTo>
                    <a:pt x="1645274" y="190500"/>
                  </a:lnTo>
                  <a:lnTo>
                    <a:pt x="1652112" y="165100"/>
                  </a:lnTo>
                  <a:lnTo>
                    <a:pt x="1656225" y="139700"/>
                  </a:lnTo>
                  <a:lnTo>
                    <a:pt x="1659262" y="127000"/>
                  </a:lnTo>
                  <a:lnTo>
                    <a:pt x="1662874" y="101600"/>
                  </a:lnTo>
                  <a:lnTo>
                    <a:pt x="1667357" y="76200"/>
                  </a:lnTo>
                  <a:lnTo>
                    <a:pt x="1672383" y="63500"/>
                  </a:lnTo>
                  <a:lnTo>
                    <a:pt x="1678522" y="38100"/>
                  </a:lnTo>
                  <a:lnTo>
                    <a:pt x="1686341" y="0"/>
                  </a:lnTo>
                  <a:lnTo>
                    <a:pt x="1897932" y="0"/>
                  </a:lnTo>
                  <a:lnTo>
                    <a:pt x="1898838" y="12700"/>
                  </a:lnTo>
                  <a:lnTo>
                    <a:pt x="1900833" y="12700"/>
                  </a:lnTo>
                  <a:lnTo>
                    <a:pt x="1902827" y="25400"/>
                  </a:lnTo>
                  <a:lnTo>
                    <a:pt x="1903733" y="38100"/>
                  </a:lnTo>
                  <a:lnTo>
                    <a:pt x="1906208" y="50800"/>
                  </a:lnTo>
                  <a:lnTo>
                    <a:pt x="1905933" y="76200"/>
                  </a:lnTo>
                  <a:lnTo>
                    <a:pt x="1904558" y="88900"/>
                  </a:lnTo>
                  <a:lnTo>
                    <a:pt x="1903733" y="101600"/>
                  </a:lnTo>
                  <a:lnTo>
                    <a:pt x="1903733" y="165100"/>
                  </a:lnTo>
                  <a:lnTo>
                    <a:pt x="1909600" y="165100"/>
                  </a:lnTo>
                  <a:lnTo>
                    <a:pt x="1909600" y="177800"/>
                  </a:lnTo>
                  <a:lnTo>
                    <a:pt x="1889919" y="190500"/>
                  </a:lnTo>
                  <a:lnTo>
                    <a:pt x="1875158" y="203200"/>
                  </a:lnTo>
                  <a:lnTo>
                    <a:pt x="1865884" y="228600"/>
                  </a:lnTo>
                  <a:lnTo>
                    <a:pt x="1862667" y="254000"/>
                  </a:lnTo>
                  <a:lnTo>
                    <a:pt x="1868901" y="292100"/>
                  </a:lnTo>
                  <a:lnTo>
                    <a:pt x="1886142" y="317500"/>
                  </a:lnTo>
                  <a:lnTo>
                    <a:pt x="1912194" y="330200"/>
                  </a:lnTo>
                  <a:lnTo>
                    <a:pt x="1944865" y="342900"/>
                  </a:lnTo>
                  <a:close/>
                </a:path>
                <a:path w="7027544" h="6896100">
                  <a:moveTo>
                    <a:pt x="2297192" y="342900"/>
                  </a:moveTo>
                  <a:lnTo>
                    <a:pt x="1944865" y="342900"/>
                  </a:lnTo>
                  <a:lnTo>
                    <a:pt x="1977509" y="330200"/>
                  </a:lnTo>
                  <a:lnTo>
                    <a:pt x="2003565" y="317500"/>
                  </a:lnTo>
                  <a:lnTo>
                    <a:pt x="2020820" y="292100"/>
                  </a:lnTo>
                  <a:lnTo>
                    <a:pt x="2027064" y="254000"/>
                  </a:lnTo>
                  <a:lnTo>
                    <a:pt x="2023947" y="228600"/>
                  </a:lnTo>
                  <a:lnTo>
                    <a:pt x="2015331" y="203200"/>
                  </a:lnTo>
                  <a:lnTo>
                    <a:pt x="2002314" y="190500"/>
                  </a:lnTo>
                  <a:lnTo>
                    <a:pt x="1985997" y="177800"/>
                  </a:lnTo>
                  <a:lnTo>
                    <a:pt x="1989445" y="152400"/>
                  </a:lnTo>
                  <a:lnTo>
                    <a:pt x="1991823" y="139700"/>
                  </a:lnTo>
                  <a:lnTo>
                    <a:pt x="1994238" y="127000"/>
                  </a:lnTo>
                  <a:lnTo>
                    <a:pt x="1997796" y="101600"/>
                  </a:lnTo>
                  <a:lnTo>
                    <a:pt x="2006439" y="88900"/>
                  </a:lnTo>
                  <a:lnTo>
                    <a:pt x="2014581" y="63500"/>
                  </a:lnTo>
                  <a:lnTo>
                    <a:pt x="2021648" y="38100"/>
                  </a:lnTo>
                  <a:lnTo>
                    <a:pt x="2027064" y="12700"/>
                  </a:lnTo>
                  <a:lnTo>
                    <a:pt x="2032996" y="12700"/>
                  </a:lnTo>
                  <a:lnTo>
                    <a:pt x="2032996" y="0"/>
                  </a:lnTo>
                  <a:lnTo>
                    <a:pt x="2208996" y="0"/>
                  </a:lnTo>
                  <a:lnTo>
                    <a:pt x="2220281" y="25400"/>
                  </a:lnTo>
                  <a:lnTo>
                    <a:pt x="2228829" y="38100"/>
                  </a:lnTo>
                  <a:lnTo>
                    <a:pt x="2236276" y="63500"/>
                  </a:lnTo>
                  <a:lnTo>
                    <a:pt x="2244261" y="76200"/>
                  </a:lnTo>
                  <a:lnTo>
                    <a:pt x="2250257" y="101600"/>
                  </a:lnTo>
                  <a:lnTo>
                    <a:pt x="2252385" y="114300"/>
                  </a:lnTo>
                  <a:lnTo>
                    <a:pt x="2253400" y="139700"/>
                  </a:lnTo>
                  <a:lnTo>
                    <a:pt x="2256060" y="152400"/>
                  </a:lnTo>
                  <a:lnTo>
                    <a:pt x="2256060" y="177800"/>
                  </a:lnTo>
                  <a:lnTo>
                    <a:pt x="2239743" y="190500"/>
                  </a:lnTo>
                  <a:lnTo>
                    <a:pt x="2226726" y="215900"/>
                  </a:lnTo>
                  <a:lnTo>
                    <a:pt x="2218110" y="228600"/>
                  </a:lnTo>
                  <a:lnTo>
                    <a:pt x="2214993" y="254000"/>
                  </a:lnTo>
                  <a:lnTo>
                    <a:pt x="2221227" y="292100"/>
                  </a:lnTo>
                  <a:lnTo>
                    <a:pt x="2238468" y="317500"/>
                  </a:lnTo>
                  <a:lnTo>
                    <a:pt x="2264520" y="330200"/>
                  </a:lnTo>
                  <a:lnTo>
                    <a:pt x="2297192" y="342900"/>
                  </a:lnTo>
                  <a:close/>
                </a:path>
                <a:path w="7027544" h="6896100">
                  <a:moveTo>
                    <a:pt x="2638110" y="342900"/>
                  </a:moveTo>
                  <a:lnTo>
                    <a:pt x="2297192" y="342900"/>
                  </a:lnTo>
                  <a:lnTo>
                    <a:pt x="2329883" y="330200"/>
                  </a:lnTo>
                  <a:lnTo>
                    <a:pt x="2355980" y="317500"/>
                  </a:lnTo>
                  <a:lnTo>
                    <a:pt x="2373266" y="292100"/>
                  </a:lnTo>
                  <a:lnTo>
                    <a:pt x="2379520" y="254000"/>
                  </a:lnTo>
                  <a:lnTo>
                    <a:pt x="2377318" y="228600"/>
                  </a:lnTo>
                  <a:lnTo>
                    <a:pt x="2370704" y="215900"/>
                  </a:lnTo>
                  <a:lnTo>
                    <a:pt x="2359665" y="190500"/>
                  </a:lnTo>
                  <a:lnTo>
                    <a:pt x="2344190" y="177800"/>
                  </a:lnTo>
                  <a:lnTo>
                    <a:pt x="2349545" y="152400"/>
                  </a:lnTo>
                  <a:lnTo>
                    <a:pt x="2355989" y="127000"/>
                  </a:lnTo>
                  <a:lnTo>
                    <a:pt x="2362432" y="88900"/>
                  </a:lnTo>
                  <a:lnTo>
                    <a:pt x="2367787" y="63500"/>
                  </a:lnTo>
                  <a:lnTo>
                    <a:pt x="2368796" y="50800"/>
                  </a:lnTo>
                  <a:lnTo>
                    <a:pt x="2371462" y="38100"/>
                  </a:lnTo>
                  <a:lnTo>
                    <a:pt x="2375240" y="12700"/>
                  </a:lnTo>
                  <a:lnTo>
                    <a:pt x="2379586" y="0"/>
                  </a:lnTo>
                  <a:lnTo>
                    <a:pt x="2573446" y="0"/>
                  </a:lnTo>
                  <a:lnTo>
                    <a:pt x="2579515" y="38100"/>
                  </a:lnTo>
                  <a:lnTo>
                    <a:pt x="2582246" y="76200"/>
                  </a:lnTo>
                  <a:lnTo>
                    <a:pt x="2584978" y="101600"/>
                  </a:lnTo>
                  <a:lnTo>
                    <a:pt x="2591046" y="139700"/>
                  </a:lnTo>
                  <a:lnTo>
                    <a:pt x="2591139" y="152400"/>
                  </a:lnTo>
                  <a:lnTo>
                    <a:pt x="2591788" y="152400"/>
                  </a:lnTo>
                  <a:lnTo>
                    <a:pt x="2593549" y="165100"/>
                  </a:lnTo>
                  <a:lnTo>
                    <a:pt x="2596978" y="177800"/>
                  </a:lnTo>
                  <a:lnTo>
                    <a:pt x="2580651" y="190500"/>
                  </a:lnTo>
                  <a:lnTo>
                    <a:pt x="2567612" y="215900"/>
                  </a:lnTo>
                  <a:lnTo>
                    <a:pt x="2558973" y="228600"/>
                  </a:lnTo>
                  <a:lnTo>
                    <a:pt x="2555846" y="254000"/>
                  </a:lnTo>
                  <a:lnTo>
                    <a:pt x="2562082" y="292100"/>
                  </a:lnTo>
                  <a:lnTo>
                    <a:pt x="2579329" y="317500"/>
                  </a:lnTo>
                  <a:lnTo>
                    <a:pt x="2605401" y="330200"/>
                  </a:lnTo>
                  <a:lnTo>
                    <a:pt x="2638110" y="342900"/>
                  </a:lnTo>
                  <a:close/>
                </a:path>
                <a:path w="7027544" h="6896100">
                  <a:moveTo>
                    <a:pt x="2946197" y="342900"/>
                  </a:moveTo>
                  <a:lnTo>
                    <a:pt x="2638110" y="342900"/>
                  </a:lnTo>
                  <a:lnTo>
                    <a:pt x="2670819" y="330200"/>
                  </a:lnTo>
                  <a:lnTo>
                    <a:pt x="2696891" y="317500"/>
                  </a:lnTo>
                  <a:lnTo>
                    <a:pt x="2714138" y="292100"/>
                  </a:lnTo>
                  <a:lnTo>
                    <a:pt x="2720374" y="254000"/>
                  </a:lnTo>
                  <a:lnTo>
                    <a:pt x="2719190" y="241300"/>
                  </a:lnTo>
                  <a:lnTo>
                    <a:pt x="2715257" y="215900"/>
                  </a:lnTo>
                  <a:lnTo>
                    <a:pt x="2707999" y="203200"/>
                  </a:lnTo>
                  <a:lnTo>
                    <a:pt x="2696842" y="190500"/>
                  </a:lnTo>
                  <a:lnTo>
                    <a:pt x="2704990" y="177800"/>
                  </a:lnTo>
                  <a:lnTo>
                    <a:pt x="2707640" y="177800"/>
                  </a:lnTo>
                  <a:lnTo>
                    <a:pt x="2708641" y="165100"/>
                  </a:lnTo>
                  <a:lnTo>
                    <a:pt x="2712474" y="127000"/>
                  </a:lnTo>
                  <a:lnTo>
                    <a:pt x="2716821" y="88900"/>
                  </a:lnTo>
                  <a:lnTo>
                    <a:pt x="2724444" y="50800"/>
                  </a:lnTo>
                  <a:lnTo>
                    <a:pt x="2738104" y="12700"/>
                  </a:lnTo>
                  <a:lnTo>
                    <a:pt x="2738104" y="0"/>
                  </a:lnTo>
                  <a:lnTo>
                    <a:pt x="2884966" y="0"/>
                  </a:lnTo>
                  <a:lnTo>
                    <a:pt x="2885883" y="12700"/>
                  </a:lnTo>
                  <a:lnTo>
                    <a:pt x="2889916" y="50800"/>
                  </a:lnTo>
                  <a:lnTo>
                    <a:pt x="2890833" y="63500"/>
                  </a:lnTo>
                  <a:lnTo>
                    <a:pt x="2896277" y="88900"/>
                  </a:lnTo>
                  <a:lnTo>
                    <a:pt x="2903976" y="127000"/>
                  </a:lnTo>
                  <a:lnTo>
                    <a:pt x="2913887" y="152400"/>
                  </a:lnTo>
                  <a:lnTo>
                    <a:pt x="2925968" y="190500"/>
                  </a:lnTo>
                  <a:lnTo>
                    <a:pt x="2913939" y="203200"/>
                  </a:lnTo>
                  <a:lnTo>
                    <a:pt x="2904636" y="215900"/>
                  </a:lnTo>
                  <a:lnTo>
                    <a:pt x="2898633" y="241300"/>
                  </a:lnTo>
                  <a:lnTo>
                    <a:pt x="2896504" y="254000"/>
                  </a:lnTo>
                  <a:lnTo>
                    <a:pt x="2902777" y="292100"/>
                  </a:lnTo>
                  <a:lnTo>
                    <a:pt x="2920093" y="317500"/>
                  </a:lnTo>
                  <a:lnTo>
                    <a:pt x="2946197" y="342900"/>
                  </a:lnTo>
                  <a:close/>
                </a:path>
                <a:path w="7027544" h="6896100">
                  <a:moveTo>
                    <a:pt x="3286978" y="342900"/>
                  </a:moveTo>
                  <a:lnTo>
                    <a:pt x="3011514" y="342900"/>
                  </a:lnTo>
                  <a:lnTo>
                    <a:pt x="3037590" y="317500"/>
                  </a:lnTo>
                  <a:lnTo>
                    <a:pt x="3054852" y="292100"/>
                  </a:lnTo>
                  <a:lnTo>
                    <a:pt x="3061097" y="254000"/>
                  </a:lnTo>
                  <a:lnTo>
                    <a:pt x="3059090" y="241300"/>
                  </a:lnTo>
                  <a:lnTo>
                    <a:pt x="3053796" y="228600"/>
                  </a:lnTo>
                  <a:lnTo>
                    <a:pt x="3046302" y="215900"/>
                  </a:lnTo>
                  <a:lnTo>
                    <a:pt x="3037695" y="203200"/>
                  </a:lnTo>
                  <a:lnTo>
                    <a:pt x="3042076" y="177800"/>
                  </a:lnTo>
                  <a:lnTo>
                    <a:pt x="3046487" y="152400"/>
                  </a:lnTo>
                  <a:lnTo>
                    <a:pt x="3050886" y="139700"/>
                  </a:lnTo>
                  <a:lnTo>
                    <a:pt x="3055230" y="114300"/>
                  </a:lnTo>
                  <a:lnTo>
                    <a:pt x="3060565" y="88900"/>
                  </a:lnTo>
                  <a:lnTo>
                    <a:pt x="3073435" y="50800"/>
                  </a:lnTo>
                  <a:lnTo>
                    <a:pt x="3078697" y="25400"/>
                  </a:lnTo>
                  <a:lnTo>
                    <a:pt x="3084694" y="12700"/>
                  </a:lnTo>
                  <a:lnTo>
                    <a:pt x="3084694" y="0"/>
                  </a:lnTo>
                  <a:lnTo>
                    <a:pt x="3237488" y="0"/>
                  </a:lnTo>
                  <a:lnTo>
                    <a:pt x="3248542" y="38100"/>
                  </a:lnTo>
                  <a:lnTo>
                    <a:pt x="3259699" y="88900"/>
                  </a:lnTo>
                  <a:lnTo>
                    <a:pt x="3260982" y="127000"/>
                  </a:lnTo>
                  <a:lnTo>
                    <a:pt x="3261631" y="152400"/>
                  </a:lnTo>
                  <a:lnTo>
                    <a:pt x="3263392" y="177800"/>
                  </a:lnTo>
                  <a:lnTo>
                    <a:pt x="3266822" y="190500"/>
                  </a:lnTo>
                  <a:lnTo>
                    <a:pt x="3254776" y="203200"/>
                  </a:lnTo>
                  <a:lnTo>
                    <a:pt x="3245498" y="228600"/>
                  </a:lnTo>
                  <a:lnTo>
                    <a:pt x="3239532" y="241300"/>
                  </a:lnTo>
                  <a:lnTo>
                    <a:pt x="3237423" y="254000"/>
                  </a:lnTo>
                  <a:lnTo>
                    <a:pt x="3243658" y="292100"/>
                  </a:lnTo>
                  <a:lnTo>
                    <a:pt x="3260906" y="317500"/>
                  </a:lnTo>
                  <a:lnTo>
                    <a:pt x="3286978" y="342900"/>
                  </a:lnTo>
                  <a:close/>
                </a:path>
                <a:path w="7027544" h="6896100">
                  <a:moveTo>
                    <a:pt x="3609868" y="342900"/>
                  </a:moveTo>
                  <a:lnTo>
                    <a:pt x="3352378" y="342900"/>
                  </a:lnTo>
                  <a:lnTo>
                    <a:pt x="3378476" y="317500"/>
                  </a:lnTo>
                  <a:lnTo>
                    <a:pt x="3395761" y="292100"/>
                  </a:lnTo>
                  <a:lnTo>
                    <a:pt x="3402016" y="254000"/>
                  </a:lnTo>
                  <a:lnTo>
                    <a:pt x="3399795" y="241300"/>
                  </a:lnTo>
                  <a:lnTo>
                    <a:pt x="3393151" y="215900"/>
                  </a:lnTo>
                  <a:lnTo>
                    <a:pt x="3382106" y="203200"/>
                  </a:lnTo>
                  <a:lnTo>
                    <a:pt x="3366685" y="190500"/>
                  </a:lnTo>
                  <a:lnTo>
                    <a:pt x="3370994" y="177800"/>
                  </a:lnTo>
                  <a:lnTo>
                    <a:pt x="3374752" y="165100"/>
                  </a:lnTo>
                  <a:lnTo>
                    <a:pt x="3377410" y="152400"/>
                  </a:lnTo>
                  <a:lnTo>
                    <a:pt x="3378419" y="139700"/>
                  </a:lnTo>
                  <a:lnTo>
                    <a:pt x="3382727" y="114300"/>
                  </a:lnTo>
                  <a:lnTo>
                    <a:pt x="3386485" y="101600"/>
                  </a:lnTo>
                  <a:lnTo>
                    <a:pt x="3389144" y="88900"/>
                  </a:lnTo>
                  <a:lnTo>
                    <a:pt x="3390152" y="76200"/>
                  </a:lnTo>
                  <a:lnTo>
                    <a:pt x="3389236" y="50800"/>
                  </a:lnTo>
                  <a:lnTo>
                    <a:pt x="3385202" y="25400"/>
                  </a:lnTo>
                  <a:lnTo>
                    <a:pt x="3384285" y="0"/>
                  </a:lnTo>
                  <a:lnTo>
                    <a:pt x="3601483" y="0"/>
                  </a:lnTo>
                  <a:lnTo>
                    <a:pt x="3602399" y="25400"/>
                  </a:lnTo>
                  <a:lnTo>
                    <a:pt x="3606433" y="50800"/>
                  </a:lnTo>
                  <a:lnTo>
                    <a:pt x="3607349" y="63500"/>
                  </a:lnTo>
                  <a:lnTo>
                    <a:pt x="3607349" y="139700"/>
                  </a:lnTo>
                  <a:lnTo>
                    <a:pt x="3608256" y="152400"/>
                  </a:lnTo>
                  <a:lnTo>
                    <a:pt x="3610250" y="152400"/>
                  </a:lnTo>
                  <a:lnTo>
                    <a:pt x="3612244" y="165100"/>
                  </a:lnTo>
                  <a:lnTo>
                    <a:pt x="3613151" y="177800"/>
                  </a:lnTo>
                  <a:lnTo>
                    <a:pt x="3592516" y="190500"/>
                  </a:lnTo>
                  <a:lnTo>
                    <a:pt x="3575718" y="203200"/>
                  </a:lnTo>
                  <a:lnTo>
                    <a:pt x="3564421" y="228600"/>
                  </a:lnTo>
                  <a:lnTo>
                    <a:pt x="3560286" y="254000"/>
                  </a:lnTo>
                  <a:lnTo>
                    <a:pt x="3566530" y="292100"/>
                  </a:lnTo>
                  <a:lnTo>
                    <a:pt x="3583793" y="317500"/>
                  </a:lnTo>
                  <a:lnTo>
                    <a:pt x="3609868" y="342900"/>
                  </a:lnTo>
                  <a:close/>
                </a:path>
                <a:path w="7027544" h="6896100">
                  <a:moveTo>
                    <a:pt x="3980120" y="342900"/>
                  </a:moveTo>
                  <a:lnTo>
                    <a:pt x="3675258" y="342900"/>
                  </a:lnTo>
                  <a:lnTo>
                    <a:pt x="3701330" y="317500"/>
                  </a:lnTo>
                  <a:lnTo>
                    <a:pt x="3718578" y="292100"/>
                  </a:lnTo>
                  <a:lnTo>
                    <a:pt x="3724813" y="254000"/>
                  </a:lnTo>
                  <a:lnTo>
                    <a:pt x="3722714" y="241300"/>
                  </a:lnTo>
                  <a:lnTo>
                    <a:pt x="3716771" y="228600"/>
                  </a:lnTo>
                  <a:lnTo>
                    <a:pt x="3707516" y="203200"/>
                  </a:lnTo>
                  <a:lnTo>
                    <a:pt x="3695480" y="190500"/>
                  </a:lnTo>
                  <a:lnTo>
                    <a:pt x="3696499" y="177800"/>
                  </a:lnTo>
                  <a:lnTo>
                    <a:pt x="3699187" y="165100"/>
                  </a:lnTo>
                  <a:lnTo>
                    <a:pt x="3702987" y="139700"/>
                  </a:lnTo>
                  <a:lnTo>
                    <a:pt x="3707343" y="127000"/>
                  </a:lnTo>
                  <a:lnTo>
                    <a:pt x="3712797" y="101600"/>
                  </a:lnTo>
                  <a:lnTo>
                    <a:pt x="3720462" y="63500"/>
                  </a:lnTo>
                  <a:lnTo>
                    <a:pt x="3730352" y="38100"/>
                  </a:lnTo>
                  <a:lnTo>
                    <a:pt x="3742478" y="0"/>
                  </a:lnTo>
                  <a:lnTo>
                    <a:pt x="3924671" y="0"/>
                  </a:lnTo>
                  <a:lnTo>
                    <a:pt x="3942336" y="101600"/>
                  </a:lnTo>
                  <a:lnTo>
                    <a:pt x="3942428" y="114300"/>
                  </a:lnTo>
                  <a:lnTo>
                    <a:pt x="3943070" y="139700"/>
                  </a:lnTo>
                  <a:lnTo>
                    <a:pt x="3944811" y="177800"/>
                  </a:lnTo>
                  <a:lnTo>
                    <a:pt x="3948203" y="203200"/>
                  </a:lnTo>
                  <a:lnTo>
                    <a:pt x="3940493" y="215900"/>
                  </a:lnTo>
                  <a:lnTo>
                    <a:pt x="3934970" y="228600"/>
                  </a:lnTo>
                  <a:lnTo>
                    <a:pt x="3931648" y="241300"/>
                  </a:lnTo>
                  <a:lnTo>
                    <a:pt x="3930538" y="254000"/>
                  </a:lnTo>
                  <a:lnTo>
                    <a:pt x="3936774" y="292100"/>
                  </a:lnTo>
                  <a:lnTo>
                    <a:pt x="3954029" y="317500"/>
                  </a:lnTo>
                  <a:lnTo>
                    <a:pt x="3980120" y="342900"/>
                  </a:lnTo>
                  <a:close/>
                </a:path>
                <a:path w="7027544" h="6896100">
                  <a:moveTo>
                    <a:pt x="4359587" y="342900"/>
                  </a:moveTo>
                  <a:lnTo>
                    <a:pt x="4045548" y="342900"/>
                  </a:lnTo>
                  <a:lnTo>
                    <a:pt x="4071623" y="317500"/>
                  </a:lnTo>
                  <a:lnTo>
                    <a:pt x="4088886" y="292100"/>
                  </a:lnTo>
                  <a:lnTo>
                    <a:pt x="4095131" y="254000"/>
                  </a:lnTo>
                  <a:lnTo>
                    <a:pt x="4094120" y="241300"/>
                  </a:lnTo>
                  <a:lnTo>
                    <a:pt x="4091448" y="228600"/>
                  </a:lnTo>
                  <a:lnTo>
                    <a:pt x="4087651" y="215900"/>
                  </a:lnTo>
                  <a:lnTo>
                    <a:pt x="4083267" y="215900"/>
                  </a:lnTo>
                  <a:lnTo>
                    <a:pt x="4087651" y="203200"/>
                  </a:lnTo>
                  <a:lnTo>
                    <a:pt x="4091448" y="203200"/>
                  </a:lnTo>
                  <a:lnTo>
                    <a:pt x="4094120" y="190500"/>
                  </a:lnTo>
                  <a:lnTo>
                    <a:pt x="4095131" y="177800"/>
                  </a:lnTo>
                  <a:lnTo>
                    <a:pt x="4095131" y="127000"/>
                  </a:lnTo>
                  <a:lnTo>
                    <a:pt x="4112730" y="76200"/>
                  </a:lnTo>
                  <a:lnTo>
                    <a:pt x="4117113" y="50800"/>
                  </a:lnTo>
                  <a:lnTo>
                    <a:pt x="4125976" y="25400"/>
                  </a:lnTo>
                  <a:lnTo>
                    <a:pt x="4130396" y="0"/>
                  </a:lnTo>
                  <a:lnTo>
                    <a:pt x="4253791" y="0"/>
                  </a:lnTo>
                  <a:lnTo>
                    <a:pt x="4256450" y="50800"/>
                  </a:lnTo>
                  <a:lnTo>
                    <a:pt x="4257466" y="88900"/>
                  </a:lnTo>
                  <a:lnTo>
                    <a:pt x="4259594" y="127000"/>
                  </a:lnTo>
                  <a:lnTo>
                    <a:pt x="4265590" y="165100"/>
                  </a:lnTo>
                  <a:lnTo>
                    <a:pt x="4266599" y="177800"/>
                  </a:lnTo>
                  <a:lnTo>
                    <a:pt x="4269264" y="203200"/>
                  </a:lnTo>
                  <a:lnTo>
                    <a:pt x="4273042" y="215900"/>
                  </a:lnTo>
                  <a:lnTo>
                    <a:pt x="4277388" y="228600"/>
                  </a:lnTo>
                  <a:lnTo>
                    <a:pt x="4277388" y="254000"/>
                  </a:lnTo>
                  <a:lnTo>
                    <a:pt x="4283623" y="279400"/>
                  </a:lnTo>
                  <a:lnTo>
                    <a:pt x="4300863" y="317500"/>
                  </a:lnTo>
                  <a:lnTo>
                    <a:pt x="4326916" y="330200"/>
                  </a:lnTo>
                  <a:lnTo>
                    <a:pt x="4359587" y="342900"/>
                  </a:lnTo>
                  <a:close/>
                </a:path>
                <a:path w="7027544" h="6896100">
                  <a:moveTo>
                    <a:pt x="4700375" y="342900"/>
                  </a:moveTo>
                  <a:lnTo>
                    <a:pt x="4359587" y="342900"/>
                  </a:lnTo>
                  <a:lnTo>
                    <a:pt x="4392268" y="330200"/>
                  </a:lnTo>
                  <a:lnTo>
                    <a:pt x="4418343" y="317500"/>
                  </a:lnTo>
                  <a:lnTo>
                    <a:pt x="4435606" y="279400"/>
                  </a:lnTo>
                  <a:lnTo>
                    <a:pt x="4441851" y="254000"/>
                  </a:lnTo>
                  <a:lnTo>
                    <a:pt x="4440742" y="241300"/>
                  </a:lnTo>
                  <a:lnTo>
                    <a:pt x="4437434" y="215900"/>
                  </a:lnTo>
                  <a:lnTo>
                    <a:pt x="4431951" y="203200"/>
                  </a:lnTo>
                  <a:lnTo>
                    <a:pt x="4424316" y="203200"/>
                  </a:lnTo>
                  <a:lnTo>
                    <a:pt x="4424316" y="177800"/>
                  </a:lnTo>
                  <a:lnTo>
                    <a:pt x="4426222" y="152400"/>
                  </a:lnTo>
                  <a:lnTo>
                    <a:pt x="4430859" y="139700"/>
                  </a:lnTo>
                  <a:lnTo>
                    <a:pt x="4436608" y="114300"/>
                  </a:lnTo>
                  <a:lnTo>
                    <a:pt x="4441851" y="88900"/>
                  </a:lnTo>
                  <a:lnTo>
                    <a:pt x="4448817" y="76200"/>
                  </a:lnTo>
                  <a:lnTo>
                    <a:pt x="4458351" y="25400"/>
                  </a:lnTo>
                  <a:lnTo>
                    <a:pt x="4465317" y="0"/>
                  </a:lnTo>
                  <a:lnTo>
                    <a:pt x="4600511" y="0"/>
                  </a:lnTo>
                  <a:lnTo>
                    <a:pt x="4601520" y="12700"/>
                  </a:lnTo>
                  <a:lnTo>
                    <a:pt x="4604178" y="25400"/>
                  </a:lnTo>
                  <a:lnTo>
                    <a:pt x="4607936" y="25400"/>
                  </a:lnTo>
                  <a:lnTo>
                    <a:pt x="4612245" y="38100"/>
                  </a:lnTo>
                  <a:lnTo>
                    <a:pt x="4621091" y="76200"/>
                  </a:lnTo>
                  <a:lnTo>
                    <a:pt x="4638663" y="127000"/>
                  </a:lnTo>
                  <a:lnTo>
                    <a:pt x="4647510" y="152400"/>
                  </a:lnTo>
                  <a:lnTo>
                    <a:pt x="4647510" y="165100"/>
                  </a:lnTo>
                  <a:lnTo>
                    <a:pt x="4653376" y="177800"/>
                  </a:lnTo>
                  <a:lnTo>
                    <a:pt x="4637939" y="190500"/>
                  </a:lnTo>
                  <a:lnTo>
                    <a:pt x="4626919" y="215900"/>
                  </a:lnTo>
                  <a:lnTo>
                    <a:pt x="4620312" y="228600"/>
                  </a:lnTo>
                  <a:lnTo>
                    <a:pt x="4618111" y="254000"/>
                  </a:lnTo>
                  <a:lnTo>
                    <a:pt x="4624356" y="292100"/>
                  </a:lnTo>
                  <a:lnTo>
                    <a:pt x="4641618" y="317500"/>
                  </a:lnTo>
                  <a:lnTo>
                    <a:pt x="4667694" y="330200"/>
                  </a:lnTo>
                  <a:lnTo>
                    <a:pt x="4700375" y="342900"/>
                  </a:lnTo>
                  <a:close/>
                </a:path>
                <a:path w="7027544" h="6896100">
                  <a:moveTo>
                    <a:pt x="6427587" y="342900"/>
                  </a:moveTo>
                  <a:lnTo>
                    <a:pt x="4700375" y="342900"/>
                  </a:lnTo>
                  <a:lnTo>
                    <a:pt x="4733066" y="330200"/>
                  </a:lnTo>
                  <a:lnTo>
                    <a:pt x="4759164" y="317500"/>
                  </a:lnTo>
                  <a:lnTo>
                    <a:pt x="4776449" y="292100"/>
                  </a:lnTo>
                  <a:lnTo>
                    <a:pt x="4782704" y="254000"/>
                  </a:lnTo>
                  <a:lnTo>
                    <a:pt x="4780584" y="228600"/>
                  </a:lnTo>
                  <a:lnTo>
                    <a:pt x="4774596" y="215900"/>
                  </a:lnTo>
                  <a:lnTo>
                    <a:pt x="4765296" y="203200"/>
                  </a:lnTo>
                  <a:lnTo>
                    <a:pt x="4753240" y="190500"/>
                  </a:lnTo>
                  <a:lnTo>
                    <a:pt x="4761060" y="152400"/>
                  </a:lnTo>
                  <a:lnTo>
                    <a:pt x="4767206" y="127000"/>
                  </a:lnTo>
                  <a:lnTo>
                    <a:pt x="4772251" y="101600"/>
                  </a:lnTo>
                  <a:lnTo>
                    <a:pt x="4776772" y="76200"/>
                  </a:lnTo>
                  <a:lnTo>
                    <a:pt x="4777873" y="50800"/>
                  </a:lnTo>
                  <a:lnTo>
                    <a:pt x="4781180" y="38100"/>
                  </a:lnTo>
                  <a:lnTo>
                    <a:pt x="4786699" y="12700"/>
                  </a:lnTo>
                  <a:lnTo>
                    <a:pt x="4794437" y="0"/>
                  </a:lnTo>
                  <a:lnTo>
                    <a:pt x="4964701" y="0"/>
                  </a:lnTo>
                  <a:lnTo>
                    <a:pt x="4980193" y="38100"/>
                  </a:lnTo>
                  <a:lnTo>
                    <a:pt x="4991842" y="76200"/>
                  </a:lnTo>
                  <a:lnTo>
                    <a:pt x="5000203" y="114300"/>
                  </a:lnTo>
                  <a:lnTo>
                    <a:pt x="5005832" y="152400"/>
                  </a:lnTo>
                  <a:lnTo>
                    <a:pt x="5005832" y="165100"/>
                  </a:lnTo>
                  <a:lnTo>
                    <a:pt x="4986152" y="177800"/>
                  </a:lnTo>
                  <a:lnTo>
                    <a:pt x="4971390" y="203200"/>
                  </a:lnTo>
                  <a:lnTo>
                    <a:pt x="4962117" y="215900"/>
                  </a:lnTo>
                  <a:lnTo>
                    <a:pt x="4958899" y="241300"/>
                  </a:lnTo>
                  <a:lnTo>
                    <a:pt x="4965144" y="279400"/>
                  </a:lnTo>
                  <a:lnTo>
                    <a:pt x="4982407" y="304800"/>
                  </a:lnTo>
                  <a:lnTo>
                    <a:pt x="5008482" y="330200"/>
                  </a:lnTo>
                  <a:lnTo>
                    <a:pt x="6394954" y="330200"/>
                  </a:lnTo>
                  <a:lnTo>
                    <a:pt x="6427587" y="342900"/>
                  </a:lnTo>
                  <a:close/>
                </a:path>
                <a:path w="7027544" h="6896100">
                  <a:moveTo>
                    <a:pt x="5360976" y="330200"/>
                  </a:moveTo>
                  <a:lnTo>
                    <a:pt x="5073799" y="330200"/>
                  </a:lnTo>
                  <a:lnTo>
                    <a:pt x="5099903" y="304800"/>
                  </a:lnTo>
                  <a:lnTo>
                    <a:pt x="5117219" y="279400"/>
                  </a:lnTo>
                  <a:lnTo>
                    <a:pt x="5123492" y="241300"/>
                  </a:lnTo>
                  <a:lnTo>
                    <a:pt x="5121374" y="228600"/>
                  </a:lnTo>
                  <a:lnTo>
                    <a:pt x="5115401" y="215900"/>
                  </a:lnTo>
                  <a:lnTo>
                    <a:pt x="5106139" y="190500"/>
                  </a:lnTo>
                  <a:lnTo>
                    <a:pt x="5094159" y="177800"/>
                  </a:lnTo>
                  <a:lnTo>
                    <a:pt x="5100959" y="165100"/>
                  </a:lnTo>
                  <a:lnTo>
                    <a:pt x="5105052" y="139700"/>
                  </a:lnTo>
                  <a:lnTo>
                    <a:pt x="5108082" y="114300"/>
                  </a:lnTo>
                  <a:lnTo>
                    <a:pt x="5111693" y="101600"/>
                  </a:lnTo>
                  <a:lnTo>
                    <a:pt x="5116194" y="76200"/>
                  </a:lnTo>
                  <a:lnTo>
                    <a:pt x="5121251" y="50800"/>
                  </a:lnTo>
                  <a:lnTo>
                    <a:pt x="5127396" y="25400"/>
                  </a:lnTo>
                  <a:lnTo>
                    <a:pt x="5135160" y="0"/>
                  </a:lnTo>
                  <a:lnTo>
                    <a:pt x="5347527" y="0"/>
                  </a:lnTo>
                  <a:lnTo>
                    <a:pt x="5351516" y="25400"/>
                  </a:lnTo>
                  <a:lnTo>
                    <a:pt x="5352422" y="25400"/>
                  </a:lnTo>
                  <a:lnTo>
                    <a:pt x="5354980" y="50800"/>
                  </a:lnTo>
                  <a:lnTo>
                    <a:pt x="5354696" y="63500"/>
                  </a:lnTo>
                  <a:lnTo>
                    <a:pt x="5353275" y="76200"/>
                  </a:lnTo>
                  <a:lnTo>
                    <a:pt x="5352422" y="101600"/>
                  </a:lnTo>
                  <a:lnTo>
                    <a:pt x="5352422" y="152400"/>
                  </a:lnTo>
                  <a:lnTo>
                    <a:pt x="5358485" y="165100"/>
                  </a:lnTo>
                  <a:lnTo>
                    <a:pt x="5338701" y="177800"/>
                  </a:lnTo>
                  <a:lnTo>
                    <a:pt x="5323904" y="203200"/>
                  </a:lnTo>
                  <a:lnTo>
                    <a:pt x="5314631" y="215900"/>
                  </a:lnTo>
                  <a:lnTo>
                    <a:pt x="5311421" y="241300"/>
                  </a:lnTo>
                  <a:lnTo>
                    <a:pt x="5317656" y="279400"/>
                  </a:lnTo>
                  <a:lnTo>
                    <a:pt x="5334904" y="304800"/>
                  </a:lnTo>
                  <a:lnTo>
                    <a:pt x="5360976" y="330200"/>
                  </a:lnTo>
                  <a:close/>
                </a:path>
                <a:path w="7027544" h="6896100">
                  <a:moveTo>
                    <a:pt x="5713590" y="330200"/>
                  </a:moveTo>
                  <a:lnTo>
                    <a:pt x="5426338" y="330200"/>
                  </a:lnTo>
                  <a:lnTo>
                    <a:pt x="5452417" y="304800"/>
                  </a:lnTo>
                  <a:lnTo>
                    <a:pt x="5469695" y="279400"/>
                  </a:lnTo>
                  <a:lnTo>
                    <a:pt x="5475949" y="241300"/>
                  </a:lnTo>
                  <a:lnTo>
                    <a:pt x="5472830" y="215900"/>
                  </a:lnTo>
                  <a:lnTo>
                    <a:pt x="5464199" y="203200"/>
                  </a:lnTo>
                  <a:lnTo>
                    <a:pt x="5451143" y="190500"/>
                  </a:lnTo>
                  <a:lnTo>
                    <a:pt x="5434751" y="165100"/>
                  </a:lnTo>
                  <a:lnTo>
                    <a:pt x="5438236" y="152400"/>
                  </a:lnTo>
                  <a:lnTo>
                    <a:pt x="5440634" y="139700"/>
                  </a:lnTo>
                  <a:lnTo>
                    <a:pt x="5443056" y="114300"/>
                  </a:lnTo>
                  <a:lnTo>
                    <a:pt x="5446615" y="101600"/>
                  </a:lnTo>
                  <a:lnTo>
                    <a:pt x="5455305" y="76200"/>
                  </a:lnTo>
                  <a:lnTo>
                    <a:pt x="5463432" y="50800"/>
                  </a:lnTo>
                  <a:lnTo>
                    <a:pt x="5470485" y="38100"/>
                  </a:lnTo>
                  <a:lnTo>
                    <a:pt x="5475948" y="12700"/>
                  </a:lnTo>
                  <a:lnTo>
                    <a:pt x="5481814" y="0"/>
                  </a:lnTo>
                  <a:lnTo>
                    <a:pt x="5658010" y="0"/>
                  </a:lnTo>
                  <a:lnTo>
                    <a:pt x="5669334" y="12700"/>
                  </a:lnTo>
                  <a:lnTo>
                    <a:pt x="5677908" y="38100"/>
                  </a:lnTo>
                  <a:lnTo>
                    <a:pt x="5685382" y="50800"/>
                  </a:lnTo>
                  <a:lnTo>
                    <a:pt x="5693406" y="76200"/>
                  </a:lnTo>
                  <a:lnTo>
                    <a:pt x="5699307" y="88900"/>
                  </a:lnTo>
                  <a:lnTo>
                    <a:pt x="5701407" y="114300"/>
                  </a:lnTo>
                  <a:lnTo>
                    <a:pt x="5702408" y="127000"/>
                  </a:lnTo>
                  <a:lnTo>
                    <a:pt x="5705009" y="152400"/>
                  </a:lnTo>
                  <a:lnTo>
                    <a:pt x="5705009" y="165100"/>
                  </a:lnTo>
                  <a:lnTo>
                    <a:pt x="5688758" y="190500"/>
                  </a:lnTo>
                  <a:lnTo>
                    <a:pt x="5675757" y="203200"/>
                  </a:lnTo>
                  <a:lnTo>
                    <a:pt x="5667132" y="228600"/>
                  </a:lnTo>
                  <a:lnTo>
                    <a:pt x="5664007" y="241300"/>
                  </a:lnTo>
                  <a:lnTo>
                    <a:pt x="5670252" y="279400"/>
                  </a:lnTo>
                  <a:lnTo>
                    <a:pt x="5687515" y="304800"/>
                  </a:lnTo>
                  <a:lnTo>
                    <a:pt x="5713590" y="330200"/>
                  </a:lnTo>
                  <a:close/>
                </a:path>
                <a:path w="7027544" h="6896100">
                  <a:moveTo>
                    <a:pt x="6054093" y="330200"/>
                  </a:moveTo>
                  <a:lnTo>
                    <a:pt x="5778952" y="330200"/>
                  </a:lnTo>
                  <a:lnTo>
                    <a:pt x="5805028" y="304800"/>
                  </a:lnTo>
                  <a:lnTo>
                    <a:pt x="5822290" y="279400"/>
                  </a:lnTo>
                  <a:lnTo>
                    <a:pt x="5828535" y="241300"/>
                  </a:lnTo>
                  <a:lnTo>
                    <a:pt x="5826325" y="228600"/>
                  </a:lnTo>
                  <a:lnTo>
                    <a:pt x="5819702" y="203200"/>
                  </a:lnTo>
                  <a:lnTo>
                    <a:pt x="5808680" y="190500"/>
                  </a:lnTo>
                  <a:lnTo>
                    <a:pt x="5793270" y="177800"/>
                  </a:lnTo>
                  <a:lnTo>
                    <a:pt x="5798568" y="152400"/>
                  </a:lnTo>
                  <a:lnTo>
                    <a:pt x="5805003" y="114300"/>
                  </a:lnTo>
                  <a:lnTo>
                    <a:pt x="5811438" y="88900"/>
                  </a:lnTo>
                  <a:lnTo>
                    <a:pt x="5816737" y="63500"/>
                  </a:lnTo>
                  <a:lnTo>
                    <a:pt x="5817746" y="38100"/>
                  </a:lnTo>
                  <a:lnTo>
                    <a:pt x="5820411" y="25400"/>
                  </a:lnTo>
                  <a:lnTo>
                    <a:pt x="5824189" y="12700"/>
                  </a:lnTo>
                  <a:lnTo>
                    <a:pt x="5828535" y="0"/>
                  </a:lnTo>
                  <a:lnTo>
                    <a:pt x="6022331" y="0"/>
                  </a:lnTo>
                  <a:lnTo>
                    <a:pt x="6028419" y="25400"/>
                  </a:lnTo>
                  <a:lnTo>
                    <a:pt x="6033945" y="101600"/>
                  </a:lnTo>
                  <a:lnTo>
                    <a:pt x="6039996" y="139700"/>
                  </a:lnTo>
                  <a:lnTo>
                    <a:pt x="6040729" y="152400"/>
                  </a:lnTo>
                  <a:lnTo>
                    <a:pt x="6042471" y="152400"/>
                  </a:lnTo>
                  <a:lnTo>
                    <a:pt x="6045862" y="165100"/>
                  </a:lnTo>
                  <a:lnTo>
                    <a:pt x="6029508" y="190500"/>
                  </a:lnTo>
                  <a:lnTo>
                    <a:pt x="6016472" y="203200"/>
                  </a:lnTo>
                  <a:lnTo>
                    <a:pt x="6007848" y="228600"/>
                  </a:lnTo>
                  <a:lnTo>
                    <a:pt x="6004731" y="241300"/>
                  </a:lnTo>
                  <a:lnTo>
                    <a:pt x="6010935" y="279400"/>
                  </a:lnTo>
                  <a:lnTo>
                    <a:pt x="6028108" y="304800"/>
                  </a:lnTo>
                  <a:lnTo>
                    <a:pt x="6054093" y="330200"/>
                  </a:lnTo>
                  <a:close/>
                </a:path>
                <a:path w="7027544" h="6896100">
                  <a:moveTo>
                    <a:pt x="6394954" y="330200"/>
                  </a:moveTo>
                  <a:lnTo>
                    <a:pt x="6119436" y="330200"/>
                  </a:lnTo>
                  <a:lnTo>
                    <a:pt x="6145556" y="304800"/>
                  </a:lnTo>
                  <a:lnTo>
                    <a:pt x="6162863" y="279400"/>
                  </a:lnTo>
                  <a:lnTo>
                    <a:pt x="6169128" y="241300"/>
                  </a:lnTo>
                  <a:lnTo>
                    <a:pt x="6167935" y="228600"/>
                  </a:lnTo>
                  <a:lnTo>
                    <a:pt x="6163987" y="215900"/>
                  </a:lnTo>
                  <a:lnTo>
                    <a:pt x="6156726" y="203200"/>
                  </a:lnTo>
                  <a:lnTo>
                    <a:pt x="6145596" y="190500"/>
                  </a:lnTo>
                  <a:lnTo>
                    <a:pt x="6149905" y="177800"/>
                  </a:lnTo>
                  <a:lnTo>
                    <a:pt x="6153663" y="177800"/>
                  </a:lnTo>
                  <a:lnTo>
                    <a:pt x="6156321" y="165100"/>
                  </a:lnTo>
                  <a:lnTo>
                    <a:pt x="6157330" y="152400"/>
                  </a:lnTo>
                  <a:lnTo>
                    <a:pt x="6161124" y="114300"/>
                  </a:lnTo>
                  <a:lnTo>
                    <a:pt x="6165445" y="76200"/>
                  </a:lnTo>
                  <a:lnTo>
                    <a:pt x="6173041" y="38100"/>
                  </a:lnTo>
                  <a:lnTo>
                    <a:pt x="6186663" y="0"/>
                  </a:lnTo>
                  <a:lnTo>
                    <a:pt x="6333590" y="0"/>
                  </a:lnTo>
                  <a:lnTo>
                    <a:pt x="6334507" y="12700"/>
                  </a:lnTo>
                  <a:lnTo>
                    <a:pt x="6338540" y="38100"/>
                  </a:lnTo>
                  <a:lnTo>
                    <a:pt x="6339456" y="50800"/>
                  </a:lnTo>
                  <a:lnTo>
                    <a:pt x="6345012" y="88900"/>
                  </a:lnTo>
                  <a:lnTo>
                    <a:pt x="6352706" y="114300"/>
                  </a:lnTo>
                  <a:lnTo>
                    <a:pt x="6362575" y="152400"/>
                  </a:lnTo>
                  <a:lnTo>
                    <a:pt x="6374657" y="177800"/>
                  </a:lnTo>
                  <a:lnTo>
                    <a:pt x="6362696" y="190500"/>
                  </a:lnTo>
                  <a:lnTo>
                    <a:pt x="6353480" y="215900"/>
                  </a:lnTo>
                  <a:lnTo>
                    <a:pt x="6347551" y="228600"/>
                  </a:lnTo>
                  <a:lnTo>
                    <a:pt x="6345454" y="254000"/>
                  </a:lnTo>
                  <a:lnTo>
                    <a:pt x="6351687" y="279400"/>
                  </a:lnTo>
                  <a:lnTo>
                    <a:pt x="6368920" y="317500"/>
                  </a:lnTo>
                  <a:lnTo>
                    <a:pt x="6394954" y="330200"/>
                  </a:lnTo>
                  <a:close/>
                </a:path>
                <a:path w="7027544" h="6896100">
                  <a:moveTo>
                    <a:pt x="6768507" y="342900"/>
                  </a:moveTo>
                  <a:lnTo>
                    <a:pt x="6427587" y="342900"/>
                  </a:lnTo>
                  <a:lnTo>
                    <a:pt x="6460279" y="330200"/>
                  </a:lnTo>
                  <a:lnTo>
                    <a:pt x="6486376" y="317500"/>
                  </a:lnTo>
                  <a:lnTo>
                    <a:pt x="6503661" y="279400"/>
                  </a:lnTo>
                  <a:lnTo>
                    <a:pt x="6509916" y="254000"/>
                  </a:lnTo>
                  <a:lnTo>
                    <a:pt x="6507909" y="241300"/>
                  </a:lnTo>
                  <a:lnTo>
                    <a:pt x="6502607" y="215900"/>
                  </a:lnTo>
                  <a:lnTo>
                    <a:pt x="6495094" y="203200"/>
                  </a:lnTo>
                  <a:lnTo>
                    <a:pt x="6486449" y="190500"/>
                  </a:lnTo>
                  <a:lnTo>
                    <a:pt x="6490832" y="177800"/>
                  </a:lnTo>
                  <a:lnTo>
                    <a:pt x="6504115" y="101600"/>
                  </a:lnTo>
                  <a:lnTo>
                    <a:pt x="6509394" y="88900"/>
                  </a:lnTo>
                  <a:lnTo>
                    <a:pt x="6522201" y="38100"/>
                  </a:lnTo>
                  <a:lnTo>
                    <a:pt x="6527516" y="12700"/>
                  </a:lnTo>
                  <a:lnTo>
                    <a:pt x="6533514" y="12700"/>
                  </a:lnTo>
                  <a:lnTo>
                    <a:pt x="6533514" y="0"/>
                  </a:lnTo>
                  <a:lnTo>
                    <a:pt x="6686178" y="0"/>
                  </a:lnTo>
                  <a:lnTo>
                    <a:pt x="6694832" y="25400"/>
                  </a:lnTo>
                  <a:lnTo>
                    <a:pt x="6702368" y="50800"/>
                  </a:lnTo>
                  <a:lnTo>
                    <a:pt x="6707692" y="76200"/>
                  </a:lnTo>
                  <a:lnTo>
                    <a:pt x="6709709" y="101600"/>
                  </a:lnTo>
                  <a:lnTo>
                    <a:pt x="6709802" y="127000"/>
                  </a:lnTo>
                  <a:lnTo>
                    <a:pt x="6710451" y="152400"/>
                  </a:lnTo>
                  <a:lnTo>
                    <a:pt x="6712212" y="165100"/>
                  </a:lnTo>
                  <a:lnTo>
                    <a:pt x="6715642" y="190500"/>
                  </a:lnTo>
                  <a:lnTo>
                    <a:pt x="6703613" y="203200"/>
                  </a:lnTo>
                  <a:lnTo>
                    <a:pt x="6694309" y="215900"/>
                  </a:lnTo>
                  <a:lnTo>
                    <a:pt x="6688306" y="228600"/>
                  </a:lnTo>
                  <a:lnTo>
                    <a:pt x="6686178" y="254000"/>
                  </a:lnTo>
                  <a:lnTo>
                    <a:pt x="6692432" y="292100"/>
                  </a:lnTo>
                  <a:lnTo>
                    <a:pt x="6709718" y="317500"/>
                  </a:lnTo>
                  <a:lnTo>
                    <a:pt x="6735815" y="330200"/>
                  </a:lnTo>
                  <a:lnTo>
                    <a:pt x="6768507" y="342900"/>
                  </a:lnTo>
                  <a:close/>
                </a:path>
                <a:path w="7027544" h="6896100">
                  <a:moveTo>
                    <a:pt x="7026964" y="342900"/>
                  </a:moveTo>
                  <a:lnTo>
                    <a:pt x="6768507" y="342900"/>
                  </a:lnTo>
                  <a:lnTo>
                    <a:pt x="6801215" y="330200"/>
                  </a:lnTo>
                  <a:lnTo>
                    <a:pt x="6827287" y="317500"/>
                  </a:lnTo>
                  <a:lnTo>
                    <a:pt x="6844535" y="292100"/>
                  </a:lnTo>
                  <a:lnTo>
                    <a:pt x="6850770" y="254000"/>
                  </a:lnTo>
                  <a:lnTo>
                    <a:pt x="6848561" y="228600"/>
                  </a:lnTo>
                  <a:lnTo>
                    <a:pt x="6841946" y="215900"/>
                  </a:lnTo>
                  <a:lnTo>
                    <a:pt x="6830943" y="190500"/>
                  </a:lnTo>
                  <a:lnTo>
                    <a:pt x="6815570" y="177800"/>
                  </a:lnTo>
                  <a:lnTo>
                    <a:pt x="6819879" y="165100"/>
                  </a:lnTo>
                  <a:lnTo>
                    <a:pt x="6823637" y="152400"/>
                  </a:lnTo>
                  <a:lnTo>
                    <a:pt x="6826295" y="139700"/>
                  </a:lnTo>
                  <a:lnTo>
                    <a:pt x="6827304" y="127000"/>
                  </a:lnTo>
                  <a:lnTo>
                    <a:pt x="6831667" y="114300"/>
                  </a:lnTo>
                  <a:lnTo>
                    <a:pt x="6835419" y="101600"/>
                  </a:lnTo>
                  <a:lnTo>
                    <a:pt x="6838047" y="76200"/>
                  </a:lnTo>
                  <a:lnTo>
                    <a:pt x="6839037" y="63500"/>
                  </a:lnTo>
                  <a:lnTo>
                    <a:pt x="6838141" y="50800"/>
                  </a:lnTo>
                  <a:lnTo>
                    <a:pt x="6834197" y="12700"/>
                  </a:lnTo>
                  <a:lnTo>
                    <a:pt x="6833301" y="0"/>
                  </a:lnTo>
                  <a:lnTo>
                    <a:pt x="7026964" y="0"/>
                  </a:lnTo>
                  <a:lnTo>
                    <a:pt x="7026964" y="342900"/>
                  </a:lnTo>
                  <a:close/>
                </a:path>
                <a:path w="7027544" h="6896100">
                  <a:moveTo>
                    <a:pt x="7026964" y="6896100"/>
                  </a:moveTo>
                  <a:lnTo>
                    <a:pt x="0" y="6896100"/>
                  </a:lnTo>
                  <a:lnTo>
                    <a:pt x="0" y="12700"/>
                  </a:lnTo>
                  <a:lnTo>
                    <a:pt x="188124" y="12700"/>
                  </a:lnTo>
                  <a:lnTo>
                    <a:pt x="189030" y="25400"/>
                  </a:lnTo>
                  <a:lnTo>
                    <a:pt x="193019" y="50800"/>
                  </a:lnTo>
                  <a:lnTo>
                    <a:pt x="193925" y="76200"/>
                  </a:lnTo>
                  <a:lnTo>
                    <a:pt x="193925" y="139700"/>
                  </a:lnTo>
                  <a:lnTo>
                    <a:pt x="194842" y="152400"/>
                  </a:lnTo>
                  <a:lnTo>
                    <a:pt x="198875" y="177800"/>
                  </a:lnTo>
                  <a:lnTo>
                    <a:pt x="199792" y="177800"/>
                  </a:lnTo>
                  <a:lnTo>
                    <a:pt x="179184" y="190500"/>
                  </a:lnTo>
                  <a:lnTo>
                    <a:pt x="162384" y="215900"/>
                  </a:lnTo>
                  <a:lnTo>
                    <a:pt x="151071" y="241300"/>
                  </a:lnTo>
                  <a:lnTo>
                    <a:pt x="146927" y="266700"/>
                  </a:lnTo>
                  <a:lnTo>
                    <a:pt x="153172" y="292100"/>
                  </a:lnTo>
                  <a:lnTo>
                    <a:pt x="170434" y="330200"/>
                  </a:lnTo>
                  <a:lnTo>
                    <a:pt x="196509" y="342900"/>
                  </a:lnTo>
                  <a:lnTo>
                    <a:pt x="229191" y="355600"/>
                  </a:lnTo>
                  <a:lnTo>
                    <a:pt x="7026964" y="355600"/>
                  </a:lnTo>
                  <a:lnTo>
                    <a:pt x="7026964" y="6896100"/>
                  </a:lnTo>
                  <a:close/>
                </a:path>
                <a:path w="7027544" h="6896100">
                  <a:moveTo>
                    <a:pt x="563982" y="355600"/>
                  </a:moveTo>
                  <a:lnTo>
                    <a:pt x="229191" y="355600"/>
                  </a:lnTo>
                  <a:lnTo>
                    <a:pt x="261872" y="342900"/>
                  </a:lnTo>
                  <a:lnTo>
                    <a:pt x="287947" y="330200"/>
                  </a:lnTo>
                  <a:lnTo>
                    <a:pt x="305210" y="292100"/>
                  </a:lnTo>
                  <a:lnTo>
                    <a:pt x="311454" y="266700"/>
                  </a:lnTo>
                  <a:lnTo>
                    <a:pt x="309336" y="241300"/>
                  </a:lnTo>
                  <a:lnTo>
                    <a:pt x="303355" y="228600"/>
                  </a:lnTo>
                  <a:lnTo>
                    <a:pt x="294074" y="215900"/>
                  </a:lnTo>
                  <a:lnTo>
                    <a:pt x="282056" y="203200"/>
                  </a:lnTo>
                  <a:lnTo>
                    <a:pt x="283074" y="177800"/>
                  </a:lnTo>
                  <a:lnTo>
                    <a:pt x="285755" y="165100"/>
                  </a:lnTo>
                  <a:lnTo>
                    <a:pt x="289536" y="152400"/>
                  </a:lnTo>
                  <a:lnTo>
                    <a:pt x="293854" y="139700"/>
                  </a:lnTo>
                  <a:lnTo>
                    <a:pt x="299327" y="101600"/>
                  </a:lnTo>
                  <a:lnTo>
                    <a:pt x="307030" y="76200"/>
                  </a:lnTo>
                  <a:lnTo>
                    <a:pt x="316945" y="38100"/>
                  </a:lnTo>
                  <a:lnTo>
                    <a:pt x="329054" y="12700"/>
                  </a:lnTo>
                  <a:lnTo>
                    <a:pt x="475917" y="12700"/>
                  </a:lnTo>
                  <a:lnTo>
                    <a:pt x="480280" y="38100"/>
                  </a:lnTo>
                  <a:lnTo>
                    <a:pt x="489080" y="88900"/>
                  </a:lnTo>
                  <a:lnTo>
                    <a:pt x="493517" y="101600"/>
                  </a:lnTo>
                  <a:lnTo>
                    <a:pt x="493608" y="127000"/>
                  </a:lnTo>
                  <a:lnTo>
                    <a:pt x="494250" y="152400"/>
                  </a:lnTo>
                  <a:lnTo>
                    <a:pt x="495992" y="177800"/>
                  </a:lnTo>
                  <a:lnTo>
                    <a:pt x="499383" y="215900"/>
                  </a:lnTo>
                  <a:lnTo>
                    <a:pt x="491618" y="228600"/>
                  </a:lnTo>
                  <a:lnTo>
                    <a:pt x="486102" y="241300"/>
                  </a:lnTo>
                  <a:lnTo>
                    <a:pt x="482810" y="254000"/>
                  </a:lnTo>
                  <a:lnTo>
                    <a:pt x="481718" y="266700"/>
                  </a:lnTo>
                  <a:lnTo>
                    <a:pt x="487954" y="292100"/>
                  </a:lnTo>
                  <a:lnTo>
                    <a:pt x="505201" y="330200"/>
                  </a:lnTo>
                  <a:lnTo>
                    <a:pt x="531273" y="342900"/>
                  </a:lnTo>
                  <a:lnTo>
                    <a:pt x="563982" y="355600"/>
                  </a:lnTo>
                  <a:close/>
                </a:path>
                <a:path w="7027544" h="6896100">
                  <a:moveTo>
                    <a:pt x="7026964" y="355600"/>
                  </a:moveTo>
                  <a:lnTo>
                    <a:pt x="563982" y="355600"/>
                  </a:lnTo>
                  <a:lnTo>
                    <a:pt x="596663" y="342900"/>
                  </a:lnTo>
                  <a:lnTo>
                    <a:pt x="622738" y="330200"/>
                  </a:lnTo>
                  <a:lnTo>
                    <a:pt x="640001" y="292100"/>
                  </a:lnTo>
                  <a:lnTo>
                    <a:pt x="646246" y="266700"/>
                  </a:lnTo>
                  <a:lnTo>
                    <a:pt x="645236" y="254000"/>
                  </a:lnTo>
                  <a:lnTo>
                    <a:pt x="642571" y="241300"/>
                  </a:lnTo>
                  <a:lnTo>
                    <a:pt x="638793" y="228600"/>
                  </a:lnTo>
                  <a:lnTo>
                    <a:pt x="634447" y="215900"/>
                  </a:lnTo>
                  <a:lnTo>
                    <a:pt x="638793" y="215900"/>
                  </a:lnTo>
                  <a:lnTo>
                    <a:pt x="642571" y="203200"/>
                  </a:lnTo>
                  <a:lnTo>
                    <a:pt x="645236" y="190500"/>
                  </a:lnTo>
                  <a:lnTo>
                    <a:pt x="646246" y="190500"/>
                  </a:lnTo>
                  <a:lnTo>
                    <a:pt x="646246" y="127000"/>
                  </a:lnTo>
                  <a:lnTo>
                    <a:pt x="650627" y="114300"/>
                  </a:lnTo>
                  <a:lnTo>
                    <a:pt x="668265" y="63500"/>
                  </a:lnTo>
                  <a:lnTo>
                    <a:pt x="677128" y="25400"/>
                  </a:lnTo>
                  <a:lnTo>
                    <a:pt x="681511" y="12700"/>
                  </a:lnTo>
                  <a:lnTo>
                    <a:pt x="804841" y="12700"/>
                  </a:lnTo>
                  <a:lnTo>
                    <a:pt x="807528" y="50800"/>
                  </a:lnTo>
                  <a:lnTo>
                    <a:pt x="808541" y="88900"/>
                  </a:lnTo>
                  <a:lnTo>
                    <a:pt x="810653" y="127000"/>
                  </a:lnTo>
                  <a:lnTo>
                    <a:pt x="816640" y="165100"/>
                  </a:lnTo>
                  <a:lnTo>
                    <a:pt x="817640" y="190500"/>
                  </a:lnTo>
                  <a:lnTo>
                    <a:pt x="820290" y="203200"/>
                  </a:lnTo>
                  <a:lnTo>
                    <a:pt x="824065" y="228600"/>
                  </a:lnTo>
                  <a:lnTo>
                    <a:pt x="828438" y="241300"/>
                  </a:lnTo>
                  <a:lnTo>
                    <a:pt x="828438" y="254000"/>
                  </a:lnTo>
                  <a:lnTo>
                    <a:pt x="834674" y="292100"/>
                  </a:lnTo>
                  <a:lnTo>
                    <a:pt x="851921" y="317500"/>
                  </a:lnTo>
                  <a:lnTo>
                    <a:pt x="877993" y="342900"/>
                  </a:lnTo>
                  <a:lnTo>
                    <a:pt x="7026964" y="342900"/>
                  </a:lnTo>
                  <a:lnTo>
                    <a:pt x="7026964" y="355600"/>
                  </a:lnTo>
                  <a:close/>
                </a:path>
              </a:pathLst>
            </a:custGeom>
            <a:solidFill>
              <a:srgbClr val="FAF9F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3" name="object 2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03393" y="2201410"/>
              <a:ext cx="499448" cy="428920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9708916" y="1942858"/>
              <a:ext cx="123825" cy="281940"/>
            </a:xfrm>
            <a:custGeom>
              <a:avLst/>
              <a:gdLst/>
              <a:ahLst/>
              <a:cxnLst/>
              <a:rect l="l" t="t" r="r" b="b"/>
              <a:pathLst>
                <a:path w="123825" h="281939">
                  <a:moveTo>
                    <a:pt x="88065" y="281884"/>
                  </a:moveTo>
                  <a:lnTo>
                    <a:pt x="0" y="11666"/>
                  </a:lnTo>
                  <a:lnTo>
                    <a:pt x="35200" y="0"/>
                  </a:lnTo>
                  <a:lnTo>
                    <a:pt x="123330" y="270152"/>
                  </a:lnTo>
                  <a:lnTo>
                    <a:pt x="88065" y="281884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9415062" y="1513938"/>
              <a:ext cx="556260" cy="598170"/>
            </a:xfrm>
            <a:custGeom>
              <a:avLst/>
              <a:gdLst/>
              <a:ahLst/>
              <a:cxnLst/>
              <a:rect l="l" t="t" r="r" b="b"/>
              <a:pathLst>
                <a:path w="556259" h="598169">
                  <a:moveTo>
                    <a:pt x="192217" y="598034"/>
                  </a:moveTo>
                  <a:lnTo>
                    <a:pt x="148861" y="593027"/>
                  </a:lnTo>
                  <a:lnTo>
                    <a:pt x="113112" y="580825"/>
                  </a:lnTo>
                  <a:lnTo>
                    <a:pt x="86510" y="561426"/>
                  </a:lnTo>
                  <a:lnTo>
                    <a:pt x="70595" y="534831"/>
                  </a:lnTo>
                  <a:lnTo>
                    <a:pt x="64663" y="528834"/>
                  </a:lnTo>
                  <a:lnTo>
                    <a:pt x="69660" y="471766"/>
                  </a:lnTo>
                  <a:lnTo>
                    <a:pt x="86745" y="427495"/>
                  </a:lnTo>
                  <a:lnTo>
                    <a:pt x="106005" y="389834"/>
                  </a:lnTo>
                  <a:lnTo>
                    <a:pt x="117528" y="364266"/>
                  </a:lnTo>
                  <a:lnTo>
                    <a:pt x="121945" y="287896"/>
                  </a:lnTo>
                  <a:lnTo>
                    <a:pt x="117528" y="247005"/>
                  </a:lnTo>
                  <a:lnTo>
                    <a:pt x="99863" y="229222"/>
                  </a:lnTo>
                  <a:lnTo>
                    <a:pt x="72728" y="220146"/>
                  </a:lnTo>
                  <a:lnTo>
                    <a:pt x="45580" y="196211"/>
                  </a:lnTo>
                  <a:lnTo>
                    <a:pt x="20608" y="162352"/>
                  </a:lnTo>
                  <a:lnTo>
                    <a:pt x="0" y="123507"/>
                  </a:lnTo>
                  <a:lnTo>
                    <a:pt x="135128" y="52922"/>
                  </a:lnTo>
                  <a:lnTo>
                    <a:pt x="152859" y="82381"/>
                  </a:lnTo>
                  <a:lnTo>
                    <a:pt x="141060" y="52922"/>
                  </a:lnTo>
                  <a:lnTo>
                    <a:pt x="334856" y="0"/>
                  </a:lnTo>
                  <a:lnTo>
                    <a:pt x="344610" y="41992"/>
                  </a:lnTo>
                  <a:lnTo>
                    <a:pt x="346646" y="84540"/>
                  </a:lnTo>
                  <a:lnTo>
                    <a:pt x="339870" y="121577"/>
                  </a:lnTo>
                  <a:lnTo>
                    <a:pt x="323188" y="147036"/>
                  </a:lnTo>
                  <a:lnTo>
                    <a:pt x="319311" y="175312"/>
                  </a:lnTo>
                  <a:lnTo>
                    <a:pt x="340771" y="210175"/>
                  </a:lnTo>
                  <a:lnTo>
                    <a:pt x="371056" y="242813"/>
                  </a:lnTo>
                  <a:lnTo>
                    <a:pt x="407442" y="273356"/>
                  </a:lnTo>
                  <a:lnTo>
                    <a:pt x="481783" y="305673"/>
                  </a:lnTo>
                  <a:lnTo>
                    <a:pt x="506039" y="312170"/>
                  </a:lnTo>
                  <a:lnTo>
                    <a:pt x="525889" y="323140"/>
                  </a:lnTo>
                  <a:lnTo>
                    <a:pt x="541302" y="338558"/>
                  </a:lnTo>
                  <a:lnTo>
                    <a:pt x="552248" y="358400"/>
                  </a:lnTo>
                  <a:lnTo>
                    <a:pt x="555713" y="388007"/>
                  </a:lnTo>
                  <a:lnTo>
                    <a:pt x="546632" y="420384"/>
                  </a:lnTo>
                  <a:lnTo>
                    <a:pt x="526134" y="453989"/>
                  </a:lnTo>
                  <a:lnTo>
                    <a:pt x="495346" y="487283"/>
                  </a:lnTo>
                  <a:lnTo>
                    <a:pt x="455396" y="518726"/>
                  </a:lnTo>
                  <a:lnTo>
                    <a:pt x="407412" y="546776"/>
                  </a:lnTo>
                  <a:lnTo>
                    <a:pt x="352521" y="569895"/>
                  </a:lnTo>
                  <a:lnTo>
                    <a:pt x="295588" y="586467"/>
                  </a:lnTo>
                  <a:lnTo>
                    <a:pt x="241640" y="595847"/>
                  </a:lnTo>
                  <a:lnTo>
                    <a:pt x="192217" y="598034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9415062" y="1590454"/>
              <a:ext cx="264795" cy="523240"/>
            </a:xfrm>
            <a:custGeom>
              <a:avLst/>
              <a:gdLst/>
              <a:ahLst/>
              <a:cxnLst/>
              <a:rect l="l" t="t" r="r" b="b"/>
              <a:pathLst>
                <a:path w="264795" h="523239">
                  <a:moveTo>
                    <a:pt x="207617" y="522614"/>
                  </a:moveTo>
                  <a:lnTo>
                    <a:pt x="158135" y="519061"/>
                  </a:lnTo>
                  <a:lnTo>
                    <a:pt x="117686" y="506795"/>
                  </a:lnTo>
                  <a:lnTo>
                    <a:pt x="87947" y="486363"/>
                  </a:lnTo>
                  <a:lnTo>
                    <a:pt x="70595" y="458314"/>
                  </a:lnTo>
                  <a:lnTo>
                    <a:pt x="64663" y="452318"/>
                  </a:lnTo>
                  <a:lnTo>
                    <a:pt x="64663" y="440652"/>
                  </a:lnTo>
                  <a:lnTo>
                    <a:pt x="69660" y="395250"/>
                  </a:lnTo>
                  <a:lnTo>
                    <a:pt x="86745" y="350978"/>
                  </a:lnTo>
                  <a:lnTo>
                    <a:pt x="106005" y="313318"/>
                  </a:lnTo>
                  <a:lnTo>
                    <a:pt x="117528" y="287750"/>
                  </a:lnTo>
                  <a:lnTo>
                    <a:pt x="121945" y="211380"/>
                  </a:lnTo>
                  <a:lnTo>
                    <a:pt x="117528" y="170489"/>
                  </a:lnTo>
                  <a:lnTo>
                    <a:pt x="99863" y="152706"/>
                  </a:lnTo>
                  <a:lnTo>
                    <a:pt x="72728" y="143630"/>
                  </a:lnTo>
                  <a:lnTo>
                    <a:pt x="45580" y="119695"/>
                  </a:lnTo>
                  <a:lnTo>
                    <a:pt x="20608" y="85836"/>
                  </a:lnTo>
                  <a:lnTo>
                    <a:pt x="0" y="46991"/>
                  </a:lnTo>
                  <a:lnTo>
                    <a:pt x="94062" y="0"/>
                  </a:lnTo>
                  <a:lnTo>
                    <a:pt x="152859" y="23398"/>
                  </a:lnTo>
                  <a:lnTo>
                    <a:pt x="159434" y="73322"/>
                  </a:lnTo>
                  <a:lnTo>
                    <a:pt x="168525" y="104364"/>
                  </a:lnTo>
                  <a:lnTo>
                    <a:pt x="210270" y="143938"/>
                  </a:lnTo>
                  <a:lnTo>
                    <a:pt x="224750" y="174002"/>
                  </a:lnTo>
                  <a:lnTo>
                    <a:pt x="232618" y="205166"/>
                  </a:lnTo>
                  <a:lnTo>
                    <a:pt x="234992" y="229157"/>
                  </a:lnTo>
                  <a:lnTo>
                    <a:pt x="231932" y="244841"/>
                  </a:lnTo>
                  <a:lnTo>
                    <a:pt x="208164" y="308735"/>
                  </a:lnTo>
                  <a:lnTo>
                    <a:pt x="196826" y="350889"/>
                  </a:lnTo>
                  <a:lnTo>
                    <a:pt x="192101" y="395811"/>
                  </a:lnTo>
                  <a:lnTo>
                    <a:pt x="198674" y="440473"/>
                  </a:lnTo>
                  <a:lnTo>
                    <a:pt x="221230" y="481847"/>
                  </a:lnTo>
                  <a:lnTo>
                    <a:pt x="264456" y="516907"/>
                  </a:lnTo>
                  <a:lnTo>
                    <a:pt x="207617" y="522614"/>
                  </a:lnTo>
                  <a:close/>
                </a:path>
              </a:pathLst>
            </a:custGeom>
            <a:solidFill>
              <a:srgbClr val="6FB52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9520857" y="1884070"/>
              <a:ext cx="441959" cy="212725"/>
            </a:xfrm>
            <a:custGeom>
              <a:avLst/>
              <a:gdLst/>
              <a:ahLst/>
              <a:cxnLst/>
              <a:rect l="l" t="t" r="r" b="b"/>
              <a:pathLst>
                <a:path w="441959" h="212725">
                  <a:moveTo>
                    <a:pt x="440651" y="6061"/>
                  </a:moveTo>
                  <a:lnTo>
                    <a:pt x="434850" y="0"/>
                  </a:lnTo>
                  <a:lnTo>
                    <a:pt x="440651" y="0"/>
                  </a:lnTo>
                  <a:lnTo>
                    <a:pt x="440651" y="6061"/>
                  </a:lnTo>
                  <a:close/>
                </a:path>
                <a:path w="441959" h="212725">
                  <a:moveTo>
                    <a:pt x="184587" y="201223"/>
                  </a:moveTo>
                  <a:lnTo>
                    <a:pt x="69566" y="201223"/>
                  </a:lnTo>
                  <a:lnTo>
                    <a:pt x="120557" y="200302"/>
                  </a:lnTo>
                  <a:lnTo>
                    <a:pt x="178594" y="190092"/>
                  </a:lnTo>
                  <a:lnTo>
                    <a:pt x="240859" y="170303"/>
                  </a:lnTo>
                  <a:lnTo>
                    <a:pt x="296064" y="147569"/>
                  </a:lnTo>
                  <a:lnTo>
                    <a:pt x="343603" y="121233"/>
                  </a:lnTo>
                  <a:lnTo>
                    <a:pt x="382653" y="92606"/>
                  </a:lnTo>
                  <a:lnTo>
                    <a:pt x="412393" y="62995"/>
                  </a:lnTo>
                  <a:lnTo>
                    <a:pt x="440651" y="6061"/>
                  </a:lnTo>
                  <a:lnTo>
                    <a:pt x="441402" y="32123"/>
                  </a:lnTo>
                  <a:lnTo>
                    <a:pt x="399503" y="94121"/>
                  </a:lnTo>
                  <a:lnTo>
                    <a:pt x="360121" y="126114"/>
                  </a:lnTo>
                  <a:lnTo>
                    <a:pt x="310628" y="156141"/>
                  </a:lnTo>
                  <a:lnTo>
                    <a:pt x="252657" y="182231"/>
                  </a:lnTo>
                  <a:lnTo>
                    <a:pt x="194786" y="199339"/>
                  </a:lnTo>
                  <a:lnTo>
                    <a:pt x="184587" y="201223"/>
                  </a:lnTo>
                  <a:close/>
                </a:path>
                <a:path w="441959" h="212725">
                  <a:moveTo>
                    <a:pt x="91080" y="212342"/>
                  </a:moveTo>
                  <a:lnTo>
                    <a:pt x="49830" y="207910"/>
                  </a:lnTo>
                  <a:lnTo>
                    <a:pt x="18706" y="195972"/>
                  </a:lnTo>
                  <a:lnTo>
                    <a:pt x="0" y="176365"/>
                  </a:lnTo>
                  <a:lnTo>
                    <a:pt x="28441" y="193147"/>
                  </a:lnTo>
                  <a:lnTo>
                    <a:pt x="69566" y="201223"/>
                  </a:lnTo>
                  <a:lnTo>
                    <a:pt x="184587" y="201223"/>
                  </a:lnTo>
                  <a:lnTo>
                    <a:pt x="140162" y="209430"/>
                  </a:lnTo>
                  <a:lnTo>
                    <a:pt x="91080" y="212342"/>
                  </a:lnTo>
                  <a:close/>
                </a:path>
              </a:pathLst>
            </a:custGeom>
            <a:solidFill>
              <a:srgbClr val="A6D8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9415062" y="1485287"/>
              <a:ext cx="340995" cy="193040"/>
            </a:xfrm>
            <a:custGeom>
              <a:avLst/>
              <a:gdLst/>
              <a:ahLst/>
              <a:cxnLst/>
              <a:rect l="l" t="t" r="r" b="b"/>
              <a:pathLst>
                <a:path w="340995" h="193039">
                  <a:moveTo>
                    <a:pt x="88427" y="192628"/>
                  </a:moveTo>
                  <a:lnTo>
                    <a:pt x="46268" y="189982"/>
                  </a:lnTo>
                  <a:lnTo>
                    <a:pt x="15668" y="178303"/>
                  </a:lnTo>
                  <a:lnTo>
                    <a:pt x="0" y="157893"/>
                  </a:lnTo>
                  <a:lnTo>
                    <a:pt x="1757" y="131485"/>
                  </a:lnTo>
                  <a:lnTo>
                    <a:pt x="51251" y="73782"/>
                  </a:lnTo>
                  <a:lnTo>
                    <a:pt x="94450" y="46473"/>
                  </a:lnTo>
                  <a:lnTo>
                    <a:pt x="146927" y="22850"/>
                  </a:lnTo>
                  <a:lnTo>
                    <a:pt x="202057" y="6627"/>
                  </a:lnTo>
                  <a:lnTo>
                    <a:pt x="252398" y="0"/>
                  </a:lnTo>
                  <a:lnTo>
                    <a:pt x="294565" y="2676"/>
                  </a:lnTo>
                  <a:lnTo>
                    <a:pt x="325178" y="14365"/>
                  </a:lnTo>
                  <a:lnTo>
                    <a:pt x="340853" y="34777"/>
                  </a:lnTo>
                  <a:lnTo>
                    <a:pt x="339077" y="61208"/>
                  </a:lnTo>
                  <a:lnTo>
                    <a:pt x="289611" y="118864"/>
                  </a:lnTo>
                  <a:lnTo>
                    <a:pt x="246421" y="146103"/>
                  </a:lnTo>
                  <a:lnTo>
                    <a:pt x="193925" y="169625"/>
                  </a:lnTo>
                  <a:lnTo>
                    <a:pt x="138770" y="185943"/>
                  </a:lnTo>
                  <a:lnTo>
                    <a:pt x="88427" y="192628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9426795" y="1494116"/>
              <a:ext cx="317500" cy="176530"/>
            </a:xfrm>
            <a:custGeom>
              <a:avLst/>
              <a:gdLst/>
              <a:ahLst/>
              <a:cxnLst/>
              <a:rect l="l" t="t" r="r" b="b"/>
              <a:pathLst>
                <a:path w="317500" h="176530">
                  <a:moveTo>
                    <a:pt x="64671" y="176316"/>
                  </a:moveTo>
                  <a:lnTo>
                    <a:pt x="23526" y="169029"/>
                  </a:lnTo>
                  <a:lnTo>
                    <a:pt x="0" y="149064"/>
                  </a:lnTo>
                  <a:lnTo>
                    <a:pt x="3780" y="119104"/>
                  </a:lnTo>
                  <a:lnTo>
                    <a:pt x="30148" y="85306"/>
                  </a:lnTo>
                  <a:lnTo>
                    <a:pt x="75240" y="52608"/>
                  </a:lnTo>
                  <a:lnTo>
                    <a:pt x="135194" y="25948"/>
                  </a:lnTo>
                  <a:lnTo>
                    <a:pt x="199144" y="6054"/>
                  </a:lnTo>
                  <a:lnTo>
                    <a:pt x="254857" y="0"/>
                  </a:lnTo>
                  <a:lnTo>
                    <a:pt x="296270" y="8304"/>
                  </a:lnTo>
                  <a:lnTo>
                    <a:pt x="317321" y="31487"/>
                  </a:lnTo>
                  <a:lnTo>
                    <a:pt x="313569" y="61667"/>
                  </a:lnTo>
                  <a:lnTo>
                    <a:pt x="287205" y="95628"/>
                  </a:lnTo>
                  <a:lnTo>
                    <a:pt x="242118" y="128429"/>
                  </a:lnTo>
                  <a:lnTo>
                    <a:pt x="182192" y="155126"/>
                  </a:lnTo>
                  <a:lnTo>
                    <a:pt x="119029" y="171492"/>
                  </a:lnTo>
                  <a:lnTo>
                    <a:pt x="64671" y="176316"/>
                  </a:lnTo>
                  <a:close/>
                </a:path>
              </a:pathLst>
            </a:custGeom>
            <a:solidFill>
              <a:srgbClr val="99D04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9426795" y="1520129"/>
              <a:ext cx="317500" cy="153035"/>
            </a:xfrm>
            <a:custGeom>
              <a:avLst/>
              <a:gdLst/>
              <a:ahLst/>
              <a:cxnLst/>
              <a:rect l="l" t="t" r="r" b="b"/>
              <a:pathLst>
                <a:path w="317500" h="153035">
                  <a:moveTo>
                    <a:pt x="167121" y="133544"/>
                  </a:moveTo>
                  <a:lnTo>
                    <a:pt x="68314" y="133544"/>
                  </a:lnTo>
                  <a:lnTo>
                    <a:pt x="119845" y="128021"/>
                  </a:lnTo>
                  <a:lnTo>
                    <a:pt x="176325" y="111450"/>
                  </a:lnTo>
                  <a:lnTo>
                    <a:pt x="229652" y="85750"/>
                  </a:lnTo>
                  <a:lnTo>
                    <a:pt x="272547" y="55676"/>
                  </a:lnTo>
                  <a:lnTo>
                    <a:pt x="301130" y="25626"/>
                  </a:lnTo>
                  <a:lnTo>
                    <a:pt x="311520" y="0"/>
                  </a:lnTo>
                  <a:lnTo>
                    <a:pt x="317321" y="0"/>
                  </a:lnTo>
                  <a:lnTo>
                    <a:pt x="317321" y="5474"/>
                  </a:lnTo>
                  <a:lnTo>
                    <a:pt x="313578" y="35626"/>
                  </a:lnTo>
                  <a:lnTo>
                    <a:pt x="287230" y="69591"/>
                  </a:lnTo>
                  <a:lnTo>
                    <a:pt x="242145" y="102407"/>
                  </a:lnTo>
                  <a:lnTo>
                    <a:pt x="182192" y="129112"/>
                  </a:lnTo>
                  <a:lnTo>
                    <a:pt x="167121" y="133544"/>
                  </a:lnTo>
                  <a:close/>
                </a:path>
                <a:path w="317500" h="153035">
                  <a:moveTo>
                    <a:pt x="62496" y="152486"/>
                  </a:moveTo>
                  <a:lnTo>
                    <a:pt x="21079" y="143859"/>
                  </a:lnTo>
                  <a:lnTo>
                    <a:pt x="0" y="123116"/>
                  </a:lnTo>
                  <a:lnTo>
                    <a:pt x="0" y="111450"/>
                  </a:lnTo>
                  <a:lnTo>
                    <a:pt x="26707" y="128021"/>
                  </a:lnTo>
                  <a:lnTo>
                    <a:pt x="68314" y="133544"/>
                  </a:lnTo>
                  <a:lnTo>
                    <a:pt x="167121" y="133544"/>
                  </a:lnTo>
                  <a:lnTo>
                    <a:pt x="118213" y="147927"/>
                  </a:lnTo>
                  <a:lnTo>
                    <a:pt x="62496" y="152486"/>
                  </a:lnTo>
                  <a:close/>
                </a:path>
              </a:pathLst>
            </a:custGeom>
            <a:solidFill>
              <a:srgbClr val="E3F2C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378399" y="2119224"/>
              <a:ext cx="499448" cy="422794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15684248" y="1854611"/>
              <a:ext cx="123825" cy="282575"/>
            </a:xfrm>
            <a:custGeom>
              <a:avLst/>
              <a:gdLst/>
              <a:ahLst/>
              <a:cxnLst/>
              <a:rect l="l" t="t" r="r" b="b"/>
              <a:pathLst>
                <a:path w="123825" h="282575">
                  <a:moveTo>
                    <a:pt x="87999" y="282145"/>
                  </a:moveTo>
                  <a:lnTo>
                    <a:pt x="0" y="11927"/>
                  </a:lnTo>
                  <a:lnTo>
                    <a:pt x="35199" y="0"/>
                  </a:lnTo>
                  <a:lnTo>
                    <a:pt x="123200" y="270283"/>
                  </a:lnTo>
                  <a:lnTo>
                    <a:pt x="87999" y="282145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390198" y="1425755"/>
              <a:ext cx="556260" cy="598170"/>
            </a:xfrm>
            <a:custGeom>
              <a:avLst/>
              <a:gdLst/>
              <a:ahLst/>
              <a:cxnLst/>
              <a:rect l="l" t="t" r="r" b="b"/>
              <a:pathLst>
                <a:path w="556259" h="598169">
                  <a:moveTo>
                    <a:pt x="192225" y="598026"/>
                  </a:moveTo>
                  <a:lnTo>
                    <a:pt x="148855" y="593004"/>
                  </a:lnTo>
                  <a:lnTo>
                    <a:pt x="113095" y="580793"/>
                  </a:lnTo>
                  <a:lnTo>
                    <a:pt x="86493" y="561382"/>
                  </a:lnTo>
                  <a:lnTo>
                    <a:pt x="70596" y="534765"/>
                  </a:lnTo>
                  <a:lnTo>
                    <a:pt x="64663" y="528769"/>
                  </a:lnTo>
                  <a:lnTo>
                    <a:pt x="69660" y="471704"/>
                  </a:lnTo>
                  <a:lnTo>
                    <a:pt x="86745" y="427454"/>
                  </a:lnTo>
                  <a:lnTo>
                    <a:pt x="106005" y="389852"/>
                  </a:lnTo>
                  <a:lnTo>
                    <a:pt x="117528" y="364396"/>
                  </a:lnTo>
                  <a:lnTo>
                    <a:pt x="121896" y="287929"/>
                  </a:lnTo>
                  <a:lnTo>
                    <a:pt x="117473" y="246970"/>
                  </a:lnTo>
                  <a:lnTo>
                    <a:pt x="99863" y="229157"/>
                  </a:lnTo>
                  <a:lnTo>
                    <a:pt x="72728" y="220093"/>
                  </a:lnTo>
                  <a:lnTo>
                    <a:pt x="45580" y="196194"/>
                  </a:lnTo>
                  <a:lnTo>
                    <a:pt x="20608" y="162397"/>
                  </a:lnTo>
                  <a:lnTo>
                    <a:pt x="0" y="123638"/>
                  </a:lnTo>
                  <a:lnTo>
                    <a:pt x="135063" y="53183"/>
                  </a:lnTo>
                  <a:lnTo>
                    <a:pt x="152794" y="82381"/>
                  </a:lnTo>
                  <a:lnTo>
                    <a:pt x="140995" y="53183"/>
                  </a:lnTo>
                  <a:lnTo>
                    <a:pt x="334856" y="0"/>
                  </a:lnTo>
                  <a:lnTo>
                    <a:pt x="344573" y="42119"/>
                  </a:lnTo>
                  <a:lnTo>
                    <a:pt x="346597" y="84679"/>
                  </a:lnTo>
                  <a:lnTo>
                    <a:pt x="339833" y="121642"/>
                  </a:lnTo>
                  <a:lnTo>
                    <a:pt x="323188" y="146971"/>
                  </a:lnTo>
                  <a:lnTo>
                    <a:pt x="319284" y="175296"/>
                  </a:lnTo>
                  <a:lnTo>
                    <a:pt x="340747" y="210215"/>
                  </a:lnTo>
                  <a:lnTo>
                    <a:pt x="371047" y="242922"/>
                  </a:lnTo>
                  <a:lnTo>
                    <a:pt x="407451" y="273429"/>
                  </a:lnTo>
                  <a:lnTo>
                    <a:pt x="481784" y="305608"/>
                  </a:lnTo>
                  <a:lnTo>
                    <a:pt x="506012" y="313079"/>
                  </a:lnTo>
                  <a:lnTo>
                    <a:pt x="525865" y="325487"/>
                  </a:lnTo>
                  <a:lnTo>
                    <a:pt x="541294" y="341169"/>
                  </a:lnTo>
                  <a:lnTo>
                    <a:pt x="552249" y="358465"/>
                  </a:lnTo>
                  <a:lnTo>
                    <a:pt x="555710" y="388117"/>
                  </a:lnTo>
                  <a:lnTo>
                    <a:pt x="546621" y="420519"/>
                  </a:lnTo>
                  <a:lnTo>
                    <a:pt x="526114" y="454134"/>
                  </a:lnTo>
                  <a:lnTo>
                    <a:pt x="495319" y="487429"/>
                  </a:lnTo>
                  <a:lnTo>
                    <a:pt x="455368" y="518866"/>
                  </a:lnTo>
                  <a:lnTo>
                    <a:pt x="407392" y="546910"/>
                  </a:lnTo>
                  <a:lnTo>
                    <a:pt x="352521" y="570025"/>
                  </a:lnTo>
                  <a:lnTo>
                    <a:pt x="295605" y="586528"/>
                  </a:lnTo>
                  <a:lnTo>
                    <a:pt x="241657" y="595864"/>
                  </a:lnTo>
                  <a:lnTo>
                    <a:pt x="192225" y="598026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390393" y="1502336"/>
              <a:ext cx="264795" cy="523240"/>
            </a:xfrm>
            <a:custGeom>
              <a:avLst/>
              <a:gdLst/>
              <a:ahLst/>
              <a:cxnLst/>
              <a:rect l="l" t="t" r="r" b="b"/>
              <a:pathLst>
                <a:path w="264794" h="523239">
                  <a:moveTo>
                    <a:pt x="207643" y="522699"/>
                  </a:moveTo>
                  <a:lnTo>
                    <a:pt x="158164" y="519094"/>
                  </a:lnTo>
                  <a:lnTo>
                    <a:pt x="117705" y="506780"/>
                  </a:lnTo>
                  <a:lnTo>
                    <a:pt x="87954" y="486312"/>
                  </a:lnTo>
                  <a:lnTo>
                    <a:pt x="70596" y="458249"/>
                  </a:lnTo>
                  <a:lnTo>
                    <a:pt x="64664" y="452253"/>
                  </a:lnTo>
                  <a:lnTo>
                    <a:pt x="64664" y="440587"/>
                  </a:lnTo>
                  <a:lnTo>
                    <a:pt x="69660" y="395188"/>
                  </a:lnTo>
                  <a:lnTo>
                    <a:pt x="86745" y="350938"/>
                  </a:lnTo>
                  <a:lnTo>
                    <a:pt x="106005" y="313335"/>
                  </a:lnTo>
                  <a:lnTo>
                    <a:pt x="117529" y="287880"/>
                  </a:lnTo>
                  <a:lnTo>
                    <a:pt x="121994" y="211413"/>
                  </a:lnTo>
                  <a:lnTo>
                    <a:pt x="117583" y="170454"/>
                  </a:lnTo>
                  <a:lnTo>
                    <a:pt x="99863" y="152641"/>
                  </a:lnTo>
                  <a:lnTo>
                    <a:pt x="72728" y="143577"/>
                  </a:lnTo>
                  <a:lnTo>
                    <a:pt x="45580" y="119678"/>
                  </a:lnTo>
                  <a:lnTo>
                    <a:pt x="20608" y="85881"/>
                  </a:lnTo>
                  <a:lnTo>
                    <a:pt x="0" y="47121"/>
                  </a:lnTo>
                  <a:lnTo>
                    <a:pt x="93997" y="0"/>
                  </a:lnTo>
                  <a:lnTo>
                    <a:pt x="152794" y="23267"/>
                  </a:lnTo>
                  <a:lnTo>
                    <a:pt x="159418" y="73314"/>
                  </a:lnTo>
                  <a:lnTo>
                    <a:pt x="168551" y="104298"/>
                  </a:lnTo>
                  <a:lnTo>
                    <a:pt x="210380" y="143826"/>
                  </a:lnTo>
                  <a:lnTo>
                    <a:pt x="224815" y="173872"/>
                  </a:lnTo>
                  <a:lnTo>
                    <a:pt x="232639" y="205018"/>
                  </a:lnTo>
                  <a:lnTo>
                    <a:pt x="234992" y="229027"/>
                  </a:lnTo>
                  <a:lnTo>
                    <a:pt x="231954" y="244741"/>
                  </a:lnTo>
                  <a:lnTo>
                    <a:pt x="208210" y="308716"/>
                  </a:lnTo>
                  <a:lnTo>
                    <a:pt x="196876" y="350913"/>
                  </a:lnTo>
                  <a:lnTo>
                    <a:pt x="192147" y="395876"/>
                  </a:lnTo>
                  <a:lnTo>
                    <a:pt x="198711" y="440571"/>
                  </a:lnTo>
                  <a:lnTo>
                    <a:pt x="221252" y="481969"/>
                  </a:lnTo>
                  <a:lnTo>
                    <a:pt x="264456" y="517038"/>
                  </a:lnTo>
                  <a:lnTo>
                    <a:pt x="207643" y="522699"/>
                  </a:lnTo>
                  <a:close/>
                </a:path>
              </a:pathLst>
            </a:custGeom>
            <a:solidFill>
              <a:srgbClr val="F9C61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5490518" y="1796083"/>
              <a:ext cx="441325" cy="212725"/>
            </a:xfrm>
            <a:custGeom>
              <a:avLst/>
              <a:gdLst/>
              <a:ahLst/>
              <a:cxnLst/>
              <a:rect l="l" t="t" r="r" b="b"/>
              <a:pathLst>
                <a:path w="441325" h="212725">
                  <a:moveTo>
                    <a:pt x="184215" y="201181"/>
                  </a:moveTo>
                  <a:lnTo>
                    <a:pt x="69523" y="201181"/>
                  </a:lnTo>
                  <a:lnTo>
                    <a:pt x="120524" y="200289"/>
                  </a:lnTo>
                  <a:lnTo>
                    <a:pt x="178596" y="190091"/>
                  </a:lnTo>
                  <a:lnTo>
                    <a:pt x="240924" y="170303"/>
                  </a:lnTo>
                  <a:lnTo>
                    <a:pt x="296097" y="147477"/>
                  </a:lnTo>
                  <a:lnTo>
                    <a:pt x="343436" y="121067"/>
                  </a:lnTo>
                  <a:lnTo>
                    <a:pt x="381960" y="92386"/>
                  </a:lnTo>
                  <a:lnTo>
                    <a:pt x="410690" y="62749"/>
                  </a:lnTo>
                  <a:lnTo>
                    <a:pt x="434850" y="5865"/>
                  </a:lnTo>
                  <a:lnTo>
                    <a:pt x="434850" y="0"/>
                  </a:lnTo>
                  <a:lnTo>
                    <a:pt x="440782" y="0"/>
                  </a:lnTo>
                  <a:lnTo>
                    <a:pt x="440782" y="5865"/>
                  </a:lnTo>
                  <a:lnTo>
                    <a:pt x="441129" y="34344"/>
                  </a:lnTo>
                  <a:lnTo>
                    <a:pt x="425977" y="65805"/>
                  </a:lnTo>
                  <a:lnTo>
                    <a:pt x="397442" y="98276"/>
                  </a:lnTo>
                  <a:lnTo>
                    <a:pt x="357634" y="129786"/>
                  </a:lnTo>
                  <a:lnTo>
                    <a:pt x="308669" y="158363"/>
                  </a:lnTo>
                  <a:lnTo>
                    <a:pt x="252657" y="182035"/>
                  </a:lnTo>
                  <a:lnTo>
                    <a:pt x="194749" y="199225"/>
                  </a:lnTo>
                  <a:lnTo>
                    <a:pt x="184215" y="201181"/>
                  </a:lnTo>
                  <a:close/>
                </a:path>
                <a:path w="441325" h="212725">
                  <a:moveTo>
                    <a:pt x="91079" y="212293"/>
                  </a:moveTo>
                  <a:lnTo>
                    <a:pt x="49859" y="207845"/>
                  </a:lnTo>
                  <a:lnTo>
                    <a:pt x="18742" y="195858"/>
                  </a:lnTo>
                  <a:lnTo>
                    <a:pt x="0" y="176169"/>
                  </a:lnTo>
                  <a:lnTo>
                    <a:pt x="28410" y="193047"/>
                  </a:lnTo>
                  <a:lnTo>
                    <a:pt x="69523" y="201181"/>
                  </a:lnTo>
                  <a:lnTo>
                    <a:pt x="184215" y="201181"/>
                  </a:lnTo>
                  <a:lnTo>
                    <a:pt x="140133" y="209365"/>
                  </a:lnTo>
                  <a:lnTo>
                    <a:pt x="91079" y="212293"/>
                  </a:lnTo>
                  <a:close/>
                </a:path>
              </a:pathLst>
            </a:custGeom>
            <a:solidFill>
              <a:srgbClr val="F7F98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15390317" y="1397126"/>
              <a:ext cx="340995" cy="193040"/>
            </a:xfrm>
            <a:custGeom>
              <a:avLst/>
              <a:gdLst/>
              <a:ahLst/>
              <a:cxnLst/>
              <a:rect l="l" t="t" r="r" b="b"/>
              <a:pathLst>
                <a:path w="340994" h="193040">
                  <a:moveTo>
                    <a:pt x="340855" y="34696"/>
                  </a:moveTo>
                  <a:lnTo>
                    <a:pt x="325234" y="14312"/>
                  </a:lnTo>
                  <a:lnTo>
                    <a:pt x="294640" y="2641"/>
                  </a:lnTo>
                  <a:lnTo>
                    <a:pt x="252463" y="0"/>
                  </a:lnTo>
                  <a:lnTo>
                    <a:pt x="202095" y="6680"/>
                  </a:lnTo>
                  <a:lnTo>
                    <a:pt x="146926" y="23025"/>
                  </a:lnTo>
                  <a:lnTo>
                    <a:pt x="94449" y="46583"/>
                  </a:lnTo>
                  <a:lnTo>
                    <a:pt x="51257" y="73825"/>
                  </a:lnTo>
                  <a:lnTo>
                    <a:pt x="19608" y="102781"/>
                  </a:lnTo>
                  <a:lnTo>
                    <a:pt x="0" y="157937"/>
                  </a:lnTo>
                  <a:lnTo>
                    <a:pt x="15684" y="178435"/>
                  </a:lnTo>
                  <a:lnTo>
                    <a:pt x="46291" y="190144"/>
                  </a:lnTo>
                  <a:lnTo>
                    <a:pt x="88455" y="192786"/>
                  </a:lnTo>
                  <a:lnTo>
                    <a:pt x="138798" y="186105"/>
                  </a:lnTo>
                  <a:lnTo>
                    <a:pt x="193929" y="169811"/>
                  </a:lnTo>
                  <a:lnTo>
                    <a:pt x="246456" y="146189"/>
                  </a:lnTo>
                  <a:lnTo>
                    <a:pt x="289661" y="118884"/>
                  </a:lnTo>
                  <a:lnTo>
                    <a:pt x="321297" y="89890"/>
                  </a:lnTo>
                  <a:lnTo>
                    <a:pt x="340855" y="34696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15402126" y="1431816"/>
              <a:ext cx="317500" cy="153035"/>
            </a:xfrm>
            <a:custGeom>
              <a:avLst/>
              <a:gdLst/>
              <a:ahLst/>
              <a:cxnLst/>
              <a:rect l="l" t="t" r="r" b="b"/>
              <a:pathLst>
                <a:path w="317500" h="153034">
                  <a:moveTo>
                    <a:pt x="167557" y="133609"/>
                  </a:moveTo>
                  <a:lnTo>
                    <a:pt x="68371" y="133609"/>
                  </a:lnTo>
                  <a:lnTo>
                    <a:pt x="119891" y="128086"/>
                  </a:lnTo>
                  <a:lnTo>
                    <a:pt x="176391" y="111515"/>
                  </a:lnTo>
                  <a:lnTo>
                    <a:pt x="229679" y="86648"/>
                  </a:lnTo>
                  <a:lnTo>
                    <a:pt x="272547" y="57957"/>
                  </a:lnTo>
                  <a:lnTo>
                    <a:pt x="301103" y="28166"/>
                  </a:lnTo>
                  <a:lnTo>
                    <a:pt x="311454" y="0"/>
                  </a:lnTo>
                  <a:lnTo>
                    <a:pt x="317321" y="0"/>
                  </a:lnTo>
                  <a:lnTo>
                    <a:pt x="317321" y="5865"/>
                  </a:lnTo>
                  <a:lnTo>
                    <a:pt x="313540" y="35895"/>
                  </a:lnTo>
                  <a:lnTo>
                    <a:pt x="287173" y="69786"/>
                  </a:lnTo>
                  <a:lnTo>
                    <a:pt x="242081" y="102578"/>
                  </a:lnTo>
                  <a:lnTo>
                    <a:pt x="182127" y="129308"/>
                  </a:lnTo>
                  <a:lnTo>
                    <a:pt x="167557" y="133609"/>
                  </a:lnTo>
                  <a:close/>
                </a:path>
                <a:path w="317500" h="153034">
                  <a:moveTo>
                    <a:pt x="62488" y="152747"/>
                  </a:moveTo>
                  <a:lnTo>
                    <a:pt x="21078" y="144073"/>
                  </a:lnTo>
                  <a:lnTo>
                    <a:pt x="0" y="123247"/>
                  </a:lnTo>
                  <a:lnTo>
                    <a:pt x="0" y="111515"/>
                  </a:lnTo>
                  <a:lnTo>
                    <a:pt x="26763" y="128086"/>
                  </a:lnTo>
                  <a:lnTo>
                    <a:pt x="68371" y="133609"/>
                  </a:lnTo>
                  <a:lnTo>
                    <a:pt x="167557" y="133609"/>
                  </a:lnTo>
                  <a:lnTo>
                    <a:pt x="118185" y="148185"/>
                  </a:lnTo>
                  <a:lnTo>
                    <a:pt x="62488" y="152747"/>
                  </a:lnTo>
                  <a:close/>
                </a:path>
              </a:pathLst>
            </a:custGeom>
            <a:solidFill>
              <a:srgbClr val="F7FAE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 descr=""/>
          <p:cNvSpPr txBox="1"/>
          <p:nvPr/>
        </p:nvSpPr>
        <p:spPr>
          <a:xfrm>
            <a:off x="1300818" y="1944569"/>
            <a:ext cx="6868795" cy="5351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500"/>
              </a:lnSpc>
              <a:spcBef>
                <a:spcPts val="100"/>
              </a:spcBef>
            </a:pPr>
            <a:r>
              <a:rPr dirty="0" sz="5000" spc="-290">
                <a:latin typeface="Lucida Sans"/>
                <a:cs typeface="Lucida Sans"/>
              </a:rPr>
              <a:t>5.</a:t>
            </a:r>
            <a:r>
              <a:rPr dirty="0" sz="5000" spc="-270">
                <a:latin typeface="Lucida Sans"/>
                <a:cs typeface="Lucida Sans"/>
              </a:rPr>
              <a:t> </a:t>
            </a:r>
            <a:r>
              <a:rPr dirty="0" sz="5000" spc="-114">
                <a:latin typeface="Lucida Sans"/>
                <a:cs typeface="Lucida Sans"/>
              </a:rPr>
              <a:t>Istishab</a:t>
            </a:r>
            <a:r>
              <a:rPr dirty="0" sz="5000" spc="-270">
                <a:latin typeface="Lucida Sans"/>
                <a:cs typeface="Lucida Sans"/>
              </a:rPr>
              <a:t> </a:t>
            </a:r>
            <a:r>
              <a:rPr dirty="0" sz="5000" spc="-10">
                <a:latin typeface="Lucida Sans"/>
                <a:cs typeface="Lucida Sans"/>
              </a:rPr>
              <a:t>adalah </a:t>
            </a:r>
            <a:r>
              <a:rPr dirty="0" sz="5000" spc="-85">
                <a:latin typeface="Lucida Sans"/>
                <a:cs typeface="Lucida Sans"/>
              </a:rPr>
              <a:t>suatu</a:t>
            </a:r>
            <a:r>
              <a:rPr dirty="0" sz="5000" spc="-315">
                <a:latin typeface="Lucida Sans"/>
                <a:cs typeface="Lucida Sans"/>
              </a:rPr>
              <a:t> </a:t>
            </a:r>
            <a:r>
              <a:rPr dirty="0" sz="5000" spc="-45">
                <a:latin typeface="Lucida Sans"/>
                <a:cs typeface="Lucida Sans"/>
              </a:rPr>
              <a:t>penetapan</a:t>
            </a:r>
            <a:r>
              <a:rPr dirty="0" sz="5000" spc="-315">
                <a:latin typeface="Lucida Sans"/>
                <a:cs typeface="Lucida Sans"/>
              </a:rPr>
              <a:t> </a:t>
            </a:r>
            <a:r>
              <a:rPr dirty="0" sz="5000" spc="-25">
                <a:latin typeface="Lucida Sans"/>
                <a:cs typeface="Lucida Sans"/>
              </a:rPr>
              <a:t>suatu </a:t>
            </a:r>
            <a:r>
              <a:rPr dirty="0" sz="5000" spc="-120">
                <a:latin typeface="Lucida Sans"/>
                <a:cs typeface="Lucida Sans"/>
              </a:rPr>
              <a:t>hukum</a:t>
            </a:r>
            <a:r>
              <a:rPr dirty="0" sz="5000" spc="-285">
                <a:latin typeface="Lucida Sans"/>
                <a:cs typeface="Lucida Sans"/>
              </a:rPr>
              <a:t> </a:t>
            </a:r>
            <a:r>
              <a:rPr dirty="0" sz="5000" spc="-25">
                <a:latin typeface="Lucida Sans"/>
                <a:cs typeface="Lucida Sans"/>
              </a:rPr>
              <a:t>atau</a:t>
            </a:r>
            <a:r>
              <a:rPr dirty="0" sz="5000" spc="-345">
                <a:latin typeface="Lucida Sans"/>
                <a:cs typeface="Lucida Sans"/>
              </a:rPr>
              <a:t> </a:t>
            </a:r>
            <a:r>
              <a:rPr dirty="0" sz="5000" spc="-10">
                <a:latin typeface="Lucida Sans"/>
                <a:cs typeface="Lucida Sans"/>
              </a:rPr>
              <a:t>aturan </a:t>
            </a:r>
            <a:r>
              <a:rPr dirty="0" sz="5000" spc="-200">
                <a:latin typeface="Lucida Sans"/>
                <a:cs typeface="Lucida Sans"/>
              </a:rPr>
              <a:t>hingga</a:t>
            </a:r>
            <a:r>
              <a:rPr dirty="0" sz="5000" spc="-285">
                <a:latin typeface="Lucida Sans"/>
                <a:cs typeface="Lucida Sans"/>
              </a:rPr>
              <a:t> </a:t>
            </a:r>
            <a:r>
              <a:rPr dirty="0" sz="5000">
                <a:latin typeface="Lucida Sans"/>
                <a:cs typeface="Lucida Sans"/>
              </a:rPr>
              <a:t>ada</a:t>
            </a:r>
            <a:r>
              <a:rPr dirty="0" sz="5000" spc="-335">
                <a:latin typeface="Lucida Sans"/>
                <a:cs typeface="Lucida Sans"/>
              </a:rPr>
              <a:t> </a:t>
            </a:r>
            <a:r>
              <a:rPr dirty="0" sz="5000" spc="-10">
                <a:latin typeface="Lucida Sans"/>
                <a:cs typeface="Lucida Sans"/>
              </a:rPr>
              <a:t>alasan </a:t>
            </a:r>
            <a:r>
              <a:rPr dirty="0" sz="5000" spc="-60">
                <a:latin typeface="Lucida Sans"/>
                <a:cs typeface="Lucida Sans"/>
              </a:rPr>
              <a:t>tepat</a:t>
            </a:r>
            <a:r>
              <a:rPr dirty="0" sz="5000" spc="-305">
                <a:latin typeface="Lucida Sans"/>
                <a:cs typeface="Lucida Sans"/>
              </a:rPr>
              <a:t> </a:t>
            </a:r>
            <a:r>
              <a:rPr dirty="0" sz="5000" spc="-130">
                <a:latin typeface="Lucida Sans"/>
                <a:cs typeface="Lucida Sans"/>
              </a:rPr>
              <a:t>untuk</a:t>
            </a:r>
            <a:r>
              <a:rPr dirty="0" sz="5000" spc="-285">
                <a:latin typeface="Lucida Sans"/>
                <a:cs typeface="Lucida Sans"/>
              </a:rPr>
              <a:t> </a:t>
            </a:r>
            <a:r>
              <a:rPr dirty="0" sz="5000" spc="-20">
                <a:latin typeface="Lucida Sans"/>
                <a:cs typeface="Lucida Sans"/>
              </a:rPr>
              <a:t>mengubah </a:t>
            </a:r>
            <a:r>
              <a:rPr dirty="0" sz="5000" spc="-85">
                <a:latin typeface="Lucida Sans"/>
                <a:cs typeface="Lucida Sans"/>
              </a:rPr>
              <a:t>ketetapan</a:t>
            </a:r>
            <a:r>
              <a:rPr dirty="0" sz="5000" spc="-254">
                <a:latin typeface="Lucida Sans"/>
                <a:cs typeface="Lucida Sans"/>
              </a:rPr>
              <a:t> </a:t>
            </a:r>
            <a:r>
              <a:rPr dirty="0" sz="5000" spc="-10">
                <a:latin typeface="Lucida Sans"/>
                <a:cs typeface="Lucida Sans"/>
              </a:rPr>
              <a:t>tersebut.</a:t>
            </a:r>
            <a:endParaRPr sz="5000">
              <a:latin typeface="Lucida Sans"/>
              <a:cs typeface="Lucida Sans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9402817" y="1959865"/>
            <a:ext cx="6615430" cy="5692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100"/>
              </a:spcBef>
            </a:pPr>
            <a:r>
              <a:rPr dirty="0" sz="4600" spc="-265">
                <a:latin typeface="Lucida Sans"/>
                <a:cs typeface="Lucida Sans"/>
              </a:rPr>
              <a:t>6. </a:t>
            </a:r>
            <a:r>
              <a:rPr dirty="0" sz="4600">
                <a:latin typeface="Lucida Sans"/>
                <a:cs typeface="Lucida Sans"/>
              </a:rPr>
              <a:t>Urf</a:t>
            </a:r>
            <a:r>
              <a:rPr dirty="0" sz="4600" spc="-275">
                <a:latin typeface="Lucida Sans"/>
                <a:cs typeface="Lucida Sans"/>
              </a:rPr>
              <a:t> </a:t>
            </a:r>
            <a:r>
              <a:rPr dirty="0" sz="4600" spc="-55">
                <a:latin typeface="Lucida Sans"/>
                <a:cs typeface="Lucida Sans"/>
              </a:rPr>
              <a:t>adalah</a:t>
            </a:r>
            <a:r>
              <a:rPr dirty="0" sz="4600" spc="-270">
                <a:latin typeface="Lucida Sans"/>
                <a:cs typeface="Lucida Sans"/>
              </a:rPr>
              <a:t> </a:t>
            </a:r>
            <a:r>
              <a:rPr dirty="0" sz="4600" spc="-20">
                <a:latin typeface="Lucida Sans"/>
                <a:cs typeface="Lucida Sans"/>
              </a:rPr>
              <a:t>penepatan </a:t>
            </a:r>
            <a:r>
              <a:rPr dirty="0" sz="4600" spc="-75">
                <a:latin typeface="Lucida Sans"/>
                <a:cs typeface="Lucida Sans"/>
              </a:rPr>
              <a:t>bolehnya</a:t>
            </a:r>
            <a:r>
              <a:rPr dirty="0" sz="4600" spc="-245">
                <a:latin typeface="Lucida Sans"/>
                <a:cs typeface="Lucida Sans"/>
              </a:rPr>
              <a:t> </a:t>
            </a:r>
            <a:r>
              <a:rPr dirty="0" sz="4600" spc="-80">
                <a:latin typeface="Lucida Sans"/>
                <a:cs typeface="Lucida Sans"/>
              </a:rPr>
              <a:t>suatu</a:t>
            </a:r>
            <a:r>
              <a:rPr dirty="0" sz="4600" spc="-240">
                <a:latin typeface="Lucida Sans"/>
                <a:cs typeface="Lucida Sans"/>
              </a:rPr>
              <a:t> </a:t>
            </a:r>
            <a:r>
              <a:rPr dirty="0" sz="4600" spc="-20">
                <a:latin typeface="Lucida Sans"/>
                <a:cs typeface="Lucida Sans"/>
              </a:rPr>
              <a:t>adat </a:t>
            </a:r>
            <a:r>
              <a:rPr dirty="0" sz="4600" spc="-110">
                <a:latin typeface="Lucida Sans"/>
                <a:cs typeface="Lucida Sans"/>
              </a:rPr>
              <a:t>istiadat</a:t>
            </a:r>
            <a:r>
              <a:rPr dirty="0" sz="4600" spc="-265">
                <a:latin typeface="Lucida Sans"/>
                <a:cs typeface="Lucida Sans"/>
              </a:rPr>
              <a:t> </a:t>
            </a:r>
            <a:r>
              <a:rPr dirty="0" sz="4600" spc="-35">
                <a:latin typeface="Lucida Sans"/>
                <a:cs typeface="Lucida Sans"/>
              </a:rPr>
              <a:t>dan</a:t>
            </a:r>
            <a:r>
              <a:rPr dirty="0" sz="4600" spc="-260">
                <a:latin typeface="Lucida Sans"/>
                <a:cs typeface="Lucida Sans"/>
              </a:rPr>
              <a:t> </a:t>
            </a:r>
            <a:r>
              <a:rPr dirty="0" sz="4600" spc="-10">
                <a:latin typeface="Lucida Sans"/>
                <a:cs typeface="Lucida Sans"/>
              </a:rPr>
              <a:t>kebebasan </a:t>
            </a:r>
            <a:r>
              <a:rPr dirty="0" sz="4600" spc="-80">
                <a:latin typeface="Lucida Sans"/>
                <a:cs typeface="Lucida Sans"/>
              </a:rPr>
              <a:t>suatu</a:t>
            </a:r>
            <a:r>
              <a:rPr dirty="0" sz="4600" spc="-265">
                <a:latin typeface="Lucida Sans"/>
                <a:cs typeface="Lucida Sans"/>
              </a:rPr>
              <a:t> </a:t>
            </a:r>
            <a:r>
              <a:rPr dirty="0" sz="4600" spc="-10">
                <a:latin typeface="Lucida Sans"/>
                <a:cs typeface="Lucida Sans"/>
              </a:rPr>
              <a:t>masyarakat </a:t>
            </a:r>
            <a:r>
              <a:rPr dirty="0" sz="4600" spc="-70">
                <a:latin typeface="Lucida Sans"/>
                <a:cs typeface="Lucida Sans"/>
              </a:rPr>
              <a:t>selama</a:t>
            </a:r>
            <a:r>
              <a:rPr dirty="0" sz="4600" spc="-245">
                <a:latin typeface="Lucida Sans"/>
                <a:cs typeface="Lucida Sans"/>
              </a:rPr>
              <a:t> </a:t>
            </a:r>
            <a:r>
              <a:rPr dirty="0" sz="4600" spc="-10">
                <a:latin typeface="Lucida Sans"/>
                <a:cs typeface="Lucida Sans"/>
              </a:rPr>
              <a:t>tidak </a:t>
            </a:r>
            <a:r>
              <a:rPr dirty="0" sz="4600" spc="-75">
                <a:latin typeface="Lucida Sans"/>
                <a:cs typeface="Lucida Sans"/>
              </a:rPr>
              <a:t>bertentangan</a:t>
            </a:r>
            <a:r>
              <a:rPr dirty="0" sz="4600" spc="-270">
                <a:latin typeface="Lucida Sans"/>
                <a:cs typeface="Lucida Sans"/>
              </a:rPr>
              <a:t> </a:t>
            </a:r>
            <a:r>
              <a:rPr dirty="0" sz="4600" spc="-10">
                <a:latin typeface="Lucida Sans"/>
                <a:cs typeface="Lucida Sans"/>
              </a:rPr>
              <a:t>dengan</a:t>
            </a:r>
            <a:endParaRPr sz="46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dirty="0" sz="4600" spc="-170">
                <a:latin typeface="Lucida Sans"/>
                <a:cs typeface="Lucida Sans"/>
              </a:rPr>
              <a:t>Al-</a:t>
            </a:r>
            <a:r>
              <a:rPr dirty="0" sz="4600" spc="-45">
                <a:latin typeface="Lucida Sans"/>
                <a:cs typeface="Lucida Sans"/>
              </a:rPr>
              <a:t>quran</a:t>
            </a:r>
            <a:r>
              <a:rPr dirty="0" sz="4600" spc="-290">
                <a:latin typeface="Lucida Sans"/>
                <a:cs typeface="Lucida Sans"/>
              </a:rPr>
              <a:t> </a:t>
            </a:r>
            <a:r>
              <a:rPr dirty="0" sz="4600" spc="-35">
                <a:latin typeface="Lucida Sans"/>
                <a:cs typeface="Lucida Sans"/>
              </a:rPr>
              <a:t>dan</a:t>
            </a:r>
            <a:r>
              <a:rPr dirty="0" sz="4600" spc="-290">
                <a:latin typeface="Lucida Sans"/>
                <a:cs typeface="Lucida Sans"/>
              </a:rPr>
              <a:t> </a:t>
            </a:r>
            <a:r>
              <a:rPr dirty="0" sz="4600" spc="-10">
                <a:latin typeface="Lucida Sans"/>
                <a:cs typeface="Lucida Sans"/>
              </a:rPr>
              <a:t>hadits.</a:t>
            </a:r>
            <a:endParaRPr sz="46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415082" y="18078"/>
            <a:ext cx="11454130" cy="10265410"/>
            <a:chOff x="3415082" y="18078"/>
            <a:chExt cx="11454130" cy="1026541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15082" y="82890"/>
              <a:ext cx="11454025" cy="10198100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3648339" y="110623"/>
              <a:ext cx="11156315" cy="10172700"/>
            </a:xfrm>
            <a:custGeom>
              <a:avLst/>
              <a:gdLst/>
              <a:ahLst/>
              <a:cxnLst/>
              <a:rect l="l" t="t" r="r" b="b"/>
              <a:pathLst>
                <a:path w="11156315" h="10172700">
                  <a:moveTo>
                    <a:pt x="3647012" y="546100"/>
                  </a:moveTo>
                  <a:lnTo>
                    <a:pt x="3087661" y="546100"/>
                  </a:lnTo>
                  <a:lnTo>
                    <a:pt x="3129845" y="533400"/>
                  </a:lnTo>
                  <a:lnTo>
                    <a:pt x="3165785" y="520700"/>
                  </a:lnTo>
                  <a:lnTo>
                    <a:pt x="3193683" y="482600"/>
                  </a:lnTo>
                  <a:lnTo>
                    <a:pt x="3211740" y="444500"/>
                  </a:lnTo>
                  <a:lnTo>
                    <a:pt x="3218159" y="406400"/>
                  </a:lnTo>
                  <a:lnTo>
                    <a:pt x="3213211" y="368300"/>
                  </a:lnTo>
                  <a:lnTo>
                    <a:pt x="3199531" y="330200"/>
                  </a:lnTo>
                  <a:lnTo>
                    <a:pt x="3178866" y="304800"/>
                  </a:lnTo>
                  <a:lnTo>
                    <a:pt x="3152961" y="279400"/>
                  </a:lnTo>
                  <a:lnTo>
                    <a:pt x="3158435" y="254000"/>
                  </a:lnTo>
                  <a:lnTo>
                    <a:pt x="3162211" y="228600"/>
                  </a:lnTo>
                  <a:lnTo>
                    <a:pt x="3166045" y="203200"/>
                  </a:lnTo>
                  <a:lnTo>
                    <a:pt x="3171693" y="165100"/>
                  </a:lnTo>
                  <a:lnTo>
                    <a:pt x="3185415" y="139700"/>
                  </a:lnTo>
                  <a:lnTo>
                    <a:pt x="3198341" y="101600"/>
                  </a:lnTo>
                  <a:lnTo>
                    <a:pt x="3209560" y="63500"/>
                  </a:lnTo>
                  <a:lnTo>
                    <a:pt x="3218159" y="25400"/>
                  </a:lnTo>
                  <a:lnTo>
                    <a:pt x="3223603" y="25400"/>
                  </a:lnTo>
                  <a:lnTo>
                    <a:pt x="3226399" y="12700"/>
                  </a:lnTo>
                  <a:lnTo>
                    <a:pt x="3227429" y="12700"/>
                  </a:lnTo>
                  <a:lnTo>
                    <a:pt x="3227576" y="0"/>
                  </a:lnTo>
                  <a:lnTo>
                    <a:pt x="3506993" y="0"/>
                  </a:lnTo>
                  <a:lnTo>
                    <a:pt x="3524910" y="38100"/>
                  </a:lnTo>
                  <a:lnTo>
                    <a:pt x="3538479" y="63500"/>
                  </a:lnTo>
                  <a:lnTo>
                    <a:pt x="3550303" y="101600"/>
                  </a:lnTo>
                  <a:lnTo>
                    <a:pt x="3562980" y="139700"/>
                  </a:lnTo>
                  <a:lnTo>
                    <a:pt x="3572499" y="165100"/>
                  </a:lnTo>
                  <a:lnTo>
                    <a:pt x="3575877" y="190500"/>
                  </a:lnTo>
                  <a:lnTo>
                    <a:pt x="3577489" y="215900"/>
                  </a:lnTo>
                  <a:lnTo>
                    <a:pt x="3581711" y="254000"/>
                  </a:lnTo>
                  <a:lnTo>
                    <a:pt x="3581711" y="279400"/>
                  </a:lnTo>
                  <a:lnTo>
                    <a:pt x="3555807" y="304800"/>
                  </a:lnTo>
                  <a:lnTo>
                    <a:pt x="3535142" y="330200"/>
                  </a:lnTo>
                  <a:lnTo>
                    <a:pt x="3521462" y="368300"/>
                  </a:lnTo>
                  <a:lnTo>
                    <a:pt x="3516514" y="406400"/>
                  </a:lnTo>
                  <a:lnTo>
                    <a:pt x="3522923" y="444500"/>
                  </a:lnTo>
                  <a:lnTo>
                    <a:pt x="3540960" y="482600"/>
                  </a:lnTo>
                  <a:lnTo>
                    <a:pt x="3568843" y="520700"/>
                  </a:lnTo>
                  <a:lnTo>
                    <a:pt x="3604788" y="533400"/>
                  </a:lnTo>
                  <a:lnTo>
                    <a:pt x="3647012" y="546100"/>
                  </a:lnTo>
                  <a:close/>
                </a:path>
                <a:path w="11156315" h="10172700">
                  <a:moveTo>
                    <a:pt x="4188253" y="546100"/>
                  </a:moveTo>
                  <a:lnTo>
                    <a:pt x="3647012" y="546100"/>
                  </a:lnTo>
                  <a:lnTo>
                    <a:pt x="3689258" y="533400"/>
                  </a:lnTo>
                  <a:lnTo>
                    <a:pt x="3725254" y="520700"/>
                  </a:lnTo>
                  <a:lnTo>
                    <a:pt x="3753198" y="482600"/>
                  </a:lnTo>
                  <a:lnTo>
                    <a:pt x="3771287" y="444500"/>
                  </a:lnTo>
                  <a:lnTo>
                    <a:pt x="3777717" y="406400"/>
                  </a:lnTo>
                  <a:lnTo>
                    <a:pt x="3774221" y="368300"/>
                  </a:lnTo>
                  <a:lnTo>
                    <a:pt x="3763721" y="342900"/>
                  </a:lnTo>
                  <a:lnTo>
                    <a:pt x="3746196" y="317500"/>
                  </a:lnTo>
                  <a:lnTo>
                    <a:pt x="3721627" y="292100"/>
                  </a:lnTo>
                  <a:lnTo>
                    <a:pt x="3730129" y="254000"/>
                  </a:lnTo>
                  <a:lnTo>
                    <a:pt x="3750587" y="152400"/>
                  </a:lnTo>
                  <a:lnTo>
                    <a:pt x="3759089" y="101600"/>
                  </a:lnTo>
                  <a:lnTo>
                    <a:pt x="3760692" y="88900"/>
                  </a:lnTo>
                  <a:lnTo>
                    <a:pt x="3764924" y="63500"/>
                  </a:lnTo>
                  <a:lnTo>
                    <a:pt x="3770921" y="25400"/>
                  </a:lnTo>
                  <a:lnTo>
                    <a:pt x="3777821" y="0"/>
                  </a:lnTo>
                  <a:lnTo>
                    <a:pt x="4085593" y="0"/>
                  </a:lnTo>
                  <a:lnTo>
                    <a:pt x="4093894" y="50800"/>
                  </a:lnTo>
                  <a:lnTo>
                    <a:pt x="4098126" y="101600"/>
                  </a:lnTo>
                  <a:lnTo>
                    <a:pt x="4101002" y="139700"/>
                  </a:lnTo>
                  <a:lnTo>
                    <a:pt x="4105234" y="190500"/>
                  </a:lnTo>
                  <a:lnTo>
                    <a:pt x="4113535" y="228600"/>
                  </a:lnTo>
                  <a:lnTo>
                    <a:pt x="4113682" y="241300"/>
                  </a:lnTo>
                  <a:lnTo>
                    <a:pt x="4114712" y="254000"/>
                  </a:lnTo>
                  <a:lnTo>
                    <a:pt x="4117508" y="266700"/>
                  </a:lnTo>
                  <a:lnTo>
                    <a:pt x="4122952" y="279400"/>
                  </a:lnTo>
                  <a:lnTo>
                    <a:pt x="4097032" y="304800"/>
                  </a:lnTo>
                  <a:lnTo>
                    <a:pt x="4076331" y="330200"/>
                  </a:lnTo>
                  <a:lnTo>
                    <a:pt x="4062616" y="368300"/>
                  </a:lnTo>
                  <a:lnTo>
                    <a:pt x="4057651" y="406400"/>
                  </a:lnTo>
                  <a:lnTo>
                    <a:pt x="4064061" y="444500"/>
                  </a:lnTo>
                  <a:lnTo>
                    <a:pt x="4082104" y="482600"/>
                  </a:lnTo>
                  <a:lnTo>
                    <a:pt x="4110003" y="520700"/>
                  </a:lnTo>
                  <a:lnTo>
                    <a:pt x="4145979" y="533400"/>
                  </a:lnTo>
                  <a:lnTo>
                    <a:pt x="4188253" y="546100"/>
                  </a:lnTo>
                  <a:close/>
                </a:path>
                <a:path w="11156315" h="10172700">
                  <a:moveTo>
                    <a:pt x="7462296" y="546100"/>
                  </a:moveTo>
                  <a:lnTo>
                    <a:pt x="6921263" y="546100"/>
                  </a:lnTo>
                  <a:lnTo>
                    <a:pt x="6963497" y="533400"/>
                  </a:lnTo>
                  <a:lnTo>
                    <a:pt x="6999468" y="520700"/>
                  </a:lnTo>
                  <a:lnTo>
                    <a:pt x="7027382" y="482600"/>
                  </a:lnTo>
                  <a:lnTo>
                    <a:pt x="7045445" y="444500"/>
                  </a:lnTo>
                  <a:lnTo>
                    <a:pt x="7051864" y="406400"/>
                  </a:lnTo>
                  <a:lnTo>
                    <a:pt x="7050105" y="381000"/>
                  </a:lnTo>
                  <a:lnTo>
                    <a:pt x="7044853" y="355600"/>
                  </a:lnTo>
                  <a:lnTo>
                    <a:pt x="7036147" y="330200"/>
                  </a:lnTo>
                  <a:lnTo>
                    <a:pt x="7024026" y="317500"/>
                  </a:lnTo>
                  <a:lnTo>
                    <a:pt x="7024026" y="279400"/>
                  </a:lnTo>
                  <a:lnTo>
                    <a:pt x="7027052" y="254000"/>
                  </a:lnTo>
                  <a:lnTo>
                    <a:pt x="7034414" y="215900"/>
                  </a:lnTo>
                  <a:lnTo>
                    <a:pt x="7043541" y="190500"/>
                  </a:lnTo>
                  <a:lnTo>
                    <a:pt x="7051864" y="152400"/>
                  </a:lnTo>
                  <a:lnTo>
                    <a:pt x="7062924" y="114300"/>
                  </a:lnTo>
                  <a:lnTo>
                    <a:pt x="7078060" y="38100"/>
                  </a:lnTo>
                  <a:lnTo>
                    <a:pt x="7089120" y="0"/>
                  </a:lnTo>
                  <a:lnTo>
                    <a:pt x="7303753" y="0"/>
                  </a:lnTo>
                  <a:lnTo>
                    <a:pt x="7305354" y="12700"/>
                  </a:lnTo>
                  <a:lnTo>
                    <a:pt x="7309575" y="38100"/>
                  </a:lnTo>
                  <a:lnTo>
                    <a:pt x="7315541" y="50800"/>
                  </a:lnTo>
                  <a:lnTo>
                    <a:pt x="7322381" y="63500"/>
                  </a:lnTo>
                  <a:lnTo>
                    <a:pt x="7336426" y="114300"/>
                  </a:lnTo>
                  <a:lnTo>
                    <a:pt x="7364323" y="203200"/>
                  </a:lnTo>
                  <a:lnTo>
                    <a:pt x="7378368" y="254000"/>
                  </a:lnTo>
                  <a:lnTo>
                    <a:pt x="7379823" y="266700"/>
                  </a:lnTo>
                  <a:lnTo>
                    <a:pt x="7383025" y="279400"/>
                  </a:lnTo>
                  <a:lnTo>
                    <a:pt x="7386226" y="279400"/>
                  </a:lnTo>
                  <a:lnTo>
                    <a:pt x="7387681" y="292100"/>
                  </a:lnTo>
                  <a:lnTo>
                    <a:pt x="7363173" y="317500"/>
                  </a:lnTo>
                  <a:lnTo>
                    <a:pt x="7345678" y="342900"/>
                  </a:lnTo>
                  <a:lnTo>
                    <a:pt x="7335189" y="368300"/>
                  </a:lnTo>
                  <a:lnTo>
                    <a:pt x="7331695" y="406400"/>
                  </a:lnTo>
                  <a:lnTo>
                    <a:pt x="7338114" y="444500"/>
                  </a:lnTo>
                  <a:lnTo>
                    <a:pt x="7356177" y="482600"/>
                  </a:lnTo>
                  <a:lnTo>
                    <a:pt x="7384091" y="520700"/>
                  </a:lnTo>
                  <a:lnTo>
                    <a:pt x="7420062" y="533400"/>
                  </a:lnTo>
                  <a:lnTo>
                    <a:pt x="7462296" y="546100"/>
                  </a:lnTo>
                  <a:close/>
                </a:path>
                <a:path w="11156315" h="10172700">
                  <a:moveTo>
                    <a:pt x="10204412" y="546100"/>
                  </a:moveTo>
                  <a:lnTo>
                    <a:pt x="7462296" y="546100"/>
                  </a:lnTo>
                  <a:lnTo>
                    <a:pt x="7504542" y="533400"/>
                  </a:lnTo>
                  <a:lnTo>
                    <a:pt x="7540538" y="520700"/>
                  </a:lnTo>
                  <a:lnTo>
                    <a:pt x="7568482" y="482600"/>
                  </a:lnTo>
                  <a:lnTo>
                    <a:pt x="7586571" y="444500"/>
                  </a:lnTo>
                  <a:lnTo>
                    <a:pt x="7593001" y="406400"/>
                  </a:lnTo>
                  <a:lnTo>
                    <a:pt x="7589636" y="381000"/>
                  </a:lnTo>
                  <a:lnTo>
                    <a:pt x="7580130" y="355600"/>
                  </a:lnTo>
                  <a:lnTo>
                    <a:pt x="7565365" y="330200"/>
                  </a:lnTo>
                  <a:lnTo>
                    <a:pt x="7546225" y="304800"/>
                  </a:lnTo>
                  <a:lnTo>
                    <a:pt x="7558640" y="254000"/>
                  </a:lnTo>
                  <a:lnTo>
                    <a:pt x="7568397" y="203200"/>
                  </a:lnTo>
                  <a:lnTo>
                    <a:pt x="7576407" y="165100"/>
                  </a:lnTo>
                  <a:lnTo>
                    <a:pt x="7583584" y="114300"/>
                  </a:lnTo>
                  <a:lnTo>
                    <a:pt x="7585332" y="88900"/>
                  </a:lnTo>
                  <a:lnTo>
                    <a:pt x="7590582" y="50800"/>
                  </a:lnTo>
                  <a:lnTo>
                    <a:pt x="7599345" y="25400"/>
                  </a:lnTo>
                  <a:lnTo>
                    <a:pt x="7611629" y="0"/>
                  </a:lnTo>
                  <a:lnTo>
                    <a:pt x="7881939" y="0"/>
                  </a:lnTo>
                  <a:lnTo>
                    <a:pt x="7902132" y="50800"/>
                  </a:lnTo>
                  <a:lnTo>
                    <a:pt x="7918307" y="101600"/>
                  </a:lnTo>
                  <a:lnTo>
                    <a:pt x="7930915" y="139700"/>
                  </a:lnTo>
                  <a:lnTo>
                    <a:pt x="7940408" y="190500"/>
                  </a:lnTo>
                  <a:lnTo>
                    <a:pt x="7947240" y="241300"/>
                  </a:lnTo>
                  <a:lnTo>
                    <a:pt x="7947240" y="279400"/>
                  </a:lnTo>
                  <a:lnTo>
                    <a:pt x="7915994" y="292100"/>
                  </a:lnTo>
                  <a:lnTo>
                    <a:pt x="7892559" y="317500"/>
                  </a:lnTo>
                  <a:lnTo>
                    <a:pt x="7877836" y="355600"/>
                  </a:lnTo>
                  <a:lnTo>
                    <a:pt x="7872728" y="393700"/>
                  </a:lnTo>
                  <a:lnTo>
                    <a:pt x="7879148" y="431800"/>
                  </a:lnTo>
                  <a:lnTo>
                    <a:pt x="7897211" y="469900"/>
                  </a:lnTo>
                  <a:lnTo>
                    <a:pt x="7925125" y="508000"/>
                  </a:lnTo>
                  <a:lnTo>
                    <a:pt x="7961095" y="533400"/>
                  </a:lnTo>
                  <a:lnTo>
                    <a:pt x="10162238" y="533400"/>
                  </a:lnTo>
                  <a:lnTo>
                    <a:pt x="10204412" y="546100"/>
                  </a:lnTo>
                  <a:close/>
                </a:path>
                <a:path w="11156315" h="10172700">
                  <a:moveTo>
                    <a:pt x="8520718" y="533400"/>
                  </a:moveTo>
                  <a:lnTo>
                    <a:pt x="8045496" y="533400"/>
                  </a:lnTo>
                  <a:lnTo>
                    <a:pt x="8081482" y="508000"/>
                  </a:lnTo>
                  <a:lnTo>
                    <a:pt x="8109456" y="469900"/>
                  </a:lnTo>
                  <a:lnTo>
                    <a:pt x="8127585" y="431800"/>
                  </a:lnTo>
                  <a:lnTo>
                    <a:pt x="8134035" y="393700"/>
                  </a:lnTo>
                  <a:lnTo>
                    <a:pt x="8130673" y="368300"/>
                  </a:lnTo>
                  <a:lnTo>
                    <a:pt x="8121190" y="342900"/>
                  </a:lnTo>
                  <a:lnTo>
                    <a:pt x="8106486" y="317500"/>
                  </a:lnTo>
                  <a:lnTo>
                    <a:pt x="8087466" y="292100"/>
                  </a:lnTo>
                  <a:lnTo>
                    <a:pt x="8098262" y="254000"/>
                  </a:lnTo>
                  <a:lnTo>
                    <a:pt x="8104761" y="215900"/>
                  </a:lnTo>
                  <a:lnTo>
                    <a:pt x="8109571" y="190500"/>
                  </a:lnTo>
                  <a:lnTo>
                    <a:pt x="8115304" y="165100"/>
                  </a:lnTo>
                  <a:lnTo>
                    <a:pt x="8122449" y="127000"/>
                  </a:lnTo>
                  <a:lnTo>
                    <a:pt x="8130478" y="88900"/>
                  </a:lnTo>
                  <a:lnTo>
                    <a:pt x="8140233" y="50800"/>
                  </a:lnTo>
                  <a:lnTo>
                    <a:pt x="8152559" y="0"/>
                  </a:lnTo>
                  <a:lnTo>
                    <a:pt x="8488274" y="0"/>
                  </a:lnTo>
                  <a:lnTo>
                    <a:pt x="8489713" y="12700"/>
                  </a:lnTo>
                  <a:lnTo>
                    <a:pt x="8496045" y="38100"/>
                  </a:lnTo>
                  <a:lnTo>
                    <a:pt x="8497484" y="50800"/>
                  </a:lnTo>
                  <a:lnTo>
                    <a:pt x="8501545" y="76200"/>
                  </a:lnTo>
                  <a:lnTo>
                    <a:pt x="8501093" y="101600"/>
                  </a:lnTo>
                  <a:lnTo>
                    <a:pt x="8498838" y="139700"/>
                  </a:lnTo>
                  <a:lnTo>
                    <a:pt x="8497484" y="165100"/>
                  </a:lnTo>
                  <a:lnTo>
                    <a:pt x="8497484" y="241300"/>
                  </a:lnTo>
                  <a:lnTo>
                    <a:pt x="8498988" y="254000"/>
                  </a:lnTo>
                  <a:lnTo>
                    <a:pt x="8505605" y="266700"/>
                  </a:lnTo>
                  <a:lnTo>
                    <a:pt x="8507109" y="279400"/>
                  </a:lnTo>
                  <a:lnTo>
                    <a:pt x="8475700" y="292100"/>
                  </a:lnTo>
                  <a:lnTo>
                    <a:pt x="8452208" y="317500"/>
                  </a:lnTo>
                  <a:lnTo>
                    <a:pt x="8437487" y="355600"/>
                  </a:lnTo>
                  <a:lnTo>
                    <a:pt x="8432391" y="393700"/>
                  </a:lnTo>
                  <a:lnTo>
                    <a:pt x="8438800" y="431800"/>
                  </a:lnTo>
                  <a:lnTo>
                    <a:pt x="8456843" y="482600"/>
                  </a:lnTo>
                  <a:lnTo>
                    <a:pt x="8484742" y="508000"/>
                  </a:lnTo>
                  <a:lnTo>
                    <a:pt x="8520718" y="533400"/>
                  </a:lnTo>
                  <a:close/>
                </a:path>
                <a:path w="11156315" h="10172700">
                  <a:moveTo>
                    <a:pt x="9080522" y="533400"/>
                  </a:moveTo>
                  <a:lnTo>
                    <a:pt x="8605187" y="533400"/>
                  </a:lnTo>
                  <a:lnTo>
                    <a:pt x="8641153" y="508000"/>
                  </a:lnTo>
                  <a:lnTo>
                    <a:pt x="8669081" y="482600"/>
                  </a:lnTo>
                  <a:lnTo>
                    <a:pt x="8687164" y="431800"/>
                  </a:lnTo>
                  <a:lnTo>
                    <a:pt x="8693594" y="393700"/>
                  </a:lnTo>
                  <a:lnTo>
                    <a:pt x="8688643" y="355600"/>
                  </a:lnTo>
                  <a:lnTo>
                    <a:pt x="8674940" y="317500"/>
                  </a:lnTo>
                  <a:lnTo>
                    <a:pt x="8654213" y="292100"/>
                  </a:lnTo>
                  <a:lnTo>
                    <a:pt x="8628189" y="279400"/>
                  </a:lnTo>
                  <a:lnTo>
                    <a:pt x="8633722" y="241300"/>
                  </a:lnTo>
                  <a:lnTo>
                    <a:pt x="8637529" y="215900"/>
                  </a:lnTo>
                  <a:lnTo>
                    <a:pt x="8641374" y="190500"/>
                  </a:lnTo>
                  <a:lnTo>
                    <a:pt x="8647024" y="165100"/>
                  </a:lnTo>
                  <a:lnTo>
                    <a:pt x="8660820" y="127000"/>
                  </a:lnTo>
                  <a:lnTo>
                    <a:pt x="8673723" y="88900"/>
                  </a:lnTo>
                  <a:lnTo>
                    <a:pt x="8684919" y="50800"/>
                  </a:lnTo>
                  <a:lnTo>
                    <a:pt x="8693593" y="25400"/>
                  </a:lnTo>
                  <a:lnTo>
                    <a:pt x="8698977" y="12700"/>
                  </a:lnTo>
                  <a:lnTo>
                    <a:pt x="8701742" y="12700"/>
                  </a:lnTo>
                  <a:lnTo>
                    <a:pt x="8702761" y="0"/>
                  </a:lnTo>
                  <a:lnTo>
                    <a:pt x="8982634" y="0"/>
                  </a:lnTo>
                  <a:lnTo>
                    <a:pt x="9000612" y="25400"/>
                  </a:lnTo>
                  <a:lnTo>
                    <a:pt x="9014224" y="63500"/>
                  </a:lnTo>
                  <a:lnTo>
                    <a:pt x="9026089" y="88900"/>
                  </a:lnTo>
                  <a:lnTo>
                    <a:pt x="9038828" y="127000"/>
                  </a:lnTo>
                  <a:lnTo>
                    <a:pt x="9048197" y="152400"/>
                  </a:lnTo>
                  <a:lnTo>
                    <a:pt x="9051531" y="177800"/>
                  </a:lnTo>
                  <a:lnTo>
                    <a:pt x="9053119" y="215900"/>
                  </a:lnTo>
                  <a:lnTo>
                    <a:pt x="9057249" y="241300"/>
                  </a:lnTo>
                  <a:lnTo>
                    <a:pt x="9057249" y="279400"/>
                  </a:lnTo>
                  <a:lnTo>
                    <a:pt x="9031449" y="292100"/>
                  </a:lnTo>
                  <a:lnTo>
                    <a:pt x="8997116" y="355600"/>
                  </a:lnTo>
                  <a:lnTo>
                    <a:pt x="8992155" y="393700"/>
                  </a:lnTo>
                  <a:lnTo>
                    <a:pt x="8998575" y="431800"/>
                  </a:lnTo>
                  <a:lnTo>
                    <a:pt x="9016638" y="482600"/>
                  </a:lnTo>
                  <a:lnTo>
                    <a:pt x="9044552" y="508000"/>
                  </a:lnTo>
                  <a:lnTo>
                    <a:pt x="9080522" y="533400"/>
                  </a:lnTo>
                  <a:close/>
                </a:path>
                <a:path w="11156315" h="10172700">
                  <a:moveTo>
                    <a:pt x="9621083" y="533400"/>
                  </a:moveTo>
                  <a:lnTo>
                    <a:pt x="9164992" y="533400"/>
                  </a:lnTo>
                  <a:lnTo>
                    <a:pt x="9200963" y="508000"/>
                  </a:lnTo>
                  <a:lnTo>
                    <a:pt x="9228876" y="482600"/>
                  </a:lnTo>
                  <a:lnTo>
                    <a:pt x="9246939" y="431800"/>
                  </a:lnTo>
                  <a:lnTo>
                    <a:pt x="9253359" y="393700"/>
                  </a:lnTo>
                  <a:lnTo>
                    <a:pt x="9249850" y="355600"/>
                  </a:lnTo>
                  <a:lnTo>
                    <a:pt x="9239336" y="330200"/>
                  </a:lnTo>
                  <a:lnTo>
                    <a:pt x="9221837" y="304800"/>
                  </a:lnTo>
                  <a:lnTo>
                    <a:pt x="9197372" y="279400"/>
                  </a:lnTo>
                  <a:lnTo>
                    <a:pt x="9205783" y="241300"/>
                  </a:lnTo>
                  <a:lnTo>
                    <a:pt x="9226216" y="139700"/>
                  </a:lnTo>
                  <a:lnTo>
                    <a:pt x="9234628" y="101600"/>
                  </a:lnTo>
                  <a:lnTo>
                    <a:pt x="9236230" y="76200"/>
                  </a:lnTo>
                  <a:lnTo>
                    <a:pt x="9240462" y="50800"/>
                  </a:lnTo>
                  <a:lnTo>
                    <a:pt x="9246459" y="25400"/>
                  </a:lnTo>
                  <a:lnTo>
                    <a:pt x="9253359" y="0"/>
                  </a:lnTo>
                  <a:lnTo>
                    <a:pt x="9561028" y="0"/>
                  </a:lnTo>
                  <a:lnTo>
                    <a:pt x="9569349" y="38100"/>
                  </a:lnTo>
                  <a:lnTo>
                    <a:pt x="9573627" y="88900"/>
                  </a:lnTo>
                  <a:lnTo>
                    <a:pt x="9576549" y="127000"/>
                  </a:lnTo>
                  <a:lnTo>
                    <a:pt x="9580802" y="177800"/>
                  </a:lnTo>
                  <a:lnTo>
                    <a:pt x="9589073" y="215900"/>
                  </a:lnTo>
                  <a:lnTo>
                    <a:pt x="9589219" y="228600"/>
                  </a:lnTo>
                  <a:lnTo>
                    <a:pt x="9590238" y="241300"/>
                  </a:lnTo>
                  <a:lnTo>
                    <a:pt x="9593003" y="254000"/>
                  </a:lnTo>
                  <a:lnTo>
                    <a:pt x="9598387" y="279400"/>
                  </a:lnTo>
                  <a:lnTo>
                    <a:pt x="9572423" y="292100"/>
                  </a:lnTo>
                  <a:lnTo>
                    <a:pt x="9551727" y="330200"/>
                  </a:lnTo>
                  <a:lnTo>
                    <a:pt x="9538036" y="355600"/>
                  </a:lnTo>
                  <a:lnTo>
                    <a:pt x="9533087" y="393700"/>
                  </a:lnTo>
                  <a:lnTo>
                    <a:pt x="9539463" y="431800"/>
                  </a:lnTo>
                  <a:lnTo>
                    <a:pt x="9557424" y="469900"/>
                  </a:lnTo>
                  <a:lnTo>
                    <a:pt x="9585215" y="508000"/>
                  </a:lnTo>
                  <a:lnTo>
                    <a:pt x="9621083" y="533400"/>
                  </a:lnTo>
                  <a:close/>
                </a:path>
                <a:path w="11156315" h="10172700">
                  <a:moveTo>
                    <a:pt x="10162238" y="533400"/>
                  </a:moveTo>
                  <a:lnTo>
                    <a:pt x="9705531" y="533400"/>
                  </a:lnTo>
                  <a:lnTo>
                    <a:pt x="9741553" y="508000"/>
                  </a:lnTo>
                  <a:lnTo>
                    <a:pt x="9769527" y="469900"/>
                  </a:lnTo>
                  <a:lnTo>
                    <a:pt x="9787642" y="431800"/>
                  </a:lnTo>
                  <a:lnTo>
                    <a:pt x="9794083" y="393700"/>
                  </a:lnTo>
                  <a:lnTo>
                    <a:pt x="9792190" y="368300"/>
                  </a:lnTo>
                  <a:lnTo>
                    <a:pt x="9785921" y="342900"/>
                  </a:lnTo>
                  <a:lnTo>
                    <a:pt x="9774393" y="317500"/>
                  </a:lnTo>
                  <a:lnTo>
                    <a:pt x="9756724" y="304800"/>
                  </a:lnTo>
                  <a:lnTo>
                    <a:pt x="9763564" y="292100"/>
                  </a:lnTo>
                  <a:lnTo>
                    <a:pt x="9769531" y="279400"/>
                  </a:lnTo>
                  <a:lnTo>
                    <a:pt x="9773751" y="266700"/>
                  </a:lnTo>
                  <a:lnTo>
                    <a:pt x="9775352" y="254000"/>
                  </a:lnTo>
                  <a:lnTo>
                    <a:pt x="9785112" y="152400"/>
                  </a:lnTo>
                  <a:lnTo>
                    <a:pt x="9792191" y="114300"/>
                  </a:lnTo>
                  <a:lnTo>
                    <a:pt x="9803715" y="63500"/>
                  </a:lnTo>
                  <a:lnTo>
                    <a:pt x="9821921" y="12700"/>
                  </a:lnTo>
                  <a:lnTo>
                    <a:pt x="9821921" y="0"/>
                  </a:lnTo>
                  <a:lnTo>
                    <a:pt x="10055182" y="0"/>
                  </a:lnTo>
                  <a:lnTo>
                    <a:pt x="10056637" y="25400"/>
                  </a:lnTo>
                  <a:lnTo>
                    <a:pt x="10063040" y="63500"/>
                  </a:lnTo>
                  <a:lnTo>
                    <a:pt x="10073315" y="139700"/>
                  </a:lnTo>
                  <a:lnTo>
                    <a:pt x="10085530" y="190500"/>
                  </a:lnTo>
                  <a:lnTo>
                    <a:pt x="10101198" y="241300"/>
                  </a:lnTo>
                  <a:lnTo>
                    <a:pt x="10120379" y="292100"/>
                  </a:lnTo>
                  <a:lnTo>
                    <a:pt x="10101391" y="317500"/>
                  </a:lnTo>
                  <a:lnTo>
                    <a:pt x="10086759" y="342900"/>
                  </a:lnTo>
                  <a:lnTo>
                    <a:pt x="10077346" y="368300"/>
                  </a:lnTo>
                  <a:lnTo>
                    <a:pt x="10074017" y="406400"/>
                  </a:lnTo>
                  <a:lnTo>
                    <a:pt x="10080425" y="444500"/>
                  </a:lnTo>
                  <a:lnTo>
                    <a:pt x="10098456" y="482600"/>
                  </a:lnTo>
                  <a:lnTo>
                    <a:pt x="10126324" y="520700"/>
                  </a:lnTo>
                  <a:lnTo>
                    <a:pt x="10162238" y="533400"/>
                  </a:lnTo>
                  <a:close/>
                </a:path>
                <a:path w="11156315" h="10172700">
                  <a:moveTo>
                    <a:pt x="10745654" y="546100"/>
                  </a:moveTo>
                  <a:lnTo>
                    <a:pt x="10204412" y="546100"/>
                  </a:lnTo>
                  <a:lnTo>
                    <a:pt x="10246657" y="533400"/>
                  </a:lnTo>
                  <a:lnTo>
                    <a:pt x="10282653" y="520700"/>
                  </a:lnTo>
                  <a:lnTo>
                    <a:pt x="10310597" y="482600"/>
                  </a:lnTo>
                  <a:lnTo>
                    <a:pt x="10328686" y="444500"/>
                  </a:lnTo>
                  <a:lnTo>
                    <a:pt x="10335117" y="406400"/>
                  </a:lnTo>
                  <a:lnTo>
                    <a:pt x="10331930" y="381000"/>
                  </a:lnTo>
                  <a:lnTo>
                    <a:pt x="10323513" y="355600"/>
                  </a:lnTo>
                  <a:lnTo>
                    <a:pt x="10311584" y="330200"/>
                  </a:lnTo>
                  <a:lnTo>
                    <a:pt x="10297861" y="304800"/>
                  </a:lnTo>
                  <a:lnTo>
                    <a:pt x="10304819" y="279400"/>
                  </a:lnTo>
                  <a:lnTo>
                    <a:pt x="10318891" y="203200"/>
                  </a:lnTo>
                  <a:lnTo>
                    <a:pt x="10325907" y="165100"/>
                  </a:lnTo>
                  <a:lnTo>
                    <a:pt x="10334288" y="139700"/>
                  </a:lnTo>
                  <a:lnTo>
                    <a:pt x="10354620" y="63500"/>
                  </a:lnTo>
                  <a:lnTo>
                    <a:pt x="10363059" y="25400"/>
                  </a:lnTo>
                  <a:lnTo>
                    <a:pt x="10368563" y="25400"/>
                  </a:lnTo>
                  <a:lnTo>
                    <a:pt x="10371390" y="12700"/>
                  </a:lnTo>
                  <a:lnTo>
                    <a:pt x="10372431" y="12700"/>
                  </a:lnTo>
                  <a:lnTo>
                    <a:pt x="10372580" y="0"/>
                  </a:lnTo>
                  <a:lnTo>
                    <a:pt x="10614949" y="0"/>
                  </a:lnTo>
                  <a:lnTo>
                    <a:pt x="10628688" y="50800"/>
                  </a:lnTo>
                  <a:lnTo>
                    <a:pt x="10640652" y="88900"/>
                  </a:lnTo>
                  <a:lnTo>
                    <a:pt x="10649104" y="127000"/>
                  </a:lnTo>
                  <a:lnTo>
                    <a:pt x="10652308" y="165100"/>
                  </a:lnTo>
                  <a:lnTo>
                    <a:pt x="10652455" y="203200"/>
                  </a:lnTo>
                  <a:lnTo>
                    <a:pt x="10653485" y="241300"/>
                  </a:lnTo>
                  <a:lnTo>
                    <a:pt x="10656281" y="266700"/>
                  </a:lnTo>
                  <a:lnTo>
                    <a:pt x="10661725" y="304800"/>
                  </a:lnTo>
                  <a:lnTo>
                    <a:pt x="10642628" y="330200"/>
                  </a:lnTo>
                  <a:lnTo>
                    <a:pt x="10627859" y="355600"/>
                  </a:lnTo>
                  <a:lnTo>
                    <a:pt x="10618328" y="381000"/>
                  </a:lnTo>
                  <a:lnTo>
                    <a:pt x="10614949" y="406400"/>
                  </a:lnTo>
                  <a:lnTo>
                    <a:pt x="10621379" y="444500"/>
                  </a:lnTo>
                  <a:lnTo>
                    <a:pt x="10639468" y="482600"/>
                  </a:lnTo>
                  <a:lnTo>
                    <a:pt x="10667412" y="520700"/>
                  </a:lnTo>
                  <a:lnTo>
                    <a:pt x="10703408" y="533400"/>
                  </a:lnTo>
                  <a:lnTo>
                    <a:pt x="10745654" y="546100"/>
                  </a:lnTo>
                  <a:close/>
                </a:path>
                <a:path w="11156315" h="10172700">
                  <a:moveTo>
                    <a:pt x="11155980" y="546100"/>
                  </a:moveTo>
                  <a:lnTo>
                    <a:pt x="10745654" y="546100"/>
                  </a:lnTo>
                  <a:lnTo>
                    <a:pt x="10787928" y="533400"/>
                  </a:lnTo>
                  <a:lnTo>
                    <a:pt x="10823904" y="520700"/>
                  </a:lnTo>
                  <a:lnTo>
                    <a:pt x="10851802" y="482600"/>
                  </a:lnTo>
                  <a:lnTo>
                    <a:pt x="10869846" y="444500"/>
                  </a:lnTo>
                  <a:lnTo>
                    <a:pt x="10876255" y="406400"/>
                  </a:lnTo>
                  <a:lnTo>
                    <a:pt x="10872748" y="368300"/>
                  </a:lnTo>
                  <a:lnTo>
                    <a:pt x="10862246" y="342900"/>
                  </a:lnTo>
                  <a:lnTo>
                    <a:pt x="10844777" y="317500"/>
                  </a:lnTo>
                  <a:lnTo>
                    <a:pt x="10820372" y="292100"/>
                  </a:lnTo>
                  <a:lnTo>
                    <a:pt x="10827212" y="266700"/>
                  </a:lnTo>
                  <a:lnTo>
                    <a:pt x="10833179" y="254000"/>
                  </a:lnTo>
                  <a:lnTo>
                    <a:pt x="10837399" y="228600"/>
                  </a:lnTo>
                  <a:lnTo>
                    <a:pt x="10839000" y="203200"/>
                  </a:lnTo>
                  <a:lnTo>
                    <a:pt x="10845927" y="177800"/>
                  </a:lnTo>
                  <a:lnTo>
                    <a:pt x="10851884" y="152400"/>
                  </a:lnTo>
                  <a:lnTo>
                    <a:pt x="10856056" y="127000"/>
                  </a:lnTo>
                  <a:lnTo>
                    <a:pt x="10857627" y="101600"/>
                  </a:lnTo>
                  <a:lnTo>
                    <a:pt x="10856205" y="76200"/>
                  </a:lnTo>
                  <a:lnTo>
                    <a:pt x="10849944" y="25400"/>
                  </a:lnTo>
                  <a:lnTo>
                    <a:pt x="10848521" y="0"/>
                  </a:lnTo>
                  <a:lnTo>
                    <a:pt x="11155980" y="0"/>
                  </a:lnTo>
                  <a:lnTo>
                    <a:pt x="11155980" y="546100"/>
                  </a:lnTo>
                  <a:close/>
                </a:path>
                <a:path w="11156315" h="10172700">
                  <a:moveTo>
                    <a:pt x="1986861" y="558800"/>
                  </a:moveTo>
                  <a:lnTo>
                    <a:pt x="1445827" y="558800"/>
                  </a:lnTo>
                  <a:lnTo>
                    <a:pt x="1488062" y="546100"/>
                  </a:lnTo>
                  <a:lnTo>
                    <a:pt x="1524032" y="520700"/>
                  </a:lnTo>
                  <a:lnTo>
                    <a:pt x="1551946" y="495300"/>
                  </a:lnTo>
                  <a:lnTo>
                    <a:pt x="1570009" y="457200"/>
                  </a:lnTo>
                  <a:lnTo>
                    <a:pt x="1576429" y="419100"/>
                  </a:lnTo>
                  <a:lnTo>
                    <a:pt x="1574666" y="393700"/>
                  </a:lnTo>
                  <a:lnTo>
                    <a:pt x="1569391" y="368300"/>
                  </a:lnTo>
                  <a:lnTo>
                    <a:pt x="1560624" y="342900"/>
                  </a:lnTo>
                  <a:lnTo>
                    <a:pt x="1548383" y="330200"/>
                  </a:lnTo>
                  <a:lnTo>
                    <a:pt x="1548383" y="292100"/>
                  </a:lnTo>
                  <a:lnTo>
                    <a:pt x="1551441" y="254000"/>
                  </a:lnTo>
                  <a:lnTo>
                    <a:pt x="1558875" y="228600"/>
                  </a:lnTo>
                  <a:lnTo>
                    <a:pt x="1568074" y="190500"/>
                  </a:lnTo>
                  <a:lnTo>
                    <a:pt x="1576429" y="165100"/>
                  </a:lnTo>
                  <a:lnTo>
                    <a:pt x="1587431" y="127000"/>
                  </a:lnTo>
                  <a:lnTo>
                    <a:pt x="1594979" y="88900"/>
                  </a:lnTo>
                  <a:lnTo>
                    <a:pt x="1602566" y="50800"/>
                  </a:lnTo>
                  <a:lnTo>
                    <a:pt x="1613684" y="12700"/>
                  </a:lnTo>
                  <a:lnTo>
                    <a:pt x="1828318" y="12700"/>
                  </a:lnTo>
                  <a:lnTo>
                    <a:pt x="1829920" y="25400"/>
                  </a:lnTo>
                  <a:lnTo>
                    <a:pt x="1834152" y="50800"/>
                  </a:lnTo>
                  <a:lnTo>
                    <a:pt x="1840149" y="63500"/>
                  </a:lnTo>
                  <a:lnTo>
                    <a:pt x="1847049" y="76200"/>
                  </a:lnTo>
                  <a:lnTo>
                    <a:pt x="1861005" y="127000"/>
                  </a:lnTo>
                  <a:lnTo>
                    <a:pt x="1874952" y="165100"/>
                  </a:lnTo>
                  <a:lnTo>
                    <a:pt x="1888918" y="215900"/>
                  </a:lnTo>
                  <a:lnTo>
                    <a:pt x="1902933" y="266700"/>
                  </a:lnTo>
                  <a:lnTo>
                    <a:pt x="1904388" y="279400"/>
                  </a:lnTo>
                  <a:lnTo>
                    <a:pt x="1907589" y="292100"/>
                  </a:lnTo>
                  <a:lnTo>
                    <a:pt x="1910791" y="292100"/>
                  </a:lnTo>
                  <a:lnTo>
                    <a:pt x="1912246" y="304800"/>
                  </a:lnTo>
                  <a:lnTo>
                    <a:pt x="1887781" y="330200"/>
                  </a:lnTo>
                  <a:lnTo>
                    <a:pt x="1870282" y="355600"/>
                  </a:lnTo>
                  <a:lnTo>
                    <a:pt x="1859768" y="381000"/>
                  </a:lnTo>
                  <a:lnTo>
                    <a:pt x="1856260" y="419100"/>
                  </a:lnTo>
                  <a:lnTo>
                    <a:pt x="1862679" y="457200"/>
                  </a:lnTo>
                  <a:lnTo>
                    <a:pt x="1880742" y="495300"/>
                  </a:lnTo>
                  <a:lnTo>
                    <a:pt x="1908656" y="520700"/>
                  </a:lnTo>
                  <a:lnTo>
                    <a:pt x="1944626" y="546100"/>
                  </a:lnTo>
                  <a:lnTo>
                    <a:pt x="1986861" y="558800"/>
                  </a:lnTo>
                  <a:close/>
                </a:path>
                <a:path w="11156315" h="10172700">
                  <a:moveTo>
                    <a:pt x="4729184" y="558800"/>
                  </a:moveTo>
                  <a:lnTo>
                    <a:pt x="1986861" y="558800"/>
                  </a:lnTo>
                  <a:lnTo>
                    <a:pt x="2029096" y="546100"/>
                  </a:lnTo>
                  <a:lnTo>
                    <a:pt x="2065066" y="520700"/>
                  </a:lnTo>
                  <a:lnTo>
                    <a:pt x="2092980" y="495300"/>
                  </a:lnTo>
                  <a:lnTo>
                    <a:pt x="2111043" y="457200"/>
                  </a:lnTo>
                  <a:lnTo>
                    <a:pt x="2117462" y="419100"/>
                  </a:lnTo>
                  <a:lnTo>
                    <a:pt x="2114115" y="381000"/>
                  </a:lnTo>
                  <a:lnTo>
                    <a:pt x="2104656" y="355600"/>
                  </a:lnTo>
                  <a:lnTo>
                    <a:pt x="2089957" y="330200"/>
                  </a:lnTo>
                  <a:lnTo>
                    <a:pt x="2070893" y="304800"/>
                  </a:lnTo>
                  <a:lnTo>
                    <a:pt x="2083308" y="266700"/>
                  </a:lnTo>
                  <a:lnTo>
                    <a:pt x="2093065" y="215900"/>
                  </a:lnTo>
                  <a:lnTo>
                    <a:pt x="2101076" y="177800"/>
                  </a:lnTo>
                  <a:lnTo>
                    <a:pt x="2108252" y="127000"/>
                  </a:lnTo>
                  <a:lnTo>
                    <a:pt x="2110000" y="88900"/>
                  </a:lnTo>
                  <a:lnTo>
                    <a:pt x="2115250" y="63500"/>
                  </a:lnTo>
                  <a:lnTo>
                    <a:pt x="2124013" y="38100"/>
                  </a:lnTo>
                  <a:lnTo>
                    <a:pt x="2136297" y="12700"/>
                  </a:lnTo>
                  <a:lnTo>
                    <a:pt x="2406711" y="12700"/>
                  </a:lnTo>
                  <a:lnTo>
                    <a:pt x="2426914" y="63500"/>
                  </a:lnTo>
                  <a:lnTo>
                    <a:pt x="2443109" y="101600"/>
                  </a:lnTo>
                  <a:lnTo>
                    <a:pt x="2455732" y="152400"/>
                  </a:lnTo>
                  <a:lnTo>
                    <a:pt x="2465220" y="203200"/>
                  </a:lnTo>
                  <a:lnTo>
                    <a:pt x="2472012" y="254000"/>
                  </a:lnTo>
                  <a:lnTo>
                    <a:pt x="2472012" y="279400"/>
                  </a:lnTo>
                  <a:lnTo>
                    <a:pt x="2440766" y="304800"/>
                  </a:lnTo>
                  <a:lnTo>
                    <a:pt x="2417331" y="330200"/>
                  </a:lnTo>
                  <a:lnTo>
                    <a:pt x="2402609" y="368300"/>
                  </a:lnTo>
                  <a:lnTo>
                    <a:pt x="2397501" y="406400"/>
                  </a:lnTo>
                  <a:lnTo>
                    <a:pt x="2403909" y="444500"/>
                  </a:lnTo>
                  <a:lnTo>
                    <a:pt x="2421940" y="482600"/>
                  </a:lnTo>
                  <a:lnTo>
                    <a:pt x="2449807" y="520700"/>
                  </a:lnTo>
                  <a:lnTo>
                    <a:pt x="2485722" y="533400"/>
                  </a:lnTo>
                  <a:lnTo>
                    <a:pt x="2527895" y="546100"/>
                  </a:lnTo>
                  <a:lnTo>
                    <a:pt x="4687018" y="546100"/>
                  </a:lnTo>
                  <a:lnTo>
                    <a:pt x="4729184" y="558800"/>
                  </a:lnTo>
                  <a:close/>
                </a:path>
                <a:path w="11156315" h="10172700">
                  <a:moveTo>
                    <a:pt x="3087661" y="546100"/>
                  </a:moveTo>
                  <a:lnTo>
                    <a:pt x="2527895" y="546100"/>
                  </a:lnTo>
                  <a:lnTo>
                    <a:pt x="2570169" y="533400"/>
                  </a:lnTo>
                  <a:lnTo>
                    <a:pt x="2606145" y="520700"/>
                  </a:lnTo>
                  <a:lnTo>
                    <a:pt x="2634044" y="482600"/>
                  </a:lnTo>
                  <a:lnTo>
                    <a:pt x="2652087" y="444500"/>
                  </a:lnTo>
                  <a:lnTo>
                    <a:pt x="2658497" y="406400"/>
                  </a:lnTo>
                  <a:lnTo>
                    <a:pt x="2655166" y="381000"/>
                  </a:lnTo>
                  <a:lnTo>
                    <a:pt x="2645742" y="355600"/>
                  </a:lnTo>
                  <a:lnTo>
                    <a:pt x="2631079" y="330200"/>
                  </a:lnTo>
                  <a:lnTo>
                    <a:pt x="2612031" y="304800"/>
                  </a:lnTo>
                  <a:lnTo>
                    <a:pt x="2622887" y="266700"/>
                  </a:lnTo>
                  <a:lnTo>
                    <a:pt x="2629417" y="228600"/>
                  </a:lnTo>
                  <a:lnTo>
                    <a:pt x="2634238" y="190500"/>
                  </a:lnTo>
                  <a:lnTo>
                    <a:pt x="2639972" y="165100"/>
                  </a:lnTo>
                  <a:lnTo>
                    <a:pt x="2647089" y="139700"/>
                  </a:lnTo>
                  <a:lnTo>
                    <a:pt x="2655069" y="101600"/>
                  </a:lnTo>
                  <a:lnTo>
                    <a:pt x="2664814" y="50800"/>
                  </a:lnTo>
                  <a:lnTo>
                    <a:pt x="2677228" y="12700"/>
                  </a:lnTo>
                  <a:lnTo>
                    <a:pt x="3013149" y="12700"/>
                  </a:lnTo>
                  <a:lnTo>
                    <a:pt x="3014588" y="25400"/>
                  </a:lnTo>
                  <a:lnTo>
                    <a:pt x="3020921" y="50800"/>
                  </a:lnTo>
                  <a:lnTo>
                    <a:pt x="3022360" y="63500"/>
                  </a:lnTo>
                  <a:lnTo>
                    <a:pt x="3026289" y="88900"/>
                  </a:lnTo>
                  <a:lnTo>
                    <a:pt x="3025853" y="114300"/>
                  </a:lnTo>
                  <a:lnTo>
                    <a:pt x="3023670" y="139700"/>
                  </a:lnTo>
                  <a:lnTo>
                    <a:pt x="3022360" y="165100"/>
                  </a:lnTo>
                  <a:lnTo>
                    <a:pt x="3022360" y="254000"/>
                  </a:lnTo>
                  <a:lnTo>
                    <a:pt x="3023815" y="266700"/>
                  </a:lnTo>
                  <a:lnTo>
                    <a:pt x="3027017" y="266700"/>
                  </a:lnTo>
                  <a:lnTo>
                    <a:pt x="3030218" y="279400"/>
                  </a:lnTo>
                  <a:lnTo>
                    <a:pt x="3031674" y="279400"/>
                  </a:lnTo>
                  <a:lnTo>
                    <a:pt x="3000429" y="304800"/>
                  </a:lnTo>
                  <a:lnTo>
                    <a:pt x="2976993" y="330200"/>
                  </a:lnTo>
                  <a:lnTo>
                    <a:pt x="2962271" y="368300"/>
                  </a:lnTo>
                  <a:lnTo>
                    <a:pt x="2957163" y="406400"/>
                  </a:lnTo>
                  <a:lnTo>
                    <a:pt x="2963571" y="444500"/>
                  </a:lnTo>
                  <a:lnTo>
                    <a:pt x="2981609" y="482600"/>
                  </a:lnTo>
                  <a:lnTo>
                    <a:pt x="3009492" y="520700"/>
                  </a:lnTo>
                  <a:lnTo>
                    <a:pt x="3045437" y="533400"/>
                  </a:lnTo>
                  <a:lnTo>
                    <a:pt x="3087661" y="546100"/>
                  </a:lnTo>
                  <a:close/>
                </a:path>
                <a:path w="11156315" h="10172700">
                  <a:moveTo>
                    <a:pt x="4687018" y="546100"/>
                  </a:moveTo>
                  <a:lnTo>
                    <a:pt x="4188253" y="546100"/>
                  </a:lnTo>
                  <a:lnTo>
                    <a:pt x="4230527" y="533400"/>
                  </a:lnTo>
                  <a:lnTo>
                    <a:pt x="4266503" y="520700"/>
                  </a:lnTo>
                  <a:lnTo>
                    <a:pt x="4294402" y="482600"/>
                  </a:lnTo>
                  <a:lnTo>
                    <a:pt x="4312445" y="444500"/>
                  </a:lnTo>
                  <a:lnTo>
                    <a:pt x="4318855" y="406400"/>
                  </a:lnTo>
                  <a:lnTo>
                    <a:pt x="4316976" y="381000"/>
                  </a:lnTo>
                  <a:lnTo>
                    <a:pt x="4310731" y="355600"/>
                  </a:lnTo>
                  <a:lnTo>
                    <a:pt x="4299208" y="330200"/>
                  </a:lnTo>
                  <a:lnTo>
                    <a:pt x="4281496" y="304800"/>
                  </a:lnTo>
                  <a:lnTo>
                    <a:pt x="4288439" y="292100"/>
                  </a:lnTo>
                  <a:lnTo>
                    <a:pt x="4294432" y="292100"/>
                  </a:lnTo>
                  <a:lnTo>
                    <a:pt x="4298639" y="279400"/>
                  </a:lnTo>
                  <a:lnTo>
                    <a:pt x="4300227" y="266700"/>
                  </a:lnTo>
                  <a:lnTo>
                    <a:pt x="4305171" y="215900"/>
                  </a:lnTo>
                  <a:lnTo>
                    <a:pt x="4310076" y="165100"/>
                  </a:lnTo>
                  <a:lnTo>
                    <a:pt x="4317186" y="114300"/>
                  </a:lnTo>
                  <a:lnTo>
                    <a:pt x="4328747" y="76200"/>
                  </a:lnTo>
                  <a:lnTo>
                    <a:pt x="4347003" y="25400"/>
                  </a:lnTo>
                  <a:lnTo>
                    <a:pt x="4347003" y="12700"/>
                  </a:lnTo>
                  <a:lnTo>
                    <a:pt x="4580161" y="12700"/>
                  </a:lnTo>
                  <a:lnTo>
                    <a:pt x="4581616" y="38100"/>
                  </a:lnTo>
                  <a:lnTo>
                    <a:pt x="4588020" y="76200"/>
                  </a:lnTo>
                  <a:lnTo>
                    <a:pt x="4598118" y="152400"/>
                  </a:lnTo>
                  <a:lnTo>
                    <a:pt x="4610341" y="203200"/>
                  </a:lnTo>
                  <a:lnTo>
                    <a:pt x="4626076" y="254000"/>
                  </a:lnTo>
                  <a:lnTo>
                    <a:pt x="4645255" y="304800"/>
                  </a:lnTo>
                  <a:lnTo>
                    <a:pt x="4626158" y="330200"/>
                  </a:lnTo>
                  <a:lnTo>
                    <a:pt x="4611389" y="355600"/>
                  </a:lnTo>
                  <a:lnTo>
                    <a:pt x="4601858" y="381000"/>
                  </a:lnTo>
                  <a:lnTo>
                    <a:pt x="4598479" y="419100"/>
                  </a:lnTo>
                  <a:lnTo>
                    <a:pt x="4604929" y="457200"/>
                  </a:lnTo>
                  <a:lnTo>
                    <a:pt x="4623057" y="495300"/>
                  </a:lnTo>
                  <a:lnTo>
                    <a:pt x="4651031" y="520700"/>
                  </a:lnTo>
                  <a:lnTo>
                    <a:pt x="4687018" y="546100"/>
                  </a:lnTo>
                  <a:close/>
                </a:path>
                <a:path w="11156315" h="10172700">
                  <a:moveTo>
                    <a:pt x="5270322" y="558800"/>
                  </a:moveTo>
                  <a:lnTo>
                    <a:pt x="4729184" y="558800"/>
                  </a:lnTo>
                  <a:lnTo>
                    <a:pt x="4771418" y="546100"/>
                  </a:lnTo>
                  <a:lnTo>
                    <a:pt x="4807389" y="520700"/>
                  </a:lnTo>
                  <a:lnTo>
                    <a:pt x="4835303" y="495300"/>
                  </a:lnTo>
                  <a:lnTo>
                    <a:pt x="4853366" y="457200"/>
                  </a:lnTo>
                  <a:lnTo>
                    <a:pt x="4859785" y="419100"/>
                  </a:lnTo>
                  <a:lnTo>
                    <a:pt x="4856600" y="381000"/>
                  </a:lnTo>
                  <a:lnTo>
                    <a:pt x="4848195" y="368300"/>
                  </a:lnTo>
                  <a:lnTo>
                    <a:pt x="4836297" y="342900"/>
                  </a:lnTo>
                  <a:lnTo>
                    <a:pt x="4822633" y="317500"/>
                  </a:lnTo>
                  <a:lnTo>
                    <a:pt x="4829588" y="292100"/>
                  </a:lnTo>
                  <a:lnTo>
                    <a:pt x="4843575" y="215900"/>
                  </a:lnTo>
                  <a:lnTo>
                    <a:pt x="4850471" y="177800"/>
                  </a:lnTo>
                  <a:lnTo>
                    <a:pt x="4858941" y="139700"/>
                  </a:lnTo>
                  <a:lnTo>
                    <a:pt x="4869177" y="114300"/>
                  </a:lnTo>
                  <a:lnTo>
                    <a:pt x="4879374" y="76200"/>
                  </a:lnTo>
                  <a:lnTo>
                    <a:pt x="4887727" y="38100"/>
                  </a:lnTo>
                  <a:lnTo>
                    <a:pt x="4893231" y="38100"/>
                  </a:lnTo>
                  <a:lnTo>
                    <a:pt x="4896058" y="25400"/>
                  </a:lnTo>
                  <a:lnTo>
                    <a:pt x="4897099" y="25400"/>
                  </a:lnTo>
                  <a:lnTo>
                    <a:pt x="4897248" y="12700"/>
                  </a:lnTo>
                  <a:lnTo>
                    <a:pt x="5139823" y="12700"/>
                  </a:lnTo>
                  <a:lnTo>
                    <a:pt x="5157373" y="50800"/>
                  </a:lnTo>
                  <a:lnTo>
                    <a:pt x="5168839" y="101600"/>
                  </a:lnTo>
                  <a:lnTo>
                    <a:pt x="5175085" y="139700"/>
                  </a:lnTo>
                  <a:lnTo>
                    <a:pt x="5176976" y="177800"/>
                  </a:lnTo>
                  <a:lnTo>
                    <a:pt x="5177123" y="215900"/>
                  </a:lnTo>
                  <a:lnTo>
                    <a:pt x="5178153" y="254000"/>
                  </a:lnTo>
                  <a:lnTo>
                    <a:pt x="5180949" y="279400"/>
                  </a:lnTo>
                  <a:lnTo>
                    <a:pt x="5186393" y="304800"/>
                  </a:lnTo>
                  <a:lnTo>
                    <a:pt x="5167269" y="330200"/>
                  </a:lnTo>
                  <a:lnTo>
                    <a:pt x="5152540" y="355600"/>
                  </a:lnTo>
                  <a:lnTo>
                    <a:pt x="5143069" y="381000"/>
                  </a:lnTo>
                  <a:lnTo>
                    <a:pt x="5139720" y="419100"/>
                  </a:lnTo>
                  <a:lnTo>
                    <a:pt x="5146130" y="457200"/>
                  </a:lnTo>
                  <a:lnTo>
                    <a:pt x="5164173" y="495300"/>
                  </a:lnTo>
                  <a:lnTo>
                    <a:pt x="5192072" y="520700"/>
                  </a:lnTo>
                  <a:lnTo>
                    <a:pt x="5228047" y="546100"/>
                  </a:lnTo>
                  <a:lnTo>
                    <a:pt x="5270322" y="558800"/>
                  </a:lnTo>
                  <a:close/>
                </a:path>
                <a:path w="11156315" h="10172700">
                  <a:moveTo>
                    <a:pt x="5782897" y="558800"/>
                  </a:moveTo>
                  <a:lnTo>
                    <a:pt x="5270322" y="558800"/>
                  </a:lnTo>
                  <a:lnTo>
                    <a:pt x="5312567" y="546100"/>
                  </a:lnTo>
                  <a:lnTo>
                    <a:pt x="5348563" y="520700"/>
                  </a:lnTo>
                  <a:lnTo>
                    <a:pt x="5376508" y="495300"/>
                  </a:lnTo>
                  <a:lnTo>
                    <a:pt x="5394596" y="457200"/>
                  </a:lnTo>
                  <a:lnTo>
                    <a:pt x="5401027" y="419100"/>
                  </a:lnTo>
                  <a:lnTo>
                    <a:pt x="5397502" y="381000"/>
                  </a:lnTo>
                  <a:lnTo>
                    <a:pt x="5386952" y="355600"/>
                  </a:lnTo>
                  <a:lnTo>
                    <a:pt x="5369418" y="330200"/>
                  </a:lnTo>
                  <a:lnTo>
                    <a:pt x="5344936" y="304800"/>
                  </a:lnTo>
                  <a:lnTo>
                    <a:pt x="5351776" y="279400"/>
                  </a:lnTo>
                  <a:lnTo>
                    <a:pt x="5357743" y="254000"/>
                  </a:lnTo>
                  <a:lnTo>
                    <a:pt x="5361963" y="241300"/>
                  </a:lnTo>
                  <a:lnTo>
                    <a:pt x="5363564" y="215900"/>
                  </a:lnTo>
                  <a:lnTo>
                    <a:pt x="5370404" y="190500"/>
                  </a:lnTo>
                  <a:lnTo>
                    <a:pt x="5376371" y="165100"/>
                  </a:lnTo>
                  <a:lnTo>
                    <a:pt x="5380591" y="139700"/>
                  </a:lnTo>
                  <a:lnTo>
                    <a:pt x="5382192" y="114300"/>
                  </a:lnTo>
                  <a:lnTo>
                    <a:pt x="5380737" y="88900"/>
                  </a:lnTo>
                  <a:lnTo>
                    <a:pt x="5374333" y="38100"/>
                  </a:lnTo>
                  <a:lnTo>
                    <a:pt x="5372878" y="12700"/>
                  </a:lnTo>
                  <a:lnTo>
                    <a:pt x="5717699" y="12700"/>
                  </a:lnTo>
                  <a:lnTo>
                    <a:pt x="5719155" y="38100"/>
                  </a:lnTo>
                  <a:lnTo>
                    <a:pt x="5725558" y="88900"/>
                  </a:lnTo>
                  <a:lnTo>
                    <a:pt x="5727013" y="101600"/>
                  </a:lnTo>
                  <a:lnTo>
                    <a:pt x="5727013" y="215900"/>
                  </a:lnTo>
                  <a:lnTo>
                    <a:pt x="5728452" y="241300"/>
                  </a:lnTo>
                  <a:lnTo>
                    <a:pt x="5734785" y="266700"/>
                  </a:lnTo>
                  <a:lnTo>
                    <a:pt x="5736224" y="279400"/>
                  </a:lnTo>
                  <a:lnTo>
                    <a:pt x="5703463" y="304800"/>
                  </a:lnTo>
                  <a:lnTo>
                    <a:pt x="5676796" y="330200"/>
                  </a:lnTo>
                  <a:lnTo>
                    <a:pt x="5658860" y="368300"/>
                  </a:lnTo>
                  <a:lnTo>
                    <a:pt x="5652295" y="419100"/>
                  </a:lnTo>
                  <a:lnTo>
                    <a:pt x="5658715" y="457200"/>
                  </a:lnTo>
                  <a:lnTo>
                    <a:pt x="5676778" y="495300"/>
                  </a:lnTo>
                  <a:lnTo>
                    <a:pt x="5704691" y="520700"/>
                  </a:lnTo>
                  <a:lnTo>
                    <a:pt x="5740662" y="546100"/>
                  </a:lnTo>
                  <a:lnTo>
                    <a:pt x="5782897" y="558800"/>
                  </a:lnTo>
                  <a:close/>
                </a:path>
                <a:path w="11156315" h="10172700">
                  <a:moveTo>
                    <a:pt x="6370811" y="558800"/>
                  </a:moveTo>
                  <a:lnTo>
                    <a:pt x="5782897" y="558800"/>
                  </a:lnTo>
                  <a:lnTo>
                    <a:pt x="5825171" y="546100"/>
                  </a:lnTo>
                  <a:lnTo>
                    <a:pt x="5861147" y="520700"/>
                  </a:lnTo>
                  <a:lnTo>
                    <a:pt x="5889046" y="495300"/>
                  </a:lnTo>
                  <a:lnTo>
                    <a:pt x="5907089" y="457200"/>
                  </a:lnTo>
                  <a:lnTo>
                    <a:pt x="5913498" y="419100"/>
                  </a:lnTo>
                  <a:lnTo>
                    <a:pt x="5910166" y="381000"/>
                  </a:lnTo>
                  <a:lnTo>
                    <a:pt x="5900731" y="355600"/>
                  </a:lnTo>
                  <a:lnTo>
                    <a:pt x="5886037" y="330200"/>
                  </a:lnTo>
                  <a:lnTo>
                    <a:pt x="5866929" y="304800"/>
                  </a:lnTo>
                  <a:lnTo>
                    <a:pt x="5868548" y="279400"/>
                  </a:lnTo>
                  <a:lnTo>
                    <a:pt x="5872815" y="254000"/>
                  </a:lnTo>
                  <a:lnTo>
                    <a:pt x="5878848" y="228600"/>
                  </a:lnTo>
                  <a:lnTo>
                    <a:pt x="5885764" y="203200"/>
                  </a:lnTo>
                  <a:lnTo>
                    <a:pt x="5894421" y="165100"/>
                  </a:lnTo>
                  <a:lnTo>
                    <a:pt x="5906591" y="114300"/>
                  </a:lnTo>
                  <a:lnTo>
                    <a:pt x="5922292" y="63500"/>
                  </a:lnTo>
                  <a:lnTo>
                    <a:pt x="5941544" y="12700"/>
                  </a:lnTo>
                  <a:lnTo>
                    <a:pt x="6230792" y="12700"/>
                  </a:lnTo>
                  <a:lnTo>
                    <a:pt x="6258837" y="165100"/>
                  </a:lnTo>
                  <a:lnTo>
                    <a:pt x="6258983" y="190500"/>
                  </a:lnTo>
                  <a:lnTo>
                    <a:pt x="6260002" y="228600"/>
                  </a:lnTo>
                  <a:lnTo>
                    <a:pt x="6262767" y="279400"/>
                  </a:lnTo>
                  <a:lnTo>
                    <a:pt x="6268151" y="330200"/>
                  </a:lnTo>
                  <a:lnTo>
                    <a:pt x="6255911" y="355600"/>
                  </a:lnTo>
                  <a:lnTo>
                    <a:pt x="6247143" y="368300"/>
                  </a:lnTo>
                  <a:lnTo>
                    <a:pt x="6241869" y="393700"/>
                  </a:lnTo>
                  <a:lnTo>
                    <a:pt x="6240106" y="419100"/>
                  </a:lnTo>
                  <a:lnTo>
                    <a:pt x="6246517" y="457200"/>
                  </a:lnTo>
                  <a:lnTo>
                    <a:pt x="6264566" y="495300"/>
                  </a:lnTo>
                  <a:lnTo>
                    <a:pt x="6292480" y="520700"/>
                  </a:lnTo>
                  <a:lnTo>
                    <a:pt x="6328486" y="546100"/>
                  </a:lnTo>
                  <a:lnTo>
                    <a:pt x="6370811" y="558800"/>
                  </a:lnTo>
                  <a:close/>
                </a:path>
                <a:path w="11156315" h="10172700">
                  <a:moveTo>
                    <a:pt x="11155980" y="558800"/>
                  </a:moveTo>
                  <a:lnTo>
                    <a:pt x="6370811" y="558800"/>
                  </a:lnTo>
                  <a:lnTo>
                    <a:pt x="6413046" y="546100"/>
                  </a:lnTo>
                  <a:lnTo>
                    <a:pt x="6449017" y="520700"/>
                  </a:lnTo>
                  <a:lnTo>
                    <a:pt x="6476930" y="495300"/>
                  </a:lnTo>
                  <a:lnTo>
                    <a:pt x="6494993" y="457200"/>
                  </a:lnTo>
                  <a:lnTo>
                    <a:pt x="6501413" y="419100"/>
                  </a:lnTo>
                  <a:lnTo>
                    <a:pt x="6499809" y="393700"/>
                  </a:lnTo>
                  <a:lnTo>
                    <a:pt x="6495566" y="368300"/>
                  </a:lnTo>
                  <a:lnTo>
                    <a:pt x="6489538" y="355600"/>
                  </a:lnTo>
                  <a:lnTo>
                    <a:pt x="6482578" y="342900"/>
                  </a:lnTo>
                  <a:lnTo>
                    <a:pt x="6489538" y="330200"/>
                  </a:lnTo>
                  <a:lnTo>
                    <a:pt x="6495566" y="317500"/>
                  </a:lnTo>
                  <a:lnTo>
                    <a:pt x="6499809" y="304800"/>
                  </a:lnTo>
                  <a:lnTo>
                    <a:pt x="6501413" y="292100"/>
                  </a:lnTo>
                  <a:lnTo>
                    <a:pt x="6501413" y="203200"/>
                  </a:lnTo>
                  <a:lnTo>
                    <a:pt x="6515383" y="152400"/>
                  </a:lnTo>
                  <a:lnTo>
                    <a:pt x="6529354" y="114300"/>
                  </a:lnTo>
                  <a:lnTo>
                    <a:pt x="6536312" y="88900"/>
                  </a:lnTo>
                  <a:lnTo>
                    <a:pt x="6557400" y="12700"/>
                  </a:lnTo>
                  <a:lnTo>
                    <a:pt x="6753302" y="12700"/>
                  </a:lnTo>
                  <a:lnTo>
                    <a:pt x="6757028" y="63500"/>
                  </a:lnTo>
                  <a:lnTo>
                    <a:pt x="6760030" y="165100"/>
                  </a:lnTo>
                  <a:lnTo>
                    <a:pt x="6763786" y="215900"/>
                  </a:lnTo>
                  <a:lnTo>
                    <a:pt x="6772033" y="266700"/>
                  </a:lnTo>
                  <a:lnTo>
                    <a:pt x="6773636" y="292100"/>
                  </a:lnTo>
                  <a:lnTo>
                    <a:pt x="6777867" y="317500"/>
                  </a:lnTo>
                  <a:lnTo>
                    <a:pt x="6783864" y="342900"/>
                  </a:lnTo>
                  <a:lnTo>
                    <a:pt x="6790764" y="381000"/>
                  </a:lnTo>
                  <a:lnTo>
                    <a:pt x="6790764" y="406400"/>
                  </a:lnTo>
                  <a:lnTo>
                    <a:pt x="6797173" y="444500"/>
                  </a:lnTo>
                  <a:lnTo>
                    <a:pt x="6815211" y="482600"/>
                  </a:lnTo>
                  <a:lnTo>
                    <a:pt x="6843094" y="520700"/>
                  </a:lnTo>
                  <a:lnTo>
                    <a:pt x="6879039" y="533400"/>
                  </a:lnTo>
                  <a:lnTo>
                    <a:pt x="6921263" y="546100"/>
                  </a:lnTo>
                  <a:lnTo>
                    <a:pt x="11155980" y="546100"/>
                  </a:lnTo>
                  <a:lnTo>
                    <a:pt x="11155980" y="558800"/>
                  </a:lnTo>
                  <a:close/>
                </a:path>
                <a:path w="11156315" h="10172700">
                  <a:moveTo>
                    <a:pt x="11155980" y="10172700"/>
                  </a:moveTo>
                  <a:lnTo>
                    <a:pt x="0" y="10172700"/>
                  </a:lnTo>
                  <a:lnTo>
                    <a:pt x="0" y="25400"/>
                  </a:lnTo>
                  <a:lnTo>
                    <a:pt x="298665" y="25400"/>
                  </a:lnTo>
                  <a:lnTo>
                    <a:pt x="300104" y="38100"/>
                  </a:lnTo>
                  <a:lnTo>
                    <a:pt x="306436" y="88900"/>
                  </a:lnTo>
                  <a:lnTo>
                    <a:pt x="307876" y="114300"/>
                  </a:lnTo>
                  <a:lnTo>
                    <a:pt x="307876" y="228600"/>
                  </a:lnTo>
                  <a:lnTo>
                    <a:pt x="309331" y="241300"/>
                  </a:lnTo>
                  <a:lnTo>
                    <a:pt x="312533" y="266700"/>
                  </a:lnTo>
                  <a:lnTo>
                    <a:pt x="315734" y="279400"/>
                  </a:lnTo>
                  <a:lnTo>
                    <a:pt x="317190" y="292100"/>
                  </a:lnTo>
                  <a:lnTo>
                    <a:pt x="284473" y="317500"/>
                  </a:lnTo>
                  <a:lnTo>
                    <a:pt x="257800" y="342900"/>
                  </a:lnTo>
                  <a:lnTo>
                    <a:pt x="239841" y="381000"/>
                  </a:lnTo>
                  <a:lnTo>
                    <a:pt x="233261" y="419100"/>
                  </a:lnTo>
                  <a:lnTo>
                    <a:pt x="239681" y="469900"/>
                  </a:lnTo>
                  <a:lnTo>
                    <a:pt x="257744" y="508000"/>
                  </a:lnTo>
                  <a:lnTo>
                    <a:pt x="285657" y="533400"/>
                  </a:lnTo>
                  <a:lnTo>
                    <a:pt x="321628" y="558800"/>
                  </a:lnTo>
                  <a:lnTo>
                    <a:pt x="11155980" y="558800"/>
                  </a:lnTo>
                  <a:lnTo>
                    <a:pt x="11155980" y="10172700"/>
                  </a:lnTo>
                  <a:close/>
                </a:path>
                <a:path w="11156315" h="10172700">
                  <a:moveTo>
                    <a:pt x="853101" y="558800"/>
                  </a:moveTo>
                  <a:lnTo>
                    <a:pt x="406097" y="558800"/>
                  </a:lnTo>
                  <a:lnTo>
                    <a:pt x="442068" y="533400"/>
                  </a:lnTo>
                  <a:lnTo>
                    <a:pt x="469981" y="508000"/>
                  </a:lnTo>
                  <a:lnTo>
                    <a:pt x="488045" y="469900"/>
                  </a:lnTo>
                  <a:lnTo>
                    <a:pt x="494464" y="419100"/>
                  </a:lnTo>
                  <a:lnTo>
                    <a:pt x="491101" y="393700"/>
                  </a:lnTo>
                  <a:lnTo>
                    <a:pt x="481606" y="368300"/>
                  </a:lnTo>
                  <a:lnTo>
                    <a:pt x="466872" y="342900"/>
                  </a:lnTo>
                  <a:lnTo>
                    <a:pt x="447791" y="317500"/>
                  </a:lnTo>
                  <a:lnTo>
                    <a:pt x="449408" y="292100"/>
                  </a:lnTo>
                  <a:lnTo>
                    <a:pt x="453664" y="266700"/>
                  </a:lnTo>
                  <a:lnTo>
                    <a:pt x="459666" y="241300"/>
                  </a:lnTo>
                  <a:lnTo>
                    <a:pt x="466522" y="215900"/>
                  </a:lnTo>
                  <a:lnTo>
                    <a:pt x="475210" y="165100"/>
                  </a:lnTo>
                  <a:lnTo>
                    <a:pt x="487440" y="114300"/>
                  </a:lnTo>
                  <a:lnTo>
                    <a:pt x="503181" y="76200"/>
                  </a:lnTo>
                  <a:lnTo>
                    <a:pt x="522406" y="25400"/>
                  </a:lnTo>
                  <a:lnTo>
                    <a:pt x="755564" y="25400"/>
                  </a:lnTo>
                  <a:lnTo>
                    <a:pt x="762491" y="63500"/>
                  </a:lnTo>
                  <a:lnTo>
                    <a:pt x="769457" y="101600"/>
                  </a:lnTo>
                  <a:lnTo>
                    <a:pt x="776462" y="139700"/>
                  </a:lnTo>
                  <a:lnTo>
                    <a:pt x="783505" y="165100"/>
                  </a:lnTo>
                  <a:lnTo>
                    <a:pt x="783651" y="203200"/>
                  </a:lnTo>
                  <a:lnTo>
                    <a:pt x="784670" y="241300"/>
                  </a:lnTo>
                  <a:lnTo>
                    <a:pt x="787435" y="292100"/>
                  </a:lnTo>
                  <a:lnTo>
                    <a:pt x="792819" y="342900"/>
                  </a:lnTo>
                  <a:lnTo>
                    <a:pt x="780491" y="355600"/>
                  </a:lnTo>
                  <a:lnTo>
                    <a:pt x="771734" y="381000"/>
                  </a:lnTo>
                  <a:lnTo>
                    <a:pt x="766508" y="406400"/>
                  </a:lnTo>
                  <a:lnTo>
                    <a:pt x="764774" y="419100"/>
                  </a:lnTo>
                  <a:lnTo>
                    <a:pt x="771184" y="469900"/>
                  </a:lnTo>
                  <a:lnTo>
                    <a:pt x="789227" y="508000"/>
                  </a:lnTo>
                  <a:lnTo>
                    <a:pt x="817126" y="533400"/>
                  </a:lnTo>
                  <a:lnTo>
                    <a:pt x="853101" y="558800"/>
                  </a:lnTo>
                  <a:close/>
                </a:path>
                <a:path w="11156315" h="10172700">
                  <a:moveTo>
                    <a:pt x="1445827" y="558800"/>
                  </a:moveTo>
                  <a:lnTo>
                    <a:pt x="937610" y="558800"/>
                  </a:lnTo>
                  <a:lnTo>
                    <a:pt x="973581" y="533400"/>
                  </a:lnTo>
                  <a:lnTo>
                    <a:pt x="1001495" y="508000"/>
                  </a:lnTo>
                  <a:lnTo>
                    <a:pt x="1019558" y="469900"/>
                  </a:lnTo>
                  <a:lnTo>
                    <a:pt x="1025977" y="419100"/>
                  </a:lnTo>
                  <a:lnTo>
                    <a:pt x="1024375" y="406400"/>
                  </a:lnTo>
                  <a:lnTo>
                    <a:pt x="1020143" y="381000"/>
                  </a:lnTo>
                  <a:lnTo>
                    <a:pt x="1014146" y="368300"/>
                  </a:lnTo>
                  <a:lnTo>
                    <a:pt x="1007246" y="342900"/>
                  </a:lnTo>
                  <a:lnTo>
                    <a:pt x="1014146" y="342900"/>
                  </a:lnTo>
                  <a:lnTo>
                    <a:pt x="1020143" y="330200"/>
                  </a:lnTo>
                  <a:lnTo>
                    <a:pt x="1024375" y="317500"/>
                  </a:lnTo>
                  <a:lnTo>
                    <a:pt x="1025977" y="304800"/>
                  </a:lnTo>
                  <a:lnTo>
                    <a:pt x="1025977" y="203200"/>
                  </a:lnTo>
                  <a:lnTo>
                    <a:pt x="1032934" y="190500"/>
                  </a:lnTo>
                  <a:lnTo>
                    <a:pt x="1046963" y="139700"/>
                  </a:lnTo>
                  <a:lnTo>
                    <a:pt x="1053919" y="127000"/>
                  </a:lnTo>
                  <a:lnTo>
                    <a:pt x="1075006" y="50800"/>
                  </a:lnTo>
                  <a:lnTo>
                    <a:pt x="1081964" y="25400"/>
                  </a:lnTo>
                  <a:lnTo>
                    <a:pt x="1277763" y="25400"/>
                  </a:lnTo>
                  <a:lnTo>
                    <a:pt x="1281529" y="76200"/>
                  </a:lnTo>
                  <a:lnTo>
                    <a:pt x="1284521" y="177800"/>
                  </a:lnTo>
                  <a:lnTo>
                    <a:pt x="1288258" y="228600"/>
                  </a:lnTo>
                  <a:lnTo>
                    <a:pt x="1296494" y="279400"/>
                  </a:lnTo>
                  <a:lnTo>
                    <a:pt x="1298082" y="292100"/>
                  </a:lnTo>
                  <a:lnTo>
                    <a:pt x="1302290" y="330200"/>
                  </a:lnTo>
                  <a:lnTo>
                    <a:pt x="1308282" y="355600"/>
                  </a:lnTo>
                  <a:lnTo>
                    <a:pt x="1315226" y="381000"/>
                  </a:lnTo>
                  <a:lnTo>
                    <a:pt x="1315226" y="419100"/>
                  </a:lnTo>
                  <a:lnTo>
                    <a:pt x="1321635" y="457200"/>
                  </a:lnTo>
                  <a:lnTo>
                    <a:pt x="1339679" y="495300"/>
                  </a:lnTo>
                  <a:lnTo>
                    <a:pt x="1367577" y="520700"/>
                  </a:lnTo>
                  <a:lnTo>
                    <a:pt x="1403553" y="546100"/>
                  </a:lnTo>
                  <a:lnTo>
                    <a:pt x="1445827" y="558800"/>
                  </a:lnTo>
                  <a:close/>
                </a:path>
              </a:pathLst>
            </a:custGeom>
            <a:solidFill>
              <a:srgbClr val="FAF9F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16510" y="1295407"/>
              <a:ext cx="792923" cy="68102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4301557" y="884888"/>
              <a:ext cx="196215" cy="447675"/>
            </a:xfrm>
            <a:custGeom>
              <a:avLst/>
              <a:gdLst/>
              <a:ahLst/>
              <a:cxnLst/>
              <a:rect l="l" t="t" r="r" b="b"/>
              <a:pathLst>
                <a:path w="196214" h="447675">
                  <a:moveTo>
                    <a:pt x="139811" y="447566"/>
                  </a:moveTo>
                  <a:lnTo>
                    <a:pt x="0" y="18523"/>
                  </a:lnTo>
                  <a:lnTo>
                    <a:pt x="55883" y="0"/>
                  </a:lnTo>
                  <a:lnTo>
                    <a:pt x="195798" y="428939"/>
                  </a:lnTo>
                  <a:lnTo>
                    <a:pt x="139811" y="447566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835034" y="203862"/>
              <a:ext cx="882650" cy="949960"/>
            </a:xfrm>
            <a:custGeom>
              <a:avLst/>
              <a:gdLst/>
              <a:ahLst/>
              <a:cxnLst/>
              <a:rect l="l" t="t" r="r" b="b"/>
              <a:pathLst>
                <a:path w="882650" h="949960">
                  <a:moveTo>
                    <a:pt x="339782" y="949375"/>
                  </a:moveTo>
                  <a:lnTo>
                    <a:pt x="291861" y="948942"/>
                  </a:lnTo>
                  <a:lnTo>
                    <a:pt x="248020" y="943883"/>
                  </a:lnTo>
                  <a:lnTo>
                    <a:pt x="208890" y="934198"/>
                  </a:lnTo>
                  <a:lnTo>
                    <a:pt x="147281" y="900947"/>
                  </a:lnTo>
                  <a:lnTo>
                    <a:pt x="112077" y="849186"/>
                  </a:lnTo>
                  <a:lnTo>
                    <a:pt x="106632" y="842068"/>
                  </a:lnTo>
                  <a:lnTo>
                    <a:pt x="106967" y="763607"/>
                  </a:lnTo>
                  <a:lnTo>
                    <a:pt x="125571" y="706106"/>
                  </a:lnTo>
                  <a:lnTo>
                    <a:pt x="150414" y="653096"/>
                  </a:lnTo>
                  <a:lnTo>
                    <a:pt x="173438" y="609032"/>
                  </a:lnTo>
                  <a:lnTo>
                    <a:pt x="186588" y="578369"/>
                  </a:lnTo>
                  <a:lnTo>
                    <a:pt x="192870" y="486711"/>
                  </a:lnTo>
                  <a:lnTo>
                    <a:pt x="192646" y="428638"/>
                  </a:lnTo>
                  <a:lnTo>
                    <a:pt x="182998" y="382655"/>
                  </a:lnTo>
                  <a:lnTo>
                    <a:pt x="158543" y="363951"/>
                  </a:lnTo>
                  <a:lnTo>
                    <a:pt x="124191" y="354562"/>
                  </a:lnTo>
                  <a:lnTo>
                    <a:pt x="89383" y="329068"/>
                  </a:lnTo>
                  <a:lnTo>
                    <a:pt x="55896" y="291485"/>
                  </a:lnTo>
                  <a:lnTo>
                    <a:pt x="25509" y="245824"/>
                  </a:lnTo>
                  <a:lnTo>
                    <a:pt x="0" y="196101"/>
                  </a:lnTo>
                  <a:lnTo>
                    <a:pt x="214530" y="84028"/>
                  </a:lnTo>
                  <a:lnTo>
                    <a:pt x="242678" y="130803"/>
                  </a:lnTo>
                  <a:lnTo>
                    <a:pt x="223947" y="84028"/>
                  </a:lnTo>
                  <a:lnTo>
                    <a:pt x="531616" y="0"/>
                  </a:lnTo>
                  <a:lnTo>
                    <a:pt x="544930" y="52960"/>
                  </a:lnTo>
                  <a:lnTo>
                    <a:pt x="550623" y="107718"/>
                  </a:lnTo>
                  <a:lnTo>
                    <a:pt x="547807" y="159343"/>
                  </a:lnTo>
                  <a:lnTo>
                    <a:pt x="535593" y="202900"/>
                  </a:lnTo>
                  <a:lnTo>
                    <a:pt x="513092" y="233459"/>
                  </a:lnTo>
                  <a:lnTo>
                    <a:pt x="504112" y="268091"/>
                  </a:lnTo>
                  <a:lnTo>
                    <a:pt x="524230" y="311207"/>
                  </a:lnTo>
                  <a:lnTo>
                    <a:pt x="560026" y="355645"/>
                  </a:lnTo>
                  <a:lnTo>
                    <a:pt x="624962" y="419833"/>
                  </a:lnTo>
                  <a:lnTo>
                    <a:pt x="764877" y="485338"/>
                  </a:lnTo>
                  <a:lnTo>
                    <a:pt x="803386" y="495654"/>
                  </a:lnTo>
                  <a:lnTo>
                    <a:pt x="834900" y="513071"/>
                  </a:lnTo>
                  <a:lnTo>
                    <a:pt x="859370" y="537552"/>
                  </a:lnTo>
                  <a:lnTo>
                    <a:pt x="876748" y="569056"/>
                  </a:lnTo>
                  <a:lnTo>
                    <a:pt x="882647" y="598333"/>
                  </a:lnTo>
                  <a:lnTo>
                    <a:pt x="880216" y="629752"/>
                  </a:lnTo>
                  <a:lnTo>
                    <a:pt x="852214" y="696489"/>
                  </a:lnTo>
                  <a:lnTo>
                    <a:pt x="827564" y="730548"/>
                  </a:lnTo>
                  <a:lnTo>
                    <a:pt x="796431" y="764227"/>
                  </a:lnTo>
                  <a:lnTo>
                    <a:pt x="759276" y="796895"/>
                  </a:lnTo>
                  <a:lnTo>
                    <a:pt x="716560" y="827923"/>
                  </a:lnTo>
                  <a:lnTo>
                    <a:pt x="668745" y="856680"/>
                  </a:lnTo>
                  <a:lnTo>
                    <a:pt x="616291" y="882536"/>
                  </a:lnTo>
                  <a:lnTo>
                    <a:pt x="559661" y="904860"/>
                  </a:lnTo>
                  <a:lnTo>
                    <a:pt x="501723" y="922925"/>
                  </a:lnTo>
                  <a:lnTo>
                    <a:pt x="445343" y="936366"/>
                  </a:lnTo>
                  <a:lnTo>
                    <a:pt x="391153" y="945183"/>
                  </a:lnTo>
                  <a:lnTo>
                    <a:pt x="339782" y="949375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835034" y="325352"/>
              <a:ext cx="420370" cy="829310"/>
            </a:xfrm>
            <a:custGeom>
              <a:avLst/>
              <a:gdLst/>
              <a:ahLst/>
              <a:cxnLst/>
              <a:rect l="l" t="t" r="r" b="b"/>
              <a:pathLst>
                <a:path w="420370" h="829310">
                  <a:moveTo>
                    <a:pt x="354320" y="828739"/>
                  </a:moveTo>
                  <a:lnTo>
                    <a:pt x="294360" y="829121"/>
                  </a:lnTo>
                  <a:lnTo>
                    <a:pt x="240941" y="822192"/>
                  </a:lnTo>
                  <a:lnTo>
                    <a:pt x="195033" y="808268"/>
                  </a:lnTo>
                  <a:lnTo>
                    <a:pt x="157606" y="787666"/>
                  </a:lnTo>
                  <a:lnTo>
                    <a:pt x="129630" y="760703"/>
                  </a:lnTo>
                  <a:lnTo>
                    <a:pt x="112077" y="727696"/>
                  </a:lnTo>
                  <a:lnTo>
                    <a:pt x="106632" y="720579"/>
                  </a:lnTo>
                  <a:lnTo>
                    <a:pt x="103837" y="713519"/>
                  </a:lnTo>
                  <a:lnTo>
                    <a:pt x="102807" y="706537"/>
                  </a:lnTo>
                  <a:lnTo>
                    <a:pt x="106967" y="642117"/>
                  </a:lnTo>
                  <a:lnTo>
                    <a:pt x="125571" y="584617"/>
                  </a:lnTo>
                  <a:lnTo>
                    <a:pt x="150414" y="531606"/>
                  </a:lnTo>
                  <a:lnTo>
                    <a:pt x="173438" y="487542"/>
                  </a:lnTo>
                  <a:lnTo>
                    <a:pt x="186588" y="456880"/>
                  </a:lnTo>
                  <a:lnTo>
                    <a:pt x="192870" y="365221"/>
                  </a:lnTo>
                  <a:lnTo>
                    <a:pt x="192646" y="307148"/>
                  </a:lnTo>
                  <a:lnTo>
                    <a:pt x="182998" y="261165"/>
                  </a:lnTo>
                  <a:lnTo>
                    <a:pt x="158543" y="242462"/>
                  </a:lnTo>
                  <a:lnTo>
                    <a:pt x="124191" y="233072"/>
                  </a:lnTo>
                  <a:lnTo>
                    <a:pt x="89383" y="207579"/>
                  </a:lnTo>
                  <a:lnTo>
                    <a:pt x="55896" y="169995"/>
                  </a:lnTo>
                  <a:lnTo>
                    <a:pt x="25509" y="124335"/>
                  </a:lnTo>
                  <a:lnTo>
                    <a:pt x="0" y="74611"/>
                  </a:lnTo>
                  <a:lnTo>
                    <a:pt x="149332" y="0"/>
                  </a:lnTo>
                  <a:lnTo>
                    <a:pt x="242678" y="37150"/>
                  </a:lnTo>
                  <a:lnTo>
                    <a:pt x="253118" y="116419"/>
                  </a:lnTo>
                  <a:lnTo>
                    <a:pt x="267549" y="165706"/>
                  </a:lnTo>
                  <a:lnTo>
                    <a:pt x="333824" y="228540"/>
                  </a:lnTo>
                  <a:lnTo>
                    <a:pt x="356812" y="276275"/>
                  </a:lnTo>
                  <a:lnTo>
                    <a:pt x="369304" y="325756"/>
                  </a:lnTo>
                  <a:lnTo>
                    <a:pt x="373073" y="363848"/>
                  </a:lnTo>
                  <a:lnTo>
                    <a:pt x="371888" y="376684"/>
                  </a:lnTo>
                  <a:lnTo>
                    <a:pt x="328892" y="495082"/>
                  </a:lnTo>
                  <a:lnTo>
                    <a:pt x="317246" y="535844"/>
                  </a:lnTo>
                  <a:lnTo>
                    <a:pt x="308709" y="578831"/>
                  </a:lnTo>
                  <a:lnTo>
                    <a:pt x="305014" y="622921"/>
                  </a:lnTo>
                  <a:lnTo>
                    <a:pt x="307895" y="666996"/>
                  </a:lnTo>
                  <a:lnTo>
                    <a:pt x="319085" y="709934"/>
                  </a:lnTo>
                  <a:lnTo>
                    <a:pt x="340319" y="750616"/>
                  </a:lnTo>
                  <a:lnTo>
                    <a:pt x="373329" y="787921"/>
                  </a:lnTo>
                  <a:lnTo>
                    <a:pt x="419849" y="820728"/>
                  </a:lnTo>
                  <a:lnTo>
                    <a:pt x="354320" y="828739"/>
                  </a:lnTo>
                  <a:close/>
                </a:path>
              </a:pathLst>
            </a:custGeom>
            <a:solidFill>
              <a:srgbClr val="6FB52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002994" y="791546"/>
              <a:ext cx="703580" cy="337185"/>
            </a:xfrm>
            <a:custGeom>
              <a:avLst/>
              <a:gdLst/>
              <a:ahLst/>
              <a:cxnLst/>
              <a:rect l="l" t="t" r="r" b="b"/>
              <a:pathLst>
                <a:path w="703579" h="337184">
                  <a:moveTo>
                    <a:pt x="699577" y="9623"/>
                  </a:moveTo>
                  <a:lnTo>
                    <a:pt x="690366" y="0"/>
                  </a:lnTo>
                  <a:lnTo>
                    <a:pt x="699577" y="0"/>
                  </a:lnTo>
                  <a:lnTo>
                    <a:pt x="699577" y="9623"/>
                  </a:lnTo>
                  <a:close/>
                </a:path>
                <a:path w="703579" h="337184">
                  <a:moveTo>
                    <a:pt x="290035" y="320579"/>
                  </a:moveTo>
                  <a:lnTo>
                    <a:pt x="149242" y="320579"/>
                  </a:lnTo>
                  <a:lnTo>
                    <a:pt x="202394" y="316822"/>
                  </a:lnTo>
                  <a:lnTo>
                    <a:pt x="259697" y="307283"/>
                  </a:lnTo>
                  <a:lnTo>
                    <a:pt x="320059" y="291847"/>
                  </a:lnTo>
                  <a:lnTo>
                    <a:pt x="382387" y="270402"/>
                  </a:lnTo>
                  <a:lnTo>
                    <a:pt x="442104" y="247075"/>
                  </a:lnTo>
                  <a:lnTo>
                    <a:pt x="496605" y="220900"/>
                  </a:lnTo>
                  <a:lnTo>
                    <a:pt x="545503" y="192491"/>
                  </a:lnTo>
                  <a:lnTo>
                    <a:pt x="588411" y="162464"/>
                  </a:lnTo>
                  <a:lnTo>
                    <a:pt x="624944" y="131436"/>
                  </a:lnTo>
                  <a:lnTo>
                    <a:pt x="654713" y="100022"/>
                  </a:lnTo>
                  <a:lnTo>
                    <a:pt x="677333" y="68838"/>
                  </a:lnTo>
                  <a:lnTo>
                    <a:pt x="699577" y="9623"/>
                  </a:lnTo>
                  <a:lnTo>
                    <a:pt x="703147" y="36359"/>
                  </a:lnTo>
                  <a:lnTo>
                    <a:pt x="678128" y="98654"/>
                  </a:lnTo>
                  <a:lnTo>
                    <a:pt x="651076" y="132358"/>
                  </a:lnTo>
                  <a:lnTo>
                    <a:pt x="615353" y="166529"/>
                  </a:lnTo>
                  <a:lnTo>
                    <a:pt x="571727" y="200240"/>
                  </a:lnTo>
                  <a:lnTo>
                    <a:pt x="520967" y="232564"/>
                  </a:lnTo>
                  <a:lnTo>
                    <a:pt x="463842" y="262573"/>
                  </a:lnTo>
                  <a:lnTo>
                    <a:pt x="401118" y="289340"/>
                  </a:lnTo>
                  <a:lnTo>
                    <a:pt x="339473" y="308675"/>
                  </a:lnTo>
                  <a:lnTo>
                    <a:pt x="290035" y="320579"/>
                  </a:lnTo>
                  <a:close/>
                </a:path>
                <a:path w="703579" h="337184">
                  <a:moveTo>
                    <a:pt x="169370" y="336891"/>
                  </a:moveTo>
                  <a:lnTo>
                    <a:pt x="121207" y="336112"/>
                  </a:lnTo>
                  <a:lnTo>
                    <a:pt x="79110" y="330112"/>
                  </a:lnTo>
                  <a:lnTo>
                    <a:pt x="17428" y="302146"/>
                  </a:lnTo>
                  <a:lnTo>
                    <a:pt x="0" y="280026"/>
                  </a:lnTo>
                  <a:lnTo>
                    <a:pt x="25620" y="298275"/>
                  </a:lnTo>
                  <a:lnTo>
                    <a:pt x="59762" y="311192"/>
                  </a:lnTo>
                  <a:lnTo>
                    <a:pt x="101334" y="318665"/>
                  </a:lnTo>
                  <a:lnTo>
                    <a:pt x="149242" y="320579"/>
                  </a:lnTo>
                  <a:lnTo>
                    <a:pt x="290035" y="320579"/>
                  </a:lnTo>
                  <a:lnTo>
                    <a:pt x="279582" y="323096"/>
                  </a:lnTo>
                  <a:lnTo>
                    <a:pt x="222521" y="332527"/>
                  </a:lnTo>
                  <a:lnTo>
                    <a:pt x="169370" y="336891"/>
                  </a:lnTo>
                  <a:close/>
                </a:path>
              </a:pathLst>
            </a:custGeom>
            <a:solidFill>
              <a:srgbClr val="A6D85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834264" y="158085"/>
              <a:ext cx="542925" cy="306705"/>
            </a:xfrm>
            <a:custGeom>
              <a:avLst/>
              <a:gdLst/>
              <a:ahLst/>
              <a:cxnLst/>
              <a:rect l="l" t="t" r="r" b="b"/>
              <a:pathLst>
                <a:path w="542925" h="306705">
                  <a:moveTo>
                    <a:pt x="130674" y="306431"/>
                  </a:moveTo>
                  <a:lnTo>
                    <a:pt x="82789" y="303423"/>
                  </a:lnTo>
                  <a:lnTo>
                    <a:pt x="43875" y="293063"/>
                  </a:lnTo>
                  <a:lnTo>
                    <a:pt x="769" y="250985"/>
                  </a:lnTo>
                  <a:lnTo>
                    <a:pt x="0" y="221545"/>
                  </a:lnTo>
                  <a:lnTo>
                    <a:pt x="12781" y="189786"/>
                  </a:lnTo>
                  <a:lnTo>
                    <a:pt x="37802" y="156861"/>
                  </a:lnTo>
                  <a:lnTo>
                    <a:pt x="73750" y="123924"/>
                  </a:lnTo>
                  <a:lnTo>
                    <a:pt x="119313" y="92127"/>
                  </a:lnTo>
                  <a:lnTo>
                    <a:pt x="173177" y="62623"/>
                  </a:lnTo>
                  <a:lnTo>
                    <a:pt x="234031" y="36567"/>
                  </a:lnTo>
                  <a:lnTo>
                    <a:pt x="297090" y="16594"/>
                  </a:lnTo>
                  <a:lnTo>
                    <a:pt x="357052" y="4461"/>
                  </a:lnTo>
                  <a:lnTo>
                    <a:pt x="411959" y="0"/>
                  </a:lnTo>
                  <a:lnTo>
                    <a:pt x="459855" y="3042"/>
                  </a:lnTo>
                  <a:lnTo>
                    <a:pt x="498783" y="13419"/>
                  </a:lnTo>
                  <a:lnTo>
                    <a:pt x="526786" y="30962"/>
                  </a:lnTo>
                  <a:lnTo>
                    <a:pt x="541907" y="55504"/>
                  </a:lnTo>
                  <a:lnTo>
                    <a:pt x="542650" y="84976"/>
                  </a:lnTo>
                  <a:lnTo>
                    <a:pt x="529868" y="116741"/>
                  </a:lnTo>
                  <a:lnTo>
                    <a:pt x="504863" y="149647"/>
                  </a:lnTo>
                  <a:lnTo>
                    <a:pt x="468937" y="182540"/>
                  </a:lnTo>
                  <a:lnTo>
                    <a:pt x="423391" y="214267"/>
                  </a:lnTo>
                  <a:lnTo>
                    <a:pt x="369527" y="243675"/>
                  </a:lnTo>
                  <a:lnTo>
                    <a:pt x="308646" y="269612"/>
                  </a:lnTo>
                  <a:lnTo>
                    <a:pt x="245554" y="289700"/>
                  </a:lnTo>
                  <a:lnTo>
                    <a:pt x="185580" y="301915"/>
                  </a:lnTo>
                  <a:lnTo>
                    <a:pt x="130674" y="306431"/>
                  </a:lnTo>
                  <a:close/>
                </a:path>
              </a:pathLst>
            </a:custGeom>
            <a:solidFill>
              <a:srgbClr val="8FCA4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852343" y="172846"/>
              <a:ext cx="506730" cy="279400"/>
            </a:xfrm>
            <a:custGeom>
              <a:avLst/>
              <a:gdLst/>
              <a:ahLst/>
              <a:cxnLst/>
              <a:rect l="l" t="t" r="r" b="b"/>
              <a:pathLst>
                <a:path w="506729" h="279400">
                  <a:moveTo>
                    <a:pt x="126813" y="279227"/>
                  </a:moveTo>
                  <a:lnTo>
                    <a:pt x="82881" y="278188"/>
                  </a:lnTo>
                  <a:lnTo>
                    <a:pt x="18829" y="256855"/>
                  </a:lnTo>
                  <a:lnTo>
                    <a:pt x="0" y="210243"/>
                  </a:lnTo>
                  <a:lnTo>
                    <a:pt x="11248" y="181177"/>
                  </a:lnTo>
                  <a:lnTo>
                    <a:pt x="33919" y="150487"/>
                  </a:lnTo>
                  <a:lnTo>
                    <a:pt x="66869" y="119636"/>
                  </a:lnTo>
                  <a:lnTo>
                    <a:pt x="108954" y="90087"/>
                  </a:lnTo>
                  <a:lnTo>
                    <a:pt x="159030" y="63301"/>
                  </a:lnTo>
                  <a:lnTo>
                    <a:pt x="215952" y="40743"/>
                  </a:lnTo>
                  <a:lnTo>
                    <a:pt x="275008" y="20051"/>
                  </a:lnTo>
                  <a:lnTo>
                    <a:pt x="331140" y="6418"/>
                  </a:lnTo>
                  <a:lnTo>
                    <a:pt x="382554" y="0"/>
                  </a:lnTo>
                  <a:lnTo>
                    <a:pt x="427452" y="948"/>
                  </a:lnTo>
                  <a:lnTo>
                    <a:pt x="464039" y="9419"/>
                  </a:lnTo>
                  <a:lnTo>
                    <a:pt x="490519" y="25564"/>
                  </a:lnTo>
                  <a:lnTo>
                    <a:pt x="505096" y="49539"/>
                  </a:lnTo>
                  <a:lnTo>
                    <a:pt x="506448" y="75727"/>
                  </a:lnTo>
                  <a:lnTo>
                    <a:pt x="495214" y="104975"/>
                  </a:lnTo>
                  <a:lnTo>
                    <a:pt x="472547" y="135818"/>
                  </a:lnTo>
                  <a:lnTo>
                    <a:pt x="439597" y="166791"/>
                  </a:lnTo>
                  <a:lnTo>
                    <a:pt x="397516" y="196430"/>
                  </a:lnTo>
                  <a:lnTo>
                    <a:pt x="347455" y="223270"/>
                  </a:lnTo>
                  <a:lnTo>
                    <a:pt x="290566" y="245847"/>
                  </a:lnTo>
                  <a:lnTo>
                    <a:pt x="231961" y="262888"/>
                  </a:lnTo>
                  <a:lnTo>
                    <a:pt x="176941" y="274070"/>
                  </a:lnTo>
                  <a:lnTo>
                    <a:pt x="126813" y="279227"/>
                  </a:lnTo>
                  <a:close/>
                </a:path>
              </a:pathLst>
            </a:custGeom>
            <a:solidFill>
              <a:srgbClr val="99D04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853662" y="213693"/>
              <a:ext cx="505459" cy="242570"/>
            </a:xfrm>
            <a:custGeom>
              <a:avLst/>
              <a:gdLst/>
              <a:ahLst/>
              <a:cxnLst/>
              <a:rect l="l" t="t" r="r" b="b"/>
              <a:pathLst>
                <a:path w="505460" h="242570">
                  <a:moveTo>
                    <a:pt x="268396" y="212037"/>
                  </a:moveTo>
                  <a:lnTo>
                    <a:pt x="108455" y="212037"/>
                  </a:lnTo>
                  <a:lnTo>
                    <a:pt x="161732" y="208140"/>
                  </a:lnTo>
                  <a:lnTo>
                    <a:pt x="219671" y="196446"/>
                  </a:lnTo>
                  <a:lnTo>
                    <a:pt x="279934" y="176956"/>
                  </a:lnTo>
                  <a:lnTo>
                    <a:pt x="337911" y="150870"/>
                  </a:lnTo>
                  <a:lnTo>
                    <a:pt x="389439" y="120661"/>
                  </a:lnTo>
                  <a:lnTo>
                    <a:pt x="432695" y="88400"/>
                  </a:lnTo>
                  <a:lnTo>
                    <a:pt x="465852" y="56157"/>
                  </a:lnTo>
                  <a:lnTo>
                    <a:pt x="494568" y="0"/>
                  </a:lnTo>
                  <a:lnTo>
                    <a:pt x="503778" y="0"/>
                  </a:lnTo>
                  <a:lnTo>
                    <a:pt x="503778" y="8692"/>
                  </a:lnTo>
                  <a:lnTo>
                    <a:pt x="505135" y="34848"/>
                  </a:lnTo>
                  <a:lnTo>
                    <a:pt x="493914" y="64083"/>
                  </a:lnTo>
                  <a:lnTo>
                    <a:pt x="471261" y="94928"/>
                  </a:lnTo>
                  <a:lnTo>
                    <a:pt x="438322" y="125912"/>
                  </a:lnTo>
                  <a:lnTo>
                    <a:pt x="396243" y="155565"/>
                  </a:lnTo>
                  <a:lnTo>
                    <a:pt x="346169" y="182418"/>
                  </a:lnTo>
                  <a:lnTo>
                    <a:pt x="289248" y="205001"/>
                  </a:lnTo>
                  <a:lnTo>
                    <a:pt x="268396" y="212037"/>
                  </a:lnTo>
                  <a:close/>
                </a:path>
                <a:path w="505460" h="242570">
                  <a:moveTo>
                    <a:pt x="122594" y="242255"/>
                  </a:moveTo>
                  <a:lnTo>
                    <a:pt x="77696" y="240261"/>
                  </a:lnTo>
                  <a:lnTo>
                    <a:pt x="41105" y="231589"/>
                  </a:lnTo>
                  <a:lnTo>
                    <a:pt x="14610" y="216557"/>
                  </a:lnTo>
                  <a:lnTo>
                    <a:pt x="0" y="195480"/>
                  </a:lnTo>
                  <a:lnTo>
                    <a:pt x="0" y="176956"/>
                  </a:lnTo>
                  <a:lnTo>
                    <a:pt x="25249" y="196446"/>
                  </a:lnTo>
                  <a:lnTo>
                    <a:pt x="62180" y="208140"/>
                  </a:lnTo>
                  <a:lnTo>
                    <a:pt x="108455" y="212037"/>
                  </a:lnTo>
                  <a:lnTo>
                    <a:pt x="268396" y="212037"/>
                  </a:lnTo>
                  <a:lnTo>
                    <a:pt x="230159" y="224941"/>
                  </a:lnTo>
                  <a:lnTo>
                    <a:pt x="174011" y="237254"/>
                  </a:lnTo>
                  <a:lnTo>
                    <a:pt x="122594" y="242255"/>
                  </a:lnTo>
                  <a:close/>
                </a:path>
              </a:pathLst>
            </a:custGeom>
            <a:solidFill>
              <a:srgbClr val="E3F2C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302405" y="1164915"/>
              <a:ext cx="792922" cy="671298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3787970" y="744771"/>
              <a:ext cx="196215" cy="448309"/>
            </a:xfrm>
            <a:custGeom>
              <a:avLst/>
              <a:gdLst/>
              <a:ahLst/>
              <a:cxnLst/>
              <a:rect l="l" t="t" r="r" b="b"/>
              <a:pathLst>
                <a:path w="196215" h="448309">
                  <a:moveTo>
                    <a:pt x="139708" y="447980"/>
                  </a:moveTo>
                  <a:lnTo>
                    <a:pt x="0" y="18937"/>
                  </a:lnTo>
                  <a:lnTo>
                    <a:pt x="55882" y="0"/>
                  </a:lnTo>
                  <a:lnTo>
                    <a:pt x="195591" y="429146"/>
                  </a:lnTo>
                  <a:lnTo>
                    <a:pt x="139708" y="447980"/>
                  </a:lnTo>
                  <a:close/>
                </a:path>
              </a:pathLst>
            </a:custGeom>
            <a:solidFill>
              <a:srgbClr val="5D58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3321136" y="63849"/>
              <a:ext cx="882650" cy="949960"/>
            </a:xfrm>
            <a:custGeom>
              <a:avLst/>
              <a:gdLst/>
              <a:ahLst/>
              <a:cxnLst/>
              <a:rect l="l" t="t" r="r" b="b"/>
              <a:pathLst>
                <a:path w="882650" h="949960">
                  <a:moveTo>
                    <a:pt x="339802" y="949378"/>
                  </a:moveTo>
                  <a:lnTo>
                    <a:pt x="291869" y="948924"/>
                  </a:lnTo>
                  <a:lnTo>
                    <a:pt x="248014" y="943851"/>
                  </a:lnTo>
                  <a:lnTo>
                    <a:pt x="208871" y="934155"/>
                  </a:lnTo>
                  <a:lnTo>
                    <a:pt x="147252" y="900883"/>
                  </a:lnTo>
                  <a:lnTo>
                    <a:pt x="112078" y="849083"/>
                  </a:lnTo>
                  <a:lnTo>
                    <a:pt x="106633" y="842008"/>
                  </a:lnTo>
                  <a:lnTo>
                    <a:pt x="106967" y="763506"/>
                  </a:lnTo>
                  <a:lnTo>
                    <a:pt x="125571" y="706023"/>
                  </a:lnTo>
                  <a:lnTo>
                    <a:pt x="150414" y="653060"/>
                  </a:lnTo>
                  <a:lnTo>
                    <a:pt x="173439" y="609087"/>
                  </a:lnTo>
                  <a:lnTo>
                    <a:pt x="186588" y="578576"/>
                  </a:lnTo>
                  <a:lnTo>
                    <a:pt x="192810" y="486809"/>
                  </a:lnTo>
                  <a:lnTo>
                    <a:pt x="192556" y="428643"/>
                  </a:lnTo>
                  <a:lnTo>
                    <a:pt x="182918" y="382583"/>
                  </a:lnTo>
                  <a:lnTo>
                    <a:pt x="158542" y="363848"/>
                  </a:lnTo>
                  <a:lnTo>
                    <a:pt x="124191" y="354471"/>
                  </a:lnTo>
                  <a:lnTo>
                    <a:pt x="89383" y="329014"/>
                  </a:lnTo>
                  <a:lnTo>
                    <a:pt x="55896" y="291493"/>
                  </a:lnTo>
                  <a:lnTo>
                    <a:pt x="25509" y="245920"/>
                  </a:lnTo>
                  <a:lnTo>
                    <a:pt x="0" y="196308"/>
                  </a:lnTo>
                  <a:lnTo>
                    <a:pt x="214426" y="84442"/>
                  </a:lnTo>
                  <a:lnTo>
                    <a:pt x="242575" y="130803"/>
                  </a:lnTo>
                  <a:lnTo>
                    <a:pt x="223844" y="84442"/>
                  </a:lnTo>
                  <a:lnTo>
                    <a:pt x="531616" y="0"/>
                  </a:lnTo>
                  <a:lnTo>
                    <a:pt x="544880" y="53138"/>
                  </a:lnTo>
                  <a:lnTo>
                    <a:pt x="550548" y="107950"/>
                  </a:lnTo>
                  <a:lnTo>
                    <a:pt x="547733" y="159529"/>
                  </a:lnTo>
                  <a:lnTo>
                    <a:pt x="535544" y="202966"/>
                  </a:lnTo>
                  <a:lnTo>
                    <a:pt x="513092" y="233355"/>
                  </a:lnTo>
                  <a:lnTo>
                    <a:pt x="504072" y="268050"/>
                  </a:lnTo>
                  <a:lnTo>
                    <a:pt x="524186" y="311234"/>
                  </a:lnTo>
                  <a:lnTo>
                    <a:pt x="559997" y="355750"/>
                  </a:lnTo>
                  <a:lnTo>
                    <a:pt x="624962" y="420143"/>
                  </a:lnTo>
                  <a:lnTo>
                    <a:pt x="764878" y="485234"/>
                  </a:lnTo>
                  <a:lnTo>
                    <a:pt x="803343" y="497096"/>
                  </a:lnTo>
                  <a:lnTo>
                    <a:pt x="834862" y="516797"/>
                  </a:lnTo>
                  <a:lnTo>
                    <a:pt x="859356" y="541697"/>
                  </a:lnTo>
                  <a:lnTo>
                    <a:pt x="876749" y="569159"/>
                  </a:lnTo>
                  <a:lnTo>
                    <a:pt x="882645" y="598486"/>
                  </a:lnTo>
                  <a:lnTo>
                    <a:pt x="880209" y="629940"/>
                  </a:lnTo>
                  <a:lnTo>
                    <a:pt x="852188" y="696715"/>
                  </a:lnTo>
                  <a:lnTo>
                    <a:pt x="827530" y="730780"/>
                  </a:lnTo>
                  <a:lnTo>
                    <a:pt x="796390" y="764459"/>
                  </a:lnTo>
                  <a:lnTo>
                    <a:pt x="759231" y="797124"/>
                  </a:lnTo>
                  <a:lnTo>
                    <a:pt x="716516" y="828145"/>
                  </a:lnTo>
                  <a:lnTo>
                    <a:pt x="668708" y="856895"/>
                  </a:lnTo>
                  <a:lnTo>
                    <a:pt x="616269" y="882745"/>
                  </a:lnTo>
                  <a:lnTo>
                    <a:pt x="559662" y="905067"/>
                  </a:lnTo>
                  <a:lnTo>
                    <a:pt x="501744" y="923057"/>
                  </a:lnTo>
                  <a:lnTo>
                    <a:pt x="445373" y="936441"/>
                  </a:lnTo>
                  <a:lnTo>
                    <a:pt x="391181" y="945216"/>
                  </a:lnTo>
                  <a:lnTo>
                    <a:pt x="339802" y="949378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321446" y="185442"/>
              <a:ext cx="420370" cy="829310"/>
            </a:xfrm>
            <a:custGeom>
              <a:avLst/>
              <a:gdLst/>
              <a:ahLst/>
              <a:cxnLst/>
              <a:rect l="l" t="t" r="r" b="b"/>
              <a:pathLst>
                <a:path w="420369" h="829310">
                  <a:moveTo>
                    <a:pt x="354353" y="828896"/>
                  </a:moveTo>
                  <a:lnTo>
                    <a:pt x="294406" y="829221"/>
                  </a:lnTo>
                  <a:lnTo>
                    <a:pt x="240985" y="822233"/>
                  </a:lnTo>
                  <a:lnTo>
                    <a:pt x="195067" y="808254"/>
                  </a:lnTo>
                  <a:lnTo>
                    <a:pt x="157625" y="787606"/>
                  </a:lnTo>
                  <a:lnTo>
                    <a:pt x="129637" y="760612"/>
                  </a:lnTo>
                  <a:lnTo>
                    <a:pt x="112078" y="727593"/>
                  </a:lnTo>
                  <a:lnTo>
                    <a:pt x="106633" y="720519"/>
                  </a:lnTo>
                  <a:lnTo>
                    <a:pt x="103837" y="713532"/>
                  </a:lnTo>
                  <a:lnTo>
                    <a:pt x="102807" y="706565"/>
                  </a:lnTo>
                  <a:lnTo>
                    <a:pt x="106967" y="642016"/>
                  </a:lnTo>
                  <a:lnTo>
                    <a:pt x="125571" y="584533"/>
                  </a:lnTo>
                  <a:lnTo>
                    <a:pt x="150414" y="531570"/>
                  </a:lnTo>
                  <a:lnTo>
                    <a:pt x="173439" y="487598"/>
                  </a:lnTo>
                  <a:lnTo>
                    <a:pt x="186588" y="457087"/>
                  </a:lnTo>
                  <a:lnTo>
                    <a:pt x="192930" y="365319"/>
                  </a:lnTo>
                  <a:lnTo>
                    <a:pt x="192735" y="307154"/>
                  </a:lnTo>
                  <a:lnTo>
                    <a:pt x="183077" y="261094"/>
                  </a:lnTo>
                  <a:lnTo>
                    <a:pt x="158543" y="242358"/>
                  </a:lnTo>
                  <a:lnTo>
                    <a:pt x="124191" y="232981"/>
                  </a:lnTo>
                  <a:lnTo>
                    <a:pt x="89383" y="207525"/>
                  </a:lnTo>
                  <a:lnTo>
                    <a:pt x="55896" y="170003"/>
                  </a:lnTo>
                  <a:lnTo>
                    <a:pt x="25509" y="124430"/>
                  </a:lnTo>
                  <a:lnTo>
                    <a:pt x="0" y="74818"/>
                  </a:lnTo>
                  <a:lnTo>
                    <a:pt x="149229" y="0"/>
                  </a:lnTo>
                  <a:lnTo>
                    <a:pt x="242575" y="36943"/>
                  </a:lnTo>
                  <a:lnTo>
                    <a:pt x="253092" y="116406"/>
                  </a:lnTo>
                  <a:lnTo>
                    <a:pt x="267591" y="165601"/>
                  </a:lnTo>
                  <a:lnTo>
                    <a:pt x="333998" y="228362"/>
                  </a:lnTo>
                  <a:lnTo>
                    <a:pt x="356916" y="276068"/>
                  </a:lnTo>
                  <a:lnTo>
                    <a:pt x="369336" y="325520"/>
                  </a:lnTo>
                  <a:lnTo>
                    <a:pt x="373073" y="363641"/>
                  </a:lnTo>
                  <a:lnTo>
                    <a:pt x="371911" y="376504"/>
                  </a:lnTo>
                  <a:lnTo>
                    <a:pt x="328966" y="495057"/>
                  </a:lnTo>
                  <a:lnTo>
                    <a:pt x="317324" y="535862"/>
                  </a:lnTo>
                  <a:lnTo>
                    <a:pt x="308787" y="578890"/>
                  </a:lnTo>
                  <a:lnTo>
                    <a:pt x="305088" y="623020"/>
                  </a:lnTo>
                  <a:lnTo>
                    <a:pt x="307962" y="667130"/>
                  </a:lnTo>
                  <a:lnTo>
                    <a:pt x="319141" y="710098"/>
                  </a:lnTo>
                  <a:lnTo>
                    <a:pt x="340360" y="750803"/>
                  </a:lnTo>
                  <a:lnTo>
                    <a:pt x="373352" y="788122"/>
                  </a:lnTo>
                  <a:lnTo>
                    <a:pt x="419850" y="820935"/>
                  </a:lnTo>
                  <a:lnTo>
                    <a:pt x="354353" y="828896"/>
                  </a:lnTo>
                  <a:close/>
                </a:path>
              </a:pathLst>
            </a:custGeom>
            <a:solidFill>
              <a:srgbClr val="F9C61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3480403" y="651843"/>
              <a:ext cx="703580" cy="337185"/>
            </a:xfrm>
            <a:custGeom>
              <a:avLst/>
              <a:gdLst/>
              <a:ahLst/>
              <a:cxnLst/>
              <a:rect l="l" t="t" r="r" b="b"/>
              <a:pathLst>
                <a:path w="703580" h="337184">
                  <a:moveTo>
                    <a:pt x="289470" y="320540"/>
                  </a:moveTo>
                  <a:lnTo>
                    <a:pt x="149177" y="320540"/>
                  </a:lnTo>
                  <a:lnTo>
                    <a:pt x="202346" y="316806"/>
                  </a:lnTo>
                  <a:lnTo>
                    <a:pt x="259683" y="307278"/>
                  </a:lnTo>
                  <a:lnTo>
                    <a:pt x="320094" y="291846"/>
                  </a:lnTo>
                  <a:lnTo>
                    <a:pt x="382490" y="270402"/>
                  </a:lnTo>
                  <a:lnTo>
                    <a:pt x="442191" y="246976"/>
                  </a:lnTo>
                  <a:lnTo>
                    <a:pt x="496594" y="220711"/>
                  </a:lnTo>
                  <a:lnTo>
                    <a:pt x="545238" y="192226"/>
                  </a:lnTo>
                  <a:lnTo>
                    <a:pt x="587663" y="162139"/>
                  </a:lnTo>
                  <a:lnTo>
                    <a:pt x="623407" y="131068"/>
                  </a:lnTo>
                  <a:lnTo>
                    <a:pt x="652010" y="99631"/>
                  </a:lnTo>
                  <a:lnTo>
                    <a:pt x="685951" y="38136"/>
                  </a:lnTo>
                  <a:lnTo>
                    <a:pt x="690366" y="9313"/>
                  </a:lnTo>
                  <a:lnTo>
                    <a:pt x="690366" y="0"/>
                  </a:lnTo>
                  <a:lnTo>
                    <a:pt x="699784" y="0"/>
                  </a:lnTo>
                  <a:lnTo>
                    <a:pt x="699784" y="9313"/>
                  </a:lnTo>
                  <a:lnTo>
                    <a:pt x="703050" y="38778"/>
                  </a:lnTo>
                  <a:lnTo>
                    <a:pt x="694884" y="70810"/>
                  </a:lnTo>
                  <a:lnTo>
                    <a:pt x="676280" y="104483"/>
                  </a:lnTo>
                  <a:lnTo>
                    <a:pt x="648232" y="138869"/>
                  </a:lnTo>
                  <a:lnTo>
                    <a:pt x="611734" y="173041"/>
                  </a:lnTo>
                  <a:lnTo>
                    <a:pt x="567779" y="206070"/>
                  </a:lnTo>
                  <a:lnTo>
                    <a:pt x="517362" y="237029"/>
                  </a:lnTo>
                  <a:lnTo>
                    <a:pt x="461477" y="264992"/>
                  </a:lnTo>
                  <a:lnTo>
                    <a:pt x="401118" y="289029"/>
                  </a:lnTo>
                  <a:lnTo>
                    <a:pt x="339426" y="308456"/>
                  </a:lnTo>
                  <a:lnTo>
                    <a:pt x="289470" y="320540"/>
                  </a:lnTo>
                  <a:close/>
                </a:path>
                <a:path w="703580" h="337184">
                  <a:moveTo>
                    <a:pt x="169353" y="336811"/>
                  </a:moveTo>
                  <a:lnTo>
                    <a:pt x="121224" y="336031"/>
                  </a:lnTo>
                  <a:lnTo>
                    <a:pt x="79156" y="330009"/>
                  </a:lnTo>
                  <a:lnTo>
                    <a:pt x="17476" y="301928"/>
                  </a:lnTo>
                  <a:lnTo>
                    <a:pt x="0" y="279716"/>
                  </a:lnTo>
                  <a:lnTo>
                    <a:pt x="25586" y="298067"/>
                  </a:lnTo>
                  <a:lnTo>
                    <a:pt x="59705" y="311062"/>
                  </a:lnTo>
                  <a:lnTo>
                    <a:pt x="101266" y="318589"/>
                  </a:lnTo>
                  <a:lnTo>
                    <a:pt x="149177" y="320540"/>
                  </a:lnTo>
                  <a:lnTo>
                    <a:pt x="289470" y="320540"/>
                  </a:lnTo>
                  <a:lnTo>
                    <a:pt x="279522" y="322946"/>
                  </a:lnTo>
                  <a:lnTo>
                    <a:pt x="222475" y="332423"/>
                  </a:lnTo>
                  <a:lnTo>
                    <a:pt x="169353" y="336811"/>
                  </a:lnTo>
                  <a:close/>
                </a:path>
              </a:pathLst>
            </a:custGeom>
            <a:solidFill>
              <a:srgbClr val="F7F98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3320573" y="18084"/>
              <a:ext cx="542925" cy="306705"/>
            </a:xfrm>
            <a:custGeom>
              <a:avLst/>
              <a:gdLst/>
              <a:ahLst/>
              <a:cxnLst/>
              <a:rect l="l" t="t" r="r" b="b"/>
              <a:pathLst>
                <a:path w="542925" h="306705">
                  <a:moveTo>
                    <a:pt x="542683" y="84912"/>
                  </a:moveTo>
                  <a:lnTo>
                    <a:pt x="526846" y="30886"/>
                  </a:lnTo>
                  <a:lnTo>
                    <a:pt x="459968" y="3009"/>
                  </a:lnTo>
                  <a:lnTo>
                    <a:pt x="412064" y="0"/>
                  </a:lnTo>
                  <a:lnTo>
                    <a:pt x="357124" y="4521"/>
                  </a:lnTo>
                  <a:lnTo>
                    <a:pt x="297129" y="16751"/>
                  </a:lnTo>
                  <a:lnTo>
                    <a:pt x="234022" y="36868"/>
                  </a:lnTo>
                  <a:lnTo>
                    <a:pt x="173177" y="62839"/>
                  </a:lnTo>
                  <a:lnTo>
                    <a:pt x="119303" y="92265"/>
                  </a:lnTo>
                  <a:lnTo>
                    <a:pt x="73748" y="123990"/>
                  </a:lnTo>
                  <a:lnTo>
                    <a:pt x="37795" y="156883"/>
                  </a:lnTo>
                  <a:lnTo>
                    <a:pt x="12776" y="189801"/>
                  </a:lnTo>
                  <a:lnTo>
                    <a:pt x="0" y="221576"/>
                  </a:lnTo>
                  <a:lnTo>
                    <a:pt x="762" y="251079"/>
                  </a:lnTo>
                  <a:lnTo>
                    <a:pt x="15887" y="275729"/>
                  </a:lnTo>
                  <a:lnTo>
                    <a:pt x="43891" y="293319"/>
                  </a:lnTo>
                  <a:lnTo>
                    <a:pt x="82816" y="303695"/>
                  </a:lnTo>
                  <a:lnTo>
                    <a:pt x="130708" y="306705"/>
                  </a:lnTo>
                  <a:lnTo>
                    <a:pt x="185623" y="302183"/>
                  </a:lnTo>
                  <a:lnTo>
                    <a:pt x="245579" y="289979"/>
                  </a:lnTo>
                  <a:lnTo>
                    <a:pt x="308635" y="269913"/>
                  </a:lnTo>
                  <a:lnTo>
                    <a:pt x="369557" y="243865"/>
                  </a:lnTo>
                  <a:lnTo>
                    <a:pt x="423443" y="214376"/>
                  </a:lnTo>
                  <a:lnTo>
                    <a:pt x="469011" y="182587"/>
                  </a:lnTo>
                  <a:lnTo>
                    <a:pt x="504939" y="149644"/>
                  </a:lnTo>
                  <a:lnTo>
                    <a:pt x="529920" y="116700"/>
                  </a:lnTo>
                  <a:lnTo>
                    <a:pt x="542683" y="84912"/>
                  </a:lnTo>
                  <a:close/>
                </a:path>
              </a:pathLst>
            </a:custGeom>
            <a:solidFill>
              <a:srgbClr val="F7F74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3340074" y="73473"/>
              <a:ext cx="505459" cy="243204"/>
            </a:xfrm>
            <a:custGeom>
              <a:avLst/>
              <a:gdLst/>
              <a:ahLst/>
              <a:cxnLst/>
              <a:rect l="l" t="t" r="r" b="b"/>
              <a:pathLst>
                <a:path w="505459" h="243204">
                  <a:moveTo>
                    <a:pt x="268990" y="212141"/>
                  </a:moveTo>
                  <a:lnTo>
                    <a:pt x="108545" y="212141"/>
                  </a:lnTo>
                  <a:lnTo>
                    <a:pt x="161809" y="208243"/>
                  </a:lnTo>
                  <a:lnTo>
                    <a:pt x="219746" y="196549"/>
                  </a:lnTo>
                  <a:lnTo>
                    <a:pt x="280038" y="177060"/>
                  </a:lnTo>
                  <a:lnTo>
                    <a:pt x="337970" y="151627"/>
                  </a:lnTo>
                  <a:lnTo>
                    <a:pt x="389466" y="122854"/>
                  </a:lnTo>
                  <a:lnTo>
                    <a:pt x="432695" y="92022"/>
                  </a:lnTo>
                  <a:lnTo>
                    <a:pt x="465825" y="60415"/>
                  </a:lnTo>
                  <a:lnTo>
                    <a:pt x="494464" y="0"/>
                  </a:lnTo>
                  <a:lnTo>
                    <a:pt x="503778" y="0"/>
                  </a:lnTo>
                  <a:lnTo>
                    <a:pt x="503778" y="9313"/>
                  </a:lnTo>
                  <a:lnTo>
                    <a:pt x="505096" y="35349"/>
                  </a:lnTo>
                  <a:lnTo>
                    <a:pt x="493848" y="64489"/>
                  </a:lnTo>
                  <a:lnTo>
                    <a:pt x="471176" y="95264"/>
                  </a:lnTo>
                  <a:lnTo>
                    <a:pt x="438226" y="126203"/>
                  </a:lnTo>
                  <a:lnTo>
                    <a:pt x="396141" y="155837"/>
                  </a:lnTo>
                  <a:lnTo>
                    <a:pt x="346066" y="182697"/>
                  </a:lnTo>
                  <a:lnTo>
                    <a:pt x="289144" y="205311"/>
                  </a:lnTo>
                  <a:lnTo>
                    <a:pt x="268990" y="212141"/>
                  </a:lnTo>
                  <a:close/>
                </a:path>
                <a:path w="505459" h="243204">
                  <a:moveTo>
                    <a:pt x="122575" y="242676"/>
                  </a:moveTo>
                  <a:lnTo>
                    <a:pt x="77688" y="240661"/>
                  </a:lnTo>
                  <a:lnTo>
                    <a:pt x="41103" y="231944"/>
                  </a:lnTo>
                  <a:lnTo>
                    <a:pt x="14610" y="216846"/>
                  </a:lnTo>
                  <a:lnTo>
                    <a:pt x="0" y="195687"/>
                  </a:lnTo>
                  <a:lnTo>
                    <a:pt x="0" y="177060"/>
                  </a:lnTo>
                  <a:lnTo>
                    <a:pt x="25321" y="196549"/>
                  </a:lnTo>
                  <a:lnTo>
                    <a:pt x="62276" y="208243"/>
                  </a:lnTo>
                  <a:lnTo>
                    <a:pt x="108545" y="212141"/>
                  </a:lnTo>
                  <a:lnTo>
                    <a:pt x="268990" y="212141"/>
                  </a:lnTo>
                  <a:lnTo>
                    <a:pt x="230093" y="225322"/>
                  </a:lnTo>
                  <a:lnTo>
                    <a:pt x="173974" y="237670"/>
                  </a:lnTo>
                  <a:lnTo>
                    <a:pt x="122575" y="242676"/>
                  </a:lnTo>
                  <a:close/>
                </a:path>
              </a:pathLst>
            </a:custGeom>
            <a:solidFill>
              <a:srgbClr val="F7FAE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 txBox="1"/>
          <p:nvPr/>
        </p:nvSpPr>
        <p:spPr>
          <a:xfrm>
            <a:off x="3682674" y="2414237"/>
            <a:ext cx="10905490" cy="5282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5"/>
              </a:spcBef>
            </a:pPr>
            <a:r>
              <a:rPr dirty="0" sz="5900" spc="-340">
                <a:latin typeface="Lucida Sans"/>
                <a:cs typeface="Lucida Sans"/>
              </a:rPr>
              <a:t>7.</a:t>
            </a:r>
            <a:r>
              <a:rPr dirty="0" sz="5900" spc="-330">
                <a:latin typeface="Lucida Sans"/>
                <a:cs typeface="Lucida Sans"/>
              </a:rPr>
              <a:t> </a:t>
            </a:r>
            <a:r>
              <a:rPr dirty="0" sz="5900" spc="-120">
                <a:latin typeface="Lucida Sans"/>
                <a:cs typeface="Lucida Sans"/>
              </a:rPr>
              <a:t>Istihsan</a:t>
            </a:r>
            <a:r>
              <a:rPr dirty="0" sz="5900" spc="-325">
                <a:latin typeface="Lucida Sans"/>
                <a:cs typeface="Lucida Sans"/>
              </a:rPr>
              <a:t> </a:t>
            </a:r>
            <a:r>
              <a:rPr dirty="0" sz="5900" spc="-60">
                <a:latin typeface="Lucida Sans"/>
                <a:cs typeface="Lucida Sans"/>
              </a:rPr>
              <a:t>adalah</a:t>
            </a:r>
            <a:r>
              <a:rPr dirty="0" sz="5900" spc="-330">
                <a:latin typeface="Lucida Sans"/>
                <a:cs typeface="Lucida Sans"/>
              </a:rPr>
              <a:t> </a:t>
            </a:r>
            <a:r>
              <a:rPr dirty="0" sz="5900" spc="-10">
                <a:latin typeface="Lucida Sans"/>
                <a:cs typeface="Lucida Sans"/>
              </a:rPr>
              <a:t>suatu </a:t>
            </a:r>
            <a:r>
              <a:rPr dirty="0" sz="5900" spc="-114">
                <a:latin typeface="Lucida Sans"/>
                <a:cs typeface="Lucida Sans"/>
              </a:rPr>
              <a:t>tindakan</a:t>
            </a:r>
            <a:r>
              <a:rPr dirty="0" sz="5900" spc="-280">
                <a:latin typeface="Lucida Sans"/>
                <a:cs typeface="Lucida Sans"/>
              </a:rPr>
              <a:t> </a:t>
            </a:r>
            <a:r>
              <a:rPr dirty="0" sz="5900" spc="-165">
                <a:latin typeface="Lucida Sans"/>
                <a:cs typeface="Lucida Sans"/>
              </a:rPr>
              <a:t>meninggalkan</a:t>
            </a:r>
            <a:r>
              <a:rPr dirty="0" sz="5900" spc="-275">
                <a:latin typeface="Lucida Sans"/>
                <a:cs typeface="Lucida Sans"/>
              </a:rPr>
              <a:t> </a:t>
            </a:r>
            <a:r>
              <a:rPr dirty="0" sz="5900" spc="-20">
                <a:latin typeface="Lucida Sans"/>
                <a:cs typeface="Lucida Sans"/>
              </a:rPr>
              <a:t>satu </a:t>
            </a:r>
            <a:r>
              <a:rPr dirty="0" sz="5900" spc="-100">
                <a:latin typeface="Lucida Sans"/>
                <a:cs typeface="Lucida Sans"/>
              </a:rPr>
              <a:t>hukum</a:t>
            </a:r>
            <a:r>
              <a:rPr dirty="0" sz="5900" spc="-360">
                <a:latin typeface="Lucida Sans"/>
                <a:cs typeface="Lucida Sans"/>
              </a:rPr>
              <a:t> </a:t>
            </a:r>
            <a:r>
              <a:rPr dirty="0" sz="5900" spc="-95">
                <a:latin typeface="Lucida Sans"/>
                <a:cs typeface="Lucida Sans"/>
              </a:rPr>
              <a:t>kepada</a:t>
            </a:r>
            <a:r>
              <a:rPr dirty="0" sz="5900" spc="-355">
                <a:latin typeface="Lucida Sans"/>
                <a:cs typeface="Lucida Sans"/>
              </a:rPr>
              <a:t> </a:t>
            </a:r>
            <a:r>
              <a:rPr dirty="0" sz="5900" spc="-100">
                <a:latin typeface="Lucida Sans"/>
                <a:cs typeface="Lucida Sans"/>
              </a:rPr>
              <a:t>hukum</a:t>
            </a:r>
            <a:r>
              <a:rPr dirty="0" sz="5900" spc="-360">
                <a:latin typeface="Lucida Sans"/>
                <a:cs typeface="Lucida Sans"/>
              </a:rPr>
              <a:t> </a:t>
            </a:r>
            <a:r>
              <a:rPr dirty="0" sz="5900" spc="-10">
                <a:latin typeface="Lucida Sans"/>
                <a:cs typeface="Lucida Sans"/>
              </a:rPr>
              <a:t>lainnya </a:t>
            </a:r>
            <a:r>
              <a:rPr dirty="0" sz="5900" spc="-55">
                <a:latin typeface="Lucida Sans"/>
                <a:cs typeface="Lucida Sans"/>
              </a:rPr>
              <a:t>karena</a:t>
            </a:r>
            <a:r>
              <a:rPr dirty="0" sz="5900" spc="-385">
                <a:latin typeface="Lucida Sans"/>
                <a:cs typeface="Lucida Sans"/>
              </a:rPr>
              <a:t> </a:t>
            </a:r>
            <a:r>
              <a:rPr dirty="0" sz="5900" spc="-35">
                <a:latin typeface="Lucida Sans"/>
                <a:cs typeface="Lucida Sans"/>
              </a:rPr>
              <a:t>adanya</a:t>
            </a:r>
            <a:r>
              <a:rPr dirty="0" sz="5900" spc="-350">
                <a:latin typeface="Lucida Sans"/>
                <a:cs typeface="Lucida Sans"/>
              </a:rPr>
              <a:t> </a:t>
            </a:r>
            <a:r>
              <a:rPr dirty="0" sz="5900" spc="-165">
                <a:latin typeface="Lucida Sans"/>
                <a:cs typeface="Lucida Sans"/>
              </a:rPr>
              <a:t>dalil</a:t>
            </a:r>
            <a:r>
              <a:rPr dirty="0" sz="5900" spc="-330">
                <a:latin typeface="Lucida Sans"/>
                <a:cs typeface="Lucida Sans"/>
              </a:rPr>
              <a:t> </a:t>
            </a:r>
            <a:r>
              <a:rPr dirty="0" sz="5900" spc="-215">
                <a:latin typeface="Lucida Sans"/>
                <a:cs typeface="Lucida Sans"/>
              </a:rPr>
              <a:t>syara’</a:t>
            </a:r>
            <a:r>
              <a:rPr dirty="0" sz="5900" spc="-330">
                <a:latin typeface="Lucida Sans"/>
                <a:cs typeface="Lucida Sans"/>
              </a:rPr>
              <a:t> </a:t>
            </a:r>
            <a:r>
              <a:rPr dirty="0" sz="5900" spc="-20">
                <a:latin typeface="Lucida Sans"/>
                <a:cs typeface="Lucida Sans"/>
              </a:rPr>
              <a:t>yang </a:t>
            </a:r>
            <a:r>
              <a:rPr dirty="0" sz="5900" spc="-40">
                <a:latin typeface="Lucida Sans"/>
                <a:cs typeface="Lucida Sans"/>
              </a:rPr>
              <a:t>mengharuskannya.</a:t>
            </a:r>
            <a:endParaRPr sz="59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4220" algn="l"/>
                <a:tab pos="1637664" algn="l"/>
                <a:tab pos="2436495" algn="l"/>
                <a:tab pos="3131820" algn="l"/>
                <a:tab pos="4025265" algn="l"/>
                <a:tab pos="5317490" algn="l"/>
                <a:tab pos="5852795" algn="l"/>
                <a:tab pos="6494145" algn="l"/>
                <a:tab pos="7189470" algn="l"/>
                <a:tab pos="7724140" algn="l"/>
                <a:tab pos="8495030" algn="l"/>
                <a:tab pos="9260205" algn="l"/>
              </a:tabLst>
            </a:pPr>
            <a:r>
              <a:rPr dirty="0" spc="-690"/>
              <a:t>C</a:t>
            </a:r>
            <a:r>
              <a:rPr dirty="0"/>
              <a:t>	</a:t>
            </a:r>
            <a:r>
              <a:rPr dirty="0" spc="270"/>
              <a:t>O</a:t>
            </a:r>
            <a:r>
              <a:rPr dirty="0"/>
              <a:t>	</a:t>
            </a:r>
            <a:r>
              <a:rPr dirty="0" spc="-50"/>
              <a:t>N</a:t>
            </a:r>
            <a:r>
              <a:rPr dirty="0"/>
              <a:t>	</a:t>
            </a:r>
            <a:r>
              <a:rPr dirty="0" spc="-400"/>
              <a:t>T</a:t>
            </a:r>
            <a:r>
              <a:rPr dirty="0"/>
              <a:t>	</a:t>
            </a:r>
            <a:r>
              <a:rPr dirty="0" spc="270"/>
              <a:t>O</a:t>
            </a:r>
            <a:r>
              <a:rPr dirty="0"/>
              <a:t>	</a:t>
            </a:r>
            <a:r>
              <a:rPr dirty="0" spc="-390"/>
              <a:t>H</a:t>
            </a:r>
            <a:r>
              <a:rPr dirty="0"/>
              <a:t>	</a:t>
            </a:r>
            <a:r>
              <a:rPr dirty="0" spc="80"/>
              <a:t>I</a:t>
            </a:r>
            <a:r>
              <a:rPr dirty="0"/>
              <a:t>	</a:t>
            </a:r>
            <a:r>
              <a:rPr dirty="0" spc="-545"/>
              <a:t>J</a:t>
            </a:r>
            <a:r>
              <a:rPr dirty="0"/>
              <a:t>	</a:t>
            </a:r>
            <a:r>
              <a:rPr dirty="0" spc="-400"/>
              <a:t>T</a:t>
            </a:r>
            <a:r>
              <a:rPr dirty="0"/>
              <a:t>	</a:t>
            </a:r>
            <a:r>
              <a:rPr dirty="0" spc="80"/>
              <a:t>I</a:t>
            </a:r>
            <a:r>
              <a:rPr dirty="0"/>
              <a:t>	</a:t>
            </a:r>
            <a:r>
              <a:rPr dirty="0" spc="-390"/>
              <a:t>H</a:t>
            </a:r>
            <a:r>
              <a:rPr dirty="0"/>
              <a:t>	</a:t>
            </a:r>
            <a:r>
              <a:rPr dirty="0" spc="440"/>
              <a:t>a</a:t>
            </a:r>
            <a:r>
              <a:rPr dirty="0"/>
              <a:t>	</a:t>
            </a:r>
            <a:r>
              <a:rPr dirty="0" spc="-50"/>
              <a:t>D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408245" y="2743511"/>
            <a:ext cx="12679045" cy="4645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599"/>
              </a:lnSpc>
              <a:spcBef>
                <a:spcPts val="100"/>
              </a:spcBef>
            </a:pPr>
            <a:r>
              <a:rPr dirty="0" sz="5200" spc="-105">
                <a:latin typeface="Lucida Sans"/>
                <a:cs typeface="Lucida Sans"/>
              </a:rPr>
              <a:t>contoh</a:t>
            </a:r>
            <a:r>
              <a:rPr dirty="0" sz="5200" spc="-275">
                <a:latin typeface="Lucida Sans"/>
                <a:cs typeface="Lucida Sans"/>
              </a:rPr>
              <a:t> </a:t>
            </a:r>
            <a:r>
              <a:rPr dirty="0" sz="5200" spc="-95">
                <a:latin typeface="Lucida Sans"/>
                <a:cs typeface="Lucida Sans"/>
              </a:rPr>
              <a:t>pelaksanaan</a:t>
            </a:r>
            <a:r>
              <a:rPr dirty="0" sz="5200" spc="-275">
                <a:latin typeface="Lucida Sans"/>
                <a:cs typeface="Lucida Sans"/>
              </a:rPr>
              <a:t> </a:t>
            </a:r>
            <a:r>
              <a:rPr dirty="0" sz="5200" spc="-120">
                <a:latin typeface="Lucida Sans"/>
                <a:cs typeface="Lucida Sans"/>
              </a:rPr>
              <a:t>Ijtihad</a:t>
            </a:r>
            <a:r>
              <a:rPr dirty="0" sz="5200" spc="-270">
                <a:latin typeface="Lucida Sans"/>
                <a:cs typeface="Lucida Sans"/>
              </a:rPr>
              <a:t> </a:t>
            </a:r>
            <a:r>
              <a:rPr dirty="0" sz="5200" spc="-60">
                <a:latin typeface="Lucida Sans"/>
                <a:cs typeface="Lucida Sans"/>
              </a:rPr>
              <a:t>adalah</a:t>
            </a:r>
            <a:r>
              <a:rPr dirty="0" sz="5200" spc="-275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dalam </a:t>
            </a:r>
            <a:r>
              <a:rPr dirty="0" sz="5200" spc="-95">
                <a:latin typeface="Lucida Sans"/>
                <a:cs typeface="Lucida Sans"/>
              </a:rPr>
              <a:t>proses</a:t>
            </a:r>
            <a:r>
              <a:rPr dirty="0" sz="5200" spc="-320">
                <a:latin typeface="Lucida Sans"/>
                <a:cs typeface="Lucida Sans"/>
              </a:rPr>
              <a:t> </a:t>
            </a:r>
            <a:r>
              <a:rPr dirty="0" sz="5200" spc="-50">
                <a:latin typeface="Lucida Sans"/>
                <a:cs typeface="Lucida Sans"/>
              </a:rPr>
              <a:t>penentuan</a:t>
            </a:r>
            <a:r>
              <a:rPr dirty="0" sz="5200" spc="-360">
                <a:latin typeface="Lucida Sans"/>
                <a:cs typeface="Lucida Sans"/>
              </a:rPr>
              <a:t> </a:t>
            </a:r>
            <a:r>
              <a:rPr dirty="0" sz="5200" spc="-330">
                <a:latin typeface="Lucida Sans"/>
                <a:cs typeface="Lucida Sans"/>
              </a:rPr>
              <a:t>1</a:t>
            </a:r>
            <a:r>
              <a:rPr dirty="0" sz="5200" spc="-295">
                <a:latin typeface="Lucida Sans"/>
                <a:cs typeface="Lucida Sans"/>
              </a:rPr>
              <a:t> </a:t>
            </a:r>
            <a:r>
              <a:rPr dirty="0" sz="5200" spc="-45">
                <a:latin typeface="Lucida Sans"/>
                <a:cs typeface="Lucida Sans"/>
              </a:rPr>
              <a:t>Ramadhan</a:t>
            </a:r>
            <a:r>
              <a:rPr dirty="0" sz="5200" spc="-355">
                <a:latin typeface="Lucida Sans"/>
                <a:cs typeface="Lucida Sans"/>
              </a:rPr>
              <a:t> </a:t>
            </a:r>
            <a:r>
              <a:rPr dirty="0" sz="5200" spc="-35">
                <a:latin typeface="Lucida Sans"/>
                <a:cs typeface="Lucida Sans"/>
              </a:rPr>
              <a:t>dan</a:t>
            </a:r>
            <a:r>
              <a:rPr dirty="0" sz="5200" spc="-330">
                <a:latin typeface="Lucida Sans"/>
                <a:cs typeface="Lucida Sans"/>
              </a:rPr>
              <a:t> </a:t>
            </a:r>
            <a:r>
              <a:rPr dirty="0" sz="5200" spc="-380">
                <a:latin typeface="Lucida Sans"/>
                <a:cs typeface="Lucida Sans"/>
              </a:rPr>
              <a:t>1 </a:t>
            </a:r>
            <a:r>
              <a:rPr dirty="0" sz="5200" spc="-100">
                <a:latin typeface="Lucida Sans"/>
                <a:cs typeface="Lucida Sans"/>
              </a:rPr>
              <a:t>Syawal,</a:t>
            </a:r>
            <a:r>
              <a:rPr dirty="0" sz="5200" spc="-315">
                <a:latin typeface="Lucida Sans"/>
                <a:cs typeface="Lucida Sans"/>
              </a:rPr>
              <a:t> </a:t>
            </a:r>
            <a:r>
              <a:rPr dirty="0" sz="5200" spc="-70">
                <a:latin typeface="Lucida Sans"/>
                <a:cs typeface="Lucida Sans"/>
              </a:rPr>
              <a:t>dimana</a:t>
            </a:r>
            <a:r>
              <a:rPr dirty="0" sz="5200" spc="-330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para</a:t>
            </a:r>
            <a:r>
              <a:rPr dirty="0" sz="5200" spc="-320">
                <a:latin typeface="Lucida Sans"/>
                <a:cs typeface="Lucida Sans"/>
              </a:rPr>
              <a:t> </a:t>
            </a:r>
            <a:r>
              <a:rPr dirty="0" sz="5200" spc="-60">
                <a:latin typeface="Lucida Sans"/>
                <a:cs typeface="Lucida Sans"/>
              </a:rPr>
              <a:t>ulama</a:t>
            </a:r>
            <a:r>
              <a:rPr dirty="0" sz="5200" spc="-320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berdiskusi </a:t>
            </a:r>
            <a:r>
              <a:rPr dirty="0" sz="5200" spc="-85">
                <a:latin typeface="Lucida Sans"/>
                <a:cs typeface="Lucida Sans"/>
              </a:rPr>
              <a:t>berdasarkan</a:t>
            </a:r>
            <a:r>
              <a:rPr dirty="0" sz="5200" spc="-265">
                <a:latin typeface="Lucida Sans"/>
                <a:cs typeface="Lucida Sans"/>
              </a:rPr>
              <a:t> </a:t>
            </a:r>
            <a:r>
              <a:rPr dirty="0" sz="5200" spc="-125">
                <a:latin typeface="Lucida Sans"/>
                <a:cs typeface="Lucida Sans"/>
              </a:rPr>
              <a:t>hukum</a:t>
            </a:r>
            <a:r>
              <a:rPr dirty="0" sz="5200" spc="-265">
                <a:latin typeface="Lucida Sans"/>
                <a:cs typeface="Lucida Sans"/>
              </a:rPr>
              <a:t> </a:t>
            </a:r>
            <a:r>
              <a:rPr dirty="0" sz="5200" spc="-100">
                <a:latin typeface="Lucida Sans"/>
                <a:cs typeface="Lucida Sans"/>
              </a:rPr>
              <a:t>Islam</a:t>
            </a:r>
            <a:r>
              <a:rPr dirty="0" sz="5200" spc="-265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untuk </a:t>
            </a:r>
            <a:r>
              <a:rPr dirty="0" sz="5200" spc="-85">
                <a:latin typeface="Lucida Sans"/>
                <a:cs typeface="Lucida Sans"/>
              </a:rPr>
              <a:t>menentukan</a:t>
            </a:r>
            <a:r>
              <a:rPr dirty="0" sz="5200" spc="-315">
                <a:latin typeface="Lucida Sans"/>
                <a:cs typeface="Lucida Sans"/>
              </a:rPr>
              <a:t> </a:t>
            </a:r>
            <a:r>
              <a:rPr dirty="0" sz="5200" spc="-35">
                <a:latin typeface="Lucida Sans"/>
                <a:cs typeface="Lucida Sans"/>
              </a:rPr>
              <a:t>dan</a:t>
            </a:r>
            <a:r>
              <a:rPr dirty="0" sz="5200" spc="-300">
                <a:latin typeface="Lucida Sans"/>
                <a:cs typeface="Lucida Sans"/>
              </a:rPr>
              <a:t> </a:t>
            </a:r>
            <a:r>
              <a:rPr dirty="0" sz="5200" spc="-75">
                <a:latin typeface="Lucida Sans"/>
                <a:cs typeface="Lucida Sans"/>
              </a:rPr>
              <a:t>menetapkan</a:t>
            </a:r>
            <a:r>
              <a:rPr dirty="0" sz="5200" spc="-305">
                <a:latin typeface="Lucida Sans"/>
                <a:cs typeface="Lucida Sans"/>
              </a:rPr>
              <a:t> </a:t>
            </a:r>
            <a:r>
              <a:rPr dirty="0" sz="5200" spc="-330">
                <a:latin typeface="Lucida Sans"/>
                <a:cs typeface="Lucida Sans"/>
              </a:rPr>
              <a:t>1</a:t>
            </a:r>
            <a:r>
              <a:rPr dirty="0" sz="5200" spc="-295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syawal.</a:t>
            </a:r>
            <a:endParaRPr sz="52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83777" y="4429759"/>
            <a:ext cx="6926580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0" spc="-935" b="1">
                <a:latin typeface="Lucida Sans"/>
                <a:cs typeface="Lucida Sans"/>
              </a:rPr>
              <a:t>T</a:t>
            </a:r>
            <a:r>
              <a:rPr dirty="0" sz="9000" spc="1025" b="1">
                <a:latin typeface="Lucida Sans"/>
                <a:cs typeface="Lucida Sans"/>
              </a:rPr>
              <a:t> </a:t>
            </a:r>
            <a:r>
              <a:rPr dirty="0" sz="9000" spc="-490" b="1">
                <a:latin typeface="Lucida Sans"/>
                <a:cs typeface="Lucida Sans"/>
              </a:rPr>
              <a:t>E</a:t>
            </a:r>
            <a:r>
              <a:rPr dirty="0" sz="9000" spc="1025" b="1">
                <a:latin typeface="Lucida Sans"/>
                <a:cs typeface="Lucida Sans"/>
              </a:rPr>
              <a:t> </a:t>
            </a:r>
            <a:r>
              <a:rPr dirty="0" sz="9000" b="1">
                <a:latin typeface="Lucida Sans"/>
                <a:cs typeface="Lucida Sans"/>
              </a:rPr>
              <a:t>R</a:t>
            </a:r>
            <a:r>
              <a:rPr dirty="0" sz="9000" spc="1025" b="1">
                <a:latin typeface="Lucida Sans"/>
                <a:cs typeface="Lucida Sans"/>
              </a:rPr>
              <a:t> </a:t>
            </a:r>
            <a:r>
              <a:rPr dirty="0" sz="9000" spc="145" b="1">
                <a:latin typeface="Lucida Sans"/>
                <a:cs typeface="Lucida Sans"/>
              </a:rPr>
              <a:t>I</a:t>
            </a:r>
            <a:r>
              <a:rPr dirty="0" sz="9000" spc="1025" b="1">
                <a:latin typeface="Lucida Sans"/>
                <a:cs typeface="Lucida Sans"/>
              </a:rPr>
              <a:t> </a:t>
            </a:r>
            <a:r>
              <a:rPr dirty="0" sz="9000" spc="490" b="1">
                <a:latin typeface="Lucida Sans"/>
                <a:cs typeface="Lucida Sans"/>
              </a:rPr>
              <a:t>M</a:t>
            </a:r>
            <a:r>
              <a:rPr dirty="0" sz="9000" spc="1025" b="1">
                <a:latin typeface="Lucida Sans"/>
                <a:cs typeface="Lucida Sans"/>
              </a:rPr>
              <a:t> </a:t>
            </a:r>
            <a:r>
              <a:rPr dirty="0" sz="9000" spc="-50" b="1">
                <a:latin typeface="Lucida Sans"/>
                <a:cs typeface="Lucida Sans"/>
              </a:rPr>
              <a:t>A</a:t>
            </a:r>
            <a:endParaRPr sz="9000">
              <a:latin typeface="Lucida Sans"/>
              <a:cs typeface="Lucida San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478158" y="4429759"/>
            <a:ext cx="5567680" cy="1397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0" spc="-260" b="1">
                <a:latin typeface="Lucida Sans"/>
                <a:cs typeface="Lucida Sans"/>
              </a:rPr>
              <a:t>K</a:t>
            </a:r>
            <a:r>
              <a:rPr dirty="0" sz="9000" spc="1015" b="1">
                <a:latin typeface="Lucida Sans"/>
                <a:cs typeface="Lucida Sans"/>
              </a:rPr>
              <a:t> </a:t>
            </a:r>
            <a:r>
              <a:rPr dirty="0" sz="9000" b="1">
                <a:latin typeface="Lucida Sans"/>
                <a:cs typeface="Lucida Sans"/>
              </a:rPr>
              <a:t>A</a:t>
            </a:r>
            <a:r>
              <a:rPr dirty="0" sz="9000" spc="1015" b="1">
                <a:latin typeface="Lucida Sans"/>
                <a:cs typeface="Lucida Sans"/>
              </a:rPr>
              <a:t> </a:t>
            </a:r>
            <a:r>
              <a:rPr dirty="0" sz="9000" spc="50" b="1">
                <a:latin typeface="Lucida Sans"/>
                <a:cs typeface="Lucida Sans"/>
              </a:rPr>
              <a:t>S</a:t>
            </a:r>
            <a:r>
              <a:rPr dirty="0" sz="9000" spc="1019" b="1">
                <a:latin typeface="Lucida Sans"/>
                <a:cs typeface="Lucida Sans"/>
              </a:rPr>
              <a:t> </a:t>
            </a:r>
            <a:r>
              <a:rPr dirty="0" sz="9000" spc="145" b="1">
                <a:latin typeface="Lucida Sans"/>
                <a:cs typeface="Lucida Sans"/>
              </a:rPr>
              <a:t>I</a:t>
            </a:r>
            <a:r>
              <a:rPr dirty="0" sz="9000" spc="1015" b="1">
                <a:latin typeface="Lucida Sans"/>
                <a:cs typeface="Lucida Sans"/>
              </a:rPr>
              <a:t> </a:t>
            </a:r>
            <a:r>
              <a:rPr dirty="0" sz="9000" spc="-50" b="1">
                <a:latin typeface="Lucida Sans"/>
                <a:cs typeface="Lucida Sans"/>
              </a:rPr>
              <a:t>H</a:t>
            </a:r>
            <a:endParaRPr sz="90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21299" cy="1028699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 rot="20340000">
            <a:off x="439897" y="4637273"/>
            <a:ext cx="1461383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35"/>
              </a:lnSpc>
            </a:pPr>
            <a:r>
              <a:rPr dirty="0" sz="9400" spc="710" i="1">
                <a:solidFill>
                  <a:srgbClr val="FFFFFF"/>
                </a:solidFill>
                <a:latin typeface="Georgia"/>
                <a:cs typeface="Georgia"/>
              </a:rPr>
              <a:t>P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4" name="object 4" descr=""/>
          <p:cNvSpPr txBox="1"/>
          <p:nvPr/>
        </p:nvSpPr>
        <p:spPr>
          <a:xfrm rot="20520000">
            <a:off x="1390156" y="4288194"/>
            <a:ext cx="1458845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45"/>
              </a:lnSpc>
            </a:pPr>
            <a:r>
              <a:rPr dirty="0" sz="9400" spc="190" i="1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5" name="object 5" descr=""/>
          <p:cNvSpPr txBox="1"/>
          <p:nvPr/>
        </p:nvSpPr>
        <p:spPr>
          <a:xfrm rot="20640000">
            <a:off x="2389976" y="3965156"/>
            <a:ext cx="1484996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25"/>
              </a:lnSpc>
            </a:pPr>
            <a:r>
              <a:rPr dirty="0" sz="9400" spc="-350" i="1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6" name="object 6" descr=""/>
          <p:cNvSpPr txBox="1"/>
          <p:nvPr/>
        </p:nvSpPr>
        <p:spPr>
          <a:xfrm rot="20820000">
            <a:off x="3435818" y="3687318"/>
            <a:ext cx="1509335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30"/>
              </a:lnSpc>
            </a:pPr>
            <a:r>
              <a:rPr dirty="0" sz="9400" spc="325" i="1">
                <a:solidFill>
                  <a:srgbClr val="FFFFFF"/>
                </a:solidFill>
                <a:latin typeface="Georgia"/>
                <a:cs typeface="Georgia"/>
              </a:rPr>
              <a:t>G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7" name="object 7" descr=""/>
          <p:cNvSpPr txBox="1"/>
          <p:nvPr/>
        </p:nvSpPr>
        <p:spPr>
          <a:xfrm rot="21000000">
            <a:off x="4499395" y="3468927"/>
            <a:ext cx="1452722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35"/>
              </a:lnSpc>
            </a:pPr>
            <a:r>
              <a:rPr dirty="0" sz="9400" spc="190" i="1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8" name="object 8" descr=""/>
          <p:cNvSpPr txBox="1"/>
          <p:nvPr/>
        </p:nvSpPr>
        <p:spPr>
          <a:xfrm rot="21180000">
            <a:off x="5512345" y="3300884"/>
            <a:ext cx="1519031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45"/>
              </a:lnSpc>
            </a:pPr>
            <a:r>
              <a:rPr dirty="0" sz="9400" spc="565" i="1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9" name="object 9" descr=""/>
          <p:cNvSpPr txBox="1"/>
          <p:nvPr/>
        </p:nvSpPr>
        <p:spPr>
          <a:xfrm rot="21360000">
            <a:off x="6619809" y="3178179"/>
            <a:ext cx="1520592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45"/>
              </a:lnSpc>
            </a:pPr>
            <a:r>
              <a:rPr dirty="0" sz="9400" spc="1345" i="1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0" name="object 10" descr=""/>
          <p:cNvSpPr txBox="1"/>
          <p:nvPr/>
        </p:nvSpPr>
        <p:spPr>
          <a:xfrm rot="21480000">
            <a:off x="7643312" y="3116811"/>
            <a:ext cx="1298623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30"/>
              </a:lnSpc>
            </a:pPr>
            <a:r>
              <a:rPr dirty="0" sz="9400" spc="145" i="1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733930" y="2700776"/>
            <a:ext cx="868680" cy="14636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9400" spc="280" i="1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2" name="object 12" descr=""/>
          <p:cNvSpPr txBox="1"/>
          <p:nvPr/>
        </p:nvSpPr>
        <p:spPr>
          <a:xfrm rot="120000">
            <a:off x="9485080" y="3118720"/>
            <a:ext cx="1492147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270"/>
              </a:lnSpc>
            </a:pPr>
            <a:r>
              <a:rPr dirty="0" sz="9400" spc="-350" i="1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3" name="object 13" descr=""/>
          <p:cNvSpPr txBox="1"/>
          <p:nvPr/>
        </p:nvSpPr>
        <p:spPr>
          <a:xfrm rot="360000">
            <a:off x="10922315" y="3217178"/>
            <a:ext cx="1293557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20"/>
              </a:lnSpc>
            </a:pPr>
            <a:r>
              <a:rPr dirty="0" sz="9400" spc="145" i="1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4" name="object 14" descr=""/>
          <p:cNvSpPr txBox="1"/>
          <p:nvPr/>
        </p:nvSpPr>
        <p:spPr>
          <a:xfrm rot="480000">
            <a:off x="11670414" y="3316894"/>
            <a:ext cx="1394282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10"/>
              </a:lnSpc>
            </a:pPr>
            <a:r>
              <a:rPr dirty="0" sz="9400" spc="700" i="1">
                <a:solidFill>
                  <a:srgbClr val="FFFFFF"/>
                </a:solidFill>
                <a:latin typeface="Georgia"/>
                <a:cs typeface="Georgia"/>
              </a:rPr>
              <a:t>J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5" name="object 15" descr=""/>
          <p:cNvSpPr txBox="1"/>
          <p:nvPr/>
        </p:nvSpPr>
        <p:spPr>
          <a:xfrm rot="600000">
            <a:off x="12605738" y="3485932"/>
            <a:ext cx="1519811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245"/>
              </a:lnSpc>
            </a:pPr>
            <a:r>
              <a:rPr dirty="0" sz="9400" spc="1345" i="1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6" name="object 16" descr=""/>
          <p:cNvSpPr txBox="1"/>
          <p:nvPr/>
        </p:nvSpPr>
        <p:spPr>
          <a:xfrm rot="780000">
            <a:off x="13609155" y="3671929"/>
            <a:ext cx="1294992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315"/>
              </a:lnSpc>
            </a:pPr>
            <a:r>
              <a:rPr dirty="0" sz="9400" spc="145" i="1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7" name="object 17" descr=""/>
          <p:cNvSpPr txBox="1"/>
          <p:nvPr/>
        </p:nvSpPr>
        <p:spPr>
          <a:xfrm rot="900000">
            <a:off x="14386777" y="3909761"/>
            <a:ext cx="1573540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255"/>
              </a:lnSpc>
            </a:pPr>
            <a:r>
              <a:rPr dirty="0" sz="9400" spc="210" i="1">
                <a:solidFill>
                  <a:srgbClr val="FFFFFF"/>
                </a:solidFill>
                <a:latin typeface="Georgia"/>
                <a:cs typeface="Georgia"/>
              </a:rPr>
              <a:t>H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8" name="object 18" descr=""/>
          <p:cNvSpPr txBox="1"/>
          <p:nvPr/>
        </p:nvSpPr>
        <p:spPr>
          <a:xfrm rot="1080000">
            <a:off x="15513914" y="4240004"/>
            <a:ext cx="1471990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270"/>
              </a:lnSpc>
            </a:pPr>
            <a:r>
              <a:rPr dirty="0" sz="9400" spc="280" i="1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endParaRPr sz="9400">
              <a:latin typeface="Georgia"/>
              <a:cs typeface="Georgia"/>
            </a:endParaRPr>
          </a:p>
        </p:txBody>
      </p:sp>
      <p:sp>
        <p:nvSpPr>
          <p:cNvPr id="19" name="object 19" descr=""/>
          <p:cNvSpPr txBox="1"/>
          <p:nvPr/>
        </p:nvSpPr>
        <p:spPr>
          <a:xfrm rot="1260000">
            <a:off x="16513119" y="4611948"/>
            <a:ext cx="1522156" cy="1193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280"/>
              </a:lnSpc>
            </a:pPr>
            <a:r>
              <a:rPr dirty="0" sz="9400" spc="240" i="1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endParaRPr sz="9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45169"/>
            <a:ext cx="9237980" cy="1623695"/>
          </a:xfrm>
          <a:custGeom>
            <a:avLst/>
            <a:gdLst/>
            <a:ahLst/>
            <a:cxnLst/>
            <a:rect l="l" t="t" r="r" b="b"/>
            <a:pathLst>
              <a:path w="9237980" h="1623695">
                <a:moveTo>
                  <a:pt x="8831392" y="1623694"/>
                </a:moveTo>
                <a:lnTo>
                  <a:pt x="10955" y="1623694"/>
                </a:lnTo>
                <a:lnTo>
                  <a:pt x="0" y="1623063"/>
                </a:lnTo>
                <a:lnTo>
                  <a:pt x="0" y="631"/>
                </a:lnTo>
                <a:lnTo>
                  <a:pt x="10955" y="0"/>
                </a:lnTo>
                <a:lnTo>
                  <a:pt x="8831392" y="0"/>
                </a:lnTo>
                <a:lnTo>
                  <a:pt x="8878741" y="2730"/>
                </a:lnTo>
                <a:lnTo>
                  <a:pt x="8924485" y="10720"/>
                </a:lnTo>
                <a:lnTo>
                  <a:pt x="8968321" y="23664"/>
                </a:lnTo>
                <a:lnTo>
                  <a:pt x="9009943" y="41258"/>
                </a:lnTo>
                <a:lnTo>
                  <a:pt x="9049047" y="63197"/>
                </a:lnTo>
                <a:lnTo>
                  <a:pt x="9085328" y="89176"/>
                </a:lnTo>
                <a:lnTo>
                  <a:pt x="9118482" y="118892"/>
                </a:lnTo>
                <a:lnTo>
                  <a:pt x="9148204" y="152039"/>
                </a:lnTo>
                <a:lnTo>
                  <a:pt x="9174188" y="188312"/>
                </a:lnTo>
                <a:lnTo>
                  <a:pt x="9196132" y="227408"/>
                </a:lnTo>
                <a:lnTo>
                  <a:pt x="9213729" y="269022"/>
                </a:lnTo>
                <a:lnTo>
                  <a:pt x="9226676" y="312849"/>
                </a:lnTo>
                <a:lnTo>
                  <a:pt x="9234667" y="358584"/>
                </a:lnTo>
                <a:lnTo>
                  <a:pt x="9237399" y="405923"/>
                </a:lnTo>
                <a:lnTo>
                  <a:pt x="9237399" y="1217771"/>
                </a:lnTo>
                <a:lnTo>
                  <a:pt x="9234667" y="1265110"/>
                </a:lnTo>
                <a:lnTo>
                  <a:pt x="9226676" y="1310845"/>
                </a:lnTo>
                <a:lnTo>
                  <a:pt x="9213729" y="1354672"/>
                </a:lnTo>
                <a:lnTo>
                  <a:pt x="9196132" y="1396286"/>
                </a:lnTo>
                <a:lnTo>
                  <a:pt x="9174188" y="1435382"/>
                </a:lnTo>
                <a:lnTo>
                  <a:pt x="9148204" y="1471655"/>
                </a:lnTo>
                <a:lnTo>
                  <a:pt x="9118482" y="1504802"/>
                </a:lnTo>
                <a:lnTo>
                  <a:pt x="9085328" y="1534518"/>
                </a:lnTo>
                <a:lnTo>
                  <a:pt x="9049047" y="1560497"/>
                </a:lnTo>
                <a:lnTo>
                  <a:pt x="9009943" y="1582436"/>
                </a:lnTo>
                <a:lnTo>
                  <a:pt x="8968321" y="1600030"/>
                </a:lnTo>
                <a:lnTo>
                  <a:pt x="8924485" y="1612974"/>
                </a:lnTo>
                <a:lnTo>
                  <a:pt x="8878741" y="1620964"/>
                </a:lnTo>
                <a:lnTo>
                  <a:pt x="8831392" y="1623694"/>
                </a:lnTo>
                <a:close/>
              </a:path>
            </a:pathLst>
          </a:custGeom>
          <a:solidFill>
            <a:srgbClr val="D6EFE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2700" y="533192"/>
            <a:ext cx="8866505" cy="121031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7750" spc="125" b="0">
                <a:solidFill>
                  <a:srgbClr val="008037"/>
                </a:solidFill>
                <a:latin typeface="Verdana"/>
                <a:cs typeface="Verdana"/>
              </a:rPr>
              <a:t>APA</a:t>
            </a:r>
            <a:r>
              <a:rPr dirty="0" sz="7750" spc="-550" b="0">
                <a:solidFill>
                  <a:srgbClr val="008037"/>
                </a:solidFill>
                <a:latin typeface="Verdana"/>
                <a:cs typeface="Verdana"/>
              </a:rPr>
              <a:t> </a:t>
            </a:r>
            <a:r>
              <a:rPr dirty="0" sz="7750" spc="-459" b="0">
                <a:solidFill>
                  <a:srgbClr val="008037"/>
                </a:solidFill>
                <a:latin typeface="Verdana"/>
                <a:cs typeface="Verdana"/>
              </a:rPr>
              <a:t>ITU</a:t>
            </a:r>
            <a:r>
              <a:rPr dirty="0" sz="7750" spc="-545" b="0">
                <a:solidFill>
                  <a:srgbClr val="008037"/>
                </a:solidFill>
                <a:latin typeface="Verdana"/>
                <a:cs typeface="Verdana"/>
              </a:rPr>
              <a:t> </a:t>
            </a:r>
            <a:r>
              <a:rPr dirty="0" sz="7750" spc="-415" b="0">
                <a:solidFill>
                  <a:srgbClr val="008037"/>
                </a:solidFill>
                <a:latin typeface="Verdana"/>
                <a:cs typeface="Verdana"/>
              </a:rPr>
              <a:t>IJTIHAD??</a:t>
            </a:r>
            <a:endParaRPr sz="7750">
              <a:latin typeface="Verdana"/>
              <a:cs typeface="Verdana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74" y="8048614"/>
            <a:ext cx="2238375" cy="2238375"/>
            <a:chOff x="1025574" y="8048614"/>
            <a:chExt cx="2238375" cy="2238375"/>
          </a:xfrm>
        </p:grpSpPr>
        <p:sp>
          <p:nvSpPr>
            <p:cNvPr id="5" name="object 5" descr=""/>
            <p:cNvSpPr/>
            <p:nvPr/>
          </p:nvSpPr>
          <p:spPr>
            <a:xfrm>
              <a:off x="1025563" y="9317570"/>
              <a:ext cx="2238375" cy="969644"/>
            </a:xfrm>
            <a:custGeom>
              <a:avLst/>
              <a:gdLst/>
              <a:ahLst/>
              <a:cxnLst/>
              <a:rect l="l" t="t" r="r" b="b"/>
              <a:pathLst>
                <a:path w="2238375" h="969645">
                  <a:moveTo>
                    <a:pt x="1119187" y="969429"/>
                  </a:moveTo>
                  <a:lnTo>
                    <a:pt x="1118031" y="917930"/>
                  </a:lnTo>
                  <a:lnTo>
                    <a:pt x="1114564" y="867029"/>
                  </a:lnTo>
                  <a:lnTo>
                    <a:pt x="1108862" y="816775"/>
                  </a:lnTo>
                  <a:lnTo>
                    <a:pt x="1100975" y="767219"/>
                  </a:lnTo>
                  <a:lnTo>
                    <a:pt x="1090930" y="718413"/>
                  </a:lnTo>
                  <a:lnTo>
                    <a:pt x="1078801" y="670407"/>
                  </a:lnTo>
                  <a:lnTo>
                    <a:pt x="1064615" y="623239"/>
                  </a:lnTo>
                  <a:lnTo>
                    <a:pt x="1048448" y="576986"/>
                  </a:lnTo>
                  <a:lnTo>
                    <a:pt x="1030338" y="531672"/>
                  </a:lnTo>
                  <a:lnTo>
                    <a:pt x="1010335" y="487362"/>
                  </a:lnTo>
                  <a:lnTo>
                    <a:pt x="988479" y="444093"/>
                  </a:lnTo>
                  <a:lnTo>
                    <a:pt x="964844" y="401942"/>
                  </a:lnTo>
                  <a:lnTo>
                    <a:pt x="939457" y="360921"/>
                  </a:lnTo>
                  <a:lnTo>
                    <a:pt x="912380" y="321106"/>
                  </a:lnTo>
                  <a:lnTo>
                    <a:pt x="883666" y="282549"/>
                  </a:lnTo>
                  <a:lnTo>
                    <a:pt x="853351" y="245287"/>
                  </a:lnTo>
                  <a:lnTo>
                    <a:pt x="821499" y="209372"/>
                  </a:lnTo>
                  <a:lnTo>
                    <a:pt x="788162" y="174853"/>
                  </a:lnTo>
                  <a:lnTo>
                    <a:pt x="753376" y="141795"/>
                  </a:lnTo>
                  <a:lnTo>
                    <a:pt x="717207" y="110236"/>
                  </a:lnTo>
                  <a:lnTo>
                    <a:pt x="679691" y="80225"/>
                  </a:lnTo>
                  <a:lnTo>
                    <a:pt x="640880" y="51816"/>
                  </a:lnTo>
                  <a:lnTo>
                    <a:pt x="600837" y="25057"/>
                  </a:lnTo>
                  <a:lnTo>
                    <a:pt x="559600" y="0"/>
                  </a:lnTo>
                  <a:lnTo>
                    <a:pt x="518363" y="25057"/>
                  </a:lnTo>
                  <a:lnTo>
                    <a:pt x="478320" y="51816"/>
                  </a:lnTo>
                  <a:lnTo>
                    <a:pt x="439508" y="80225"/>
                  </a:lnTo>
                  <a:lnTo>
                    <a:pt x="401993" y="110236"/>
                  </a:lnTo>
                  <a:lnTo>
                    <a:pt x="365823" y="141795"/>
                  </a:lnTo>
                  <a:lnTo>
                    <a:pt x="331038" y="174853"/>
                  </a:lnTo>
                  <a:lnTo>
                    <a:pt x="297700" y="209372"/>
                  </a:lnTo>
                  <a:lnTo>
                    <a:pt x="265849" y="245287"/>
                  </a:lnTo>
                  <a:lnTo>
                    <a:pt x="235534" y="282549"/>
                  </a:lnTo>
                  <a:lnTo>
                    <a:pt x="206819" y="321106"/>
                  </a:lnTo>
                  <a:lnTo>
                    <a:pt x="179743" y="360921"/>
                  </a:lnTo>
                  <a:lnTo>
                    <a:pt x="154355" y="401942"/>
                  </a:lnTo>
                  <a:lnTo>
                    <a:pt x="130721" y="444093"/>
                  </a:lnTo>
                  <a:lnTo>
                    <a:pt x="108864" y="487362"/>
                  </a:lnTo>
                  <a:lnTo>
                    <a:pt x="88861" y="531672"/>
                  </a:lnTo>
                  <a:lnTo>
                    <a:pt x="70751" y="576986"/>
                  </a:lnTo>
                  <a:lnTo>
                    <a:pt x="54571" y="623239"/>
                  </a:lnTo>
                  <a:lnTo>
                    <a:pt x="40398" y="670407"/>
                  </a:lnTo>
                  <a:lnTo>
                    <a:pt x="28270" y="718413"/>
                  </a:lnTo>
                  <a:lnTo>
                    <a:pt x="18224" y="767219"/>
                  </a:lnTo>
                  <a:lnTo>
                    <a:pt x="10325" y="816775"/>
                  </a:lnTo>
                  <a:lnTo>
                    <a:pt x="4622" y="867029"/>
                  </a:lnTo>
                  <a:lnTo>
                    <a:pt x="1168" y="917930"/>
                  </a:lnTo>
                  <a:lnTo>
                    <a:pt x="0" y="969429"/>
                  </a:lnTo>
                  <a:lnTo>
                    <a:pt x="1119187" y="969429"/>
                  </a:lnTo>
                  <a:close/>
                </a:path>
                <a:path w="2238375" h="969645">
                  <a:moveTo>
                    <a:pt x="2238375" y="969429"/>
                  </a:moveTo>
                  <a:lnTo>
                    <a:pt x="2237219" y="917930"/>
                  </a:lnTo>
                  <a:lnTo>
                    <a:pt x="2233752" y="867029"/>
                  </a:lnTo>
                  <a:lnTo>
                    <a:pt x="2228050" y="816775"/>
                  </a:lnTo>
                  <a:lnTo>
                    <a:pt x="2220163" y="767219"/>
                  </a:lnTo>
                  <a:lnTo>
                    <a:pt x="2210117" y="718413"/>
                  </a:lnTo>
                  <a:lnTo>
                    <a:pt x="2197989" y="670407"/>
                  </a:lnTo>
                  <a:lnTo>
                    <a:pt x="2183803" y="623239"/>
                  </a:lnTo>
                  <a:lnTo>
                    <a:pt x="2167636" y="576986"/>
                  </a:lnTo>
                  <a:lnTo>
                    <a:pt x="2149525" y="531672"/>
                  </a:lnTo>
                  <a:lnTo>
                    <a:pt x="2129523" y="487362"/>
                  </a:lnTo>
                  <a:lnTo>
                    <a:pt x="2107666" y="444093"/>
                  </a:lnTo>
                  <a:lnTo>
                    <a:pt x="2084031" y="401942"/>
                  </a:lnTo>
                  <a:lnTo>
                    <a:pt x="2058644" y="360921"/>
                  </a:lnTo>
                  <a:lnTo>
                    <a:pt x="2031568" y="321106"/>
                  </a:lnTo>
                  <a:lnTo>
                    <a:pt x="2002853" y="282549"/>
                  </a:lnTo>
                  <a:lnTo>
                    <a:pt x="1972538" y="245287"/>
                  </a:lnTo>
                  <a:lnTo>
                    <a:pt x="1940687" y="209372"/>
                  </a:lnTo>
                  <a:lnTo>
                    <a:pt x="1907349" y="174853"/>
                  </a:lnTo>
                  <a:lnTo>
                    <a:pt x="1872564" y="141795"/>
                  </a:lnTo>
                  <a:lnTo>
                    <a:pt x="1836394" y="110236"/>
                  </a:lnTo>
                  <a:lnTo>
                    <a:pt x="1798878" y="80225"/>
                  </a:lnTo>
                  <a:lnTo>
                    <a:pt x="1760067" y="51816"/>
                  </a:lnTo>
                  <a:lnTo>
                    <a:pt x="1720024" y="25057"/>
                  </a:lnTo>
                  <a:lnTo>
                    <a:pt x="1678787" y="0"/>
                  </a:lnTo>
                  <a:lnTo>
                    <a:pt x="1637550" y="25057"/>
                  </a:lnTo>
                  <a:lnTo>
                    <a:pt x="1597507" y="51816"/>
                  </a:lnTo>
                  <a:lnTo>
                    <a:pt x="1558696" y="80225"/>
                  </a:lnTo>
                  <a:lnTo>
                    <a:pt x="1521180" y="110236"/>
                  </a:lnTo>
                  <a:lnTo>
                    <a:pt x="1485011" y="141795"/>
                  </a:lnTo>
                  <a:lnTo>
                    <a:pt x="1450225" y="174853"/>
                  </a:lnTo>
                  <a:lnTo>
                    <a:pt x="1416888" y="209372"/>
                  </a:lnTo>
                  <a:lnTo>
                    <a:pt x="1385036" y="245287"/>
                  </a:lnTo>
                  <a:lnTo>
                    <a:pt x="1354721" y="282549"/>
                  </a:lnTo>
                  <a:lnTo>
                    <a:pt x="1326007" y="321106"/>
                  </a:lnTo>
                  <a:lnTo>
                    <a:pt x="1298930" y="360921"/>
                  </a:lnTo>
                  <a:lnTo>
                    <a:pt x="1273543" y="401942"/>
                  </a:lnTo>
                  <a:lnTo>
                    <a:pt x="1249908" y="444093"/>
                  </a:lnTo>
                  <a:lnTo>
                    <a:pt x="1228051" y="487362"/>
                  </a:lnTo>
                  <a:lnTo>
                    <a:pt x="1208049" y="531672"/>
                  </a:lnTo>
                  <a:lnTo>
                    <a:pt x="1189939" y="576986"/>
                  </a:lnTo>
                  <a:lnTo>
                    <a:pt x="1173759" y="623239"/>
                  </a:lnTo>
                  <a:lnTo>
                    <a:pt x="1159586" y="670407"/>
                  </a:lnTo>
                  <a:lnTo>
                    <a:pt x="1147457" y="718413"/>
                  </a:lnTo>
                  <a:lnTo>
                    <a:pt x="1137412" y="767219"/>
                  </a:lnTo>
                  <a:lnTo>
                    <a:pt x="1129512" y="816775"/>
                  </a:lnTo>
                  <a:lnTo>
                    <a:pt x="1123810" y="867029"/>
                  </a:lnTo>
                  <a:lnTo>
                    <a:pt x="1120355" y="917930"/>
                  </a:lnTo>
                  <a:lnTo>
                    <a:pt x="1119187" y="969429"/>
                  </a:lnTo>
                  <a:lnTo>
                    <a:pt x="2238375" y="969429"/>
                  </a:lnTo>
                  <a:close/>
                </a:path>
              </a:pathLst>
            </a:custGeom>
            <a:solidFill>
              <a:srgbClr val="54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025574" y="8048614"/>
              <a:ext cx="2238375" cy="1269365"/>
            </a:xfrm>
            <a:custGeom>
              <a:avLst/>
              <a:gdLst/>
              <a:ahLst/>
              <a:cxnLst/>
              <a:rect l="l" t="t" r="r" b="b"/>
              <a:pathLst>
                <a:path w="2238375" h="1269365">
                  <a:moveTo>
                    <a:pt x="1119187" y="0"/>
                  </a:moveTo>
                  <a:lnTo>
                    <a:pt x="1167735" y="1034"/>
                  </a:lnTo>
                  <a:lnTo>
                    <a:pt x="1215755" y="4108"/>
                  </a:lnTo>
                  <a:lnTo>
                    <a:pt x="1263204" y="9180"/>
                  </a:lnTo>
                  <a:lnTo>
                    <a:pt x="1310041" y="16208"/>
                  </a:lnTo>
                  <a:lnTo>
                    <a:pt x="1356224" y="25150"/>
                  </a:lnTo>
                  <a:lnTo>
                    <a:pt x="1401711" y="35964"/>
                  </a:lnTo>
                  <a:lnTo>
                    <a:pt x="1446459" y="48609"/>
                  </a:lnTo>
                  <a:lnTo>
                    <a:pt x="1490427" y="63041"/>
                  </a:lnTo>
                  <a:lnTo>
                    <a:pt x="1533573" y="79220"/>
                  </a:lnTo>
                  <a:lnTo>
                    <a:pt x="1575855" y="97103"/>
                  </a:lnTo>
                  <a:lnTo>
                    <a:pt x="1617231" y="116647"/>
                  </a:lnTo>
                  <a:lnTo>
                    <a:pt x="1657658" y="137812"/>
                  </a:lnTo>
                  <a:lnTo>
                    <a:pt x="1697095" y="160555"/>
                  </a:lnTo>
                  <a:lnTo>
                    <a:pt x="1735500" y="184835"/>
                  </a:lnTo>
                  <a:lnTo>
                    <a:pt x="1772831" y="210608"/>
                  </a:lnTo>
                  <a:lnTo>
                    <a:pt x="1809045" y="237833"/>
                  </a:lnTo>
                  <a:lnTo>
                    <a:pt x="1844102" y="266469"/>
                  </a:lnTo>
                  <a:lnTo>
                    <a:pt x="1877958" y="296472"/>
                  </a:lnTo>
                  <a:lnTo>
                    <a:pt x="1910572" y="327802"/>
                  </a:lnTo>
                  <a:lnTo>
                    <a:pt x="1941902" y="360416"/>
                  </a:lnTo>
                  <a:lnTo>
                    <a:pt x="1971905" y="394272"/>
                  </a:lnTo>
                  <a:lnTo>
                    <a:pt x="2000541" y="429329"/>
                  </a:lnTo>
                  <a:lnTo>
                    <a:pt x="2027766" y="465543"/>
                  </a:lnTo>
                  <a:lnTo>
                    <a:pt x="2053539" y="502874"/>
                  </a:lnTo>
                  <a:lnTo>
                    <a:pt x="2077819" y="541279"/>
                  </a:lnTo>
                  <a:lnTo>
                    <a:pt x="2100562" y="580716"/>
                  </a:lnTo>
                  <a:lnTo>
                    <a:pt x="2121727" y="621143"/>
                  </a:lnTo>
                  <a:lnTo>
                    <a:pt x="2141271" y="662519"/>
                  </a:lnTo>
                  <a:lnTo>
                    <a:pt x="2159154" y="704801"/>
                  </a:lnTo>
                  <a:lnTo>
                    <a:pt x="2175333" y="747947"/>
                  </a:lnTo>
                  <a:lnTo>
                    <a:pt x="2189765" y="791915"/>
                  </a:lnTo>
                  <a:lnTo>
                    <a:pt x="2202409" y="836663"/>
                  </a:lnTo>
                  <a:lnTo>
                    <a:pt x="2213224" y="882150"/>
                  </a:lnTo>
                  <a:lnTo>
                    <a:pt x="2222166" y="928333"/>
                  </a:lnTo>
                  <a:lnTo>
                    <a:pt x="2229194" y="975170"/>
                  </a:lnTo>
                  <a:lnTo>
                    <a:pt x="2234266" y="1022619"/>
                  </a:lnTo>
                  <a:lnTo>
                    <a:pt x="2237340" y="1070639"/>
                  </a:lnTo>
                  <a:lnTo>
                    <a:pt x="2238374" y="1119187"/>
                  </a:lnTo>
                  <a:lnTo>
                    <a:pt x="2187683" y="1120315"/>
                  </a:lnTo>
                  <a:lnTo>
                    <a:pt x="2137571" y="1123667"/>
                  </a:lnTo>
                  <a:lnTo>
                    <a:pt x="2088086" y="1129196"/>
                  </a:lnTo>
                  <a:lnTo>
                    <a:pt x="2039274" y="1136852"/>
                  </a:lnTo>
                  <a:lnTo>
                    <a:pt x="1991185" y="1146588"/>
                  </a:lnTo>
                  <a:lnTo>
                    <a:pt x="1943865" y="1158357"/>
                  </a:lnTo>
                  <a:lnTo>
                    <a:pt x="1897362" y="1172109"/>
                  </a:lnTo>
                  <a:lnTo>
                    <a:pt x="1851725" y="1187798"/>
                  </a:lnTo>
                  <a:lnTo>
                    <a:pt x="1807000" y="1205375"/>
                  </a:lnTo>
                  <a:lnTo>
                    <a:pt x="1763236" y="1224791"/>
                  </a:lnTo>
                  <a:lnTo>
                    <a:pt x="1720480" y="1246000"/>
                  </a:lnTo>
                  <a:lnTo>
                    <a:pt x="1678781" y="1268952"/>
                  </a:lnTo>
                  <a:lnTo>
                    <a:pt x="1637081" y="1246000"/>
                  </a:lnTo>
                  <a:lnTo>
                    <a:pt x="1594325" y="1224791"/>
                  </a:lnTo>
                  <a:lnTo>
                    <a:pt x="1550562" y="1205375"/>
                  </a:lnTo>
                  <a:lnTo>
                    <a:pt x="1505838" y="1187798"/>
                  </a:lnTo>
                  <a:lnTo>
                    <a:pt x="1460201" y="1172109"/>
                  </a:lnTo>
                  <a:lnTo>
                    <a:pt x="1413698" y="1158357"/>
                  </a:lnTo>
                  <a:lnTo>
                    <a:pt x="1366379" y="1146588"/>
                  </a:lnTo>
                  <a:lnTo>
                    <a:pt x="1318289" y="1136852"/>
                  </a:lnTo>
                  <a:lnTo>
                    <a:pt x="1269478" y="1129196"/>
                  </a:lnTo>
                  <a:lnTo>
                    <a:pt x="1219992" y="1123667"/>
                  </a:lnTo>
                  <a:lnTo>
                    <a:pt x="1169879" y="1120315"/>
                  </a:lnTo>
                  <a:lnTo>
                    <a:pt x="1119187" y="1119187"/>
                  </a:lnTo>
                  <a:lnTo>
                    <a:pt x="1068495" y="1120315"/>
                  </a:lnTo>
                  <a:lnTo>
                    <a:pt x="1018382" y="1123667"/>
                  </a:lnTo>
                  <a:lnTo>
                    <a:pt x="968896" y="1129196"/>
                  </a:lnTo>
                  <a:lnTo>
                    <a:pt x="920085" y="1136852"/>
                  </a:lnTo>
                  <a:lnTo>
                    <a:pt x="871995" y="1146588"/>
                  </a:lnTo>
                  <a:lnTo>
                    <a:pt x="824676" y="1158357"/>
                  </a:lnTo>
                  <a:lnTo>
                    <a:pt x="778173" y="1172109"/>
                  </a:lnTo>
                  <a:lnTo>
                    <a:pt x="732536" y="1187798"/>
                  </a:lnTo>
                  <a:lnTo>
                    <a:pt x="687812" y="1205375"/>
                  </a:lnTo>
                  <a:lnTo>
                    <a:pt x="644048" y="1224791"/>
                  </a:lnTo>
                  <a:lnTo>
                    <a:pt x="601293" y="1246000"/>
                  </a:lnTo>
                  <a:lnTo>
                    <a:pt x="559593" y="1268952"/>
                  </a:lnTo>
                  <a:lnTo>
                    <a:pt x="517893" y="1246000"/>
                  </a:lnTo>
                  <a:lnTo>
                    <a:pt x="475138" y="1224791"/>
                  </a:lnTo>
                  <a:lnTo>
                    <a:pt x="431374" y="1205375"/>
                  </a:lnTo>
                  <a:lnTo>
                    <a:pt x="386649" y="1187798"/>
                  </a:lnTo>
                  <a:lnTo>
                    <a:pt x="341012" y="1172109"/>
                  </a:lnTo>
                  <a:lnTo>
                    <a:pt x="294509" y="1158357"/>
                  </a:lnTo>
                  <a:lnTo>
                    <a:pt x="247189" y="1146588"/>
                  </a:lnTo>
                  <a:lnTo>
                    <a:pt x="199100" y="1136852"/>
                  </a:lnTo>
                  <a:lnTo>
                    <a:pt x="150288" y="1129196"/>
                  </a:lnTo>
                  <a:lnTo>
                    <a:pt x="100803" y="1123667"/>
                  </a:lnTo>
                  <a:lnTo>
                    <a:pt x="50690" y="1120315"/>
                  </a:lnTo>
                  <a:lnTo>
                    <a:pt x="0" y="1119187"/>
                  </a:lnTo>
                  <a:lnTo>
                    <a:pt x="1034" y="1070639"/>
                  </a:lnTo>
                  <a:lnTo>
                    <a:pt x="4108" y="1022619"/>
                  </a:lnTo>
                  <a:lnTo>
                    <a:pt x="9180" y="975170"/>
                  </a:lnTo>
                  <a:lnTo>
                    <a:pt x="16208" y="928333"/>
                  </a:lnTo>
                  <a:lnTo>
                    <a:pt x="25150" y="882150"/>
                  </a:lnTo>
                  <a:lnTo>
                    <a:pt x="35964" y="836663"/>
                  </a:lnTo>
                  <a:lnTo>
                    <a:pt x="48609" y="791915"/>
                  </a:lnTo>
                  <a:lnTo>
                    <a:pt x="63041" y="747947"/>
                  </a:lnTo>
                  <a:lnTo>
                    <a:pt x="79220" y="704801"/>
                  </a:lnTo>
                  <a:lnTo>
                    <a:pt x="97103" y="662519"/>
                  </a:lnTo>
                  <a:lnTo>
                    <a:pt x="116647" y="621143"/>
                  </a:lnTo>
                  <a:lnTo>
                    <a:pt x="137812" y="580716"/>
                  </a:lnTo>
                  <a:lnTo>
                    <a:pt x="160555" y="541279"/>
                  </a:lnTo>
                  <a:lnTo>
                    <a:pt x="184835" y="502874"/>
                  </a:lnTo>
                  <a:lnTo>
                    <a:pt x="210608" y="465543"/>
                  </a:lnTo>
                  <a:lnTo>
                    <a:pt x="237833" y="429329"/>
                  </a:lnTo>
                  <a:lnTo>
                    <a:pt x="266469" y="394272"/>
                  </a:lnTo>
                  <a:lnTo>
                    <a:pt x="296472" y="360416"/>
                  </a:lnTo>
                  <a:lnTo>
                    <a:pt x="327802" y="327802"/>
                  </a:lnTo>
                  <a:lnTo>
                    <a:pt x="360416" y="296472"/>
                  </a:lnTo>
                  <a:lnTo>
                    <a:pt x="394272" y="266469"/>
                  </a:lnTo>
                  <a:lnTo>
                    <a:pt x="429329" y="237833"/>
                  </a:lnTo>
                  <a:lnTo>
                    <a:pt x="465543" y="210608"/>
                  </a:lnTo>
                  <a:lnTo>
                    <a:pt x="502874" y="184835"/>
                  </a:lnTo>
                  <a:lnTo>
                    <a:pt x="541279" y="160555"/>
                  </a:lnTo>
                  <a:lnTo>
                    <a:pt x="580716" y="137812"/>
                  </a:lnTo>
                  <a:lnTo>
                    <a:pt x="621143" y="116647"/>
                  </a:lnTo>
                  <a:lnTo>
                    <a:pt x="662519" y="97103"/>
                  </a:lnTo>
                  <a:lnTo>
                    <a:pt x="704801" y="79220"/>
                  </a:lnTo>
                  <a:lnTo>
                    <a:pt x="747947" y="63041"/>
                  </a:lnTo>
                  <a:lnTo>
                    <a:pt x="791915" y="48609"/>
                  </a:lnTo>
                  <a:lnTo>
                    <a:pt x="836663" y="35964"/>
                  </a:lnTo>
                  <a:lnTo>
                    <a:pt x="882150" y="25150"/>
                  </a:lnTo>
                  <a:lnTo>
                    <a:pt x="928333" y="16208"/>
                  </a:lnTo>
                  <a:lnTo>
                    <a:pt x="975170" y="9180"/>
                  </a:lnTo>
                  <a:lnTo>
                    <a:pt x="1022619" y="4108"/>
                  </a:lnTo>
                  <a:lnTo>
                    <a:pt x="1070639" y="1034"/>
                  </a:lnTo>
                  <a:lnTo>
                    <a:pt x="1119187" y="0"/>
                  </a:lnTo>
                  <a:close/>
                </a:path>
              </a:pathLst>
            </a:custGeom>
            <a:solidFill>
              <a:srgbClr val="FFDA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585168" y="9167801"/>
              <a:ext cx="1119505" cy="1119505"/>
            </a:xfrm>
            <a:custGeom>
              <a:avLst/>
              <a:gdLst/>
              <a:ahLst/>
              <a:cxnLst/>
              <a:rect l="l" t="t" r="r" b="b"/>
              <a:pathLst>
                <a:path w="1119505" h="1119504">
                  <a:moveTo>
                    <a:pt x="559593" y="0"/>
                  </a:moveTo>
                  <a:lnTo>
                    <a:pt x="610285" y="1128"/>
                  </a:lnTo>
                  <a:lnTo>
                    <a:pt x="660398" y="4480"/>
                  </a:lnTo>
                  <a:lnTo>
                    <a:pt x="709884" y="10008"/>
                  </a:lnTo>
                  <a:lnTo>
                    <a:pt x="758696" y="17664"/>
                  </a:lnTo>
                  <a:lnTo>
                    <a:pt x="806785" y="27401"/>
                  </a:lnTo>
                  <a:lnTo>
                    <a:pt x="854105" y="39169"/>
                  </a:lnTo>
                  <a:lnTo>
                    <a:pt x="900607" y="52922"/>
                  </a:lnTo>
                  <a:lnTo>
                    <a:pt x="946244" y="68610"/>
                  </a:lnTo>
                  <a:lnTo>
                    <a:pt x="990968" y="86187"/>
                  </a:lnTo>
                  <a:lnTo>
                    <a:pt x="1034732" y="105604"/>
                  </a:lnTo>
                  <a:lnTo>
                    <a:pt x="1077487" y="126812"/>
                  </a:lnTo>
                  <a:lnTo>
                    <a:pt x="1119187" y="149765"/>
                  </a:lnTo>
                  <a:lnTo>
                    <a:pt x="1077951" y="174821"/>
                  </a:lnTo>
                  <a:lnTo>
                    <a:pt x="1037905" y="201579"/>
                  </a:lnTo>
                  <a:lnTo>
                    <a:pt x="999099" y="229988"/>
                  </a:lnTo>
                  <a:lnTo>
                    <a:pt x="961584" y="259998"/>
                  </a:lnTo>
                  <a:lnTo>
                    <a:pt x="925410" y="291559"/>
                  </a:lnTo>
                  <a:lnTo>
                    <a:pt x="890626" y="324621"/>
                  </a:lnTo>
                  <a:lnTo>
                    <a:pt x="857284" y="359133"/>
                  </a:lnTo>
                  <a:lnTo>
                    <a:pt x="825433" y="395046"/>
                  </a:lnTo>
                  <a:lnTo>
                    <a:pt x="795124" y="432309"/>
                  </a:lnTo>
                  <a:lnTo>
                    <a:pt x="766406" y="470872"/>
                  </a:lnTo>
                  <a:lnTo>
                    <a:pt x="739330" y="510685"/>
                  </a:lnTo>
                  <a:lnTo>
                    <a:pt x="713947" y="551698"/>
                  </a:lnTo>
                  <a:lnTo>
                    <a:pt x="690305" y="593861"/>
                  </a:lnTo>
                  <a:lnTo>
                    <a:pt x="668456" y="637124"/>
                  </a:lnTo>
                  <a:lnTo>
                    <a:pt x="648450" y="681435"/>
                  </a:lnTo>
                  <a:lnTo>
                    <a:pt x="630336" y="726746"/>
                  </a:lnTo>
                  <a:lnTo>
                    <a:pt x="614166" y="773006"/>
                  </a:lnTo>
                  <a:lnTo>
                    <a:pt x="599988" y="820165"/>
                  </a:lnTo>
                  <a:lnTo>
                    <a:pt x="587855" y="868173"/>
                  </a:lnTo>
                  <a:lnTo>
                    <a:pt x="577814" y="916979"/>
                  </a:lnTo>
                  <a:lnTo>
                    <a:pt x="569918" y="966534"/>
                  </a:lnTo>
                  <a:lnTo>
                    <a:pt x="564215" y="1016787"/>
                  </a:lnTo>
                  <a:lnTo>
                    <a:pt x="560757" y="1067688"/>
                  </a:lnTo>
                  <a:lnTo>
                    <a:pt x="559593" y="1119187"/>
                  </a:lnTo>
                  <a:lnTo>
                    <a:pt x="558429" y="1067688"/>
                  </a:lnTo>
                  <a:lnTo>
                    <a:pt x="554971" y="1016787"/>
                  </a:lnTo>
                  <a:lnTo>
                    <a:pt x="549269" y="966534"/>
                  </a:lnTo>
                  <a:lnTo>
                    <a:pt x="541372" y="916979"/>
                  </a:lnTo>
                  <a:lnTo>
                    <a:pt x="531332" y="868173"/>
                  </a:lnTo>
                  <a:lnTo>
                    <a:pt x="519198" y="820165"/>
                  </a:lnTo>
                  <a:lnTo>
                    <a:pt x="505021" y="773006"/>
                  </a:lnTo>
                  <a:lnTo>
                    <a:pt x="488850" y="726746"/>
                  </a:lnTo>
                  <a:lnTo>
                    <a:pt x="470737" y="681435"/>
                  </a:lnTo>
                  <a:lnTo>
                    <a:pt x="450730" y="637124"/>
                  </a:lnTo>
                  <a:lnTo>
                    <a:pt x="428881" y="593861"/>
                  </a:lnTo>
                  <a:lnTo>
                    <a:pt x="405240" y="551698"/>
                  </a:lnTo>
                  <a:lnTo>
                    <a:pt x="379856" y="510685"/>
                  </a:lnTo>
                  <a:lnTo>
                    <a:pt x="352780" y="470872"/>
                  </a:lnTo>
                  <a:lnTo>
                    <a:pt x="324063" y="432309"/>
                  </a:lnTo>
                  <a:lnTo>
                    <a:pt x="293753" y="395046"/>
                  </a:lnTo>
                  <a:lnTo>
                    <a:pt x="261902" y="359133"/>
                  </a:lnTo>
                  <a:lnTo>
                    <a:pt x="228560" y="324621"/>
                  </a:lnTo>
                  <a:lnTo>
                    <a:pt x="193777" y="291559"/>
                  </a:lnTo>
                  <a:lnTo>
                    <a:pt x="157602" y="259998"/>
                  </a:lnTo>
                  <a:lnTo>
                    <a:pt x="120087" y="229988"/>
                  </a:lnTo>
                  <a:lnTo>
                    <a:pt x="81282" y="201579"/>
                  </a:lnTo>
                  <a:lnTo>
                    <a:pt x="41236" y="174821"/>
                  </a:lnTo>
                  <a:lnTo>
                    <a:pt x="0" y="149765"/>
                  </a:lnTo>
                  <a:lnTo>
                    <a:pt x="41699" y="126812"/>
                  </a:lnTo>
                  <a:lnTo>
                    <a:pt x="84455" y="105604"/>
                  </a:lnTo>
                  <a:lnTo>
                    <a:pt x="128218" y="86187"/>
                  </a:lnTo>
                  <a:lnTo>
                    <a:pt x="172943" y="68610"/>
                  </a:lnTo>
                  <a:lnTo>
                    <a:pt x="218580" y="52922"/>
                  </a:lnTo>
                  <a:lnTo>
                    <a:pt x="265082" y="39169"/>
                  </a:lnTo>
                  <a:lnTo>
                    <a:pt x="312402" y="27401"/>
                  </a:lnTo>
                  <a:lnTo>
                    <a:pt x="360491" y="17664"/>
                  </a:lnTo>
                  <a:lnTo>
                    <a:pt x="409303" y="10008"/>
                  </a:lnTo>
                  <a:lnTo>
                    <a:pt x="458789" y="4480"/>
                  </a:lnTo>
                  <a:lnTo>
                    <a:pt x="508901" y="1128"/>
                  </a:lnTo>
                  <a:lnTo>
                    <a:pt x="559593" y="0"/>
                  </a:lnTo>
                  <a:close/>
                </a:path>
              </a:pathLst>
            </a:custGeom>
            <a:solidFill>
              <a:srgbClr val="26262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-12700" y="2357493"/>
            <a:ext cx="17813020" cy="56927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100"/>
              </a:lnSpc>
              <a:spcBef>
                <a:spcPts val="95"/>
              </a:spcBef>
            </a:pPr>
            <a:r>
              <a:rPr dirty="0" sz="6350">
                <a:solidFill>
                  <a:srgbClr val="008037"/>
                </a:solidFill>
                <a:latin typeface="Lucida Sans"/>
                <a:cs typeface="Lucida Sans"/>
              </a:rPr>
              <a:t>Secara</a:t>
            </a:r>
            <a:r>
              <a:rPr dirty="0" sz="6350" spc="-43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05">
                <a:solidFill>
                  <a:srgbClr val="008037"/>
                </a:solidFill>
                <a:latin typeface="Lucida Sans"/>
                <a:cs typeface="Lucida Sans"/>
              </a:rPr>
              <a:t>umum,</a:t>
            </a:r>
            <a:r>
              <a:rPr dirty="0" sz="6350" spc="-39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65">
                <a:solidFill>
                  <a:srgbClr val="008037"/>
                </a:solidFill>
                <a:latin typeface="Lucida Sans"/>
                <a:cs typeface="Lucida Sans"/>
              </a:rPr>
              <a:t>ijtihad</a:t>
            </a:r>
            <a:r>
              <a:rPr dirty="0" sz="6350" spc="-35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35">
                <a:solidFill>
                  <a:srgbClr val="008037"/>
                </a:solidFill>
                <a:latin typeface="Lucida Sans"/>
                <a:cs typeface="Lucida Sans"/>
              </a:rPr>
              <a:t>adalah</a:t>
            </a:r>
            <a:r>
              <a:rPr dirty="0" sz="6350" spc="-39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05">
                <a:solidFill>
                  <a:srgbClr val="008037"/>
                </a:solidFill>
                <a:latin typeface="Lucida Sans"/>
                <a:cs typeface="Lucida Sans"/>
              </a:rPr>
              <a:t>proses</a:t>
            </a:r>
            <a:r>
              <a:rPr dirty="0" sz="6350" spc="-39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0">
                <a:solidFill>
                  <a:srgbClr val="008037"/>
                </a:solidFill>
                <a:latin typeface="Lucida Sans"/>
                <a:cs typeface="Lucida Sans"/>
              </a:rPr>
              <a:t>penetapan </a:t>
            </a:r>
            <a:r>
              <a:rPr dirty="0" sz="6350" spc="-95">
                <a:solidFill>
                  <a:srgbClr val="008037"/>
                </a:solidFill>
                <a:latin typeface="Lucida Sans"/>
                <a:cs typeface="Lucida Sans"/>
              </a:rPr>
              <a:t>hukum</a:t>
            </a:r>
            <a:r>
              <a:rPr dirty="0" sz="6350" spc="-39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95">
                <a:solidFill>
                  <a:srgbClr val="008037"/>
                </a:solidFill>
                <a:latin typeface="Lucida Sans"/>
                <a:cs typeface="Lucida Sans"/>
              </a:rPr>
              <a:t>syariat</a:t>
            </a:r>
            <a:r>
              <a:rPr dirty="0" sz="6350" spc="-38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95">
                <a:solidFill>
                  <a:srgbClr val="008037"/>
                </a:solidFill>
                <a:latin typeface="Lucida Sans"/>
                <a:cs typeface="Lucida Sans"/>
              </a:rPr>
              <a:t>Islam</a:t>
            </a:r>
            <a:r>
              <a:rPr dirty="0" sz="6350" spc="-39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00">
                <a:solidFill>
                  <a:srgbClr val="008037"/>
                </a:solidFill>
                <a:latin typeface="Lucida Sans"/>
                <a:cs typeface="Lucida Sans"/>
              </a:rPr>
              <a:t>dengan</a:t>
            </a:r>
            <a:r>
              <a:rPr dirty="0" sz="6350" spc="-38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0">
                <a:solidFill>
                  <a:srgbClr val="008037"/>
                </a:solidFill>
                <a:latin typeface="Lucida Sans"/>
                <a:cs typeface="Lucida Sans"/>
              </a:rPr>
              <a:t>mencurahkan </a:t>
            </a:r>
            <a:r>
              <a:rPr dirty="0" sz="6350" spc="-20">
                <a:solidFill>
                  <a:srgbClr val="008037"/>
                </a:solidFill>
                <a:latin typeface="Lucida Sans"/>
                <a:cs typeface="Lucida Sans"/>
              </a:rPr>
              <a:t>semua</a:t>
            </a:r>
            <a:r>
              <a:rPr dirty="0" sz="6350" spc="-47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45">
                <a:solidFill>
                  <a:srgbClr val="008037"/>
                </a:solidFill>
                <a:latin typeface="Lucida Sans"/>
                <a:cs typeface="Lucida Sans"/>
              </a:rPr>
              <a:t>pikiran</a:t>
            </a:r>
            <a:r>
              <a:rPr dirty="0" sz="6350" spc="-36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>
                <a:solidFill>
                  <a:srgbClr val="008037"/>
                </a:solidFill>
                <a:latin typeface="Lucida Sans"/>
                <a:cs typeface="Lucida Sans"/>
              </a:rPr>
              <a:t>dan</a:t>
            </a:r>
            <a:r>
              <a:rPr dirty="0" sz="6350" spc="-409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80">
                <a:solidFill>
                  <a:srgbClr val="008037"/>
                </a:solidFill>
                <a:latin typeface="Lucida Sans"/>
                <a:cs typeface="Lucida Sans"/>
              </a:rPr>
              <a:t>tenaganya</a:t>
            </a:r>
            <a:r>
              <a:rPr dirty="0" sz="6350" spc="-41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55">
                <a:solidFill>
                  <a:srgbClr val="008037"/>
                </a:solidFill>
                <a:latin typeface="Lucida Sans"/>
                <a:cs typeface="Lucida Sans"/>
              </a:rPr>
              <a:t>secara</a:t>
            </a:r>
            <a:r>
              <a:rPr dirty="0" sz="6350" spc="-409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0">
                <a:solidFill>
                  <a:srgbClr val="008037"/>
                </a:solidFill>
                <a:latin typeface="Lucida Sans"/>
                <a:cs typeface="Lucida Sans"/>
              </a:rPr>
              <a:t>sungguh- </a:t>
            </a:r>
            <a:r>
              <a:rPr dirty="0" sz="6350" spc="-220">
                <a:solidFill>
                  <a:srgbClr val="008037"/>
                </a:solidFill>
                <a:latin typeface="Lucida Sans"/>
                <a:cs typeface="Lucida Sans"/>
              </a:rPr>
              <a:t>sungguh.</a:t>
            </a:r>
            <a:r>
              <a:rPr dirty="0" sz="6350" spc="-33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225">
                <a:solidFill>
                  <a:srgbClr val="008037"/>
                </a:solidFill>
                <a:latin typeface="Lucida Sans"/>
                <a:cs typeface="Lucida Sans"/>
              </a:rPr>
              <a:t>Jadi,</a:t>
            </a:r>
            <a:r>
              <a:rPr dirty="0" sz="6350" spc="-33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55">
                <a:solidFill>
                  <a:srgbClr val="008037"/>
                </a:solidFill>
                <a:latin typeface="Lucida Sans"/>
                <a:cs typeface="Lucida Sans"/>
              </a:rPr>
              <a:t>dapat</a:t>
            </a:r>
            <a:r>
              <a:rPr dirty="0" sz="6350" spc="-32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55">
                <a:solidFill>
                  <a:srgbClr val="008037"/>
                </a:solidFill>
                <a:latin typeface="Lucida Sans"/>
                <a:cs typeface="Lucida Sans"/>
              </a:rPr>
              <a:t>disimpulkan</a:t>
            </a:r>
            <a:r>
              <a:rPr dirty="0" sz="6350" spc="-33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235">
                <a:solidFill>
                  <a:srgbClr val="008037"/>
                </a:solidFill>
                <a:latin typeface="Lucida Sans"/>
                <a:cs typeface="Lucida Sans"/>
              </a:rPr>
              <a:t>jika</a:t>
            </a:r>
            <a:r>
              <a:rPr dirty="0" sz="6350" spc="-330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0">
                <a:solidFill>
                  <a:srgbClr val="008037"/>
                </a:solidFill>
                <a:latin typeface="Lucida Sans"/>
                <a:cs typeface="Lucida Sans"/>
              </a:rPr>
              <a:t>ijtihad </a:t>
            </a:r>
            <a:r>
              <a:rPr dirty="0" sz="6350" spc="-35">
                <a:solidFill>
                  <a:srgbClr val="008037"/>
                </a:solidFill>
                <a:latin typeface="Lucida Sans"/>
                <a:cs typeface="Lucida Sans"/>
              </a:rPr>
              <a:t>adalah</a:t>
            </a:r>
            <a:r>
              <a:rPr dirty="0" sz="6350" spc="-44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30">
                <a:solidFill>
                  <a:srgbClr val="008037"/>
                </a:solidFill>
                <a:latin typeface="Lucida Sans"/>
                <a:cs typeface="Lucida Sans"/>
              </a:rPr>
              <a:t>penetapan</a:t>
            </a:r>
            <a:r>
              <a:rPr dirty="0" sz="6350" spc="-42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55">
                <a:solidFill>
                  <a:srgbClr val="008037"/>
                </a:solidFill>
                <a:latin typeface="Lucida Sans"/>
                <a:cs typeface="Lucida Sans"/>
              </a:rPr>
              <a:t>sumber</a:t>
            </a:r>
            <a:r>
              <a:rPr dirty="0" sz="6350" spc="-42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95">
                <a:solidFill>
                  <a:srgbClr val="008037"/>
                </a:solidFill>
                <a:latin typeface="Lucida Sans"/>
                <a:cs typeface="Lucida Sans"/>
              </a:rPr>
              <a:t>hukum</a:t>
            </a:r>
            <a:r>
              <a:rPr dirty="0" sz="6350" spc="-405">
                <a:solidFill>
                  <a:srgbClr val="008037"/>
                </a:solidFill>
                <a:latin typeface="Lucida Sans"/>
                <a:cs typeface="Lucida Sans"/>
              </a:rPr>
              <a:t> </a:t>
            </a:r>
            <a:r>
              <a:rPr dirty="0" sz="6350" spc="-10">
                <a:solidFill>
                  <a:srgbClr val="008037"/>
                </a:solidFill>
                <a:latin typeface="Lucida Sans"/>
                <a:cs typeface="Lucida Sans"/>
              </a:rPr>
              <a:t>Islam.</a:t>
            </a:r>
            <a:endParaRPr sz="63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534399" cy="1028699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8517982" y="0"/>
            <a:ext cx="9725660" cy="63690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8915" marR="3303904" indent="-196850">
              <a:lnSpc>
                <a:spcPct val="116599"/>
              </a:lnSpc>
              <a:spcBef>
                <a:spcPts val="95"/>
              </a:spcBef>
            </a:pPr>
            <a:r>
              <a:rPr dirty="0" sz="5950">
                <a:solidFill>
                  <a:srgbClr val="FFFFFF"/>
                </a:solidFill>
                <a:latin typeface="Lucida Sans"/>
                <a:cs typeface="Lucida Sans"/>
              </a:rPr>
              <a:t>Secara</a:t>
            </a:r>
            <a:r>
              <a:rPr dirty="0" sz="5950" spc="-41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5950" spc="-175">
                <a:solidFill>
                  <a:srgbClr val="FFFFFF"/>
                </a:solidFill>
                <a:latin typeface="Lucida Sans"/>
                <a:cs typeface="Lucida Sans"/>
              </a:rPr>
              <a:t>etimologis, </a:t>
            </a:r>
            <a:r>
              <a:rPr dirty="0" sz="5950" spc="-155">
                <a:solidFill>
                  <a:srgbClr val="FFFFFF"/>
                </a:solidFill>
                <a:latin typeface="Lucida Sans"/>
                <a:cs typeface="Lucida Sans"/>
              </a:rPr>
              <a:t>ijtihad</a:t>
            </a:r>
            <a:r>
              <a:rPr dirty="0" sz="5950" spc="-28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5950" spc="-10">
                <a:solidFill>
                  <a:srgbClr val="FFFFFF"/>
                </a:solidFill>
                <a:latin typeface="Lucida Sans"/>
                <a:cs typeface="Lucida Sans"/>
              </a:rPr>
              <a:t>berarti</a:t>
            </a:r>
            <a:endParaRPr sz="5950">
              <a:latin typeface="Lucida Sans"/>
              <a:cs typeface="Lucida Sans"/>
            </a:endParaRPr>
          </a:p>
          <a:p>
            <a:pPr marL="12700" marR="5080">
              <a:lnSpc>
                <a:spcPct val="116599"/>
              </a:lnSpc>
            </a:pPr>
            <a:r>
              <a:rPr dirty="0" sz="5950" spc="-75">
                <a:solidFill>
                  <a:srgbClr val="FFFFFF"/>
                </a:solidFill>
                <a:latin typeface="Lucida Sans"/>
                <a:cs typeface="Lucida Sans"/>
              </a:rPr>
              <a:t>mengerahkan</a:t>
            </a:r>
            <a:r>
              <a:rPr dirty="0" sz="5950" spc="-35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5950" spc="-140">
                <a:solidFill>
                  <a:srgbClr val="FFFFFF"/>
                </a:solidFill>
                <a:latin typeface="Lucida Sans"/>
                <a:cs typeface="Lucida Sans"/>
              </a:rPr>
              <a:t>segala</a:t>
            </a:r>
            <a:r>
              <a:rPr dirty="0" sz="5950" spc="-33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5950" spc="-10">
                <a:solidFill>
                  <a:srgbClr val="FFFFFF"/>
                </a:solidFill>
                <a:latin typeface="Lucida Sans"/>
                <a:cs typeface="Lucida Sans"/>
              </a:rPr>
              <a:t>upaya </a:t>
            </a:r>
            <a:r>
              <a:rPr dirty="0" sz="5950" spc="-60">
                <a:solidFill>
                  <a:srgbClr val="FFFFFF"/>
                </a:solidFill>
                <a:latin typeface="Lucida Sans"/>
                <a:cs typeface="Lucida Sans"/>
              </a:rPr>
              <a:t>dalam</a:t>
            </a:r>
            <a:r>
              <a:rPr dirty="0" sz="5950" spc="-33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5950" spc="-110">
                <a:solidFill>
                  <a:srgbClr val="FFFFFF"/>
                </a:solidFill>
                <a:latin typeface="Lucida Sans"/>
                <a:cs typeface="Lucida Sans"/>
              </a:rPr>
              <a:t>mengerjakan</a:t>
            </a:r>
            <a:r>
              <a:rPr dirty="0" sz="5950" spc="-325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5950" spc="-10">
                <a:solidFill>
                  <a:srgbClr val="FFFFFF"/>
                </a:solidFill>
                <a:latin typeface="Lucida Sans"/>
                <a:cs typeface="Lucida Sans"/>
              </a:rPr>
              <a:t>suatu </a:t>
            </a:r>
            <a:r>
              <a:rPr dirty="0" sz="5950" spc="-80">
                <a:solidFill>
                  <a:srgbClr val="FFFFFF"/>
                </a:solidFill>
                <a:latin typeface="Lucida Sans"/>
                <a:cs typeface="Lucida Sans"/>
              </a:rPr>
              <a:t>pekerjaan</a:t>
            </a:r>
            <a:r>
              <a:rPr dirty="0" sz="5950" spc="-33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5950" spc="-10">
                <a:solidFill>
                  <a:srgbClr val="FFFFFF"/>
                </a:solidFill>
                <a:latin typeface="Lucida Sans"/>
                <a:cs typeface="Lucida Sans"/>
              </a:rPr>
              <a:t>dengan</a:t>
            </a:r>
            <a:endParaRPr sz="59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dirty="0" sz="5950" spc="-105">
                <a:solidFill>
                  <a:srgbClr val="FFFFFF"/>
                </a:solidFill>
                <a:latin typeface="Lucida Sans"/>
                <a:cs typeface="Lucida Sans"/>
              </a:rPr>
              <a:t>segenap</a:t>
            </a:r>
            <a:r>
              <a:rPr dirty="0" sz="5950" spc="-34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dirty="0" sz="5950" spc="-10">
                <a:solidFill>
                  <a:srgbClr val="FFFFFF"/>
                </a:solidFill>
                <a:latin typeface="Lucida Sans"/>
                <a:cs typeface="Lucida Sans"/>
              </a:rPr>
              <a:t>kemampuan.</a:t>
            </a:r>
            <a:endParaRPr sz="59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953851" y="2478809"/>
            <a:ext cx="5334000" cy="5334000"/>
            <a:chOff x="12953851" y="2478809"/>
            <a:chExt cx="5334000" cy="5334000"/>
          </a:xfrm>
        </p:grpSpPr>
        <p:sp>
          <p:nvSpPr>
            <p:cNvPr id="3" name="object 3" descr=""/>
            <p:cNvSpPr/>
            <p:nvPr/>
          </p:nvSpPr>
          <p:spPr>
            <a:xfrm>
              <a:off x="15977730" y="2478810"/>
              <a:ext cx="2310130" cy="5334000"/>
            </a:xfrm>
            <a:custGeom>
              <a:avLst/>
              <a:gdLst/>
              <a:ahLst/>
              <a:cxnLst/>
              <a:rect l="l" t="t" r="r" b="b"/>
              <a:pathLst>
                <a:path w="2310130" h="5334000">
                  <a:moveTo>
                    <a:pt x="2310117" y="2667000"/>
                  </a:moveTo>
                  <a:lnTo>
                    <a:pt x="2259165" y="2667482"/>
                  </a:lnTo>
                  <a:lnTo>
                    <a:pt x="2208453" y="2668905"/>
                  </a:lnTo>
                  <a:lnTo>
                    <a:pt x="2157984" y="2671267"/>
                  </a:lnTo>
                  <a:lnTo>
                    <a:pt x="2107755" y="2674569"/>
                  </a:lnTo>
                  <a:lnTo>
                    <a:pt x="2057793" y="2678785"/>
                  </a:lnTo>
                  <a:lnTo>
                    <a:pt x="2008085" y="2683916"/>
                  </a:lnTo>
                  <a:lnTo>
                    <a:pt x="1958657" y="2689961"/>
                  </a:lnTo>
                  <a:lnTo>
                    <a:pt x="1909508" y="2696895"/>
                  </a:lnTo>
                  <a:lnTo>
                    <a:pt x="1860664" y="2704719"/>
                  </a:lnTo>
                  <a:lnTo>
                    <a:pt x="1812112" y="2713418"/>
                  </a:lnTo>
                  <a:lnTo>
                    <a:pt x="1763864" y="2723007"/>
                  </a:lnTo>
                  <a:lnTo>
                    <a:pt x="1715935" y="2733446"/>
                  </a:lnTo>
                  <a:lnTo>
                    <a:pt x="1668335" y="2744736"/>
                  </a:lnTo>
                  <a:lnTo>
                    <a:pt x="1621053" y="2756878"/>
                  </a:lnTo>
                  <a:lnTo>
                    <a:pt x="1574126" y="2769857"/>
                  </a:lnTo>
                  <a:lnTo>
                    <a:pt x="1527556" y="2783675"/>
                  </a:lnTo>
                  <a:lnTo>
                    <a:pt x="1481340" y="2798305"/>
                  </a:lnTo>
                  <a:lnTo>
                    <a:pt x="1435481" y="2813748"/>
                  </a:lnTo>
                  <a:lnTo>
                    <a:pt x="1390015" y="2829991"/>
                  </a:lnTo>
                  <a:lnTo>
                    <a:pt x="1344917" y="2847035"/>
                  </a:lnTo>
                  <a:lnTo>
                    <a:pt x="1300226" y="2864866"/>
                  </a:lnTo>
                  <a:lnTo>
                    <a:pt x="1255928" y="2883471"/>
                  </a:lnTo>
                  <a:lnTo>
                    <a:pt x="1212037" y="2902851"/>
                  </a:lnTo>
                  <a:lnTo>
                    <a:pt x="1168577" y="2922994"/>
                  </a:lnTo>
                  <a:lnTo>
                    <a:pt x="1125524" y="2943885"/>
                  </a:lnTo>
                  <a:lnTo>
                    <a:pt x="1082929" y="2965526"/>
                  </a:lnTo>
                  <a:lnTo>
                    <a:pt x="1040765" y="2987903"/>
                  </a:lnTo>
                  <a:lnTo>
                    <a:pt x="999058" y="3011005"/>
                  </a:lnTo>
                  <a:lnTo>
                    <a:pt x="957808" y="3034830"/>
                  </a:lnTo>
                  <a:lnTo>
                    <a:pt x="917016" y="3059353"/>
                  </a:lnTo>
                  <a:lnTo>
                    <a:pt x="876719" y="3084588"/>
                  </a:lnTo>
                  <a:lnTo>
                    <a:pt x="836904" y="3110522"/>
                  </a:lnTo>
                  <a:lnTo>
                    <a:pt x="797585" y="3137141"/>
                  </a:lnTo>
                  <a:lnTo>
                    <a:pt x="758761" y="3164433"/>
                  </a:lnTo>
                  <a:lnTo>
                    <a:pt x="720458" y="3192386"/>
                  </a:lnTo>
                  <a:lnTo>
                    <a:pt x="682663" y="3221012"/>
                  </a:lnTo>
                  <a:lnTo>
                    <a:pt x="645401" y="3250285"/>
                  </a:lnTo>
                  <a:lnTo>
                    <a:pt x="608685" y="3280194"/>
                  </a:lnTo>
                  <a:lnTo>
                    <a:pt x="572503" y="3310750"/>
                  </a:lnTo>
                  <a:lnTo>
                    <a:pt x="536879" y="3341928"/>
                  </a:lnTo>
                  <a:lnTo>
                    <a:pt x="501815" y="3373717"/>
                  </a:lnTo>
                  <a:lnTo>
                    <a:pt x="467334" y="3406127"/>
                  </a:lnTo>
                  <a:lnTo>
                    <a:pt x="433412" y="3439122"/>
                  </a:lnTo>
                  <a:lnTo>
                    <a:pt x="400088" y="3472726"/>
                  </a:lnTo>
                  <a:lnTo>
                    <a:pt x="367360" y="3506901"/>
                  </a:lnTo>
                  <a:lnTo>
                    <a:pt x="335241" y="3541661"/>
                  </a:lnTo>
                  <a:lnTo>
                    <a:pt x="303733" y="3576980"/>
                  </a:lnTo>
                  <a:lnTo>
                    <a:pt x="272846" y="3612858"/>
                  </a:lnTo>
                  <a:lnTo>
                    <a:pt x="242582" y="3649281"/>
                  </a:lnTo>
                  <a:lnTo>
                    <a:pt x="212966" y="3686264"/>
                  </a:lnTo>
                  <a:lnTo>
                    <a:pt x="183984" y="3723767"/>
                  </a:lnTo>
                  <a:lnTo>
                    <a:pt x="155676" y="3761790"/>
                  </a:lnTo>
                  <a:lnTo>
                    <a:pt x="128016" y="3800335"/>
                  </a:lnTo>
                  <a:lnTo>
                    <a:pt x="101041" y="3839387"/>
                  </a:lnTo>
                  <a:lnTo>
                    <a:pt x="74739" y="3878935"/>
                  </a:lnTo>
                  <a:lnTo>
                    <a:pt x="49123" y="3918978"/>
                  </a:lnTo>
                  <a:lnTo>
                    <a:pt x="24206" y="3959504"/>
                  </a:lnTo>
                  <a:lnTo>
                    <a:pt x="0" y="4000500"/>
                  </a:lnTo>
                  <a:lnTo>
                    <a:pt x="24206" y="4041508"/>
                  </a:lnTo>
                  <a:lnTo>
                    <a:pt x="49123" y="4082021"/>
                  </a:lnTo>
                  <a:lnTo>
                    <a:pt x="74739" y="4122064"/>
                  </a:lnTo>
                  <a:lnTo>
                    <a:pt x="101041" y="4161625"/>
                  </a:lnTo>
                  <a:lnTo>
                    <a:pt x="128016" y="4200677"/>
                  </a:lnTo>
                  <a:lnTo>
                    <a:pt x="155676" y="4239222"/>
                  </a:lnTo>
                  <a:lnTo>
                    <a:pt x="183984" y="4277245"/>
                  </a:lnTo>
                  <a:lnTo>
                    <a:pt x="212966" y="4314749"/>
                  </a:lnTo>
                  <a:lnTo>
                    <a:pt x="242582" y="4351718"/>
                  </a:lnTo>
                  <a:lnTo>
                    <a:pt x="272846" y="4388155"/>
                  </a:lnTo>
                  <a:lnTo>
                    <a:pt x="303733" y="4424032"/>
                  </a:lnTo>
                  <a:lnTo>
                    <a:pt x="335241" y="4459351"/>
                  </a:lnTo>
                  <a:lnTo>
                    <a:pt x="367360" y="4494111"/>
                  </a:lnTo>
                  <a:lnTo>
                    <a:pt x="400088" y="4528286"/>
                  </a:lnTo>
                  <a:lnTo>
                    <a:pt x="433412" y="4561878"/>
                  </a:lnTo>
                  <a:lnTo>
                    <a:pt x="467334" y="4594885"/>
                  </a:lnTo>
                  <a:lnTo>
                    <a:pt x="501815" y="4627296"/>
                  </a:lnTo>
                  <a:lnTo>
                    <a:pt x="536879" y="4659084"/>
                  </a:lnTo>
                  <a:lnTo>
                    <a:pt x="572503" y="4690262"/>
                  </a:lnTo>
                  <a:lnTo>
                    <a:pt x="608685" y="4720806"/>
                  </a:lnTo>
                  <a:lnTo>
                    <a:pt x="645401" y="4750727"/>
                  </a:lnTo>
                  <a:lnTo>
                    <a:pt x="682663" y="4780000"/>
                  </a:lnTo>
                  <a:lnTo>
                    <a:pt x="720458" y="4808613"/>
                  </a:lnTo>
                  <a:lnTo>
                    <a:pt x="758761" y="4836579"/>
                  </a:lnTo>
                  <a:lnTo>
                    <a:pt x="797585" y="4863871"/>
                  </a:lnTo>
                  <a:lnTo>
                    <a:pt x="836904" y="4890490"/>
                  </a:lnTo>
                  <a:lnTo>
                    <a:pt x="876719" y="4916411"/>
                  </a:lnTo>
                  <a:lnTo>
                    <a:pt x="917016" y="4941646"/>
                  </a:lnTo>
                  <a:lnTo>
                    <a:pt x="957808" y="4966182"/>
                  </a:lnTo>
                  <a:lnTo>
                    <a:pt x="999058" y="4990008"/>
                  </a:lnTo>
                  <a:lnTo>
                    <a:pt x="1040765" y="5013109"/>
                  </a:lnTo>
                  <a:lnTo>
                    <a:pt x="1082929" y="5035486"/>
                  </a:lnTo>
                  <a:lnTo>
                    <a:pt x="1125524" y="5057127"/>
                  </a:lnTo>
                  <a:lnTo>
                    <a:pt x="1168577" y="5078019"/>
                  </a:lnTo>
                  <a:lnTo>
                    <a:pt x="1212037" y="5098161"/>
                  </a:lnTo>
                  <a:lnTo>
                    <a:pt x="1255928" y="5117541"/>
                  </a:lnTo>
                  <a:lnTo>
                    <a:pt x="1300226" y="5136146"/>
                  </a:lnTo>
                  <a:lnTo>
                    <a:pt x="1344917" y="5153977"/>
                  </a:lnTo>
                  <a:lnTo>
                    <a:pt x="1390015" y="5171021"/>
                  </a:lnTo>
                  <a:lnTo>
                    <a:pt x="1435481" y="5187264"/>
                  </a:lnTo>
                  <a:lnTo>
                    <a:pt x="1481340" y="5202707"/>
                  </a:lnTo>
                  <a:lnTo>
                    <a:pt x="1527556" y="5217338"/>
                  </a:lnTo>
                  <a:lnTo>
                    <a:pt x="1574126" y="5231155"/>
                  </a:lnTo>
                  <a:lnTo>
                    <a:pt x="1621053" y="5244135"/>
                  </a:lnTo>
                  <a:lnTo>
                    <a:pt x="1668335" y="5256276"/>
                  </a:lnTo>
                  <a:lnTo>
                    <a:pt x="1715935" y="5267566"/>
                  </a:lnTo>
                  <a:lnTo>
                    <a:pt x="1763864" y="5278005"/>
                  </a:lnTo>
                  <a:lnTo>
                    <a:pt x="1812112" y="5287581"/>
                  </a:lnTo>
                  <a:lnTo>
                    <a:pt x="1860664" y="5296293"/>
                  </a:lnTo>
                  <a:lnTo>
                    <a:pt x="1909508" y="5304117"/>
                  </a:lnTo>
                  <a:lnTo>
                    <a:pt x="1958657" y="5311051"/>
                  </a:lnTo>
                  <a:lnTo>
                    <a:pt x="2008085" y="5317096"/>
                  </a:lnTo>
                  <a:lnTo>
                    <a:pt x="2057793" y="5322227"/>
                  </a:lnTo>
                  <a:lnTo>
                    <a:pt x="2107755" y="5326443"/>
                  </a:lnTo>
                  <a:lnTo>
                    <a:pt x="2157984" y="5329733"/>
                  </a:lnTo>
                  <a:lnTo>
                    <a:pt x="2208453" y="5332107"/>
                  </a:lnTo>
                  <a:lnTo>
                    <a:pt x="2259165" y="5333530"/>
                  </a:lnTo>
                  <a:lnTo>
                    <a:pt x="2310117" y="5334000"/>
                  </a:lnTo>
                  <a:lnTo>
                    <a:pt x="2310117" y="2667000"/>
                  </a:lnTo>
                  <a:close/>
                </a:path>
                <a:path w="2310130" h="5334000">
                  <a:moveTo>
                    <a:pt x="2310117" y="0"/>
                  </a:moveTo>
                  <a:lnTo>
                    <a:pt x="2259165" y="482"/>
                  </a:lnTo>
                  <a:lnTo>
                    <a:pt x="2208453" y="1905"/>
                  </a:lnTo>
                  <a:lnTo>
                    <a:pt x="2157984" y="4267"/>
                  </a:lnTo>
                  <a:lnTo>
                    <a:pt x="2107755" y="7569"/>
                  </a:lnTo>
                  <a:lnTo>
                    <a:pt x="2057793" y="11785"/>
                  </a:lnTo>
                  <a:lnTo>
                    <a:pt x="2008085" y="16916"/>
                  </a:lnTo>
                  <a:lnTo>
                    <a:pt x="1958657" y="22961"/>
                  </a:lnTo>
                  <a:lnTo>
                    <a:pt x="1909508" y="29895"/>
                  </a:lnTo>
                  <a:lnTo>
                    <a:pt x="1860664" y="37719"/>
                  </a:lnTo>
                  <a:lnTo>
                    <a:pt x="1812112" y="46418"/>
                  </a:lnTo>
                  <a:lnTo>
                    <a:pt x="1763864" y="56007"/>
                  </a:lnTo>
                  <a:lnTo>
                    <a:pt x="1715935" y="66446"/>
                  </a:lnTo>
                  <a:lnTo>
                    <a:pt x="1668335" y="77736"/>
                  </a:lnTo>
                  <a:lnTo>
                    <a:pt x="1621053" y="89877"/>
                  </a:lnTo>
                  <a:lnTo>
                    <a:pt x="1574126" y="102857"/>
                  </a:lnTo>
                  <a:lnTo>
                    <a:pt x="1527556" y="116674"/>
                  </a:lnTo>
                  <a:lnTo>
                    <a:pt x="1481340" y="131305"/>
                  </a:lnTo>
                  <a:lnTo>
                    <a:pt x="1435481" y="146748"/>
                  </a:lnTo>
                  <a:lnTo>
                    <a:pt x="1390015" y="162991"/>
                  </a:lnTo>
                  <a:lnTo>
                    <a:pt x="1344917" y="180035"/>
                  </a:lnTo>
                  <a:lnTo>
                    <a:pt x="1300226" y="197866"/>
                  </a:lnTo>
                  <a:lnTo>
                    <a:pt x="1255928" y="216471"/>
                  </a:lnTo>
                  <a:lnTo>
                    <a:pt x="1212037" y="235851"/>
                  </a:lnTo>
                  <a:lnTo>
                    <a:pt x="1168577" y="255993"/>
                  </a:lnTo>
                  <a:lnTo>
                    <a:pt x="1125524" y="276885"/>
                  </a:lnTo>
                  <a:lnTo>
                    <a:pt x="1082929" y="298526"/>
                  </a:lnTo>
                  <a:lnTo>
                    <a:pt x="1040765" y="320903"/>
                  </a:lnTo>
                  <a:lnTo>
                    <a:pt x="999058" y="344004"/>
                  </a:lnTo>
                  <a:lnTo>
                    <a:pt x="957808" y="367830"/>
                  </a:lnTo>
                  <a:lnTo>
                    <a:pt x="917016" y="392353"/>
                  </a:lnTo>
                  <a:lnTo>
                    <a:pt x="876719" y="417588"/>
                  </a:lnTo>
                  <a:lnTo>
                    <a:pt x="836904" y="443522"/>
                  </a:lnTo>
                  <a:lnTo>
                    <a:pt x="797585" y="470141"/>
                  </a:lnTo>
                  <a:lnTo>
                    <a:pt x="758761" y="497433"/>
                  </a:lnTo>
                  <a:lnTo>
                    <a:pt x="720458" y="525386"/>
                  </a:lnTo>
                  <a:lnTo>
                    <a:pt x="682663" y="554012"/>
                  </a:lnTo>
                  <a:lnTo>
                    <a:pt x="645401" y="583285"/>
                  </a:lnTo>
                  <a:lnTo>
                    <a:pt x="608685" y="613194"/>
                  </a:lnTo>
                  <a:lnTo>
                    <a:pt x="572503" y="643750"/>
                  </a:lnTo>
                  <a:lnTo>
                    <a:pt x="536879" y="674928"/>
                  </a:lnTo>
                  <a:lnTo>
                    <a:pt x="501815" y="706716"/>
                  </a:lnTo>
                  <a:lnTo>
                    <a:pt x="467334" y="739127"/>
                  </a:lnTo>
                  <a:lnTo>
                    <a:pt x="433412" y="772121"/>
                  </a:lnTo>
                  <a:lnTo>
                    <a:pt x="400088" y="805726"/>
                  </a:lnTo>
                  <a:lnTo>
                    <a:pt x="367360" y="839901"/>
                  </a:lnTo>
                  <a:lnTo>
                    <a:pt x="335241" y="874661"/>
                  </a:lnTo>
                  <a:lnTo>
                    <a:pt x="303733" y="909980"/>
                  </a:lnTo>
                  <a:lnTo>
                    <a:pt x="272846" y="945857"/>
                  </a:lnTo>
                  <a:lnTo>
                    <a:pt x="242582" y="982294"/>
                  </a:lnTo>
                  <a:lnTo>
                    <a:pt x="212966" y="1019263"/>
                  </a:lnTo>
                  <a:lnTo>
                    <a:pt x="183984" y="1056767"/>
                  </a:lnTo>
                  <a:lnTo>
                    <a:pt x="155676" y="1094790"/>
                  </a:lnTo>
                  <a:lnTo>
                    <a:pt x="128016" y="1133335"/>
                  </a:lnTo>
                  <a:lnTo>
                    <a:pt x="101041" y="1172387"/>
                  </a:lnTo>
                  <a:lnTo>
                    <a:pt x="74739" y="1211935"/>
                  </a:lnTo>
                  <a:lnTo>
                    <a:pt x="49123" y="1251978"/>
                  </a:lnTo>
                  <a:lnTo>
                    <a:pt x="24206" y="1292504"/>
                  </a:lnTo>
                  <a:lnTo>
                    <a:pt x="0" y="1333500"/>
                  </a:lnTo>
                  <a:lnTo>
                    <a:pt x="24206" y="1374508"/>
                  </a:lnTo>
                  <a:lnTo>
                    <a:pt x="49123" y="1415021"/>
                  </a:lnTo>
                  <a:lnTo>
                    <a:pt x="74739" y="1455064"/>
                  </a:lnTo>
                  <a:lnTo>
                    <a:pt x="101041" y="1494624"/>
                  </a:lnTo>
                  <a:lnTo>
                    <a:pt x="128016" y="1533677"/>
                  </a:lnTo>
                  <a:lnTo>
                    <a:pt x="155676" y="1572221"/>
                  </a:lnTo>
                  <a:lnTo>
                    <a:pt x="183984" y="1610245"/>
                  </a:lnTo>
                  <a:lnTo>
                    <a:pt x="212966" y="1647748"/>
                  </a:lnTo>
                  <a:lnTo>
                    <a:pt x="242582" y="1684718"/>
                  </a:lnTo>
                  <a:lnTo>
                    <a:pt x="272846" y="1721154"/>
                  </a:lnTo>
                  <a:lnTo>
                    <a:pt x="303733" y="1757032"/>
                  </a:lnTo>
                  <a:lnTo>
                    <a:pt x="335241" y="1792351"/>
                  </a:lnTo>
                  <a:lnTo>
                    <a:pt x="367360" y="1827110"/>
                  </a:lnTo>
                  <a:lnTo>
                    <a:pt x="400088" y="1861286"/>
                  </a:lnTo>
                  <a:lnTo>
                    <a:pt x="433412" y="1894878"/>
                  </a:lnTo>
                  <a:lnTo>
                    <a:pt x="467334" y="1927885"/>
                  </a:lnTo>
                  <a:lnTo>
                    <a:pt x="501815" y="1960295"/>
                  </a:lnTo>
                  <a:lnTo>
                    <a:pt x="536879" y="1992083"/>
                  </a:lnTo>
                  <a:lnTo>
                    <a:pt x="572503" y="2023262"/>
                  </a:lnTo>
                  <a:lnTo>
                    <a:pt x="608685" y="2053805"/>
                  </a:lnTo>
                  <a:lnTo>
                    <a:pt x="645401" y="2083727"/>
                  </a:lnTo>
                  <a:lnTo>
                    <a:pt x="682663" y="2113000"/>
                  </a:lnTo>
                  <a:lnTo>
                    <a:pt x="720458" y="2141613"/>
                  </a:lnTo>
                  <a:lnTo>
                    <a:pt x="758761" y="2169579"/>
                  </a:lnTo>
                  <a:lnTo>
                    <a:pt x="797585" y="2196871"/>
                  </a:lnTo>
                  <a:lnTo>
                    <a:pt x="836904" y="2223490"/>
                  </a:lnTo>
                  <a:lnTo>
                    <a:pt x="876719" y="2249411"/>
                  </a:lnTo>
                  <a:lnTo>
                    <a:pt x="917016" y="2274646"/>
                  </a:lnTo>
                  <a:lnTo>
                    <a:pt x="957808" y="2299182"/>
                  </a:lnTo>
                  <a:lnTo>
                    <a:pt x="999058" y="2323007"/>
                  </a:lnTo>
                  <a:lnTo>
                    <a:pt x="1040765" y="2346109"/>
                  </a:lnTo>
                  <a:lnTo>
                    <a:pt x="1082929" y="2368486"/>
                  </a:lnTo>
                  <a:lnTo>
                    <a:pt x="1125524" y="2390127"/>
                  </a:lnTo>
                  <a:lnTo>
                    <a:pt x="1168577" y="2411018"/>
                  </a:lnTo>
                  <a:lnTo>
                    <a:pt x="1212037" y="2431161"/>
                  </a:lnTo>
                  <a:lnTo>
                    <a:pt x="1255928" y="2450541"/>
                  </a:lnTo>
                  <a:lnTo>
                    <a:pt x="1300226" y="2469146"/>
                  </a:lnTo>
                  <a:lnTo>
                    <a:pt x="1344917" y="2486977"/>
                  </a:lnTo>
                  <a:lnTo>
                    <a:pt x="1390015" y="2504021"/>
                  </a:lnTo>
                  <a:lnTo>
                    <a:pt x="1435481" y="2520264"/>
                  </a:lnTo>
                  <a:lnTo>
                    <a:pt x="1481340" y="2535707"/>
                  </a:lnTo>
                  <a:lnTo>
                    <a:pt x="1527556" y="2550337"/>
                  </a:lnTo>
                  <a:lnTo>
                    <a:pt x="1574126" y="2564155"/>
                  </a:lnTo>
                  <a:lnTo>
                    <a:pt x="1621053" y="2577134"/>
                  </a:lnTo>
                  <a:lnTo>
                    <a:pt x="1668335" y="2589276"/>
                  </a:lnTo>
                  <a:lnTo>
                    <a:pt x="1715935" y="2600566"/>
                  </a:lnTo>
                  <a:lnTo>
                    <a:pt x="1763864" y="2611005"/>
                  </a:lnTo>
                  <a:lnTo>
                    <a:pt x="1812112" y="2620581"/>
                  </a:lnTo>
                  <a:lnTo>
                    <a:pt x="1860664" y="2629293"/>
                  </a:lnTo>
                  <a:lnTo>
                    <a:pt x="1909508" y="2637117"/>
                  </a:lnTo>
                  <a:lnTo>
                    <a:pt x="1958657" y="2644051"/>
                  </a:lnTo>
                  <a:lnTo>
                    <a:pt x="2008085" y="2650096"/>
                  </a:lnTo>
                  <a:lnTo>
                    <a:pt x="2057793" y="2655227"/>
                  </a:lnTo>
                  <a:lnTo>
                    <a:pt x="2107755" y="2659443"/>
                  </a:lnTo>
                  <a:lnTo>
                    <a:pt x="2157984" y="2662732"/>
                  </a:lnTo>
                  <a:lnTo>
                    <a:pt x="2208453" y="2665107"/>
                  </a:lnTo>
                  <a:lnTo>
                    <a:pt x="2259165" y="2666530"/>
                  </a:lnTo>
                  <a:lnTo>
                    <a:pt x="2310117" y="2667000"/>
                  </a:lnTo>
                  <a:lnTo>
                    <a:pt x="2310117" y="0"/>
                  </a:lnTo>
                  <a:close/>
                </a:path>
              </a:pathLst>
            </a:custGeom>
            <a:solidFill>
              <a:srgbClr val="54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953851" y="2478809"/>
              <a:ext cx="3024505" cy="5334000"/>
            </a:xfrm>
            <a:custGeom>
              <a:avLst/>
              <a:gdLst/>
              <a:ahLst/>
              <a:cxnLst/>
              <a:rect l="l" t="t" r="r" b="b"/>
              <a:pathLst>
                <a:path w="3024505" h="5334000">
                  <a:moveTo>
                    <a:pt x="0" y="2666999"/>
                  </a:moveTo>
                  <a:lnTo>
                    <a:pt x="431" y="2618543"/>
                  </a:lnTo>
                  <a:lnTo>
                    <a:pt x="1720" y="2570296"/>
                  </a:lnTo>
                  <a:lnTo>
                    <a:pt x="3860" y="2522266"/>
                  </a:lnTo>
                  <a:lnTo>
                    <a:pt x="6843" y="2474460"/>
                  </a:lnTo>
                  <a:lnTo>
                    <a:pt x="10662" y="2426884"/>
                  </a:lnTo>
                  <a:lnTo>
                    <a:pt x="15310" y="2379548"/>
                  </a:lnTo>
                  <a:lnTo>
                    <a:pt x="20779" y="2332457"/>
                  </a:lnTo>
                  <a:lnTo>
                    <a:pt x="27063" y="2285619"/>
                  </a:lnTo>
                  <a:lnTo>
                    <a:pt x="34153" y="2239042"/>
                  </a:lnTo>
                  <a:lnTo>
                    <a:pt x="42043" y="2192732"/>
                  </a:lnTo>
                  <a:lnTo>
                    <a:pt x="50725" y="2146697"/>
                  </a:lnTo>
                  <a:lnTo>
                    <a:pt x="60192" y="2100945"/>
                  </a:lnTo>
                  <a:lnTo>
                    <a:pt x="70437" y="2055481"/>
                  </a:lnTo>
                  <a:lnTo>
                    <a:pt x="81452" y="2010315"/>
                  </a:lnTo>
                  <a:lnTo>
                    <a:pt x="93231" y="1965453"/>
                  </a:lnTo>
                  <a:lnTo>
                    <a:pt x="105765" y="1920902"/>
                  </a:lnTo>
                  <a:lnTo>
                    <a:pt x="119048" y="1876670"/>
                  </a:lnTo>
                  <a:lnTo>
                    <a:pt x="133072" y="1832763"/>
                  </a:lnTo>
                  <a:lnTo>
                    <a:pt x="147830" y="1789190"/>
                  </a:lnTo>
                  <a:lnTo>
                    <a:pt x="163315" y="1745958"/>
                  </a:lnTo>
                  <a:lnTo>
                    <a:pt x="179519" y="1703073"/>
                  </a:lnTo>
                  <a:lnTo>
                    <a:pt x="196436" y="1660543"/>
                  </a:lnTo>
                  <a:lnTo>
                    <a:pt x="214057" y="1618376"/>
                  </a:lnTo>
                  <a:lnTo>
                    <a:pt x="232376" y="1576578"/>
                  </a:lnTo>
                  <a:lnTo>
                    <a:pt x="251385" y="1535158"/>
                  </a:lnTo>
                  <a:lnTo>
                    <a:pt x="271077" y="1494121"/>
                  </a:lnTo>
                  <a:lnTo>
                    <a:pt x="291445" y="1453476"/>
                  </a:lnTo>
                  <a:lnTo>
                    <a:pt x="312481" y="1413230"/>
                  </a:lnTo>
                  <a:lnTo>
                    <a:pt x="334178" y="1373390"/>
                  </a:lnTo>
                  <a:lnTo>
                    <a:pt x="356529" y="1333963"/>
                  </a:lnTo>
                  <a:lnTo>
                    <a:pt x="379527" y="1294957"/>
                  </a:lnTo>
                  <a:lnTo>
                    <a:pt x="403164" y="1256379"/>
                  </a:lnTo>
                  <a:lnTo>
                    <a:pt x="427433" y="1218237"/>
                  </a:lnTo>
                  <a:lnTo>
                    <a:pt x="452327" y="1180536"/>
                  </a:lnTo>
                  <a:lnTo>
                    <a:pt x="477838" y="1143286"/>
                  </a:lnTo>
                  <a:lnTo>
                    <a:pt x="503959" y="1106493"/>
                  </a:lnTo>
                  <a:lnTo>
                    <a:pt x="530683" y="1070164"/>
                  </a:lnTo>
                  <a:lnTo>
                    <a:pt x="558002" y="1034306"/>
                  </a:lnTo>
                  <a:lnTo>
                    <a:pt x="585910" y="998928"/>
                  </a:lnTo>
                  <a:lnTo>
                    <a:pt x="614399" y="964036"/>
                  </a:lnTo>
                  <a:lnTo>
                    <a:pt x="643461" y="929637"/>
                  </a:lnTo>
                  <a:lnTo>
                    <a:pt x="673090" y="895739"/>
                  </a:lnTo>
                  <a:lnTo>
                    <a:pt x="703278" y="862350"/>
                  </a:lnTo>
                  <a:lnTo>
                    <a:pt x="734018" y="829476"/>
                  </a:lnTo>
                  <a:lnTo>
                    <a:pt x="765302" y="797124"/>
                  </a:lnTo>
                  <a:lnTo>
                    <a:pt x="797124" y="765302"/>
                  </a:lnTo>
                  <a:lnTo>
                    <a:pt x="829476" y="734018"/>
                  </a:lnTo>
                  <a:lnTo>
                    <a:pt x="862350" y="703278"/>
                  </a:lnTo>
                  <a:lnTo>
                    <a:pt x="895740" y="673090"/>
                  </a:lnTo>
                  <a:lnTo>
                    <a:pt x="929637" y="643461"/>
                  </a:lnTo>
                  <a:lnTo>
                    <a:pt x="964036" y="614399"/>
                  </a:lnTo>
                  <a:lnTo>
                    <a:pt x="998928" y="585910"/>
                  </a:lnTo>
                  <a:lnTo>
                    <a:pt x="1034306" y="558002"/>
                  </a:lnTo>
                  <a:lnTo>
                    <a:pt x="1070164" y="530683"/>
                  </a:lnTo>
                  <a:lnTo>
                    <a:pt x="1106493" y="503959"/>
                  </a:lnTo>
                  <a:lnTo>
                    <a:pt x="1143286" y="477838"/>
                  </a:lnTo>
                  <a:lnTo>
                    <a:pt x="1180536" y="452326"/>
                  </a:lnTo>
                  <a:lnTo>
                    <a:pt x="1218237" y="427433"/>
                  </a:lnTo>
                  <a:lnTo>
                    <a:pt x="1256380" y="403164"/>
                  </a:lnTo>
                  <a:lnTo>
                    <a:pt x="1294958" y="379527"/>
                  </a:lnTo>
                  <a:lnTo>
                    <a:pt x="1333964" y="356529"/>
                  </a:lnTo>
                  <a:lnTo>
                    <a:pt x="1373390" y="334178"/>
                  </a:lnTo>
                  <a:lnTo>
                    <a:pt x="1413230" y="312481"/>
                  </a:lnTo>
                  <a:lnTo>
                    <a:pt x="1453476" y="291445"/>
                  </a:lnTo>
                  <a:lnTo>
                    <a:pt x="1494121" y="271077"/>
                  </a:lnTo>
                  <a:lnTo>
                    <a:pt x="1535158" y="251385"/>
                  </a:lnTo>
                  <a:lnTo>
                    <a:pt x="1576579" y="232376"/>
                  </a:lnTo>
                  <a:lnTo>
                    <a:pt x="1618376" y="214057"/>
                  </a:lnTo>
                  <a:lnTo>
                    <a:pt x="1660543" y="196436"/>
                  </a:lnTo>
                  <a:lnTo>
                    <a:pt x="1703073" y="179519"/>
                  </a:lnTo>
                  <a:lnTo>
                    <a:pt x="1745958" y="163315"/>
                  </a:lnTo>
                  <a:lnTo>
                    <a:pt x="1789190" y="147830"/>
                  </a:lnTo>
                  <a:lnTo>
                    <a:pt x="1832764" y="133072"/>
                  </a:lnTo>
                  <a:lnTo>
                    <a:pt x="1876670" y="119048"/>
                  </a:lnTo>
                  <a:lnTo>
                    <a:pt x="1920902" y="105765"/>
                  </a:lnTo>
                  <a:lnTo>
                    <a:pt x="1965453" y="93231"/>
                  </a:lnTo>
                  <a:lnTo>
                    <a:pt x="2010315" y="81452"/>
                  </a:lnTo>
                  <a:lnTo>
                    <a:pt x="2055482" y="70437"/>
                  </a:lnTo>
                  <a:lnTo>
                    <a:pt x="2100945" y="60192"/>
                  </a:lnTo>
                  <a:lnTo>
                    <a:pt x="2146697" y="50725"/>
                  </a:lnTo>
                  <a:lnTo>
                    <a:pt x="2192732" y="42043"/>
                  </a:lnTo>
                  <a:lnTo>
                    <a:pt x="2239042" y="34153"/>
                  </a:lnTo>
                  <a:lnTo>
                    <a:pt x="2285619" y="27063"/>
                  </a:lnTo>
                  <a:lnTo>
                    <a:pt x="2332457" y="20779"/>
                  </a:lnTo>
                  <a:lnTo>
                    <a:pt x="2379548" y="15310"/>
                  </a:lnTo>
                  <a:lnTo>
                    <a:pt x="2426885" y="10662"/>
                  </a:lnTo>
                  <a:lnTo>
                    <a:pt x="2474460" y="6843"/>
                  </a:lnTo>
                  <a:lnTo>
                    <a:pt x="2522266" y="3860"/>
                  </a:lnTo>
                  <a:lnTo>
                    <a:pt x="2570296" y="1720"/>
                  </a:lnTo>
                  <a:lnTo>
                    <a:pt x="2618543" y="431"/>
                  </a:lnTo>
                  <a:lnTo>
                    <a:pt x="2666999" y="0"/>
                  </a:lnTo>
                  <a:lnTo>
                    <a:pt x="2667495" y="51931"/>
                  </a:lnTo>
                  <a:lnTo>
                    <a:pt x="2668976" y="103620"/>
                  </a:lnTo>
                  <a:lnTo>
                    <a:pt x="2671434" y="155060"/>
                  </a:lnTo>
                  <a:lnTo>
                    <a:pt x="2674859" y="206240"/>
                  </a:lnTo>
                  <a:lnTo>
                    <a:pt x="2679243" y="257151"/>
                  </a:lnTo>
                  <a:lnTo>
                    <a:pt x="2684576" y="307786"/>
                  </a:lnTo>
                  <a:lnTo>
                    <a:pt x="2690850" y="358135"/>
                  </a:lnTo>
                  <a:lnTo>
                    <a:pt x="2698055" y="408188"/>
                  </a:lnTo>
                  <a:lnTo>
                    <a:pt x="2706182" y="457937"/>
                  </a:lnTo>
                  <a:lnTo>
                    <a:pt x="2715223" y="507374"/>
                  </a:lnTo>
                  <a:lnTo>
                    <a:pt x="2725168" y="556488"/>
                  </a:lnTo>
                  <a:lnTo>
                    <a:pt x="2736009" y="605271"/>
                  </a:lnTo>
                  <a:lnTo>
                    <a:pt x="2747736" y="653715"/>
                  </a:lnTo>
                  <a:lnTo>
                    <a:pt x="2760340" y="701810"/>
                  </a:lnTo>
                  <a:lnTo>
                    <a:pt x="2773813" y="749547"/>
                  </a:lnTo>
                  <a:lnTo>
                    <a:pt x="2788146" y="796917"/>
                  </a:lnTo>
                  <a:lnTo>
                    <a:pt x="2803328" y="843912"/>
                  </a:lnTo>
                  <a:lnTo>
                    <a:pt x="2819352" y="890522"/>
                  </a:lnTo>
                  <a:lnTo>
                    <a:pt x="2836209" y="936738"/>
                  </a:lnTo>
                  <a:lnTo>
                    <a:pt x="2853888" y="982552"/>
                  </a:lnTo>
                  <a:lnTo>
                    <a:pt x="2872383" y="1027955"/>
                  </a:lnTo>
                  <a:lnTo>
                    <a:pt x="2891682" y="1072937"/>
                  </a:lnTo>
                  <a:lnTo>
                    <a:pt x="2911778" y="1117490"/>
                  </a:lnTo>
                  <a:lnTo>
                    <a:pt x="2932661" y="1161604"/>
                  </a:lnTo>
                  <a:lnTo>
                    <a:pt x="2954322" y="1205271"/>
                  </a:lnTo>
                  <a:lnTo>
                    <a:pt x="2976753" y="1248482"/>
                  </a:lnTo>
                  <a:lnTo>
                    <a:pt x="2999944" y="1291228"/>
                  </a:lnTo>
                  <a:lnTo>
                    <a:pt x="3023887" y="1333499"/>
                  </a:lnTo>
                  <a:lnTo>
                    <a:pt x="2999944" y="1375771"/>
                  </a:lnTo>
                  <a:lnTo>
                    <a:pt x="2976753" y="1418517"/>
                  </a:lnTo>
                  <a:lnTo>
                    <a:pt x="2954322" y="1461727"/>
                  </a:lnTo>
                  <a:lnTo>
                    <a:pt x="2932661" y="1505394"/>
                  </a:lnTo>
                  <a:lnTo>
                    <a:pt x="2911778" y="1549508"/>
                  </a:lnTo>
                  <a:lnTo>
                    <a:pt x="2891682" y="1594061"/>
                  </a:lnTo>
                  <a:lnTo>
                    <a:pt x="2872383" y="1639043"/>
                  </a:lnTo>
                  <a:lnTo>
                    <a:pt x="2853888" y="1684445"/>
                  </a:lnTo>
                  <a:lnTo>
                    <a:pt x="2836209" y="1730258"/>
                  </a:lnTo>
                  <a:lnTo>
                    <a:pt x="2819352" y="1776474"/>
                  </a:lnTo>
                  <a:lnTo>
                    <a:pt x="2803328" y="1823084"/>
                  </a:lnTo>
                  <a:lnTo>
                    <a:pt x="2788146" y="1870078"/>
                  </a:lnTo>
                  <a:lnTo>
                    <a:pt x="2773813" y="1917448"/>
                  </a:lnTo>
                  <a:lnTo>
                    <a:pt x="2760340" y="1965185"/>
                  </a:lnTo>
                  <a:lnTo>
                    <a:pt x="2747736" y="2013280"/>
                  </a:lnTo>
                  <a:lnTo>
                    <a:pt x="2736009" y="2061723"/>
                  </a:lnTo>
                  <a:lnTo>
                    <a:pt x="2725168" y="2110506"/>
                  </a:lnTo>
                  <a:lnTo>
                    <a:pt x="2715223" y="2159621"/>
                  </a:lnTo>
                  <a:lnTo>
                    <a:pt x="2706182" y="2209057"/>
                  </a:lnTo>
                  <a:lnTo>
                    <a:pt x="2698055" y="2258806"/>
                  </a:lnTo>
                  <a:lnTo>
                    <a:pt x="2690850" y="2308860"/>
                  </a:lnTo>
                  <a:lnTo>
                    <a:pt x="2684576" y="2359209"/>
                  </a:lnTo>
                  <a:lnTo>
                    <a:pt x="2679243" y="2409844"/>
                  </a:lnTo>
                  <a:lnTo>
                    <a:pt x="2674859" y="2460756"/>
                  </a:lnTo>
                  <a:lnTo>
                    <a:pt x="2671434" y="2511937"/>
                  </a:lnTo>
                  <a:lnTo>
                    <a:pt x="2668976" y="2563377"/>
                  </a:lnTo>
                  <a:lnTo>
                    <a:pt x="2667495" y="2615067"/>
                  </a:lnTo>
                  <a:lnTo>
                    <a:pt x="2666999" y="2666999"/>
                  </a:lnTo>
                  <a:lnTo>
                    <a:pt x="2667495" y="2718932"/>
                  </a:lnTo>
                  <a:lnTo>
                    <a:pt x="2668976" y="2770622"/>
                  </a:lnTo>
                  <a:lnTo>
                    <a:pt x="2671434" y="2822062"/>
                  </a:lnTo>
                  <a:lnTo>
                    <a:pt x="2674859" y="2873243"/>
                  </a:lnTo>
                  <a:lnTo>
                    <a:pt x="2679243" y="2924155"/>
                  </a:lnTo>
                  <a:lnTo>
                    <a:pt x="2684576" y="2974790"/>
                  </a:lnTo>
                  <a:lnTo>
                    <a:pt x="2690850" y="3025139"/>
                  </a:lnTo>
                  <a:lnTo>
                    <a:pt x="2698055" y="3075192"/>
                  </a:lnTo>
                  <a:lnTo>
                    <a:pt x="2706182" y="3124942"/>
                  </a:lnTo>
                  <a:lnTo>
                    <a:pt x="2715223" y="3174378"/>
                  </a:lnTo>
                  <a:lnTo>
                    <a:pt x="2725168" y="3223492"/>
                  </a:lnTo>
                  <a:lnTo>
                    <a:pt x="2736009" y="3272276"/>
                  </a:lnTo>
                  <a:lnTo>
                    <a:pt x="2747736" y="3320719"/>
                  </a:lnTo>
                  <a:lnTo>
                    <a:pt x="2760340" y="3368814"/>
                  </a:lnTo>
                  <a:lnTo>
                    <a:pt x="2773813" y="3416550"/>
                  </a:lnTo>
                  <a:lnTo>
                    <a:pt x="2788146" y="3463920"/>
                  </a:lnTo>
                  <a:lnTo>
                    <a:pt x="2803328" y="3510915"/>
                  </a:lnTo>
                  <a:lnTo>
                    <a:pt x="2819352" y="3557524"/>
                  </a:lnTo>
                  <a:lnTo>
                    <a:pt x="2836209" y="3603741"/>
                  </a:lnTo>
                  <a:lnTo>
                    <a:pt x="2853888" y="3649554"/>
                  </a:lnTo>
                  <a:lnTo>
                    <a:pt x="2872383" y="3694956"/>
                  </a:lnTo>
                  <a:lnTo>
                    <a:pt x="2891682" y="3739938"/>
                  </a:lnTo>
                  <a:lnTo>
                    <a:pt x="2911778" y="3784490"/>
                  </a:lnTo>
                  <a:lnTo>
                    <a:pt x="2932661" y="3828605"/>
                  </a:lnTo>
                  <a:lnTo>
                    <a:pt x="2954322" y="3872271"/>
                  </a:lnTo>
                  <a:lnTo>
                    <a:pt x="2976753" y="3915482"/>
                  </a:lnTo>
                  <a:lnTo>
                    <a:pt x="2999944" y="3958228"/>
                  </a:lnTo>
                  <a:lnTo>
                    <a:pt x="3023887" y="4000499"/>
                  </a:lnTo>
                  <a:lnTo>
                    <a:pt x="2999944" y="4042771"/>
                  </a:lnTo>
                  <a:lnTo>
                    <a:pt x="2976753" y="4085517"/>
                  </a:lnTo>
                  <a:lnTo>
                    <a:pt x="2954322" y="4128728"/>
                  </a:lnTo>
                  <a:lnTo>
                    <a:pt x="2932661" y="4172395"/>
                  </a:lnTo>
                  <a:lnTo>
                    <a:pt x="2911778" y="4216509"/>
                  </a:lnTo>
                  <a:lnTo>
                    <a:pt x="2891682" y="4261062"/>
                  </a:lnTo>
                  <a:lnTo>
                    <a:pt x="2872383" y="4306044"/>
                  </a:lnTo>
                  <a:lnTo>
                    <a:pt x="2853888" y="4351446"/>
                  </a:lnTo>
                  <a:lnTo>
                    <a:pt x="2836209" y="4397260"/>
                  </a:lnTo>
                  <a:lnTo>
                    <a:pt x="2819352" y="4443477"/>
                  </a:lnTo>
                  <a:lnTo>
                    <a:pt x="2803328" y="4490087"/>
                  </a:lnTo>
                  <a:lnTo>
                    <a:pt x="2788146" y="4537082"/>
                  </a:lnTo>
                  <a:lnTo>
                    <a:pt x="2773813" y="4584452"/>
                  </a:lnTo>
                  <a:lnTo>
                    <a:pt x="2760340" y="4632189"/>
                  </a:lnTo>
                  <a:lnTo>
                    <a:pt x="2747736" y="4680284"/>
                  </a:lnTo>
                  <a:lnTo>
                    <a:pt x="2736009" y="4728727"/>
                  </a:lnTo>
                  <a:lnTo>
                    <a:pt x="2725168" y="4777511"/>
                  </a:lnTo>
                  <a:lnTo>
                    <a:pt x="2715223" y="4826625"/>
                  </a:lnTo>
                  <a:lnTo>
                    <a:pt x="2706182" y="4876062"/>
                  </a:lnTo>
                  <a:lnTo>
                    <a:pt x="2698055" y="4925811"/>
                  </a:lnTo>
                  <a:lnTo>
                    <a:pt x="2690850" y="4975864"/>
                  </a:lnTo>
                  <a:lnTo>
                    <a:pt x="2684576" y="5026213"/>
                  </a:lnTo>
                  <a:lnTo>
                    <a:pt x="2679243" y="5076847"/>
                  </a:lnTo>
                  <a:lnTo>
                    <a:pt x="2674859" y="5127759"/>
                  </a:lnTo>
                  <a:lnTo>
                    <a:pt x="2671434" y="5178939"/>
                  </a:lnTo>
                  <a:lnTo>
                    <a:pt x="2668976" y="5230379"/>
                  </a:lnTo>
                  <a:lnTo>
                    <a:pt x="2667495" y="5282068"/>
                  </a:lnTo>
                  <a:lnTo>
                    <a:pt x="2666999" y="5333999"/>
                  </a:lnTo>
                  <a:lnTo>
                    <a:pt x="2618543" y="5333568"/>
                  </a:lnTo>
                  <a:lnTo>
                    <a:pt x="2570296" y="5332279"/>
                  </a:lnTo>
                  <a:lnTo>
                    <a:pt x="2522266" y="5330139"/>
                  </a:lnTo>
                  <a:lnTo>
                    <a:pt x="2474460" y="5327156"/>
                  </a:lnTo>
                  <a:lnTo>
                    <a:pt x="2426885" y="5323337"/>
                  </a:lnTo>
                  <a:lnTo>
                    <a:pt x="2379548" y="5318689"/>
                  </a:lnTo>
                  <a:lnTo>
                    <a:pt x="2332457" y="5313220"/>
                  </a:lnTo>
                  <a:lnTo>
                    <a:pt x="2285619" y="5306936"/>
                  </a:lnTo>
                  <a:lnTo>
                    <a:pt x="2239042" y="5299846"/>
                  </a:lnTo>
                  <a:lnTo>
                    <a:pt x="2192732" y="5291956"/>
                  </a:lnTo>
                  <a:lnTo>
                    <a:pt x="2146697" y="5283274"/>
                  </a:lnTo>
                  <a:lnTo>
                    <a:pt x="2100945" y="5273807"/>
                  </a:lnTo>
                  <a:lnTo>
                    <a:pt x="2055482" y="5263562"/>
                  </a:lnTo>
                  <a:lnTo>
                    <a:pt x="2010315" y="5252547"/>
                  </a:lnTo>
                  <a:lnTo>
                    <a:pt x="1965453" y="5240768"/>
                  </a:lnTo>
                  <a:lnTo>
                    <a:pt x="1920902" y="5228234"/>
                  </a:lnTo>
                  <a:lnTo>
                    <a:pt x="1876670" y="5214951"/>
                  </a:lnTo>
                  <a:lnTo>
                    <a:pt x="1832764" y="5200927"/>
                  </a:lnTo>
                  <a:lnTo>
                    <a:pt x="1789190" y="5186169"/>
                  </a:lnTo>
                  <a:lnTo>
                    <a:pt x="1745958" y="5170684"/>
                  </a:lnTo>
                  <a:lnTo>
                    <a:pt x="1703073" y="5154480"/>
                  </a:lnTo>
                  <a:lnTo>
                    <a:pt x="1660543" y="5137563"/>
                  </a:lnTo>
                  <a:lnTo>
                    <a:pt x="1618376" y="5119942"/>
                  </a:lnTo>
                  <a:lnTo>
                    <a:pt x="1576579" y="5101623"/>
                  </a:lnTo>
                  <a:lnTo>
                    <a:pt x="1535158" y="5082614"/>
                  </a:lnTo>
                  <a:lnTo>
                    <a:pt x="1494121" y="5062922"/>
                  </a:lnTo>
                  <a:lnTo>
                    <a:pt x="1453476" y="5042554"/>
                  </a:lnTo>
                  <a:lnTo>
                    <a:pt x="1413230" y="5021518"/>
                  </a:lnTo>
                  <a:lnTo>
                    <a:pt x="1373390" y="4999821"/>
                  </a:lnTo>
                  <a:lnTo>
                    <a:pt x="1333964" y="4977470"/>
                  </a:lnTo>
                  <a:lnTo>
                    <a:pt x="1294958" y="4954472"/>
                  </a:lnTo>
                  <a:lnTo>
                    <a:pt x="1256380" y="4930835"/>
                  </a:lnTo>
                  <a:lnTo>
                    <a:pt x="1218237" y="4906566"/>
                  </a:lnTo>
                  <a:lnTo>
                    <a:pt x="1180536" y="4881672"/>
                  </a:lnTo>
                  <a:lnTo>
                    <a:pt x="1143286" y="4856161"/>
                  </a:lnTo>
                  <a:lnTo>
                    <a:pt x="1106493" y="4830040"/>
                  </a:lnTo>
                  <a:lnTo>
                    <a:pt x="1070164" y="4803316"/>
                  </a:lnTo>
                  <a:lnTo>
                    <a:pt x="1034306" y="4775997"/>
                  </a:lnTo>
                  <a:lnTo>
                    <a:pt x="998928" y="4748089"/>
                  </a:lnTo>
                  <a:lnTo>
                    <a:pt x="964036" y="4719600"/>
                  </a:lnTo>
                  <a:lnTo>
                    <a:pt x="929637" y="4690537"/>
                  </a:lnTo>
                  <a:lnTo>
                    <a:pt x="895740" y="4660909"/>
                  </a:lnTo>
                  <a:lnTo>
                    <a:pt x="862350" y="4630721"/>
                  </a:lnTo>
                  <a:lnTo>
                    <a:pt x="829476" y="4599981"/>
                  </a:lnTo>
                  <a:lnTo>
                    <a:pt x="797124" y="4568696"/>
                  </a:lnTo>
                  <a:lnTo>
                    <a:pt x="765302" y="4536875"/>
                  </a:lnTo>
                  <a:lnTo>
                    <a:pt x="734018" y="4504523"/>
                  </a:lnTo>
                  <a:lnTo>
                    <a:pt x="703278" y="4471649"/>
                  </a:lnTo>
                  <a:lnTo>
                    <a:pt x="673090" y="4438259"/>
                  </a:lnTo>
                  <a:lnTo>
                    <a:pt x="643461" y="4404362"/>
                  </a:lnTo>
                  <a:lnTo>
                    <a:pt x="614399" y="4369963"/>
                  </a:lnTo>
                  <a:lnTo>
                    <a:pt x="585910" y="4335071"/>
                  </a:lnTo>
                  <a:lnTo>
                    <a:pt x="558002" y="4299693"/>
                  </a:lnTo>
                  <a:lnTo>
                    <a:pt x="530683" y="4263835"/>
                  </a:lnTo>
                  <a:lnTo>
                    <a:pt x="503959" y="4227506"/>
                  </a:lnTo>
                  <a:lnTo>
                    <a:pt x="477838" y="4190713"/>
                  </a:lnTo>
                  <a:lnTo>
                    <a:pt x="452327" y="4153462"/>
                  </a:lnTo>
                  <a:lnTo>
                    <a:pt x="427433" y="4115762"/>
                  </a:lnTo>
                  <a:lnTo>
                    <a:pt x="403164" y="4077619"/>
                  </a:lnTo>
                  <a:lnTo>
                    <a:pt x="379527" y="4039041"/>
                  </a:lnTo>
                  <a:lnTo>
                    <a:pt x="356529" y="4000035"/>
                  </a:lnTo>
                  <a:lnTo>
                    <a:pt x="334178" y="3960609"/>
                  </a:lnTo>
                  <a:lnTo>
                    <a:pt x="312481" y="3920769"/>
                  </a:lnTo>
                  <a:lnTo>
                    <a:pt x="291445" y="3880522"/>
                  </a:lnTo>
                  <a:lnTo>
                    <a:pt x="271077" y="3839877"/>
                  </a:lnTo>
                  <a:lnTo>
                    <a:pt x="251385" y="3798841"/>
                  </a:lnTo>
                  <a:lnTo>
                    <a:pt x="232376" y="3757420"/>
                  </a:lnTo>
                  <a:lnTo>
                    <a:pt x="214057" y="3715623"/>
                  </a:lnTo>
                  <a:lnTo>
                    <a:pt x="196436" y="3673455"/>
                  </a:lnTo>
                  <a:lnTo>
                    <a:pt x="179519" y="3630926"/>
                  </a:lnTo>
                  <a:lnTo>
                    <a:pt x="163315" y="3588041"/>
                  </a:lnTo>
                  <a:lnTo>
                    <a:pt x="147830" y="3544808"/>
                  </a:lnTo>
                  <a:lnTo>
                    <a:pt x="133072" y="3501235"/>
                  </a:lnTo>
                  <a:lnTo>
                    <a:pt x="119048" y="3457329"/>
                  </a:lnTo>
                  <a:lnTo>
                    <a:pt x="105765" y="3413097"/>
                  </a:lnTo>
                  <a:lnTo>
                    <a:pt x="93231" y="3368546"/>
                  </a:lnTo>
                  <a:lnTo>
                    <a:pt x="81452" y="3323684"/>
                  </a:lnTo>
                  <a:lnTo>
                    <a:pt x="70437" y="3278517"/>
                  </a:lnTo>
                  <a:lnTo>
                    <a:pt x="60192" y="3233054"/>
                  </a:lnTo>
                  <a:lnTo>
                    <a:pt x="50725" y="3187302"/>
                  </a:lnTo>
                  <a:lnTo>
                    <a:pt x="42043" y="3141267"/>
                  </a:lnTo>
                  <a:lnTo>
                    <a:pt x="34153" y="3094957"/>
                  </a:lnTo>
                  <a:lnTo>
                    <a:pt x="27063" y="3048380"/>
                  </a:lnTo>
                  <a:lnTo>
                    <a:pt x="20779" y="3001542"/>
                  </a:lnTo>
                  <a:lnTo>
                    <a:pt x="15310" y="2954451"/>
                  </a:lnTo>
                  <a:lnTo>
                    <a:pt x="10662" y="2907114"/>
                  </a:lnTo>
                  <a:lnTo>
                    <a:pt x="6843" y="2859539"/>
                  </a:lnTo>
                  <a:lnTo>
                    <a:pt x="3860" y="2811733"/>
                  </a:lnTo>
                  <a:lnTo>
                    <a:pt x="1720" y="2763703"/>
                  </a:lnTo>
                  <a:lnTo>
                    <a:pt x="431" y="2715456"/>
                  </a:lnTo>
                  <a:lnTo>
                    <a:pt x="0" y="2666999"/>
                  </a:lnTo>
                  <a:close/>
                </a:path>
              </a:pathLst>
            </a:custGeom>
            <a:solidFill>
              <a:srgbClr val="FFDA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5620851" y="3812309"/>
              <a:ext cx="2667000" cy="2667000"/>
            </a:xfrm>
            <a:custGeom>
              <a:avLst/>
              <a:gdLst/>
              <a:ahLst/>
              <a:cxnLst/>
              <a:rect l="l" t="t" r="r" b="b"/>
              <a:pathLst>
                <a:path w="2667000" h="2667000">
                  <a:moveTo>
                    <a:pt x="0" y="1333499"/>
                  </a:moveTo>
                  <a:lnTo>
                    <a:pt x="495" y="1281567"/>
                  </a:lnTo>
                  <a:lnTo>
                    <a:pt x="1976" y="1229877"/>
                  </a:lnTo>
                  <a:lnTo>
                    <a:pt x="4434" y="1178437"/>
                  </a:lnTo>
                  <a:lnTo>
                    <a:pt x="7859" y="1127256"/>
                  </a:lnTo>
                  <a:lnTo>
                    <a:pt x="12243" y="1076344"/>
                  </a:lnTo>
                  <a:lnTo>
                    <a:pt x="17576" y="1025709"/>
                  </a:lnTo>
                  <a:lnTo>
                    <a:pt x="23850" y="975360"/>
                  </a:lnTo>
                  <a:lnTo>
                    <a:pt x="31055" y="925306"/>
                  </a:lnTo>
                  <a:lnTo>
                    <a:pt x="39182" y="875557"/>
                  </a:lnTo>
                  <a:lnTo>
                    <a:pt x="48223" y="826121"/>
                  </a:lnTo>
                  <a:lnTo>
                    <a:pt x="58168" y="777006"/>
                  </a:lnTo>
                  <a:lnTo>
                    <a:pt x="69009" y="728223"/>
                  </a:lnTo>
                  <a:lnTo>
                    <a:pt x="80736" y="679780"/>
                  </a:lnTo>
                  <a:lnTo>
                    <a:pt x="93340" y="631685"/>
                  </a:lnTo>
                  <a:lnTo>
                    <a:pt x="106813" y="583948"/>
                  </a:lnTo>
                  <a:lnTo>
                    <a:pt x="121146" y="536578"/>
                  </a:lnTo>
                  <a:lnTo>
                    <a:pt x="136328" y="489584"/>
                  </a:lnTo>
                  <a:lnTo>
                    <a:pt x="152352" y="442974"/>
                  </a:lnTo>
                  <a:lnTo>
                    <a:pt x="169209" y="396758"/>
                  </a:lnTo>
                  <a:lnTo>
                    <a:pt x="186889" y="350945"/>
                  </a:lnTo>
                  <a:lnTo>
                    <a:pt x="205383" y="305543"/>
                  </a:lnTo>
                  <a:lnTo>
                    <a:pt x="224682" y="260561"/>
                  </a:lnTo>
                  <a:lnTo>
                    <a:pt x="244778" y="216008"/>
                  </a:lnTo>
                  <a:lnTo>
                    <a:pt x="265661" y="171894"/>
                  </a:lnTo>
                  <a:lnTo>
                    <a:pt x="287322" y="128227"/>
                  </a:lnTo>
                  <a:lnTo>
                    <a:pt x="309753" y="85017"/>
                  </a:lnTo>
                  <a:lnTo>
                    <a:pt x="332944" y="42271"/>
                  </a:lnTo>
                  <a:lnTo>
                    <a:pt x="356887" y="0"/>
                  </a:lnTo>
                  <a:lnTo>
                    <a:pt x="381094" y="40997"/>
                  </a:lnTo>
                  <a:lnTo>
                    <a:pt x="406008" y="81521"/>
                  </a:lnTo>
                  <a:lnTo>
                    <a:pt x="431620" y="121563"/>
                  </a:lnTo>
                  <a:lnTo>
                    <a:pt x="457921" y="161114"/>
                  </a:lnTo>
                  <a:lnTo>
                    <a:pt x="484903" y="200167"/>
                  </a:lnTo>
                  <a:lnTo>
                    <a:pt x="512557" y="238712"/>
                  </a:lnTo>
                  <a:lnTo>
                    <a:pt x="540875" y="276740"/>
                  </a:lnTo>
                  <a:lnTo>
                    <a:pt x="569848" y="314245"/>
                  </a:lnTo>
                  <a:lnTo>
                    <a:pt x="599468" y="351216"/>
                  </a:lnTo>
                  <a:lnTo>
                    <a:pt x="629727" y="387646"/>
                  </a:lnTo>
                  <a:lnTo>
                    <a:pt x="660615" y="423526"/>
                  </a:lnTo>
                  <a:lnTo>
                    <a:pt x="692126" y="458848"/>
                  </a:lnTo>
                  <a:lnTo>
                    <a:pt x="724249" y="493603"/>
                  </a:lnTo>
                  <a:lnTo>
                    <a:pt x="756977" y="527783"/>
                  </a:lnTo>
                  <a:lnTo>
                    <a:pt x="790301" y="561379"/>
                  </a:lnTo>
                  <a:lnTo>
                    <a:pt x="824212" y="594382"/>
                  </a:lnTo>
                  <a:lnTo>
                    <a:pt x="858703" y="626785"/>
                  </a:lnTo>
                  <a:lnTo>
                    <a:pt x="893765" y="658579"/>
                  </a:lnTo>
                  <a:lnTo>
                    <a:pt x="929388" y="689755"/>
                  </a:lnTo>
                  <a:lnTo>
                    <a:pt x="965566" y="720305"/>
                  </a:lnTo>
                  <a:lnTo>
                    <a:pt x="1002289" y="750220"/>
                  </a:lnTo>
                  <a:lnTo>
                    <a:pt x="1039548" y="779492"/>
                  </a:lnTo>
                  <a:lnTo>
                    <a:pt x="1077336" y="808113"/>
                  </a:lnTo>
                  <a:lnTo>
                    <a:pt x="1115644" y="836073"/>
                  </a:lnTo>
                  <a:lnTo>
                    <a:pt x="1154464" y="863365"/>
                  </a:lnTo>
                  <a:lnTo>
                    <a:pt x="1193786" y="889980"/>
                  </a:lnTo>
                  <a:lnTo>
                    <a:pt x="1233603" y="915910"/>
                  </a:lnTo>
                  <a:lnTo>
                    <a:pt x="1273906" y="941146"/>
                  </a:lnTo>
                  <a:lnTo>
                    <a:pt x="1314686" y="965679"/>
                  </a:lnTo>
                  <a:lnTo>
                    <a:pt x="1355936" y="989501"/>
                  </a:lnTo>
                  <a:lnTo>
                    <a:pt x="1397646" y="1012604"/>
                  </a:lnTo>
                  <a:lnTo>
                    <a:pt x="1439809" y="1034979"/>
                  </a:lnTo>
                  <a:lnTo>
                    <a:pt x="1482415" y="1056618"/>
                  </a:lnTo>
                  <a:lnTo>
                    <a:pt x="1525456" y="1077512"/>
                  </a:lnTo>
                  <a:lnTo>
                    <a:pt x="1568924" y="1097653"/>
                  </a:lnTo>
                  <a:lnTo>
                    <a:pt x="1612810" y="1117032"/>
                  </a:lnTo>
                  <a:lnTo>
                    <a:pt x="1657107" y="1135640"/>
                  </a:lnTo>
                  <a:lnTo>
                    <a:pt x="1701804" y="1153471"/>
                  </a:lnTo>
                  <a:lnTo>
                    <a:pt x="1746894" y="1170514"/>
                  </a:lnTo>
                  <a:lnTo>
                    <a:pt x="1792369" y="1186761"/>
                  </a:lnTo>
                  <a:lnTo>
                    <a:pt x="1838220" y="1202204"/>
                  </a:lnTo>
                  <a:lnTo>
                    <a:pt x="1884438" y="1216835"/>
                  </a:lnTo>
                  <a:lnTo>
                    <a:pt x="1931016" y="1230644"/>
                  </a:lnTo>
                  <a:lnTo>
                    <a:pt x="1977944" y="1243624"/>
                  </a:lnTo>
                  <a:lnTo>
                    <a:pt x="2025214" y="1255766"/>
                  </a:lnTo>
                  <a:lnTo>
                    <a:pt x="2072817" y="1267062"/>
                  </a:lnTo>
                  <a:lnTo>
                    <a:pt x="2120746" y="1277503"/>
                  </a:lnTo>
                  <a:lnTo>
                    <a:pt x="2168991" y="1287080"/>
                  </a:lnTo>
                  <a:lnTo>
                    <a:pt x="2217545" y="1295785"/>
                  </a:lnTo>
                  <a:lnTo>
                    <a:pt x="2266398" y="1303610"/>
                  </a:lnTo>
                  <a:lnTo>
                    <a:pt x="2315543" y="1310546"/>
                  </a:lnTo>
                  <a:lnTo>
                    <a:pt x="2364970" y="1316585"/>
                  </a:lnTo>
                  <a:lnTo>
                    <a:pt x="2414672" y="1321718"/>
                  </a:lnTo>
                  <a:lnTo>
                    <a:pt x="2464640" y="1325937"/>
                  </a:lnTo>
                  <a:lnTo>
                    <a:pt x="2514865" y="1329233"/>
                  </a:lnTo>
                  <a:lnTo>
                    <a:pt x="2565339" y="1331597"/>
                  </a:lnTo>
                  <a:lnTo>
                    <a:pt x="2616053" y="1333023"/>
                  </a:lnTo>
                  <a:lnTo>
                    <a:pt x="2666999" y="1333499"/>
                  </a:lnTo>
                  <a:lnTo>
                    <a:pt x="2616053" y="1333976"/>
                  </a:lnTo>
                  <a:lnTo>
                    <a:pt x="2565339" y="1335401"/>
                  </a:lnTo>
                  <a:lnTo>
                    <a:pt x="2514865" y="1337766"/>
                  </a:lnTo>
                  <a:lnTo>
                    <a:pt x="2464640" y="1341062"/>
                  </a:lnTo>
                  <a:lnTo>
                    <a:pt x="2414672" y="1345281"/>
                  </a:lnTo>
                  <a:lnTo>
                    <a:pt x="2364970" y="1350414"/>
                  </a:lnTo>
                  <a:lnTo>
                    <a:pt x="2315543" y="1356453"/>
                  </a:lnTo>
                  <a:lnTo>
                    <a:pt x="2266398" y="1363389"/>
                  </a:lnTo>
                  <a:lnTo>
                    <a:pt x="2217545" y="1371214"/>
                  </a:lnTo>
                  <a:lnTo>
                    <a:pt x="2168991" y="1379919"/>
                  </a:lnTo>
                  <a:lnTo>
                    <a:pt x="2120746" y="1389496"/>
                  </a:lnTo>
                  <a:lnTo>
                    <a:pt x="2072817" y="1399937"/>
                  </a:lnTo>
                  <a:lnTo>
                    <a:pt x="2025214" y="1411232"/>
                  </a:lnTo>
                  <a:lnTo>
                    <a:pt x="1977944" y="1423375"/>
                  </a:lnTo>
                  <a:lnTo>
                    <a:pt x="1931016" y="1436355"/>
                  </a:lnTo>
                  <a:lnTo>
                    <a:pt x="1884438" y="1450164"/>
                  </a:lnTo>
                  <a:lnTo>
                    <a:pt x="1838220" y="1464795"/>
                  </a:lnTo>
                  <a:lnTo>
                    <a:pt x="1792369" y="1480238"/>
                  </a:lnTo>
                  <a:lnTo>
                    <a:pt x="1746894" y="1496485"/>
                  </a:lnTo>
                  <a:lnTo>
                    <a:pt x="1701804" y="1513528"/>
                  </a:lnTo>
                  <a:lnTo>
                    <a:pt x="1657107" y="1531358"/>
                  </a:lnTo>
                  <a:lnTo>
                    <a:pt x="1612810" y="1549967"/>
                  </a:lnTo>
                  <a:lnTo>
                    <a:pt x="1568924" y="1569346"/>
                  </a:lnTo>
                  <a:lnTo>
                    <a:pt x="1525456" y="1589487"/>
                  </a:lnTo>
                  <a:lnTo>
                    <a:pt x="1482415" y="1610381"/>
                  </a:lnTo>
                  <a:lnTo>
                    <a:pt x="1439809" y="1632020"/>
                  </a:lnTo>
                  <a:lnTo>
                    <a:pt x="1397646" y="1654395"/>
                  </a:lnTo>
                  <a:lnTo>
                    <a:pt x="1355936" y="1677498"/>
                  </a:lnTo>
                  <a:lnTo>
                    <a:pt x="1314686" y="1701320"/>
                  </a:lnTo>
                  <a:lnTo>
                    <a:pt x="1273906" y="1725853"/>
                  </a:lnTo>
                  <a:lnTo>
                    <a:pt x="1233603" y="1751089"/>
                  </a:lnTo>
                  <a:lnTo>
                    <a:pt x="1193786" y="1777018"/>
                  </a:lnTo>
                  <a:lnTo>
                    <a:pt x="1154464" y="1803633"/>
                  </a:lnTo>
                  <a:lnTo>
                    <a:pt x="1115644" y="1830926"/>
                  </a:lnTo>
                  <a:lnTo>
                    <a:pt x="1077336" y="1858886"/>
                  </a:lnTo>
                  <a:lnTo>
                    <a:pt x="1039548" y="1887507"/>
                  </a:lnTo>
                  <a:lnTo>
                    <a:pt x="1002289" y="1916779"/>
                  </a:lnTo>
                  <a:lnTo>
                    <a:pt x="965566" y="1946694"/>
                  </a:lnTo>
                  <a:lnTo>
                    <a:pt x="929388" y="1977244"/>
                  </a:lnTo>
                  <a:lnTo>
                    <a:pt x="893765" y="2008420"/>
                  </a:lnTo>
                  <a:lnTo>
                    <a:pt x="858703" y="2040214"/>
                  </a:lnTo>
                  <a:lnTo>
                    <a:pt x="824212" y="2072617"/>
                  </a:lnTo>
                  <a:lnTo>
                    <a:pt x="790301" y="2105620"/>
                  </a:lnTo>
                  <a:lnTo>
                    <a:pt x="756977" y="2139216"/>
                  </a:lnTo>
                  <a:lnTo>
                    <a:pt x="724249" y="2173396"/>
                  </a:lnTo>
                  <a:lnTo>
                    <a:pt x="692126" y="2208151"/>
                  </a:lnTo>
                  <a:lnTo>
                    <a:pt x="660615" y="2243472"/>
                  </a:lnTo>
                  <a:lnTo>
                    <a:pt x="629727" y="2279353"/>
                  </a:lnTo>
                  <a:lnTo>
                    <a:pt x="599468" y="2315783"/>
                  </a:lnTo>
                  <a:lnTo>
                    <a:pt x="569848" y="2352754"/>
                  </a:lnTo>
                  <a:lnTo>
                    <a:pt x="540875" y="2390258"/>
                  </a:lnTo>
                  <a:lnTo>
                    <a:pt x="512557" y="2428287"/>
                  </a:lnTo>
                  <a:lnTo>
                    <a:pt x="484903" y="2466832"/>
                  </a:lnTo>
                  <a:lnTo>
                    <a:pt x="457921" y="2505884"/>
                  </a:lnTo>
                  <a:lnTo>
                    <a:pt x="431620" y="2545436"/>
                  </a:lnTo>
                  <a:lnTo>
                    <a:pt x="406008" y="2585478"/>
                  </a:lnTo>
                  <a:lnTo>
                    <a:pt x="381094" y="2626002"/>
                  </a:lnTo>
                  <a:lnTo>
                    <a:pt x="356887" y="2666999"/>
                  </a:lnTo>
                  <a:lnTo>
                    <a:pt x="332944" y="2624728"/>
                  </a:lnTo>
                  <a:lnTo>
                    <a:pt x="309753" y="2581982"/>
                  </a:lnTo>
                  <a:lnTo>
                    <a:pt x="287322" y="2538772"/>
                  </a:lnTo>
                  <a:lnTo>
                    <a:pt x="265661" y="2495105"/>
                  </a:lnTo>
                  <a:lnTo>
                    <a:pt x="244778" y="2450991"/>
                  </a:lnTo>
                  <a:lnTo>
                    <a:pt x="224682" y="2406438"/>
                  </a:lnTo>
                  <a:lnTo>
                    <a:pt x="205383" y="2361456"/>
                  </a:lnTo>
                  <a:lnTo>
                    <a:pt x="186889" y="2316054"/>
                  </a:lnTo>
                  <a:lnTo>
                    <a:pt x="169209" y="2270241"/>
                  </a:lnTo>
                  <a:lnTo>
                    <a:pt x="152352" y="2224024"/>
                  </a:lnTo>
                  <a:lnTo>
                    <a:pt x="136328" y="2177415"/>
                  </a:lnTo>
                  <a:lnTo>
                    <a:pt x="121146" y="2130420"/>
                  </a:lnTo>
                  <a:lnTo>
                    <a:pt x="106813" y="2083050"/>
                  </a:lnTo>
                  <a:lnTo>
                    <a:pt x="93340" y="2035314"/>
                  </a:lnTo>
                  <a:lnTo>
                    <a:pt x="80736" y="1987219"/>
                  </a:lnTo>
                  <a:lnTo>
                    <a:pt x="69009" y="1938776"/>
                  </a:lnTo>
                  <a:lnTo>
                    <a:pt x="58168" y="1889992"/>
                  </a:lnTo>
                  <a:lnTo>
                    <a:pt x="48223" y="1840878"/>
                  </a:lnTo>
                  <a:lnTo>
                    <a:pt x="39182" y="1791442"/>
                  </a:lnTo>
                  <a:lnTo>
                    <a:pt x="31055" y="1741693"/>
                  </a:lnTo>
                  <a:lnTo>
                    <a:pt x="23850" y="1691639"/>
                  </a:lnTo>
                  <a:lnTo>
                    <a:pt x="17576" y="1641290"/>
                  </a:lnTo>
                  <a:lnTo>
                    <a:pt x="12243" y="1590655"/>
                  </a:lnTo>
                  <a:lnTo>
                    <a:pt x="7859" y="1539743"/>
                  </a:lnTo>
                  <a:lnTo>
                    <a:pt x="4434" y="1488562"/>
                  </a:lnTo>
                  <a:lnTo>
                    <a:pt x="1976" y="1437122"/>
                  </a:lnTo>
                  <a:lnTo>
                    <a:pt x="495" y="1385432"/>
                  </a:lnTo>
                  <a:lnTo>
                    <a:pt x="0" y="1333499"/>
                  </a:lnTo>
                  <a:close/>
                </a:path>
              </a:pathLst>
            </a:custGeom>
            <a:solidFill>
              <a:srgbClr val="26262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1582508" y="1642528"/>
            <a:ext cx="542925" cy="409575"/>
          </a:xfrm>
          <a:custGeom>
            <a:avLst/>
            <a:gdLst/>
            <a:ahLst/>
            <a:cxnLst/>
            <a:rect l="l" t="t" r="r" b="b"/>
            <a:pathLst>
              <a:path w="542925" h="409575">
                <a:moveTo>
                  <a:pt x="255130" y="289077"/>
                </a:moveTo>
                <a:lnTo>
                  <a:pt x="246113" y="244792"/>
                </a:lnTo>
                <a:lnTo>
                  <a:pt x="221538" y="208635"/>
                </a:lnTo>
                <a:lnTo>
                  <a:pt x="185102" y="184251"/>
                </a:lnTo>
                <a:lnTo>
                  <a:pt x="140487" y="175298"/>
                </a:lnTo>
                <a:lnTo>
                  <a:pt x="121653" y="176847"/>
                </a:lnTo>
                <a:lnTo>
                  <a:pt x="103809" y="181317"/>
                </a:lnTo>
                <a:lnTo>
                  <a:pt x="87210" y="188442"/>
                </a:lnTo>
                <a:lnTo>
                  <a:pt x="72072" y="197942"/>
                </a:lnTo>
                <a:lnTo>
                  <a:pt x="78498" y="162509"/>
                </a:lnTo>
                <a:lnTo>
                  <a:pt x="95542" y="127076"/>
                </a:lnTo>
                <a:lnTo>
                  <a:pt x="123228" y="91630"/>
                </a:lnTo>
                <a:lnTo>
                  <a:pt x="161594" y="56184"/>
                </a:lnTo>
                <a:lnTo>
                  <a:pt x="210667" y="20739"/>
                </a:lnTo>
                <a:lnTo>
                  <a:pt x="197205" y="0"/>
                </a:lnTo>
                <a:lnTo>
                  <a:pt x="144881" y="35229"/>
                </a:lnTo>
                <a:lnTo>
                  <a:pt x="100622" y="71437"/>
                </a:lnTo>
                <a:lnTo>
                  <a:pt x="64389" y="108610"/>
                </a:lnTo>
                <a:lnTo>
                  <a:pt x="36220" y="146735"/>
                </a:lnTo>
                <a:lnTo>
                  <a:pt x="16090" y="185839"/>
                </a:lnTo>
                <a:lnTo>
                  <a:pt x="4025" y="225907"/>
                </a:lnTo>
                <a:lnTo>
                  <a:pt x="0" y="266941"/>
                </a:lnTo>
                <a:lnTo>
                  <a:pt x="2286" y="298500"/>
                </a:lnTo>
                <a:lnTo>
                  <a:pt x="20586" y="350774"/>
                </a:lnTo>
                <a:lnTo>
                  <a:pt x="56108" y="388035"/>
                </a:lnTo>
                <a:lnTo>
                  <a:pt x="102425" y="406933"/>
                </a:lnTo>
                <a:lnTo>
                  <a:pt x="129222" y="409295"/>
                </a:lnTo>
                <a:lnTo>
                  <a:pt x="155892" y="407403"/>
                </a:lnTo>
                <a:lnTo>
                  <a:pt x="201091" y="392201"/>
                </a:lnTo>
                <a:lnTo>
                  <a:pt x="234657" y="362927"/>
                </a:lnTo>
                <a:lnTo>
                  <a:pt x="251841" y="326212"/>
                </a:lnTo>
                <a:lnTo>
                  <a:pt x="253987" y="305181"/>
                </a:lnTo>
                <a:lnTo>
                  <a:pt x="253936" y="304596"/>
                </a:lnTo>
                <a:lnTo>
                  <a:pt x="254635" y="299516"/>
                </a:lnTo>
                <a:lnTo>
                  <a:pt x="255130" y="294386"/>
                </a:lnTo>
                <a:lnTo>
                  <a:pt x="255130" y="289077"/>
                </a:lnTo>
                <a:close/>
              </a:path>
              <a:path w="542925" h="409575">
                <a:moveTo>
                  <a:pt x="542925" y="289077"/>
                </a:moveTo>
                <a:lnTo>
                  <a:pt x="533908" y="244805"/>
                </a:lnTo>
                <a:lnTo>
                  <a:pt x="509346" y="208635"/>
                </a:lnTo>
                <a:lnTo>
                  <a:pt x="472909" y="184238"/>
                </a:lnTo>
                <a:lnTo>
                  <a:pt x="428294" y="175298"/>
                </a:lnTo>
                <a:lnTo>
                  <a:pt x="407098" y="177253"/>
                </a:lnTo>
                <a:lnTo>
                  <a:pt x="387210" y="182880"/>
                </a:lnTo>
                <a:lnTo>
                  <a:pt x="368960" y="191820"/>
                </a:lnTo>
                <a:lnTo>
                  <a:pt x="352717" y="203695"/>
                </a:lnTo>
                <a:lnTo>
                  <a:pt x="352717" y="202996"/>
                </a:lnTo>
                <a:lnTo>
                  <a:pt x="352602" y="202399"/>
                </a:lnTo>
                <a:lnTo>
                  <a:pt x="352602" y="201676"/>
                </a:lnTo>
                <a:lnTo>
                  <a:pt x="374827" y="129311"/>
                </a:lnTo>
                <a:lnTo>
                  <a:pt x="402615" y="93116"/>
                </a:lnTo>
                <a:lnTo>
                  <a:pt x="441528" y="56921"/>
                </a:lnTo>
                <a:lnTo>
                  <a:pt x="491553" y="20726"/>
                </a:lnTo>
                <a:lnTo>
                  <a:pt x="478104" y="0"/>
                </a:lnTo>
                <a:lnTo>
                  <a:pt x="425780" y="35229"/>
                </a:lnTo>
                <a:lnTo>
                  <a:pt x="381495" y="71437"/>
                </a:lnTo>
                <a:lnTo>
                  <a:pt x="345274" y="108610"/>
                </a:lnTo>
                <a:lnTo>
                  <a:pt x="317093" y="146748"/>
                </a:lnTo>
                <a:lnTo>
                  <a:pt x="296976" y="185851"/>
                </a:lnTo>
                <a:lnTo>
                  <a:pt x="284899" y="225920"/>
                </a:lnTo>
                <a:lnTo>
                  <a:pt x="280873" y="266966"/>
                </a:lnTo>
                <a:lnTo>
                  <a:pt x="283159" y="298526"/>
                </a:lnTo>
                <a:lnTo>
                  <a:pt x="301459" y="350799"/>
                </a:lnTo>
                <a:lnTo>
                  <a:pt x="336994" y="388048"/>
                </a:lnTo>
                <a:lnTo>
                  <a:pt x="383311" y="406971"/>
                </a:lnTo>
                <a:lnTo>
                  <a:pt x="410108" y="409333"/>
                </a:lnTo>
                <a:lnTo>
                  <a:pt x="436765" y="407428"/>
                </a:lnTo>
                <a:lnTo>
                  <a:pt x="481965" y="392214"/>
                </a:lnTo>
                <a:lnTo>
                  <a:pt x="506260" y="372897"/>
                </a:lnTo>
                <a:lnTo>
                  <a:pt x="511136" y="367639"/>
                </a:lnTo>
                <a:lnTo>
                  <a:pt x="512622" y="365925"/>
                </a:lnTo>
                <a:lnTo>
                  <a:pt x="514413" y="364312"/>
                </a:lnTo>
                <a:lnTo>
                  <a:pt x="515785" y="362534"/>
                </a:lnTo>
                <a:lnTo>
                  <a:pt x="527138" y="346633"/>
                </a:lnTo>
                <a:lnTo>
                  <a:pt x="535686" y="328879"/>
                </a:lnTo>
                <a:lnTo>
                  <a:pt x="541058" y="309587"/>
                </a:lnTo>
                <a:lnTo>
                  <a:pt x="542925" y="289077"/>
                </a:lnTo>
                <a:close/>
              </a:path>
            </a:pathLst>
          </a:custGeom>
          <a:solidFill>
            <a:srgbClr val="26262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016000" y="2314507"/>
            <a:ext cx="12513945" cy="5183505"/>
          </a:xfrm>
          <a:prstGeom prst="rect">
            <a:avLst/>
          </a:prstGeom>
        </p:spPr>
        <p:txBody>
          <a:bodyPr wrap="square" lIns="0" tIns="132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dirty="0" sz="4850" spc="-110">
                <a:latin typeface="Lucida Sans"/>
                <a:cs typeface="Lucida Sans"/>
              </a:rPr>
              <a:t>Sedangkan</a:t>
            </a:r>
            <a:r>
              <a:rPr dirty="0" sz="4850" spc="-245">
                <a:latin typeface="Lucida Sans"/>
                <a:cs typeface="Lucida Sans"/>
              </a:rPr>
              <a:t> </a:t>
            </a:r>
            <a:r>
              <a:rPr dirty="0" sz="4850" spc="-70">
                <a:latin typeface="Lucida Sans"/>
                <a:cs typeface="Lucida Sans"/>
              </a:rPr>
              <a:t>secara</a:t>
            </a:r>
            <a:r>
              <a:rPr dirty="0" sz="4850" spc="-245">
                <a:latin typeface="Lucida Sans"/>
                <a:cs typeface="Lucida Sans"/>
              </a:rPr>
              <a:t> </a:t>
            </a:r>
            <a:r>
              <a:rPr dirty="0" sz="4850" spc="-30">
                <a:latin typeface="Lucida Sans"/>
                <a:cs typeface="Lucida Sans"/>
              </a:rPr>
              <a:t>terminologi,</a:t>
            </a:r>
            <a:endParaRPr sz="4850">
              <a:latin typeface="Lucida Sans"/>
              <a:cs typeface="Lucida Sans"/>
            </a:endParaRPr>
          </a:p>
          <a:p>
            <a:pPr marL="12700" marR="5080">
              <a:lnSpc>
                <a:spcPct val="116300"/>
              </a:lnSpc>
            </a:pPr>
            <a:r>
              <a:rPr dirty="0" sz="4850" spc="-20">
                <a:latin typeface="Lucida Sans"/>
                <a:cs typeface="Lucida Sans"/>
              </a:rPr>
              <a:t>Menurut</a:t>
            </a:r>
            <a:r>
              <a:rPr dirty="0" sz="4850" spc="-320">
                <a:latin typeface="Lucida Sans"/>
                <a:cs typeface="Lucida Sans"/>
              </a:rPr>
              <a:t> </a:t>
            </a:r>
            <a:r>
              <a:rPr dirty="0" sz="4850" spc="-50">
                <a:latin typeface="Lucida Sans"/>
                <a:cs typeface="Lucida Sans"/>
              </a:rPr>
              <a:t>Prof.</a:t>
            </a:r>
            <a:r>
              <a:rPr dirty="0" sz="4850" spc="-295">
                <a:latin typeface="Lucida Sans"/>
                <a:cs typeface="Lucida Sans"/>
              </a:rPr>
              <a:t> </a:t>
            </a:r>
            <a:r>
              <a:rPr dirty="0" sz="4850" spc="-130">
                <a:latin typeface="Lucida Sans"/>
                <a:cs typeface="Lucida Sans"/>
              </a:rPr>
              <a:t>Dr.</a:t>
            </a:r>
            <a:r>
              <a:rPr dirty="0" sz="4850" spc="-275">
                <a:latin typeface="Lucida Sans"/>
                <a:cs typeface="Lucida Sans"/>
              </a:rPr>
              <a:t> </a:t>
            </a:r>
            <a:r>
              <a:rPr dirty="0" sz="4850" spc="-30">
                <a:latin typeface="Lucida Sans"/>
                <a:cs typeface="Lucida Sans"/>
              </a:rPr>
              <a:t>Suparman</a:t>
            </a:r>
            <a:r>
              <a:rPr dirty="0" sz="4850" spc="-295">
                <a:latin typeface="Lucida Sans"/>
                <a:cs typeface="Lucida Sans"/>
              </a:rPr>
              <a:t> </a:t>
            </a:r>
            <a:r>
              <a:rPr dirty="0" sz="4850" spc="-80">
                <a:latin typeface="Lucida Sans"/>
                <a:cs typeface="Lucida Sans"/>
              </a:rPr>
              <a:t>Usman,</a:t>
            </a:r>
            <a:r>
              <a:rPr dirty="0" sz="4850" spc="-295">
                <a:latin typeface="Lucida Sans"/>
                <a:cs typeface="Lucida Sans"/>
              </a:rPr>
              <a:t> </a:t>
            </a:r>
            <a:r>
              <a:rPr dirty="0" sz="4850" spc="-35">
                <a:latin typeface="Lucida Sans"/>
                <a:cs typeface="Lucida Sans"/>
              </a:rPr>
              <a:t>ijtihad </a:t>
            </a:r>
            <a:r>
              <a:rPr dirty="0" sz="4850" spc="-50">
                <a:latin typeface="Lucida Sans"/>
                <a:cs typeface="Lucida Sans"/>
              </a:rPr>
              <a:t>adalah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90">
                <a:latin typeface="Lucida Sans"/>
                <a:cs typeface="Lucida Sans"/>
              </a:rPr>
              <a:t>proses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145">
                <a:latin typeface="Lucida Sans"/>
                <a:cs typeface="Lucida Sans"/>
              </a:rPr>
              <a:t>penggalian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100">
                <a:latin typeface="Lucida Sans"/>
                <a:cs typeface="Lucida Sans"/>
              </a:rPr>
              <a:t>melalui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20">
                <a:latin typeface="Lucida Sans"/>
                <a:cs typeface="Lucida Sans"/>
              </a:rPr>
              <a:t>akal </a:t>
            </a:r>
            <a:r>
              <a:rPr dirty="0" sz="4850" spc="-80">
                <a:latin typeface="Lucida Sans"/>
                <a:cs typeface="Lucida Sans"/>
              </a:rPr>
              <a:t>manusia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70">
                <a:latin typeface="Lucida Sans"/>
                <a:cs typeface="Lucida Sans"/>
              </a:rPr>
              <a:t>dari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80">
                <a:latin typeface="Lucida Sans"/>
                <a:cs typeface="Lucida Sans"/>
              </a:rPr>
              <a:t>al-</a:t>
            </a:r>
            <a:r>
              <a:rPr dirty="0" sz="4850" spc="-35">
                <a:latin typeface="Lucida Sans"/>
                <a:cs typeface="Lucida Sans"/>
              </a:rPr>
              <a:t>wahyu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175">
                <a:latin typeface="Lucida Sans"/>
                <a:cs typeface="Lucida Sans"/>
              </a:rPr>
              <a:t>illahi,bagi</a:t>
            </a:r>
            <a:r>
              <a:rPr dirty="0" sz="4850" spc="-265">
                <a:latin typeface="Lucida Sans"/>
                <a:cs typeface="Lucida Sans"/>
              </a:rPr>
              <a:t> </a:t>
            </a:r>
            <a:r>
              <a:rPr dirty="0" sz="4850" spc="-10">
                <a:latin typeface="Lucida Sans"/>
                <a:cs typeface="Lucida Sans"/>
              </a:rPr>
              <a:t>masalah </a:t>
            </a:r>
            <a:r>
              <a:rPr dirty="0" sz="4850" spc="-70">
                <a:latin typeface="Lucida Sans"/>
                <a:cs typeface="Lucida Sans"/>
              </a:rPr>
              <a:t>masalah</a:t>
            </a:r>
            <a:r>
              <a:rPr dirty="0" sz="4850" spc="-254">
                <a:latin typeface="Lucida Sans"/>
                <a:cs typeface="Lucida Sans"/>
              </a:rPr>
              <a:t> </a:t>
            </a:r>
            <a:r>
              <a:rPr dirty="0" sz="4850" spc="-150">
                <a:latin typeface="Lucida Sans"/>
                <a:cs typeface="Lucida Sans"/>
              </a:rPr>
              <a:t>yang</a:t>
            </a:r>
            <a:r>
              <a:rPr dirty="0" sz="4850" spc="-254">
                <a:latin typeface="Lucida Sans"/>
                <a:cs typeface="Lucida Sans"/>
              </a:rPr>
              <a:t> </a:t>
            </a:r>
            <a:r>
              <a:rPr dirty="0" sz="4850" spc="-75">
                <a:latin typeface="Lucida Sans"/>
                <a:cs typeface="Lucida Sans"/>
              </a:rPr>
              <a:t>belum</a:t>
            </a:r>
            <a:r>
              <a:rPr dirty="0" sz="4850" spc="-254">
                <a:latin typeface="Lucida Sans"/>
                <a:cs typeface="Lucida Sans"/>
              </a:rPr>
              <a:t> </a:t>
            </a:r>
            <a:r>
              <a:rPr dirty="0" sz="4850" spc="-95">
                <a:latin typeface="Lucida Sans"/>
                <a:cs typeface="Lucida Sans"/>
              </a:rPr>
              <a:t>jelasatau</a:t>
            </a:r>
            <a:r>
              <a:rPr dirty="0" sz="4850" spc="-254">
                <a:latin typeface="Lucida Sans"/>
                <a:cs typeface="Lucida Sans"/>
              </a:rPr>
              <a:t> </a:t>
            </a:r>
            <a:r>
              <a:rPr dirty="0" sz="4850" spc="-150">
                <a:latin typeface="Lucida Sans"/>
                <a:cs typeface="Lucida Sans"/>
              </a:rPr>
              <a:t>tidak</a:t>
            </a:r>
            <a:r>
              <a:rPr dirty="0" sz="4850" spc="-250">
                <a:latin typeface="Lucida Sans"/>
                <a:cs typeface="Lucida Sans"/>
              </a:rPr>
              <a:t> </a:t>
            </a:r>
            <a:r>
              <a:rPr dirty="0" sz="4850" spc="-10">
                <a:latin typeface="Lucida Sans"/>
                <a:cs typeface="Lucida Sans"/>
              </a:rPr>
              <a:t>secara </a:t>
            </a:r>
            <a:r>
              <a:rPr dirty="0" sz="4850" spc="-145">
                <a:latin typeface="Lucida Sans"/>
                <a:cs typeface="Lucida Sans"/>
              </a:rPr>
              <a:t>tegas</a:t>
            </a:r>
            <a:r>
              <a:rPr dirty="0" sz="4850" spc="-275">
                <a:latin typeface="Lucida Sans"/>
                <a:cs typeface="Lucida Sans"/>
              </a:rPr>
              <a:t> </a:t>
            </a:r>
            <a:r>
              <a:rPr dirty="0" sz="4850" spc="-110">
                <a:latin typeface="Lucida Sans"/>
                <a:cs typeface="Lucida Sans"/>
              </a:rPr>
              <a:t>disebut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114">
                <a:latin typeface="Lucida Sans"/>
                <a:cs typeface="Lucida Sans"/>
              </a:rPr>
              <a:t>hukum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40">
                <a:latin typeface="Lucida Sans"/>
                <a:cs typeface="Lucida Sans"/>
              </a:rPr>
              <a:t>nya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65">
                <a:latin typeface="Lucida Sans"/>
                <a:cs typeface="Lucida Sans"/>
              </a:rPr>
              <a:t>dalam</a:t>
            </a:r>
            <a:r>
              <a:rPr dirty="0" sz="4850" spc="-270">
                <a:latin typeface="Lucida Sans"/>
                <a:cs typeface="Lucida Sans"/>
              </a:rPr>
              <a:t> </a:t>
            </a:r>
            <a:r>
              <a:rPr dirty="0" sz="4850" spc="-10">
                <a:latin typeface="Lucida Sans"/>
                <a:cs typeface="Lucida Sans"/>
              </a:rPr>
              <a:t>islam</a:t>
            </a:r>
            <a:endParaRPr sz="48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21145" y="3985243"/>
            <a:ext cx="3489325" cy="639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6250" sz="6000">
                <a:latin typeface="Noto Sans Arabic"/>
                <a:cs typeface="Noto Sans Arabic"/>
              </a:rPr>
              <a:t>َ</a:t>
            </a:r>
            <a:r>
              <a:rPr dirty="0" baseline="-6250" sz="6000">
                <a:latin typeface="Noto Sans Arabic"/>
                <a:cs typeface="Noto Sans Arabic"/>
              </a:rPr>
              <a:t>    </a:t>
            </a:r>
            <a:r>
              <a:rPr dirty="0" baseline="-6250" sz="6000" spc="390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ﱠ</a:t>
            </a:r>
            <a:r>
              <a:rPr dirty="0" sz="4000">
                <a:latin typeface="Noto Sans Arabic"/>
                <a:cs typeface="Noto Sans Arabic"/>
              </a:rPr>
              <a:t> </a:t>
            </a:r>
            <a:r>
              <a:rPr dirty="0" sz="4000" spc="310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َ</a:t>
            </a:r>
            <a:r>
              <a:rPr dirty="0" sz="4000">
                <a:latin typeface="Noto Sans Arabic"/>
                <a:cs typeface="Noto Sans Arabic"/>
              </a:rPr>
              <a:t> </a:t>
            </a:r>
            <a:r>
              <a:rPr dirty="0" sz="4000" spc="-275">
                <a:latin typeface="Noto Sans Arabic"/>
                <a:cs typeface="Noto Sans Arabic"/>
              </a:rPr>
              <a:t> </a:t>
            </a:r>
            <a:r>
              <a:rPr dirty="0" baseline="-6944" sz="6000">
                <a:latin typeface="Noto Sans Arabic"/>
                <a:cs typeface="Noto Sans Arabic"/>
              </a:rPr>
              <a:t>َ</a:t>
            </a:r>
            <a:r>
              <a:rPr dirty="0" baseline="-6944" sz="6000">
                <a:latin typeface="Noto Sans Arabic"/>
                <a:cs typeface="Noto Sans Arabic"/>
              </a:rPr>
              <a:t>       </a:t>
            </a:r>
            <a:r>
              <a:rPr dirty="0" baseline="-6944" sz="6000" spc="-780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َ</a:t>
            </a:r>
            <a:r>
              <a:rPr dirty="0" sz="4000">
                <a:latin typeface="Noto Sans Arabic"/>
                <a:cs typeface="Noto Sans Arabic"/>
              </a:rPr>
              <a:t>        </a:t>
            </a:r>
            <a:r>
              <a:rPr dirty="0" sz="4000" spc="50">
                <a:latin typeface="Noto Sans Arabic"/>
                <a:cs typeface="Noto Sans Arabic"/>
              </a:rPr>
              <a:t> </a:t>
            </a:r>
            <a:r>
              <a:rPr dirty="0" baseline="-3472" sz="6000">
                <a:latin typeface="Noto Sans Arabic"/>
                <a:cs typeface="Noto Sans Arabic"/>
              </a:rPr>
              <a:t>ٰ</a:t>
            </a:r>
            <a:endParaRPr baseline="-3472" sz="6000">
              <a:latin typeface="Noto Sans Arabic"/>
              <a:cs typeface="Noto Sans Arabic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134909" y="4027167"/>
            <a:ext cx="2797175" cy="639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000">
                <a:latin typeface="Noto Sans Arabic"/>
                <a:cs typeface="Noto Sans Arabic"/>
              </a:rPr>
              <a:t>َ</a:t>
            </a:r>
            <a:r>
              <a:rPr dirty="0" sz="4000">
                <a:latin typeface="Noto Sans Arabic"/>
                <a:cs typeface="Noto Sans Arabic"/>
              </a:rPr>
              <a:t>           </a:t>
            </a:r>
            <a:r>
              <a:rPr dirty="0" sz="4000" spc="475">
                <a:latin typeface="Noto Sans Arabic"/>
                <a:cs typeface="Noto Sans Arabic"/>
              </a:rPr>
              <a:t> </a:t>
            </a:r>
            <a:r>
              <a:rPr dirty="0" baseline="-1388" sz="6000">
                <a:latin typeface="Noto Sans Arabic"/>
                <a:cs typeface="Noto Sans Arabic"/>
              </a:rPr>
              <a:t>ﱠ</a:t>
            </a:r>
            <a:r>
              <a:rPr dirty="0" baseline="-1388" sz="6000">
                <a:latin typeface="Noto Sans Arabic"/>
                <a:cs typeface="Noto Sans Arabic"/>
              </a:rPr>
              <a:t>   </a:t>
            </a:r>
            <a:r>
              <a:rPr dirty="0" baseline="-1388" sz="6000" spc="-150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ۗ</a:t>
            </a:r>
            <a:r>
              <a:rPr dirty="0" sz="4000">
                <a:latin typeface="Noto Sans Arabic"/>
                <a:cs typeface="Noto Sans Arabic"/>
              </a:rPr>
              <a:t>    </a:t>
            </a:r>
            <a:r>
              <a:rPr dirty="0" sz="4000" spc="-400">
                <a:latin typeface="Noto Sans Arabic"/>
                <a:cs typeface="Noto Sans Arabic"/>
              </a:rPr>
              <a:t> </a:t>
            </a:r>
            <a:r>
              <a:rPr dirty="0" baseline="-2083" sz="6000">
                <a:latin typeface="Noto Sans Arabic"/>
                <a:cs typeface="Noto Sans Arabic"/>
              </a:rPr>
              <a:t>ﱠ</a:t>
            </a:r>
            <a:endParaRPr baseline="-2083" sz="6000">
              <a:latin typeface="Noto Sans Arabic"/>
              <a:cs typeface="Noto Sans Arabic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051380" y="4062955"/>
            <a:ext cx="14185900" cy="56464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dirty="0" sz="4000" spc="-695">
                <a:latin typeface="Noto Sans Arabic"/>
                <a:cs typeface="Noto Sans Arabic"/>
              </a:rPr>
              <a:t>نو</a:t>
            </a:r>
            <a:r>
              <a:rPr dirty="0" baseline="-6944" sz="6000" spc="-1042">
                <a:latin typeface="Noto Sans Arabic"/>
                <a:cs typeface="Noto Sans Arabic"/>
              </a:rPr>
              <a:t>ْ</a:t>
            </a:r>
            <a:r>
              <a:rPr dirty="0" baseline="-6944" sz="6000" spc="427">
                <a:latin typeface="Noto Sans Arabic"/>
                <a:cs typeface="Noto Sans Arabic"/>
              </a:rPr>
              <a:t> </a:t>
            </a:r>
            <a:r>
              <a:rPr dirty="0" baseline="-6250" sz="6000">
                <a:latin typeface="Noto Sans Arabic"/>
                <a:cs typeface="Noto Sans Arabic"/>
              </a:rPr>
              <a:t>ُ</a:t>
            </a:r>
            <a:r>
              <a:rPr dirty="0" sz="4000">
                <a:latin typeface="Noto Sans Arabic"/>
                <a:cs typeface="Noto Sans Arabic"/>
              </a:rPr>
              <a:t>ﺮﻜﻔﺘ</a:t>
            </a:r>
            <a:r>
              <a:rPr dirty="0" baseline="-2777" sz="6000">
                <a:latin typeface="Noto Sans Arabic"/>
                <a:cs typeface="Noto Sans Arabic"/>
              </a:rPr>
              <a:t>ﱠ</a:t>
            </a:r>
            <a:r>
              <a:rPr dirty="0" sz="4000">
                <a:latin typeface="Noto Sans Arabic"/>
                <a:cs typeface="Noto Sans Arabic"/>
              </a:rPr>
              <a:t>ﻳ</a:t>
            </a:r>
            <a:r>
              <a:rPr dirty="0" sz="4000" spc="-135">
                <a:latin typeface="Noto Sans Arabic"/>
                <a:cs typeface="Noto Sans Arabic"/>
              </a:rPr>
              <a:t> </a:t>
            </a:r>
            <a:r>
              <a:rPr dirty="0" sz="4000" spc="-1475">
                <a:latin typeface="Noto Sans Arabic"/>
                <a:cs typeface="Noto Sans Arabic"/>
              </a:rPr>
              <a:t>مٍ</a:t>
            </a:r>
            <a:r>
              <a:rPr dirty="0" sz="4000" spc="430">
                <a:latin typeface="Noto Sans Arabic"/>
                <a:cs typeface="Noto Sans Arabic"/>
              </a:rPr>
              <a:t> </a:t>
            </a:r>
            <a:r>
              <a:rPr dirty="0" sz="4000" spc="-1480">
                <a:latin typeface="Noto Sans Arabic"/>
                <a:cs typeface="Noto Sans Arabic"/>
              </a:rPr>
              <a:t>ﻮ</a:t>
            </a:r>
            <a:r>
              <a:rPr dirty="0" baseline="-6944" sz="6000" spc="-2220">
                <a:latin typeface="Noto Sans Arabic"/>
                <a:cs typeface="Noto Sans Arabic"/>
              </a:rPr>
              <a:t>ْ</a:t>
            </a:r>
            <a:r>
              <a:rPr dirty="0" baseline="-6944" sz="6000" spc="652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ﻘﻟ</a:t>
            </a:r>
            <a:r>
              <a:rPr dirty="0" sz="4000" spc="-5">
                <a:latin typeface="Noto Sans Arabic"/>
                <a:cs typeface="Noto Sans Arabic"/>
              </a:rPr>
              <a:t> </a:t>
            </a:r>
            <a:r>
              <a:rPr dirty="0" sz="4000" spc="-3110">
                <a:latin typeface="Noto Sans Arabic"/>
                <a:cs typeface="Noto Sans Arabic"/>
              </a:rPr>
              <a:t>ﺖ</a:t>
            </a:r>
            <a:r>
              <a:rPr dirty="0" baseline="-1388" sz="6000" spc="-4665">
                <a:latin typeface="Noto Sans Arabic"/>
                <a:cs typeface="Noto Sans Arabic"/>
              </a:rPr>
              <a:t>ٍ</a:t>
            </a:r>
            <a:r>
              <a:rPr dirty="0" baseline="-1388" sz="6000" spc="765">
                <a:latin typeface="Noto Sans Arabic"/>
                <a:cs typeface="Noto Sans Arabic"/>
              </a:rPr>
              <a:t>  </a:t>
            </a:r>
            <a:r>
              <a:rPr dirty="0" sz="4000" spc="-930">
                <a:latin typeface="Noto Sans Arabic"/>
                <a:cs typeface="Noto Sans Arabic"/>
              </a:rPr>
              <a:t>ﻳ</a:t>
            </a:r>
            <a:r>
              <a:rPr dirty="0" baseline="-2777" sz="6000" spc="-1395">
                <a:latin typeface="Noto Sans Arabic"/>
                <a:cs typeface="Noto Sans Arabic"/>
              </a:rPr>
              <a:t>ٰ</a:t>
            </a:r>
            <a:r>
              <a:rPr dirty="0" baseline="-2777" sz="6000" spc="-165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ﻻ ﻚِﻟذ </a:t>
            </a:r>
            <a:r>
              <a:rPr dirty="0" sz="4000" spc="-2605">
                <a:latin typeface="Noto Sans Arabic"/>
                <a:cs typeface="Noto Sans Arabic"/>
              </a:rPr>
              <a:t>ﻲ</a:t>
            </a:r>
            <a:r>
              <a:rPr dirty="0" baseline="-17361" sz="6000" spc="-3907">
                <a:latin typeface="Noto Sans Arabic"/>
                <a:cs typeface="Noto Sans Arabic"/>
              </a:rPr>
              <a:t>ْ</a:t>
            </a:r>
            <a:r>
              <a:rPr dirty="0" baseline="-17361" sz="6000" spc="390">
                <a:latin typeface="Noto Sans Arabic"/>
                <a:cs typeface="Noto Sans Arabic"/>
              </a:rPr>
              <a:t>  </a:t>
            </a:r>
            <a:r>
              <a:rPr dirty="0" sz="4000" spc="-1560">
                <a:latin typeface="Noto Sans Arabic"/>
                <a:cs typeface="Noto Sans Arabic"/>
              </a:rPr>
              <a:t>ﻓِ</a:t>
            </a:r>
            <a:r>
              <a:rPr dirty="0" sz="4000" spc="254">
                <a:latin typeface="Noto Sans Arabic"/>
                <a:cs typeface="Noto Sans Arabic"/>
              </a:rPr>
              <a:t>  </a:t>
            </a:r>
            <a:r>
              <a:rPr dirty="0" sz="4000">
                <a:latin typeface="Noto Sans Arabic"/>
                <a:cs typeface="Noto Sans Arabic"/>
              </a:rPr>
              <a:t>نِا</a:t>
            </a:r>
            <a:r>
              <a:rPr dirty="0" sz="4000" spc="-5">
                <a:latin typeface="Noto Sans Arabic"/>
                <a:cs typeface="Noto Sans Arabic"/>
              </a:rPr>
              <a:t> </a:t>
            </a:r>
            <a:r>
              <a:rPr dirty="0" sz="4000" spc="-1425">
                <a:latin typeface="Noto Sans Arabic"/>
                <a:cs typeface="Noto Sans Arabic"/>
              </a:rPr>
              <a:t>ر</a:t>
            </a:r>
            <a:r>
              <a:rPr dirty="0" baseline="-6250" sz="6000" spc="-2137">
                <a:latin typeface="Noto Sans Arabic"/>
                <a:cs typeface="Noto Sans Arabic"/>
              </a:rPr>
              <a:t>َ</a:t>
            </a:r>
            <a:r>
              <a:rPr dirty="0" baseline="-6250" sz="6000" spc="569">
                <a:latin typeface="Noto Sans Arabic"/>
                <a:cs typeface="Noto Sans Arabic"/>
              </a:rPr>
              <a:t> </a:t>
            </a:r>
            <a:r>
              <a:rPr dirty="0" sz="4000" spc="-785">
                <a:latin typeface="Noto Sans Arabic"/>
                <a:cs typeface="Noto Sans Arabic"/>
              </a:rPr>
              <a:t>ﺎﻬ</a:t>
            </a:r>
            <a:r>
              <a:rPr dirty="0" baseline="-2083" sz="6000" spc="-1177">
                <a:latin typeface="Noto Sans Arabic"/>
                <a:cs typeface="Noto Sans Arabic"/>
              </a:rPr>
              <a:t>َ</a:t>
            </a:r>
            <a:r>
              <a:rPr dirty="0" baseline="-2083" sz="6000" spc="780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ﻨﻟا </a:t>
            </a:r>
            <a:r>
              <a:rPr dirty="0" sz="4000" spc="-615">
                <a:latin typeface="Noto Sans Arabic"/>
                <a:cs typeface="Noto Sans Arabic"/>
              </a:rPr>
              <a:t>ﻞﻴ</a:t>
            </a:r>
            <a:r>
              <a:rPr dirty="0" baseline="-9722" sz="6000" spc="-922">
                <a:latin typeface="Noto Sans Arabic"/>
                <a:cs typeface="Noto Sans Arabic"/>
              </a:rPr>
              <a:t>ْ</a:t>
            </a:r>
            <a:r>
              <a:rPr dirty="0" baseline="-9722" sz="6000" spc="270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ﻟا </a:t>
            </a:r>
            <a:r>
              <a:rPr dirty="0" sz="4000" spc="-1225">
                <a:latin typeface="Noto Sans Arabic"/>
                <a:cs typeface="Noto Sans Arabic"/>
              </a:rPr>
              <a:t>ﻰﺸِ</a:t>
            </a:r>
            <a:r>
              <a:rPr dirty="0" sz="4000" spc="170">
                <a:latin typeface="Noto Sans Arabic"/>
                <a:cs typeface="Noto Sans Arabic"/>
              </a:rPr>
              <a:t>  </a:t>
            </a:r>
            <a:r>
              <a:rPr dirty="0" sz="4000">
                <a:latin typeface="Noto Sans Arabic"/>
                <a:cs typeface="Noto Sans Arabic"/>
              </a:rPr>
              <a:t>ﻐ</a:t>
            </a:r>
            <a:r>
              <a:rPr dirty="0" baseline="-2777" sz="6000">
                <a:latin typeface="Noto Sans Arabic"/>
                <a:cs typeface="Noto Sans Arabic"/>
              </a:rPr>
              <a:t>ُ</a:t>
            </a:r>
            <a:r>
              <a:rPr dirty="0" sz="4000">
                <a:latin typeface="Noto Sans Arabic"/>
                <a:cs typeface="Noto Sans Arabic"/>
              </a:rPr>
              <a:t>ﻳ</a:t>
            </a:r>
            <a:r>
              <a:rPr dirty="0" sz="4000" spc="5">
                <a:latin typeface="Noto Sans Arabic"/>
                <a:cs typeface="Noto Sans Arabic"/>
              </a:rPr>
              <a:t> </a:t>
            </a:r>
            <a:r>
              <a:rPr dirty="0" sz="4000" spc="-2255">
                <a:latin typeface="Noto Sans Arabic"/>
                <a:cs typeface="Noto Sans Arabic"/>
              </a:rPr>
              <a:t>ﻦ</a:t>
            </a:r>
            <a:r>
              <a:rPr dirty="0" baseline="-13194" sz="6000" spc="-3382">
                <a:latin typeface="Noto Sans Arabic"/>
                <a:cs typeface="Noto Sans Arabic"/>
              </a:rPr>
              <a:t>ِ</a:t>
            </a:r>
            <a:r>
              <a:rPr dirty="0" baseline="-13194" sz="6000" spc="127">
                <a:latin typeface="Noto Sans Arabic"/>
                <a:cs typeface="Noto Sans Arabic"/>
              </a:rPr>
              <a:t>  </a:t>
            </a:r>
            <a:r>
              <a:rPr dirty="0" sz="4000" spc="-1225">
                <a:latin typeface="Noto Sans Arabic"/>
                <a:cs typeface="Noto Sans Arabic"/>
              </a:rPr>
              <a:t>ﻴ</a:t>
            </a:r>
            <a:r>
              <a:rPr dirty="0" baseline="-9722" sz="6000" spc="-1837">
                <a:latin typeface="Noto Sans Arabic"/>
                <a:cs typeface="Noto Sans Arabic"/>
              </a:rPr>
              <a:t>ْ</a:t>
            </a:r>
            <a:r>
              <a:rPr dirty="0" baseline="-9722" sz="6000" spc="270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ﻨﺛا </a:t>
            </a:r>
            <a:r>
              <a:rPr dirty="0" sz="4000" spc="-2255">
                <a:latin typeface="Noto Sans Arabic"/>
                <a:cs typeface="Noto Sans Arabic"/>
              </a:rPr>
              <a:t>ﻦ</a:t>
            </a:r>
            <a:r>
              <a:rPr dirty="0" baseline="-13194" sz="6000" spc="-3382">
                <a:latin typeface="Noto Sans Arabic"/>
                <a:cs typeface="Noto Sans Arabic"/>
              </a:rPr>
              <a:t>ِ</a:t>
            </a:r>
            <a:r>
              <a:rPr dirty="0" baseline="-13194" sz="6000" spc="127">
                <a:latin typeface="Noto Sans Arabic"/>
                <a:cs typeface="Noto Sans Arabic"/>
              </a:rPr>
              <a:t>  </a:t>
            </a:r>
            <a:r>
              <a:rPr dirty="0" sz="4000" spc="-1225">
                <a:latin typeface="Noto Sans Arabic"/>
                <a:cs typeface="Noto Sans Arabic"/>
              </a:rPr>
              <a:t>ﻴ</a:t>
            </a:r>
            <a:r>
              <a:rPr dirty="0" baseline="-9722" sz="6000" spc="-1837">
                <a:latin typeface="Noto Sans Arabic"/>
                <a:cs typeface="Noto Sans Arabic"/>
              </a:rPr>
              <a:t>ْ</a:t>
            </a:r>
            <a:r>
              <a:rPr dirty="0" baseline="-9722" sz="6000" spc="270">
                <a:latin typeface="Noto Sans Arabic"/>
                <a:cs typeface="Noto Sans Arabic"/>
              </a:rPr>
              <a:t> </a:t>
            </a:r>
            <a:r>
              <a:rPr dirty="0" sz="4000" spc="-2355">
                <a:latin typeface="Noto Sans Arabic"/>
                <a:cs typeface="Noto Sans Arabic"/>
              </a:rPr>
              <a:t>ﺟ</a:t>
            </a:r>
            <a:r>
              <a:rPr dirty="0" baseline="-6250" sz="6000" spc="-3532">
                <a:latin typeface="Noto Sans Arabic"/>
                <a:cs typeface="Noto Sans Arabic"/>
              </a:rPr>
              <a:t>َ</a:t>
            </a:r>
            <a:r>
              <a:rPr dirty="0" baseline="-6250" sz="6000" spc="202">
                <a:latin typeface="Noto Sans Arabic"/>
                <a:cs typeface="Noto Sans Arabic"/>
              </a:rPr>
              <a:t>  </a:t>
            </a:r>
            <a:r>
              <a:rPr dirty="0" sz="4000" spc="-1380">
                <a:latin typeface="Noto Sans Arabic"/>
                <a:cs typeface="Noto Sans Arabic"/>
              </a:rPr>
              <a:t>و</a:t>
            </a:r>
            <a:r>
              <a:rPr dirty="0" baseline="-6944" sz="6000" spc="-2070">
                <a:latin typeface="Noto Sans Arabic"/>
                <a:cs typeface="Noto Sans Arabic"/>
              </a:rPr>
              <a:t>ْ</a:t>
            </a:r>
            <a:r>
              <a:rPr dirty="0" baseline="-6944" sz="6000" spc="502">
                <a:latin typeface="Noto Sans Arabic"/>
                <a:cs typeface="Noto Sans Arabic"/>
              </a:rPr>
              <a:t> </a:t>
            </a:r>
            <a:r>
              <a:rPr dirty="0" sz="4000" spc="-50">
                <a:latin typeface="Noto Sans Arabic"/>
                <a:cs typeface="Noto Sans Arabic"/>
              </a:rPr>
              <a:t>ز</a:t>
            </a:r>
            <a:endParaRPr sz="4000">
              <a:latin typeface="Noto Sans Arabic"/>
              <a:cs typeface="Noto Sans Arabic"/>
            </a:endParaRPr>
          </a:p>
          <a:p>
            <a:pPr marL="1060450" marR="436880" indent="-616585">
              <a:lnSpc>
                <a:spcPct val="117300"/>
              </a:lnSpc>
              <a:spcBef>
                <a:spcPts val="5634"/>
              </a:spcBef>
            </a:pPr>
            <a:r>
              <a:rPr dirty="0" sz="4000" spc="-225">
                <a:latin typeface="Lucida Sans"/>
                <a:cs typeface="Lucida Sans"/>
              </a:rPr>
              <a:t>3.</a:t>
            </a:r>
            <a:r>
              <a:rPr dirty="0" sz="4000" spc="-220">
                <a:latin typeface="Lucida Sans"/>
                <a:cs typeface="Lucida Sans"/>
              </a:rPr>
              <a:t> </a:t>
            </a:r>
            <a:r>
              <a:rPr dirty="0" sz="4000" spc="-10">
                <a:latin typeface="Lucida Sans"/>
                <a:cs typeface="Lucida Sans"/>
              </a:rPr>
              <a:t>Dan</a:t>
            </a:r>
            <a:r>
              <a:rPr dirty="0" sz="4000" spc="-310">
                <a:latin typeface="Lucida Sans"/>
                <a:cs typeface="Lucida Sans"/>
              </a:rPr>
              <a:t> </a:t>
            </a:r>
            <a:r>
              <a:rPr dirty="0" sz="4000" spc="-60">
                <a:latin typeface="Lucida Sans"/>
                <a:cs typeface="Lucida Sans"/>
              </a:rPr>
              <a:t>Dia</a:t>
            </a:r>
            <a:r>
              <a:rPr dirty="0" sz="4000" spc="-250">
                <a:latin typeface="Lucida Sans"/>
                <a:cs typeface="Lucida Sans"/>
              </a:rPr>
              <a:t> </a:t>
            </a:r>
            <a:r>
              <a:rPr dirty="0" sz="4000" spc="-95">
                <a:latin typeface="Lucida Sans"/>
                <a:cs typeface="Lucida Sans"/>
              </a:rPr>
              <a:t>yang</a:t>
            </a:r>
            <a:r>
              <a:rPr dirty="0" sz="4000" spc="-225">
                <a:latin typeface="Lucida Sans"/>
                <a:cs typeface="Lucida Sans"/>
              </a:rPr>
              <a:t> </a:t>
            </a:r>
            <a:r>
              <a:rPr dirty="0" sz="4000" spc="-50">
                <a:latin typeface="Lucida Sans"/>
                <a:cs typeface="Lucida Sans"/>
              </a:rPr>
              <a:t>menghamparkan</a:t>
            </a:r>
            <a:r>
              <a:rPr dirty="0" sz="4000" spc="-250">
                <a:latin typeface="Lucida Sans"/>
                <a:cs typeface="Lucida Sans"/>
              </a:rPr>
              <a:t> </a:t>
            </a:r>
            <a:r>
              <a:rPr dirty="0" sz="4000" spc="-55">
                <a:latin typeface="Lucida Sans"/>
                <a:cs typeface="Lucida Sans"/>
              </a:rPr>
              <a:t>bumi</a:t>
            </a:r>
            <a:r>
              <a:rPr dirty="0" sz="4000" spc="-250">
                <a:latin typeface="Lucida Sans"/>
                <a:cs typeface="Lucida Sans"/>
              </a:rPr>
              <a:t> </a:t>
            </a:r>
            <a:r>
              <a:rPr dirty="0" sz="4000">
                <a:latin typeface="Lucida Sans"/>
                <a:cs typeface="Lucida Sans"/>
              </a:rPr>
              <a:t>dan</a:t>
            </a:r>
            <a:r>
              <a:rPr dirty="0" sz="4000" spc="-250">
                <a:latin typeface="Lucida Sans"/>
                <a:cs typeface="Lucida Sans"/>
              </a:rPr>
              <a:t> </a:t>
            </a:r>
            <a:r>
              <a:rPr dirty="0" sz="4000" spc="-10">
                <a:latin typeface="Lucida Sans"/>
                <a:cs typeface="Lucida Sans"/>
              </a:rPr>
              <a:t>menjadikan </a:t>
            </a:r>
            <a:r>
              <a:rPr dirty="0" sz="4000" spc="-114">
                <a:latin typeface="Lucida Sans"/>
                <a:cs typeface="Lucida Sans"/>
              </a:rPr>
              <a:t>gunung-</a:t>
            </a:r>
            <a:r>
              <a:rPr dirty="0" sz="4000" spc="-130">
                <a:latin typeface="Lucida Sans"/>
                <a:cs typeface="Lucida Sans"/>
              </a:rPr>
              <a:t>gunung</a:t>
            </a:r>
            <a:r>
              <a:rPr dirty="0" sz="4000" spc="-200">
                <a:latin typeface="Lucida Sans"/>
                <a:cs typeface="Lucida Sans"/>
              </a:rPr>
              <a:t> </a:t>
            </a:r>
            <a:r>
              <a:rPr dirty="0" sz="4000">
                <a:latin typeface="Lucida Sans"/>
                <a:cs typeface="Lucida Sans"/>
              </a:rPr>
              <a:t>dan</a:t>
            </a:r>
            <a:r>
              <a:rPr dirty="0" sz="4000" spc="-200">
                <a:latin typeface="Lucida Sans"/>
                <a:cs typeface="Lucida Sans"/>
              </a:rPr>
              <a:t> </a:t>
            </a:r>
            <a:r>
              <a:rPr dirty="0" sz="4000" spc="-95">
                <a:latin typeface="Lucida Sans"/>
                <a:cs typeface="Lucida Sans"/>
              </a:rPr>
              <a:t>sungai-</a:t>
            </a:r>
            <a:r>
              <a:rPr dirty="0" sz="4000" spc="-110">
                <a:latin typeface="Lucida Sans"/>
                <a:cs typeface="Lucida Sans"/>
              </a:rPr>
              <a:t>sungai</a:t>
            </a:r>
            <a:r>
              <a:rPr dirty="0" sz="4000" spc="-200">
                <a:latin typeface="Lucida Sans"/>
                <a:cs typeface="Lucida Sans"/>
              </a:rPr>
              <a:t> </a:t>
            </a:r>
            <a:r>
              <a:rPr dirty="0" sz="4000" spc="-114">
                <a:latin typeface="Lucida Sans"/>
                <a:cs typeface="Lucida Sans"/>
              </a:rPr>
              <a:t>di</a:t>
            </a:r>
            <a:r>
              <a:rPr dirty="0" sz="4000" spc="-200">
                <a:latin typeface="Lucida Sans"/>
                <a:cs typeface="Lucida Sans"/>
              </a:rPr>
              <a:t> </a:t>
            </a:r>
            <a:r>
              <a:rPr dirty="0" sz="4000" spc="-55">
                <a:latin typeface="Lucida Sans"/>
                <a:cs typeface="Lucida Sans"/>
              </a:rPr>
              <a:t>atasnya.</a:t>
            </a:r>
            <a:r>
              <a:rPr dirty="0" sz="4000" spc="-200">
                <a:latin typeface="Lucida Sans"/>
                <a:cs typeface="Lucida Sans"/>
              </a:rPr>
              <a:t> </a:t>
            </a:r>
            <a:r>
              <a:rPr dirty="0" sz="4000" spc="-25">
                <a:latin typeface="Lucida Sans"/>
                <a:cs typeface="Lucida Sans"/>
              </a:rPr>
              <a:t>Dan</a:t>
            </a:r>
            <a:endParaRPr sz="4000">
              <a:latin typeface="Lucida Sans"/>
              <a:cs typeface="Lucida Sans"/>
            </a:endParaRPr>
          </a:p>
          <a:p>
            <a:pPr algn="ctr" marL="38100" marR="30480" indent="-635">
              <a:lnSpc>
                <a:spcPct val="117300"/>
              </a:lnSpc>
            </a:pPr>
            <a:r>
              <a:rPr dirty="0" sz="4000" spc="-25">
                <a:latin typeface="Lucida Sans"/>
                <a:cs typeface="Lucida Sans"/>
              </a:rPr>
              <a:t>padanya</a:t>
            </a:r>
            <a:r>
              <a:rPr dirty="0" sz="4000" spc="-265">
                <a:latin typeface="Lucida Sans"/>
                <a:cs typeface="Lucida Sans"/>
              </a:rPr>
              <a:t> </a:t>
            </a:r>
            <a:r>
              <a:rPr dirty="0" sz="4000" spc="-60">
                <a:latin typeface="Lucida Sans"/>
                <a:cs typeface="Lucida Sans"/>
              </a:rPr>
              <a:t>Dia</a:t>
            </a:r>
            <a:r>
              <a:rPr dirty="0" sz="4000" spc="-260">
                <a:latin typeface="Lucida Sans"/>
                <a:cs typeface="Lucida Sans"/>
              </a:rPr>
              <a:t> </a:t>
            </a:r>
            <a:r>
              <a:rPr dirty="0" sz="4000" spc="-65">
                <a:latin typeface="Lucida Sans"/>
                <a:cs typeface="Lucida Sans"/>
              </a:rPr>
              <a:t>menjadikan</a:t>
            </a:r>
            <a:r>
              <a:rPr dirty="0" sz="4000" spc="-250">
                <a:latin typeface="Lucida Sans"/>
                <a:cs typeface="Lucida Sans"/>
              </a:rPr>
              <a:t> </a:t>
            </a:r>
            <a:r>
              <a:rPr dirty="0" sz="4000" spc="-10">
                <a:latin typeface="Lucida Sans"/>
                <a:cs typeface="Lucida Sans"/>
              </a:rPr>
              <a:t>semua</a:t>
            </a:r>
            <a:r>
              <a:rPr dirty="0" sz="4000" spc="-254">
                <a:latin typeface="Lucida Sans"/>
                <a:cs typeface="Lucida Sans"/>
              </a:rPr>
              <a:t> </a:t>
            </a:r>
            <a:r>
              <a:rPr dirty="0" sz="4000" spc="-35">
                <a:latin typeface="Lucida Sans"/>
                <a:cs typeface="Lucida Sans"/>
              </a:rPr>
              <a:t>buah-</a:t>
            </a:r>
            <a:r>
              <a:rPr dirty="0" sz="4000" spc="-10">
                <a:latin typeface="Lucida Sans"/>
                <a:cs typeface="Lucida Sans"/>
              </a:rPr>
              <a:t>buahan</a:t>
            </a:r>
            <a:r>
              <a:rPr dirty="0" sz="4000" spc="-260">
                <a:latin typeface="Lucida Sans"/>
                <a:cs typeface="Lucida Sans"/>
              </a:rPr>
              <a:t> </a:t>
            </a:r>
            <a:r>
              <a:rPr dirty="0" sz="4000" spc="-10">
                <a:latin typeface="Lucida Sans"/>
                <a:cs typeface="Lucida Sans"/>
              </a:rPr>
              <a:t>berpasang- </a:t>
            </a:r>
            <a:r>
              <a:rPr dirty="0" sz="4000" spc="-85">
                <a:latin typeface="Lucida Sans"/>
                <a:cs typeface="Lucida Sans"/>
              </a:rPr>
              <a:t>pasangan;</a:t>
            </a:r>
            <a:r>
              <a:rPr dirty="0" sz="4000" spc="-235">
                <a:latin typeface="Lucida Sans"/>
                <a:cs typeface="Lucida Sans"/>
              </a:rPr>
              <a:t> </a:t>
            </a:r>
            <a:r>
              <a:rPr dirty="0" sz="4000" spc="-60">
                <a:latin typeface="Lucida Sans"/>
                <a:cs typeface="Lucida Sans"/>
              </a:rPr>
              <a:t>Dia</a:t>
            </a:r>
            <a:r>
              <a:rPr dirty="0" sz="4000" spc="-250">
                <a:latin typeface="Lucida Sans"/>
                <a:cs typeface="Lucida Sans"/>
              </a:rPr>
              <a:t> </a:t>
            </a:r>
            <a:r>
              <a:rPr dirty="0" sz="4000" spc="-45">
                <a:latin typeface="Lucida Sans"/>
                <a:cs typeface="Lucida Sans"/>
              </a:rPr>
              <a:t>menutupkan</a:t>
            </a:r>
            <a:r>
              <a:rPr dirty="0" sz="4000" spc="-229">
                <a:latin typeface="Lucida Sans"/>
                <a:cs typeface="Lucida Sans"/>
              </a:rPr>
              <a:t> </a:t>
            </a:r>
            <a:r>
              <a:rPr dirty="0" sz="4000" spc="-10">
                <a:latin typeface="Lucida Sans"/>
                <a:cs typeface="Lucida Sans"/>
              </a:rPr>
              <a:t>malam</a:t>
            </a:r>
            <a:r>
              <a:rPr dirty="0" sz="4000" spc="-235">
                <a:latin typeface="Lucida Sans"/>
                <a:cs typeface="Lucida Sans"/>
              </a:rPr>
              <a:t> </a:t>
            </a:r>
            <a:r>
              <a:rPr dirty="0" sz="4000" spc="-50">
                <a:latin typeface="Lucida Sans"/>
                <a:cs typeface="Lucida Sans"/>
              </a:rPr>
              <a:t>kepada</a:t>
            </a:r>
            <a:r>
              <a:rPr dirty="0" sz="4000" spc="-235">
                <a:latin typeface="Lucida Sans"/>
                <a:cs typeface="Lucida Sans"/>
              </a:rPr>
              <a:t> </a:t>
            </a:r>
            <a:r>
              <a:rPr dirty="0" sz="4000" spc="-140">
                <a:latin typeface="Lucida Sans"/>
                <a:cs typeface="Lucida Sans"/>
              </a:rPr>
              <a:t>siang.</a:t>
            </a:r>
            <a:r>
              <a:rPr dirty="0" sz="4000" spc="-220">
                <a:latin typeface="Lucida Sans"/>
                <a:cs typeface="Lucida Sans"/>
              </a:rPr>
              <a:t> </a:t>
            </a:r>
            <a:r>
              <a:rPr dirty="0" sz="4000" spc="-45">
                <a:latin typeface="Lucida Sans"/>
                <a:cs typeface="Lucida Sans"/>
              </a:rPr>
              <a:t>Sungguh, </a:t>
            </a:r>
            <a:r>
              <a:rPr dirty="0" sz="4000" spc="-10">
                <a:latin typeface="Lucida Sans"/>
                <a:cs typeface="Lucida Sans"/>
              </a:rPr>
              <a:t>pada</a:t>
            </a:r>
            <a:r>
              <a:rPr dirty="0" sz="4000" spc="-265">
                <a:latin typeface="Lucida Sans"/>
                <a:cs typeface="Lucida Sans"/>
              </a:rPr>
              <a:t> </a:t>
            </a:r>
            <a:r>
              <a:rPr dirty="0" sz="4000" spc="-95">
                <a:latin typeface="Lucida Sans"/>
                <a:cs typeface="Lucida Sans"/>
              </a:rPr>
              <a:t>yang</a:t>
            </a:r>
            <a:r>
              <a:rPr dirty="0" sz="4000" spc="-225">
                <a:latin typeface="Lucida Sans"/>
                <a:cs typeface="Lucida Sans"/>
              </a:rPr>
              <a:t> </a:t>
            </a:r>
            <a:r>
              <a:rPr dirty="0" sz="4000" spc="-80">
                <a:latin typeface="Lucida Sans"/>
                <a:cs typeface="Lucida Sans"/>
              </a:rPr>
              <a:t>demikian</a:t>
            </a:r>
            <a:r>
              <a:rPr dirty="0" sz="4000" spc="-235">
                <a:latin typeface="Lucida Sans"/>
                <a:cs typeface="Lucida Sans"/>
              </a:rPr>
              <a:t> </a:t>
            </a:r>
            <a:r>
              <a:rPr dirty="0" sz="4000" spc="-85">
                <a:latin typeface="Lucida Sans"/>
                <a:cs typeface="Lucida Sans"/>
              </a:rPr>
              <a:t>itu</a:t>
            </a:r>
            <a:r>
              <a:rPr dirty="0" sz="4000" spc="-229">
                <a:latin typeface="Lucida Sans"/>
                <a:cs typeface="Lucida Sans"/>
              </a:rPr>
              <a:t> </a:t>
            </a:r>
            <a:r>
              <a:rPr dirty="0" sz="4000" spc="-30">
                <a:latin typeface="Lucida Sans"/>
                <a:cs typeface="Lucida Sans"/>
              </a:rPr>
              <a:t>terdapat</a:t>
            </a:r>
            <a:r>
              <a:rPr dirty="0" sz="4000" spc="-240">
                <a:latin typeface="Lucida Sans"/>
                <a:cs typeface="Lucida Sans"/>
              </a:rPr>
              <a:t> </a:t>
            </a:r>
            <a:r>
              <a:rPr dirty="0" sz="4000" spc="-35">
                <a:latin typeface="Lucida Sans"/>
                <a:cs typeface="Lucida Sans"/>
              </a:rPr>
              <a:t>tanda-</a:t>
            </a:r>
            <a:r>
              <a:rPr dirty="0" sz="4000" spc="-20">
                <a:latin typeface="Lucida Sans"/>
                <a:cs typeface="Lucida Sans"/>
              </a:rPr>
              <a:t>tanda</a:t>
            </a:r>
            <a:r>
              <a:rPr dirty="0" sz="4000" spc="-240">
                <a:latin typeface="Lucida Sans"/>
                <a:cs typeface="Lucida Sans"/>
              </a:rPr>
              <a:t> </a:t>
            </a:r>
            <a:r>
              <a:rPr dirty="0" sz="4000" spc="-10">
                <a:latin typeface="Lucida Sans"/>
                <a:cs typeface="Lucida Sans"/>
              </a:rPr>
              <a:t>(kebesaran </a:t>
            </a:r>
            <a:r>
              <a:rPr dirty="0" sz="4000" spc="-110">
                <a:latin typeface="Lucida Sans"/>
                <a:cs typeface="Lucida Sans"/>
              </a:rPr>
              <a:t>Allah)</a:t>
            </a:r>
            <a:r>
              <a:rPr dirty="0" sz="4000" spc="-200">
                <a:latin typeface="Lucida Sans"/>
                <a:cs typeface="Lucida Sans"/>
              </a:rPr>
              <a:t> </a:t>
            </a:r>
            <a:r>
              <a:rPr dirty="0" sz="4000" spc="-135">
                <a:latin typeface="Lucida Sans"/>
                <a:cs typeface="Lucida Sans"/>
              </a:rPr>
              <a:t>bagi</a:t>
            </a:r>
            <a:r>
              <a:rPr dirty="0" sz="4000" spc="-200">
                <a:latin typeface="Lucida Sans"/>
                <a:cs typeface="Lucida Sans"/>
              </a:rPr>
              <a:t> </a:t>
            </a:r>
            <a:r>
              <a:rPr dirty="0" sz="4000" spc="-70">
                <a:latin typeface="Lucida Sans"/>
                <a:cs typeface="Lucida Sans"/>
              </a:rPr>
              <a:t>orang-orang</a:t>
            </a:r>
            <a:r>
              <a:rPr dirty="0" sz="4000" spc="-200">
                <a:latin typeface="Lucida Sans"/>
                <a:cs typeface="Lucida Sans"/>
              </a:rPr>
              <a:t> </a:t>
            </a:r>
            <a:r>
              <a:rPr dirty="0" sz="4000" spc="-95">
                <a:latin typeface="Lucida Sans"/>
                <a:cs typeface="Lucida Sans"/>
              </a:rPr>
              <a:t>yang</a:t>
            </a:r>
            <a:r>
              <a:rPr dirty="0" sz="4000" spc="-200">
                <a:latin typeface="Lucida Sans"/>
                <a:cs typeface="Lucida Sans"/>
              </a:rPr>
              <a:t> </a:t>
            </a:r>
            <a:r>
              <a:rPr dirty="0" sz="4000" spc="-10">
                <a:latin typeface="Lucida Sans"/>
                <a:cs typeface="Lucida Sans"/>
              </a:rPr>
              <a:t>berpikir.</a:t>
            </a:r>
            <a:endParaRPr sz="4000">
              <a:latin typeface="Lucida Sans"/>
              <a:cs typeface="Lucida Sans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2487725" y="0"/>
            <a:ext cx="13273405" cy="2044700"/>
            <a:chOff x="2487725" y="0"/>
            <a:chExt cx="13273405" cy="2044700"/>
          </a:xfrm>
        </p:grpSpPr>
        <p:sp>
          <p:nvSpPr>
            <p:cNvPr id="6" name="object 6" descr=""/>
            <p:cNvSpPr/>
            <p:nvPr/>
          </p:nvSpPr>
          <p:spPr>
            <a:xfrm>
              <a:off x="2602267" y="0"/>
              <a:ext cx="13046075" cy="1930400"/>
            </a:xfrm>
            <a:custGeom>
              <a:avLst/>
              <a:gdLst/>
              <a:ahLst/>
              <a:cxnLst/>
              <a:rect l="l" t="t" r="r" b="b"/>
              <a:pathLst>
                <a:path w="13046075" h="1930400">
                  <a:moveTo>
                    <a:pt x="223025" y="1841500"/>
                  </a:moveTo>
                  <a:lnTo>
                    <a:pt x="17264" y="1841500"/>
                  </a:lnTo>
                  <a:lnTo>
                    <a:pt x="17264" y="1638300"/>
                  </a:lnTo>
                  <a:lnTo>
                    <a:pt x="18096" y="1574800"/>
                  </a:lnTo>
                  <a:lnTo>
                    <a:pt x="20353" y="1524000"/>
                  </a:lnTo>
                  <a:lnTo>
                    <a:pt x="23680" y="1473200"/>
                  </a:lnTo>
                  <a:lnTo>
                    <a:pt x="27720" y="1435100"/>
                  </a:lnTo>
                  <a:lnTo>
                    <a:pt x="36513" y="1333500"/>
                  </a:lnTo>
                  <a:lnTo>
                    <a:pt x="40553" y="1282700"/>
                  </a:lnTo>
                  <a:lnTo>
                    <a:pt x="43880" y="1231900"/>
                  </a:lnTo>
                  <a:lnTo>
                    <a:pt x="46138" y="1181100"/>
                  </a:lnTo>
                  <a:lnTo>
                    <a:pt x="46970" y="1130300"/>
                  </a:lnTo>
                  <a:lnTo>
                    <a:pt x="46970" y="533400"/>
                  </a:lnTo>
                  <a:lnTo>
                    <a:pt x="46214" y="482600"/>
                  </a:lnTo>
                  <a:lnTo>
                    <a:pt x="44087" y="431800"/>
                  </a:lnTo>
                  <a:lnTo>
                    <a:pt x="40799" y="381000"/>
                  </a:lnTo>
                  <a:lnTo>
                    <a:pt x="36562" y="330200"/>
                  </a:lnTo>
                  <a:lnTo>
                    <a:pt x="31587" y="279400"/>
                  </a:lnTo>
                  <a:lnTo>
                    <a:pt x="26085" y="228600"/>
                  </a:lnTo>
                  <a:lnTo>
                    <a:pt x="20266" y="177800"/>
                  </a:lnTo>
                  <a:lnTo>
                    <a:pt x="14341" y="127000"/>
                  </a:lnTo>
                  <a:lnTo>
                    <a:pt x="8522" y="76200"/>
                  </a:lnTo>
                  <a:lnTo>
                    <a:pt x="3020" y="25400"/>
                  </a:lnTo>
                  <a:lnTo>
                    <a:pt x="0" y="0"/>
                  </a:lnTo>
                  <a:lnTo>
                    <a:pt x="13045777" y="0"/>
                  </a:lnTo>
                  <a:lnTo>
                    <a:pt x="13044375" y="38100"/>
                  </a:lnTo>
                  <a:lnTo>
                    <a:pt x="13042779" y="88900"/>
                  </a:lnTo>
                  <a:lnTo>
                    <a:pt x="13041286" y="139700"/>
                  </a:lnTo>
                  <a:lnTo>
                    <a:pt x="13039917" y="190500"/>
                  </a:lnTo>
                  <a:lnTo>
                    <a:pt x="13038697" y="241300"/>
                  </a:lnTo>
                  <a:lnTo>
                    <a:pt x="13037648" y="292100"/>
                  </a:lnTo>
                  <a:lnTo>
                    <a:pt x="13036792" y="342900"/>
                  </a:lnTo>
                  <a:lnTo>
                    <a:pt x="13036152" y="406400"/>
                  </a:lnTo>
                  <a:lnTo>
                    <a:pt x="13035752" y="457200"/>
                  </a:lnTo>
                  <a:lnTo>
                    <a:pt x="13035613" y="1397000"/>
                  </a:lnTo>
                  <a:lnTo>
                    <a:pt x="13026878" y="1447800"/>
                  </a:lnTo>
                  <a:lnTo>
                    <a:pt x="13017205" y="1498600"/>
                  </a:lnTo>
                  <a:lnTo>
                    <a:pt x="13007129" y="1536700"/>
                  </a:lnTo>
                  <a:lnTo>
                    <a:pt x="12997186" y="1587500"/>
                  </a:lnTo>
                  <a:lnTo>
                    <a:pt x="12987912" y="1638300"/>
                  </a:lnTo>
                  <a:lnTo>
                    <a:pt x="12983878" y="1663700"/>
                  </a:lnTo>
                  <a:lnTo>
                    <a:pt x="4677581" y="1663700"/>
                  </a:lnTo>
                  <a:lnTo>
                    <a:pt x="4626252" y="1676400"/>
                  </a:lnTo>
                  <a:lnTo>
                    <a:pt x="4266961" y="1676400"/>
                  </a:lnTo>
                  <a:lnTo>
                    <a:pt x="4215635" y="1689100"/>
                  </a:lnTo>
                  <a:lnTo>
                    <a:pt x="3655921" y="1689100"/>
                  </a:lnTo>
                  <a:lnTo>
                    <a:pt x="3605638" y="1701800"/>
                  </a:lnTo>
                  <a:lnTo>
                    <a:pt x="3450255" y="1701800"/>
                  </a:lnTo>
                  <a:lnTo>
                    <a:pt x="3397219" y="1714500"/>
                  </a:lnTo>
                  <a:lnTo>
                    <a:pt x="3181026" y="1714500"/>
                  </a:lnTo>
                  <a:lnTo>
                    <a:pt x="3126370" y="1727200"/>
                  </a:lnTo>
                  <a:lnTo>
                    <a:pt x="3016914" y="1727200"/>
                  </a:lnTo>
                  <a:lnTo>
                    <a:pt x="2962272" y="1739900"/>
                  </a:lnTo>
                  <a:lnTo>
                    <a:pt x="2799631" y="1739900"/>
                  </a:lnTo>
                  <a:lnTo>
                    <a:pt x="2746115" y="1752600"/>
                  </a:lnTo>
                  <a:lnTo>
                    <a:pt x="1525412" y="1752600"/>
                  </a:lnTo>
                  <a:lnTo>
                    <a:pt x="1474578" y="1765300"/>
                  </a:lnTo>
                  <a:lnTo>
                    <a:pt x="1169566" y="1765300"/>
                  </a:lnTo>
                  <a:lnTo>
                    <a:pt x="1118729" y="1778000"/>
                  </a:lnTo>
                  <a:lnTo>
                    <a:pt x="966214" y="1778000"/>
                  </a:lnTo>
                  <a:lnTo>
                    <a:pt x="919152" y="1790700"/>
                  </a:lnTo>
                  <a:lnTo>
                    <a:pt x="823651" y="1790700"/>
                  </a:lnTo>
                  <a:lnTo>
                    <a:pt x="775265" y="1803400"/>
                  </a:lnTo>
                  <a:lnTo>
                    <a:pt x="677352" y="1803400"/>
                  </a:lnTo>
                  <a:lnTo>
                    <a:pt x="627876" y="1816100"/>
                  </a:lnTo>
                  <a:lnTo>
                    <a:pt x="528015" y="1816100"/>
                  </a:lnTo>
                  <a:lnTo>
                    <a:pt x="477681" y="1828800"/>
                  </a:lnTo>
                  <a:lnTo>
                    <a:pt x="274269" y="1828800"/>
                  </a:lnTo>
                  <a:lnTo>
                    <a:pt x="223025" y="1841500"/>
                  </a:lnTo>
                  <a:close/>
                </a:path>
                <a:path w="13046075" h="1930400">
                  <a:moveTo>
                    <a:pt x="12976333" y="1930400"/>
                  </a:moveTo>
                  <a:lnTo>
                    <a:pt x="12825816" y="1930400"/>
                  </a:lnTo>
                  <a:lnTo>
                    <a:pt x="12774834" y="1917700"/>
                  </a:lnTo>
                  <a:lnTo>
                    <a:pt x="12672022" y="1917700"/>
                  </a:lnTo>
                  <a:lnTo>
                    <a:pt x="12620314" y="1905000"/>
                  </a:lnTo>
                  <a:lnTo>
                    <a:pt x="12568485" y="1905000"/>
                  </a:lnTo>
                  <a:lnTo>
                    <a:pt x="12464708" y="1892300"/>
                  </a:lnTo>
                  <a:lnTo>
                    <a:pt x="12412883" y="1892300"/>
                  </a:lnTo>
                  <a:lnTo>
                    <a:pt x="12361180" y="1879600"/>
                  </a:lnTo>
                  <a:lnTo>
                    <a:pt x="12207419" y="1879600"/>
                  </a:lnTo>
                  <a:lnTo>
                    <a:pt x="12156818" y="1866900"/>
                  </a:lnTo>
                  <a:lnTo>
                    <a:pt x="11564890" y="1866900"/>
                  </a:lnTo>
                  <a:lnTo>
                    <a:pt x="11362862" y="1816100"/>
                  </a:lnTo>
                  <a:lnTo>
                    <a:pt x="11256272" y="1816100"/>
                  </a:lnTo>
                  <a:lnTo>
                    <a:pt x="11208886" y="1803400"/>
                  </a:lnTo>
                  <a:lnTo>
                    <a:pt x="11112403" y="1803400"/>
                  </a:lnTo>
                  <a:lnTo>
                    <a:pt x="11063378" y="1790700"/>
                  </a:lnTo>
                  <a:lnTo>
                    <a:pt x="10811884" y="1790700"/>
                  </a:lnTo>
                  <a:lnTo>
                    <a:pt x="10760567" y="1778000"/>
                  </a:lnTo>
                  <a:lnTo>
                    <a:pt x="10083610" y="1778000"/>
                  </a:lnTo>
                  <a:lnTo>
                    <a:pt x="10032047" y="1765300"/>
                  </a:lnTo>
                  <a:lnTo>
                    <a:pt x="9828689" y="1765300"/>
                  </a:lnTo>
                  <a:lnTo>
                    <a:pt x="9778754" y="1752600"/>
                  </a:lnTo>
                  <a:lnTo>
                    <a:pt x="7948028" y="1752600"/>
                  </a:lnTo>
                  <a:lnTo>
                    <a:pt x="7899642" y="1739900"/>
                  </a:lnTo>
                  <a:lnTo>
                    <a:pt x="7851672" y="1739900"/>
                  </a:lnTo>
                  <a:lnTo>
                    <a:pt x="7804142" y="1727200"/>
                  </a:lnTo>
                  <a:lnTo>
                    <a:pt x="7757079" y="1727200"/>
                  </a:lnTo>
                  <a:lnTo>
                    <a:pt x="7707654" y="1714500"/>
                  </a:lnTo>
                  <a:lnTo>
                    <a:pt x="7608803" y="1714500"/>
                  </a:lnTo>
                  <a:lnTo>
                    <a:pt x="7559378" y="1701800"/>
                  </a:lnTo>
                  <a:lnTo>
                    <a:pt x="7312260" y="1701800"/>
                  </a:lnTo>
                  <a:lnTo>
                    <a:pt x="7262838" y="1689100"/>
                  </a:lnTo>
                  <a:lnTo>
                    <a:pt x="6206594" y="1689100"/>
                  </a:lnTo>
                  <a:lnTo>
                    <a:pt x="6155758" y="1676400"/>
                  </a:lnTo>
                  <a:lnTo>
                    <a:pt x="5698239" y="1676400"/>
                  </a:lnTo>
                  <a:lnTo>
                    <a:pt x="5647404" y="1663700"/>
                  </a:lnTo>
                  <a:lnTo>
                    <a:pt x="12983878" y="1663700"/>
                  </a:lnTo>
                  <a:lnTo>
                    <a:pt x="12979844" y="1689100"/>
                  </a:lnTo>
                  <a:lnTo>
                    <a:pt x="12973516" y="1739900"/>
                  </a:lnTo>
                  <a:lnTo>
                    <a:pt x="12969466" y="1778000"/>
                  </a:lnTo>
                  <a:lnTo>
                    <a:pt x="12968228" y="1828800"/>
                  </a:lnTo>
                  <a:lnTo>
                    <a:pt x="12970338" y="1879600"/>
                  </a:lnTo>
                  <a:lnTo>
                    <a:pt x="12976333" y="1930400"/>
                  </a:lnTo>
                  <a:close/>
                </a:path>
                <a:path w="13046075" h="1930400">
                  <a:moveTo>
                    <a:pt x="8245605" y="1765300"/>
                  </a:moveTo>
                  <a:lnTo>
                    <a:pt x="8195274" y="1765300"/>
                  </a:lnTo>
                  <a:lnTo>
                    <a:pt x="8145202" y="1752600"/>
                  </a:lnTo>
                  <a:lnTo>
                    <a:pt x="8296169" y="1752600"/>
                  </a:lnTo>
                  <a:lnTo>
                    <a:pt x="8245605" y="1765300"/>
                  </a:lnTo>
                  <a:close/>
                </a:path>
              </a:pathLst>
            </a:custGeom>
            <a:solidFill>
              <a:srgbClr val="F0FF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487725" y="0"/>
              <a:ext cx="13273405" cy="2044700"/>
            </a:xfrm>
            <a:custGeom>
              <a:avLst/>
              <a:gdLst/>
              <a:ahLst/>
              <a:cxnLst/>
              <a:rect l="l" t="t" r="r" b="b"/>
              <a:pathLst>
                <a:path w="13273405" h="2044700">
                  <a:moveTo>
                    <a:pt x="233596" y="1943100"/>
                  </a:moveTo>
                  <a:lnTo>
                    <a:pt x="131832" y="1943100"/>
                  </a:lnTo>
                  <a:lnTo>
                    <a:pt x="94041" y="1930400"/>
                  </a:lnTo>
                  <a:lnTo>
                    <a:pt x="62872" y="1905000"/>
                  </a:lnTo>
                  <a:lnTo>
                    <a:pt x="41717" y="1879600"/>
                  </a:lnTo>
                  <a:lnTo>
                    <a:pt x="33964" y="1841500"/>
                  </a:lnTo>
                  <a:lnTo>
                    <a:pt x="33900" y="1714500"/>
                  </a:lnTo>
                  <a:lnTo>
                    <a:pt x="33783" y="1676400"/>
                  </a:lnTo>
                  <a:lnTo>
                    <a:pt x="33335" y="1587500"/>
                  </a:lnTo>
                  <a:lnTo>
                    <a:pt x="32969" y="1536700"/>
                  </a:lnTo>
                  <a:lnTo>
                    <a:pt x="32529" y="1485900"/>
                  </a:lnTo>
                  <a:lnTo>
                    <a:pt x="32019" y="1435100"/>
                  </a:lnTo>
                  <a:lnTo>
                    <a:pt x="31440" y="1384300"/>
                  </a:lnTo>
                  <a:lnTo>
                    <a:pt x="30796" y="1333500"/>
                  </a:lnTo>
                  <a:lnTo>
                    <a:pt x="30090" y="1282700"/>
                  </a:lnTo>
                  <a:lnTo>
                    <a:pt x="29325" y="1231900"/>
                  </a:lnTo>
                  <a:lnTo>
                    <a:pt x="28503" y="1181100"/>
                  </a:lnTo>
                  <a:lnTo>
                    <a:pt x="27627" y="1130300"/>
                  </a:lnTo>
                  <a:lnTo>
                    <a:pt x="26700" y="1079500"/>
                  </a:lnTo>
                  <a:lnTo>
                    <a:pt x="25725" y="1028700"/>
                  </a:lnTo>
                  <a:lnTo>
                    <a:pt x="24705" y="977900"/>
                  </a:lnTo>
                  <a:lnTo>
                    <a:pt x="23642" y="927100"/>
                  </a:lnTo>
                  <a:lnTo>
                    <a:pt x="22539" y="876300"/>
                  </a:lnTo>
                  <a:lnTo>
                    <a:pt x="21400" y="825500"/>
                  </a:lnTo>
                  <a:lnTo>
                    <a:pt x="20227" y="774700"/>
                  </a:lnTo>
                  <a:lnTo>
                    <a:pt x="19022" y="723900"/>
                  </a:lnTo>
                  <a:lnTo>
                    <a:pt x="17789" y="673100"/>
                  </a:lnTo>
                  <a:lnTo>
                    <a:pt x="16531" y="622300"/>
                  </a:lnTo>
                  <a:lnTo>
                    <a:pt x="13949" y="520700"/>
                  </a:lnTo>
                  <a:lnTo>
                    <a:pt x="11299" y="419100"/>
                  </a:lnTo>
                  <a:lnTo>
                    <a:pt x="0" y="0"/>
                  </a:lnTo>
                  <a:lnTo>
                    <a:pt x="211776" y="0"/>
                  </a:lnTo>
                  <a:lnTo>
                    <a:pt x="216473" y="50800"/>
                  </a:lnTo>
                  <a:lnTo>
                    <a:pt x="221486" y="101600"/>
                  </a:lnTo>
                  <a:lnTo>
                    <a:pt x="232024" y="203200"/>
                  </a:lnTo>
                  <a:lnTo>
                    <a:pt x="236919" y="254000"/>
                  </a:lnTo>
                  <a:lnTo>
                    <a:pt x="241500" y="304800"/>
                  </a:lnTo>
                  <a:lnTo>
                    <a:pt x="245759" y="342900"/>
                  </a:lnTo>
                  <a:lnTo>
                    <a:pt x="249684" y="393700"/>
                  </a:lnTo>
                  <a:lnTo>
                    <a:pt x="253263" y="444500"/>
                  </a:lnTo>
                  <a:lnTo>
                    <a:pt x="256487" y="495300"/>
                  </a:lnTo>
                  <a:lnTo>
                    <a:pt x="259344" y="546100"/>
                  </a:lnTo>
                  <a:lnTo>
                    <a:pt x="261824" y="596900"/>
                  </a:lnTo>
                  <a:lnTo>
                    <a:pt x="263915" y="647700"/>
                  </a:lnTo>
                  <a:lnTo>
                    <a:pt x="265607" y="698500"/>
                  </a:lnTo>
                  <a:lnTo>
                    <a:pt x="266889" y="749300"/>
                  </a:lnTo>
                  <a:lnTo>
                    <a:pt x="267750" y="800100"/>
                  </a:lnTo>
                  <a:lnTo>
                    <a:pt x="268179" y="850900"/>
                  </a:lnTo>
                  <a:lnTo>
                    <a:pt x="268166" y="901700"/>
                  </a:lnTo>
                  <a:lnTo>
                    <a:pt x="267699" y="952500"/>
                  </a:lnTo>
                  <a:lnTo>
                    <a:pt x="266767" y="1003300"/>
                  </a:lnTo>
                  <a:lnTo>
                    <a:pt x="265360" y="1054100"/>
                  </a:lnTo>
                  <a:lnTo>
                    <a:pt x="263467" y="1104900"/>
                  </a:lnTo>
                  <a:lnTo>
                    <a:pt x="261076" y="1155700"/>
                  </a:lnTo>
                  <a:lnTo>
                    <a:pt x="258178" y="1206500"/>
                  </a:lnTo>
                  <a:lnTo>
                    <a:pt x="254761" y="1244600"/>
                  </a:lnTo>
                  <a:lnTo>
                    <a:pt x="250815" y="1295400"/>
                  </a:lnTo>
                  <a:lnTo>
                    <a:pt x="246788" y="1346200"/>
                  </a:lnTo>
                  <a:lnTo>
                    <a:pt x="243068" y="1397000"/>
                  </a:lnTo>
                  <a:lnTo>
                    <a:pt x="239702" y="1447800"/>
                  </a:lnTo>
                  <a:lnTo>
                    <a:pt x="236738" y="1498600"/>
                  </a:lnTo>
                  <a:lnTo>
                    <a:pt x="234223" y="1536700"/>
                  </a:lnTo>
                  <a:lnTo>
                    <a:pt x="232204" y="1587500"/>
                  </a:lnTo>
                  <a:lnTo>
                    <a:pt x="230728" y="1638300"/>
                  </a:lnTo>
                  <a:lnTo>
                    <a:pt x="229843" y="1689100"/>
                  </a:lnTo>
                  <a:lnTo>
                    <a:pt x="229596" y="1739900"/>
                  </a:lnTo>
                  <a:lnTo>
                    <a:pt x="11675235" y="1739900"/>
                  </a:lnTo>
                  <a:lnTo>
                    <a:pt x="11737729" y="1752600"/>
                  </a:lnTo>
                  <a:lnTo>
                    <a:pt x="11800941" y="1752600"/>
                  </a:lnTo>
                  <a:lnTo>
                    <a:pt x="11864650" y="1765300"/>
                  </a:lnTo>
                  <a:lnTo>
                    <a:pt x="11928638" y="1765300"/>
                  </a:lnTo>
                  <a:lnTo>
                    <a:pt x="11992685" y="1778000"/>
                  </a:lnTo>
                  <a:lnTo>
                    <a:pt x="12120077" y="1778000"/>
                  </a:lnTo>
                  <a:lnTo>
                    <a:pt x="12182983" y="1790700"/>
                  </a:lnTo>
                  <a:lnTo>
                    <a:pt x="4959473" y="1790700"/>
                  </a:lnTo>
                  <a:lnTo>
                    <a:pt x="4908630" y="1803400"/>
                  </a:lnTo>
                  <a:lnTo>
                    <a:pt x="4349502" y="1803400"/>
                  </a:lnTo>
                  <a:lnTo>
                    <a:pt x="4298684" y="1816100"/>
                  </a:lnTo>
                  <a:lnTo>
                    <a:pt x="3892203" y="1816100"/>
                  </a:lnTo>
                  <a:lnTo>
                    <a:pt x="3790596" y="1828800"/>
                  </a:lnTo>
                  <a:lnTo>
                    <a:pt x="3485802" y="1828800"/>
                  </a:lnTo>
                  <a:lnTo>
                    <a:pt x="3384211" y="1841500"/>
                  </a:lnTo>
                  <a:lnTo>
                    <a:pt x="3181035" y="1841500"/>
                  </a:lnTo>
                  <a:lnTo>
                    <a:pt x="3028657" y="1854200"/>
                  </a:lnTo>
                  <a:lnTo>
                    <a:pt x="2876281" y="1854200"/>
                  </a:lnTo>
                  <a:lnTo>
                    <a:pt x="2114365" y="1879600"/>
                  </a:lnTo>
                  <a:lnTo>
                    <a:pt x="1961963" y="1892300"/>
                  </a:lnTo>
                  <a:lnTo>
                    <a:pt x="1707935" y="1892300"/>
                  </a:lnTo>
                  <a:lnTo>
                    <a:pt x="1606314" y="1905000"/>
                  </a:lnTo>
                  <a:lnTo>
                    <a:pt x="1301411" y="1905000"/>
                  </a:lnTo>
                  <a:lnTo>
                    <a:pt x="1199761" y="1917700"/>
                  </a:lnTo>
                  <a:lnTo>
                    <a:pt x="843917" y="1917700"/>
                  </a:lnTo>
                  <a:lnTo>
                    <a:pt x="793073" y="1930400"/>
                  </a:lnTo>
                  <a:lnTo>
                    <a:pt x="284473" y="1930400"/>
                  </a:lnTo>
                  <a:lnTo>
                    <a:pt x="233596" y="1943100"/>
                  </a:lnTo>
                  <a:close/>
                </a:path>
                <a:path w="13273405" h="2044700">
                  <a:moveTo>
                    <a:pt x="13090928" y="2044700"/>
                  </a:moveTo>
                  <a:lnTo>
                    <a:pt x="12989571" y="2044700"/>
                  </a:lnTo>
                  <a:lnTo>
                    <a:pt x="12938915" y="2032000"/>
                  </a:lnTo>
                  <a:lnTo>
                    <a:pt x="12685848" y="2032000"/>
                  </a:lnTo>
                  <a:lnTo>
                    <a:pt x="12635272" y="2019300"/>
                  </a:lnTo>
                  <a:lnTo>
                    <a:pt x="12483612" y="2019300"/>
                  </a:lnTo>
                  <a:lnTo>
                    <a:pt x="12433079" y="2006600"/>
                  </a:lnTo>
                  <a:lnTo>
                    <a:pt x="12231034" y="2006600"/>
                  </a:lnTo>
                  <a:lnTo>
                    <a:pt x="12180542" y="1993900"/>
                  </a:lnTo>
                  <a:lnTo>
                    <a:pt x="12029102" y="1993900"/>
                  </a:lnTo>
                  <a:lnTo>
                    <a:pt x="11978633" y="1981200"/>
                  </a:lnTo>
                  <a:lnTo>
                    <a:pt x="11877707" y="1981200"/>
                  </a:lnTo>
                  <a:lnTo>
                    <a:pt x="11776794" y="1968500"/>
                  </a:lnTo>
                  <a:lnTo>
                    <a:pt x="11423640" y="1943100"/>
                  </a:lnTo>
                  <a:lnTo>
                    <a:pt x="11322733" y="1943100"/>
                  </a:lnTo>
                  <a:lnTo>
                    <a:pt x="11221815" y="1930400"/>
                  </a:lnTo>
                  <a:lnTo>
                    <a:pt x="11070409" y="1930400"/>
                  </a:lnTo>
                  <a:lnTo>
                    <a:pt x="11019930" y="1917700"/>
                  </a:lnTo>
                  <a:lnTo>
                    <a:pt x="10868456" y="1917700"/>
                  </a:lnTo>
                  <a:lnTo>
                    <a:pt x="10817950" y="1905000"/>
                  </a:lnTo>
                  <a:lnTo>
                    <a:pt x="10615841" y="1905000"/>
                  </a:lnTo>
                  <a:lnTo>
                    <a:pt x="10565290" y="1892300"/>
                  </a:lnTo>
                  <a:lnTo>
                    <a:pt x="10362970" y="1892300"/>
                  </a:lnTo>
                  <a:lnTo>
                    <a:pt x="10312359" y="1879600"/>
                  </a:lnTo>
                  <a:lnTo>
                    <a:pt x="10008391" y="1879600"/>
                  </a:lnTo>
                  <a:lnTo>
                    <a:pt x="9957674" y="1866900"/>
                  </a:lnTo>
                  <a:lnTo>
                    <a:pt x="9498383" y="1866900"/>
                  </a:lnTo>
                  <a:lnTo>
                    <a:pt x="9191883" y="1854200"/>
                  </a:lnTo>
                  <a:lnTo>
                    <a:pt x="8783422" y="1841500"/>
                  </a:lnTo>
                  <a:lnTo>
                    <a:pt x="6894879" y="1803400"/>
                  </a:lnTo>
                  <a:lnTo>
                    <a:pt x="12730756" y="1803400"/>
                  </a:lnTo>
                  <a:lnTo>
                    <a:pt x="12772575" y="1790700"/>
                  </a:lnTo>
                  <a:lnTo>
                    <a:pt x="12846291" y="1790700"/>
                  </a:lnTo>
                  <a:lnTo>
                    <a:pt x="12877748" y="1778000"/>
                  </a:lnTo>
                  <a:lnTo>
                    <a:pt x="12905313" y="1778000"/>
                  </a:lnTo>
                  <a:lnTo>
                    <a:pt x="12928766" y="1765300"/>
                  </a:lnTo>
                  <a:lnTo>
                    <a:pt x="12947886" y="1752600"/>
                  </a:lnTo>
                  <a:lnTo>
                    <a:pt x="12962455" y="1752600"/>
                  </a:lnTo>
                  <a:lnTo>
                    <a:pt x="12984848" y="1676400"/>
                  </a:lnTo>
                  <a:lnTo>
                    <a:pt x="12992133" y="1625600"/>
                  </a:lnTo>
                  <a:lnTo>
                    <a:pt x="12998932" y="1574800"/>
                  </a:lnTo>
                  <a:lnTo>
                    <a:pt x="13005262" y="1524000"/>
                  </a:lnTo>
                  <a:lnTo>
                    <a:pt x="13011139" y="1473200"/>
                  </a:lnTo>
                  <a:lnTo>
                    <a:pt x="13016580" y="1422400"/>
                  </a:lnTo>
                  <a:lnTo>
                    <a:pt x="13021600" y="1371600"/>
                  </a:lnTo>
                  <a:lnTo>
                    <a:pt x="13026216" y="1320800"/>
                  </a:lnTo>
                  <a:lnTo>
                    <a:pt x="13030445" y="1270000"/>
                  </a:lnTo>
                  <a:lnTo>
                    <a:pt x="13034303" y="1219200"/>
                  </a:lnTo>
                  <a:lnTo>
                    <a:pt x="13037805" y="1168400"/>
                  </a:lnTo>
                  <a:lnTo>
                    <a:pt x="13040970" y="1117600"/>
                  </a:lnTo>
                  <a:lnTo>
                    <a:pt x="13043812" y="1066800"/>
                  </a:lnTo>
                  <a:lnTo>
                    <a:pt x="13046348" y="1016000"/>
                  </a:lnTo>
                  <a:lnTo>
                    <a:pt x="13048595" y="965200"/>
                  </a:lnTo>
                  <a:lnTo>
                    <a:pt x="13050569" y="914400"/>
                  </a:lnTo>
                  <a:lnTo>
                    <a:pt x="13052286" y="863600"/>
                  </a:lnTo>
                  <a:lnTo>
                    <a:pt x="13053762" y="812800"/>
                  </a:lnTo>
                  <a:lnTo>
                    <a:pt x="13055015" y="762000"/>
                  </a:lnTo>
                  <a:lnTo>
                    <a:pt x="13056060" y="711200"/>
                  </a:lnTo>
                  <a:lnTo>
                    <a:pt x="13056913" y="660400"/>
                  </a:lnTo>
                  <a:lnTo>
                    <a:pt x="13057592" y="609600"/>
                  </a:lnTo>
                  <a:lnTo>
                    <a:pt x="13058111" y="558800"/>
                  </a:lnTo>
                  <a:lnTo>
                    <a:pt x="13058489" y="508000"/>
                  </a:lnTo>
                  <a:lnTo>
                    <a:pt x="13058740" y="457200"/>
                  </a:lnTo>
                  <a:lnTo>
                    <a:pt x="13058835" y="266700"/>
                  </a:lnTo>
                  <a:lnTo>
                    <a:pt x="13058679" y="203200"/>
                  </a:lnTo>
                  <a:lnTo>
                    <a:pt x="13058034" y="0"/>
                  </a:lnTo>
                  <a:lnTo>
                    <a:pt x="13273150" y="0"/>
                  </a:lnTo>
                  <a:lnTo>
                    <a:pt x="13271843" y="63500"/>
                  </a:lnTo>
                  <a:lnTo>
                    <a:pt x="13270824" y="114300"/>
                  </a:lnTo>
                  <a:lnTo>
                    <a:pt x="13269841" y="165100"/>
                  </a:lnTo>
                  <a:lnTo>
                    <a:pt x="13268903" y="215900"/>
                  </a:lnTo>
                  <a:lnTo>
                    <a:pt x="13268017" y="266700"/>
                  </a:lnTo>
                  <a:lnTo>
                    <a:pt x="13267190" y="317500"/>
                  </a:lnTo>
                  <a:lnTo>
                    <a:pt x="13266432" y="368300"/>
                  </a:lnTo>
                  <a:lnTo>
                    <a:pt x="13265749" y="419100"/>
                  </a:lnTo>
                  <a:lnTo>
                    <a:pt x="13265149" y="469900"/>
                  </a:lnTo>
                  <a:lnTo>
                    <a:pt x="13264641" y="520700"/>
                  </a:lnTo>
                  <a:lnTo>
                    <a:pt x="13264232" y="571500"/>
                  </a:lnTo>
                  <a:lnTo>
                    <a:pt x="13263930" y="622300"/>
                  </a:lnTo>
                  <a:lnTo>
                    <a:pt x="13263711" y="698500"/>
                  </a:lnTo>
                  <a:lnTo>
                    <a:pt x="13263679" y="723900"/>
                  </a:lnTo>
                  <a:lnTo>
                    <a:pt x="13263330" y="774700"/>
                  </a:lnTo>
                  <a:lnTo>
                    <a:pt x="13262326" y="825500"/>
                  </a:lnTo>
                  <a:lnTo>
                    <a:pt x="13260731" y="876300"/>
                  </a:lnTo>
                  <a:lnTo>
                    <a:pt x="13258609" y="927100"/>
                  </a:lnTo>
                  <a:lnTo>
                    <a:pt x="13256024" y="977900"/>
                  </a:lnTo>
                  <a:lnTo>
                    <a:pt x="13253042" y="1028700"/>
                  </a:lnTo>
                  <a:lnTo>
                    <a:pt x="13249724" y="1079500"/>
                  </a:lnTo>
                  <a:lnTo>
                    <a:pt x="13246137" y="1130300"/>
                  </a:lnTo>
                  <a:lnTo>
                    <a:pt x="13242344" y="1181100"/>
                  </a:lnTo>
                  <a:lnTo>
                    <a:pt x="13238410" y="1231900"/>
                  </a:lnTo>
                  <a:lnTo>
                    <a:pt x="13230372" y="1333500"/>
                  </a:lnTo>
                  <a:lnTo>
                    <a:pt x="13226398" y="1384300"/>
                  </a:lnTo>
                  <a:lnTo>
                    <a:pt x="13222539" y="1435100"/>
                  </a:lnTo>
                  <a:lnTo>
                    <a:pt x="13218859" y="1485900"/>
                  </a:lnTo>
                  <a:lnTo>
                    <a:pt x="13215422" y="1536700"/>
                  </a:lnTo>
                  <a:lnTo>
                    <a:pt x="13212293" y="1587500"/>
                  </a:lnTo>
                  <a:lnTo>
                    <a:pt x="13209537" y="1625600"/>
                  </a:lnTo>
                  <a:lnTo>
                    <a:pt x="13207216" y="1676400"/>
                  </a:lnTo>
                  <a:lnTo>
                    <a:pt x="13205395" y="1727200"/>
                  </a:lnTo>
                  <a:lnTo>
                    <a:pt x="13204139" y="1778000"/>
                  </a:lnTo>
                  <a:lnTo>
                    <a:pt x="13203512" y="1828800"/>
                  </a:lnTo>
                  <a:lnTo>
                    <a:pt x="13203577" y="1879600"/>
                  </a:lnTo>
                  <a:lnTo>
                    <a:pt x="13204400" y="1930400"/>
                  </a:lnTo>
                  <a:lnTo>
                    <a:pt x="13195855" y="1968500"/>
                  </a:lnTo>
                  <a:lnTo>
                    <a:pt x="13171010" y="2006600"/>
                  </a:lnTo>
                  <a:lnTo>
                    <a:pt x="13134493" y="2032000"/>
                  </a:lnTo>
                  <a:lnTo>
                    <a:pt x="13090928" y="2044700"/>
                  </a:lnTo>
                  <a:close/>
                </a:path>
                <a:path w="13273405" h="2044700">
                  <a:moveTo>
                    <a:pt x="5647697" y="1562100"/>
                  </a:moveTo>
                  <a:lnTo>
                    <a:pt x="4929423" y="1562100"/>
                  </a:lnTo>
                  <a:lnTo>
                    <a:pt x="4980710" y="1549400"/>
                  </a:lnTo>
                  <a:lnTo>
                    <a:pt x="5596371" y="1549400"/>
                  </a:lnTo>
                  <a:lnTo>
                    <a:pt x="5647697" y="1562100"/>
                  </a:lnTo>
                  <a:close/>
                </a:path>
                <a:path w="13273405" h="2044700">
                  <a:moveTo>
                    <a:pt x="6412791" y="1574800"/>
                  </a:moveTo>
                  <a:lnTo>
                    <a:pt x="4416654" y="1574800"/>
                  </a:lnTo>
                  <a:lnTo>
                    <a:pt x="4467923" y="1562100"/>
                  </a:lnTo>
                  <a:lnTo>
                    <a:pt x="6259758" y="1562100"/>
                  </a:lnTo>
                  <a:lnTo>
                    <a:pt x="6412791" y="1574800"/>
                  </a:lnTo>
                  <a:close/>
                </a:path>
                <a:path w="13273405" h="2044700">
                  <a:moveTo>
                    <a:pt x="7943309" y="1600200"/>
                  </a:moveTo>
                  <a:lnTo>
                    <a:pt x="3647686" y="1600200"/>
                  </a:lnTo>
                  <a:lnTo>
                    <a:pt x="3750212" y="1587500"/>
                  </a:lnTo>
                  <a:lnTo>
                    <a:pt x="4109055" y="1574800"/>
                  </a:lnTo>
                  <a:lnTo>
                    <a:pt x="6871921" y="1574800"/>
                  </a:lnTo>
                  <a:lnTo>
                    <a:pt x="7586177" y="1587500"/>
                  </a:lnTo>
                  <a:lnTo>
                    <a:pt x="7943309" y="1600200"/>
                  </a:lnTo>
                  <a:close/>
                </a:path>
                <a:path w="13273405" h="2044700">
                  <a:moveTo>
                    <a:pt x="8708541" y="1612900"/>
                  </a:moveTo>
                  <a:lnTo>
                    <a:pt x="3340092" y="1612900"/>
                  </a:lnTo>
                  <a:lnTo>
                    <a:pt x="3391360" y="1600200"/>
                  </a:lnTo>
                  <a:lnTo>
                    <a:pt x="8606516" y="1600200"/>
                  </a:lnTo>
                  <a:lnTo>
                    <a:pt x="8708541" y="1612900"/>
                  </a:lnTo>
                  <a:close/>
                </a:path>
                <a:path w="13273405" h="2044700">
                  <a:moveTo>
                    <a:pt x="9320628" y="1625600"/>
                  </a:moveTo>
                  <a:lnTo>
                    <a:pt x="2529770" y="1625600"/>
                  </a:lnTo>
                  <a:lnTo>
                    <a:pt x="2933890" y="1612900"/>
                  </a:lnTo>
                  <a:lnTo>
                    <a:pt x="9218622" y="1612900"/>
                  </a:lnTo>
                  <a:lnTo>
                    <a:pt x="9320628" y="1625600"/>
                  </a:lnTo>
                  <a:close/>
                </a:path>
                <a:path w="13273405" h="2044700">
                  <a:moveTo>
                    <a:pt x="9830594" y="1638300"/>
                  </a:moveTo>
                  <a:lnTo>
                    <a:pt x="2378172" y="1638300"/>
                  </a:lnTo>
                  <a:lnTo>
                    <a:pt x="2428707" y="1625600"/>
                  </a:lnTo>
                  <a:lnTo>
                    <a:pt x="9728610" y="1625600"/>
                  </a:lnTo>
                  <a:lnTo>
                    <a:pt x="9830594" y="1638300"/>
                  </a:lnTo>
                  <a:close/>
                </a:path>
                <a:path w="13273405" h="2044700">
                  <a:moveTo>
                    <a:pt x="10238477" y="1651000"/>
                  </a:moveTo>
                  <a:lnTo>
                    <a:pt x="1923370" y="1651000"/>
                  </a:lnTo>
                  <a:lnTo>
                    <a:pt x="1973897" y="1638300"/>
                  </a:lnTo>
                  <a:lnTo>
                    <a:pt x="10187497" y="1638300"/>
                  </a:lnTo>
                  <a:lnTo>
                    <a:pt x="10238477" y="1651000"/>
                  </a:lnTo>
                  <a:close/>
                </a:path>
                <a:path w="13273405" h="2044700">
                  <a:moveTo>
                    <a:pt x="10595297" y="1663700"/>
                  </a:moveTo>
                  <a:lnTo>
                    <a:pt x="1569787" y="1663700"/>
                  </a:lnTo>
                  <a:lnTo>
                    <a:pt x="1620284" y="1651000"/>
                  </a:lnTo>
                  <a:lnTo>
                    <a:pt x="10544328" y="1651000"/>
                  </a:lnTo>
                  <a:lnTo>
                    <a:pt x="10595297" y="1663700"/>
                  </a:lnTo>
                  <a:close/>
                </a:path>
                <a:path w="13273405" h="2044700">
                  <a:moveTo>
                    <a:pt x="10952035" y="1676400"/>
                  </a:moveTo>
                  <a:lnTo>
                    <a:pt x="1317405" y="1676400"/>
                  </a:lnTo>
                  <a:lnTo>
                    <a:pt x="1367867" y="1663700"/>
                  </a:lnTo>
                  <a:lnTo>
                    <a:pt x="10901077" y="1663700"/>
                  </a:lnTo>
                  <a:lnTo>
                    <a:pt x="10952035" y="1676400"/>
                  </a:lnTo>
                  <a:close/>
                </a:path>
                <a:path w="13273405" h="2044700">
                  <a:moveTo>
                    <a:pt x="11097934" y="1689100"/>
                  </a:moveTo>
                  <a:lnTo>
                    <a:pt x="1115650" y="1689100"/>
                  </a:lnTo>
                  <a:lnTo>
                    <a:pt x="1166075" y="1676400"/>
                  </a:lnTo>
                  <a:lnTo>
                    <a:pt x="11061172" y="1676400"/>
                  </a:lnTo>
                  <a:lnTo>
                    <a:pt x="11097934" y="1689100"/>
                  </a:lnTo>
                  <a:close/>
                </a:path>
                <a:path w="13273405" h="2044700">
                  <a:moveTo>
                    <a:pt x="11227451" y="1701800"/>
                  </a:moveTo>
                  <a:lnTo>
                    <a:pt x="914060" y="1701800"/>
                  </a:lnTo>
                  <a:lnTo>
                    <a:pt x="964441" y="1689100"/>
                  </a:lnTo>
                  <a:lnTo>
                    <a:pt x="11181293" y="1689100"/>
                  </a:lnTo>
                  <a:lnTo>
                    <a:pt x="11227451" y="1701800"/>
                  </a:lnTo>
                  <a:close/>
                </a:path>
                <a:path w="13273405" h="2044700">
                  <a:moveTo>
                    <a:pt x="11494252" y="1727200"/>
                  </a:moveTo>
                  <a:lnTo>
                    <a:pt x="595349" y="1727200"/>
                  </a:lnTo>
                  <a:lnTo>
                    <a:pt x="651130" y="1714500"/>
                  </a:lnTo>
                  <a:lnTo>
                    <a:pt x="762994" y="1714500"/>
                  </a:lnTo>
                  <a:lnTo>
                    <a:pt x="813336" y="1701800"/>
                  </a:lnTo>
                  <a:lnTo>
                    <a:pt x="11276303" y="1701800"/>
                  </a:lnTo>
                  <a:lnTo>
                    <a:pt x="11436822" y="1714500"/>
                  </a:lnTo>
                  <a:lnTo>
                    <a:pt x="11494252" y="1727200"/>
                  </a:lnTo>
                  <a:close/>
                </a:path>
                <a:path w="13273405" h="2044700">
                  <a:moveTo>
                    <a:pt x="11613677" y="1739900"/>
                  </a:moveTo>
                  <a:lnTo>
                    <a:pt x="391165" y="1739900"/>
                  </a:lnTo>
                  <a:lnTo>
                    <a:pt x="460099" y="1727200"/>
                  </a:lnTo>
                  <a:lnTo>
                    <a:pt x="11553277" y="1727200"/>
                  </a:lnTo>
                  <a:lnTo>
                    <a:pt x="11613677" y="1739900"/>
                  </a:lnTo>
                  <a:close/>
                </a:path>
                <a:path w="13273405" h="2044700">
                  <a:moveTo>
                    <a:pt x="12365907" y="1803400"/>
                  </a:moveTo>
                  <a:lnTo>
                    <a:pt x="6435331" y="1803400"/>
                  </a:lnTo>
                  <a:lnTo>
                    <a:pt x="6384386" y="1790700"/>
                  </a:lnTo>
                  <a:lnTo>
                    <a:pt x="12306117" y="1790700"/>
                  </a:lnTo>
                  <a:lnTo>
                    <a:pt x="12365907" y="1803400"/>
                  </a:lnTo>
                  <a:close/>
                </a:path>
              </a:pathLst>
            </a:custGeom>
            <a:solidFill>
              <a:srgbClr val="40995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38972" y="0"/>
            <a:ext cx="7610475" cy="1397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0" spc="-25" b="1">
                <a:latin typeface="Lucida Sans"/>
                <a:cs typeface="Lucida Sans"/>
              </a:rPr>
              <a:t>Dasar</a:t>
            </a:r>
            <a:r>
              <a:rPr dirty="0" sz="9000" spc="-685" b="1">
                <a:latin typeface="Lucida Sans"/>
                <a:cs typeface="Lucida Sans"/>
              </a:rPr>
              <a:t> </a:t>
            </a:r>
            <a:r>
              <a:rPr dirty="0" sz="9000" spc="70" b="1">
                <a:latin typeface="Lucida Sans"/>
                <a:cs typeface="Lucida Sans"/>
              </a:rPr>
              <a:t>Ijtihad</a:t>
            </a:r>
            <a:endParaRPr sz="9000">
              <a:latin typeface="Lucida Sans"/>
              <a:cs typeface="Lucida Sans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955986" y="2026531"/>
            <a:ext cx="14297660" cy="1962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sz="4600" spc="-140">
                <a:solidFill>
                  <a:srgbClr val="262626"/>
                </a:solidFill>
                <a:latin typeface="Lucida Sans"/>
                <a:cs typeface="Lucida Sans"/>
              </a:rPr>
              <a:t>Q.s</a:t>
            </a:r>
            <a:r>
              <a:rPr dirty="0" sz="4600" spc="-235">
                <a:solidFill>
                  <a:srgbClr val="262626"/>
                </a:solidFill>
                <a:latin typeface="Lucida Sans"/>
                <a:cs typeface="Lucida Sans"/>
              </a:rPr>
              <a:t> </a:t>
            </a:r>
            <a:r>
              <a:rPr dirty="0" sz="4600" spc="-120">
                <a:solidFill>
                  <a:srgbClr val="262626"/>
                </a:solidFill>
                <a:latin typeface="Lucida Sans"/>
                <a:cs typeface="Lucida Sans"/>
              </a:rPr>
              <a:t>Ar-</a:t>
            </a:r>
            <a:r>
              <a:rPr dirty="0" sz="4600" spc="-10">
                <a:solidFill>
                  <a:srgbClr val="262626"/>
                </a:solidFill>
                <a:latin typeface="Lucida Sans"/>
                <a:cs typeface="Lucida Sans"/>
              </a:rPr>
              <a:t>Rad:3</a:t>
            </a:r>
            <a:endParaRPr sz="4600">
              <a:latin typeface="Lucida Sans"/>
              <a:cs typeface="Lucida Sans"/>
            </a:endParaRPr>
          </a:p>
          <a:p>
            <a:pPr marL="116839">
              <a:lnSpc>
                <a:spcPct val="100000"/>
              </a:lnSpc>
              <a:spcBef>
                <a:spcPts val="4925"/>
              </a:spcBef>
            </a:pPr>
            <a:r>
              <a:rPr dirty="0" sz="4000" spc="-785">
                <a:latin typeface="Noto Sans Arabic"/>
                <a:cs typeface="Noto Sans Arabic"/>
              </a:rPr>
              <a:t>ﺎﻬ</a:t>
            </a:r>
            <a:r>
              <a:rPr dirty="0" baseline="-2083" sz="6000" spc="-1177">
                <a:latin typeface="Noto Sans Arabic"/>
                <a:cs typeface="Noto Sans Arabic"/>
              </a:rPr>
              <a:t>َ</a:t>
            </a:r>
            <a:r>
              <a:rPr dirty="0" baseline="-2083" sz="6000" spc="780">
                <a:latin typeface="Noto Sans Arabic"/>
                <a:cs typeface="Noto Sans Arabic"/>
              </a:rPr>
              <a:t> </a:t>
            </a:r>
            <a:r>
              <a:rPr dirty="0" sz="4000" spc="-1225">
                <a:latin typeface="Noto Sans Arabic"/>
                <a:cs typeface="Noto Sans Arabic"/>
              </a:rPr>
              <a:t>ﻴ</a:t>
            </a:r>
            <a:r>
              <a:rPr dirty="0" baseline="-9722" sz="6000" spc="-1837">
                <a:latin typeface="Noto Sans Arabic"/>
                <a:cs typeface="Noto Sans Arabic"/>
              </a:rPr>
              <a:t>ْ</a:t>
            </a:r>
            <a:r>
              <a:rPr dirty="0" baseline="-9722" sz="6000" spc="270">
                <a:latin typeface="Noto Sans Arabic"/>
                <a:cs typeface="Noto Sans Arabic"/>
              </a:rPr>
              <a:t> </a:t>
            </a:r>
            <a:r>
              <a:rPr dirty="0" sz="4000" spc="-1560">
                <a:latin typeface="Noto Sans Arabic"/>
                <a:cs typeface="Noto Sans Arabic"/>
              </a:rPr>
              <a:t>ﻓِ</a:t>
            </a:r>
            <a:r>
              <a:rPr dirty="0" sz="4000" spc="260">
                <a:latin typeface="Noto Sans Arabic"/>
                <a:cs typeface="Noto Sans Arabic"/>
              </a:rPr>
              <a:t>  </a:t>
            </a:r>
            <a:r>
              <a:rPr dirty="0" sz="4000" spc="-2355">
                <a:latin typeface="Noto Sans Arabic"/>
                <a:cs typeface="Noto Sans Arabic"/>
              </a:rPr>
              <a:t>ﻞَ</a:t>
            </a:r>
            <a:r>
              <a:rPr dirty="0" sz="4000" spc="140">
                <a:latin typeface="Noto Sans Arabic"/>
                <a:cs typeface="Noto Sans Arabic"/>
              </a:rPr>
              <a:t>  </a:t>
            </a:r>
            <a:r>
              <a:rPr dirty="0" sz="4000" spc="-1650">
                <a:latin typeface="Noto Sans Arabic"/>
                <a:cs typeface="Noto Sans Arabic"/>
              </a:rPr>
              <a:t>ﻌ</a:t>
            </a:r>
            <a:r>
              <a:rPr dirty="0" baseline="-2083" sz="6000" spc="-2475">
                <a:latin typeface="Noto Sans Arabic"/>
                <a:cs typeface="Noto Sans Arabic"/>
              </a:rPr>
              <a:t>َ</a:t>
            </a:r>
            <a:r>
              <a:rPr dirty="0" baseline="-2083" sz="6000" spc="907">
                <a:latin typeface="Noto Sans Arabic"/>
                <a:cs typeface="Noto Sans Arabic"/>
              </a:rPr>
              <a:t> </a:t>
            </a:r>
            <a:r>
              <a:rPr dirty="0" sz="4000" spc="-2355">
                <a:latin typeface="Noto Sans Arabic"/>
                <a:cs typeface="Noto Sans Arabic"/>
              </a:rPr>
              <a:t>ﺟ</a:t>
            </a:r>
            <a:r>
              <a:rPr dirty="0" baseline="-5555" sz="6000" spc="-3532">
                <a:latin typeface="Noto Sans Arabic"/>
                <a:cs typeface="Noto Sans Arabic"/>
              </a:rPr>
              <a:t>َ</a:t>
            </a:r>
            <a:r>
              <a:rPr dirty="0" baseline="-5555" sz="6000" spc="989">
                <a:latin typeface="Noto Sans Arabic"/>
                <a:cs typeface="Noto Sans Arabic"/>
              </a:rPr>
              <a:t>  </a:t>
            </a:r>
            <a:r>
              <a:rPr dirty="0" sz="4000" spc="-2615">
                <a:latin typeface="Noto Sans Arabic"/>
                <a:cs typeface="Noto Sans Arabic"/>
              </a:rPr>
              <a:t>ت</a:t>
            </a:r>
            <a:r>
              <a:rPr dirty="0" baseline="-1388" sz="6000" spc="-3922">
                <a:latin typeface="Noto Sans Arabic"/>
                <a:cs typeface="Noto Sans Arabic"/>
              </a:rPr>
              <a:t>ِ</a:t>
            </a:r>
            <a:r>
              <a:rPr dirty="0" baseline="-1388" sz="6000" spc="405">
                <a:latin typeface="Noto Sans Arabic"/>
                <a:cs typeface="Noto Sans Arabic"/>
              </a:rPr>
              <a:t>  </a:t>
            </a:r>
            <a:r>
              <a:rPr dirty="0" sz="4000" spc="-1260">
                <a:latin typeface="Noto Sans Arabic"/>
                <a:cs typeface="Noto Sans Arabic"/>
              </a:rPr>
              <a:t>ﺮ</a:t>
            </a:r>
            <a:r>
              <a:rPr dirty="0" baseline="-5555" sz="6000" spc="-1889">
                <a:latin typeface="Noto Sans Arabic"/>
                <a:cs typeface="Noto Sans Arabic"/>
              </a:rPr>
              <a:t>ٰ</a:t>
            </a:r>
            <a:r>
              <a:rPr dirty="0" baseline="-5555" sz="6000" spc="322">
                <a:latin typeface="Noto Sans Arabic"/>
                <a:cs typeface="Noto Sans Arabic"/>
              </a:rPr>
              <a:t> </a:t>
            </a:r>
            <a:r>
              <a:rPr dirty="0" sz="4000" spc="-1780">
                <a:latin typeface="Noto Sans Arabic"/>
                <a:cs typeface="Noto Sans Arabic"/>
              </a:rPr>
              <a:t>ﻤ</a:t>
            </a:r>
            <a:r>
              <a:rPr dirty="0" baseline="-4861" sz="6000" spc="-2670">
                <a:latin typeface="Noto Sans Arabic"/>
                <a:cs typeface="Noto Sans Arabic"/>
              </a:rPr>
              <a:t>َ</a:t>
            </a:r>
            <a:r>
              <a:rPr dirty="0" baseline="-4861" sz="6000" spc="1110">
                <a:latin typeface="Noto Sans Arabic"/>
                <a:cs typeface="Noto Sans Arabic"/>
              </a:rPr>
              <a:t> </a:t>
            </a:r>
            <a:r>
              <a:rPr dirty="0" sz="4000" spc="-1395">
                <a:latin typeface="Noto Sans Arabic"/>
                <a:cs typeface="Noto Sans Arabic"/>
              </a:rPr>
              <a:t>ﺜ</a:t>
            </a:r>
            <a:r>
              <a:rPr dirty="0" baseline="7638" sz="6000" spc="-2092">
                <a:latin typeface="Noto Sans Arabic"/>
                <a:cs typeface="Noto Sans Arabic"/>
              </a:rPr>
              <a:t>ﱠ</a:t>
            </a:r>
            <a:r>
              <a:rPr dirty="0" baseline="7638" sz="6000" spc="517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ﻟا</a:t>
            </a:r>
            <a:r>
              <a:rPr dirty="0" baseline="-63888" sz="6000">
                <a:latin typeface="Noto Sans Arabic"/>
                <a:cs typeface="Noto Sans Arabic"/>
              </a:rPr>
              <a:t>ﱢ</a:t>
            </a:r>
            <a:r>
              <a:rPr dirty="0" baseline="-63888" sz="6000" spc="52">
                <a:latin typeface="Noto Sans Arabic"/>
                <a:cs typeface="Noto Sans Arabic"/>
              </a:rPr>
              <a:t> </a:t>
            </a:r>
            <a:r>
              <a:rPr dirty="0" sz="4000" spc="-2475">
                <a:latin typeface="Noto Sans Arabic"/>
                <a:cs typeface="Noto Sans Arabic"/>
              </a:rPr>
              <a:t>ﻞﱢ</a:t>
            </a:r>
            <a:r>
              <a:rPr dirty="0" sz="4000" spc="190">
                <a:latin typeface="Noto Sans Arabic"/>
                <a:cs typeface="Noto Sans Arabic"/>
              </a:rPr>
              <a:t>  </a:t>
            </a:r>
            <a:r>
              <a:rPr dirty="0" sz="4000" spc="-1550">
                <a:latin typeface="Noto Sans Arabic"/>
                <a:cs typeface="Noto Sans Arabic"/>
              </a:rPr>
              <a:t>ﻛ</a:t>
            </a:r>
            <a:r>
              <a:rPr dirty="0" baseline="9027" sz="6000" spc="-2325">
                <a:latin typeface="Noto Sans Arabic"/>
                <a:cs typeface="Noto Sans Arabic"/>
              </a:rPr>
              <a:t>ُ</a:t>
            </a:r>
            <a:r>
              <a:rPr dirty="0" baseline="9027" sz="6000" spc="390">
                <a:latin typeface="Noto Sans Arabic"/>
                <a:cs typeface="Noto Sans Arabic"/>
              </a:rPr>
              <a:t>  </a:t>
            </a:r>
            <a:r>
              <a:rPr dirty="0" sz="4000" spc="-2115">
                <a:latin typeface="Noto Sans Arabic"/>
                <a:cs typeface="Noto Sans Arabic"/>
              </a:rPr>
              <a:t>ﻦ</a:t>
            </a:r>
            <a:r>
              <a:rPr dirty="0" baseline="2777" sz="6000" spc="-3172">
                <a:latin typeface="Noto Sans Arabic"/>
                <a:cs typeface="Noto Sans Arabic"/>
              </a:rPr>
              <a:t>ْ</a:t>
            </a:r>
            <a:r>
              <a:rPr dirty="0" baseline="2777" sz="6000" spc="532">
                <a:latin typeface="Noto Sans Arabic"/>
                <a:cs typeface="Noto Sans Arabic"/>
              </a:rPr>
              <a:t> </a:t>
            </a:r>
            <a:r>
              <a:rPr dirty="0" baseline="-63888" sz="6000">
                <a:latin typeface="Noto Sans Arabic"/>
                <a:cs typeface="Noto Sans Arabic"/>
              </a:rPr>
              <a:t>َ</a:t>
            </a:r>
            <a:r>
              <a:rPr dirty="0" baseline="-63888" sz="6000" spc="-487">
                <a:latin typeface="Noto Sans Arabic"/>
                <a:cs typeface="Noto Sans Arabic"/>
              </a:rPr>
              <a:t> </a:t>
            </a:r>
            <a:r>
              <a:rPr dirty="0" sz="4000" spc="-1630">
                <a:latin typeface="Noto Sans Arabic"/>
                <a:cs typeface="Noto Sans Arabic"/>
              </a:rPr>
              <a:t>ﻣِ</a:t>
            </a:r>
            <a:r>
              <a:rPr dirty="0" sz="4000" spc="585">
                <a:latin typeface="Noto Sans Arabic"/>
                <a:cs typeface="Noto Sans Arabic"/>
              </a:rPr>
              <a:t> </a:t>
            </a:r>
            <a:r>
              <a:rPr dirty="0" sz="4000" spc="-1520">
                <a:latin typeface="Noto Sans Arabic"/>
                <a:cs typeface="Noto Sans Arabic"/>
              </a:rPr>
              <a:t>و</a:t>
            </a:r>
            <a:r>
              <a:rPr dirty="0" baseline="-6250" sz="6000" spc="-2279">
                <a:latin typeface="Noto Sans Arabic"/>
                <a:cs typeface="Noto Sans Arabic"/>
              </a:rPr>
              <a:t>َ</a:t>
            </a:r>
            <a:r>
              <a:rPr dirty="0" baseline="-6250" sz="6000" spc="719">
                <a:latin typeface="Noto Sans Arabic"/>
                <a:cs typeface="Noto Sans Arabic"/>
              </a:rPr>
              <a:t> </a:t>
            </a:r>
            <a:r>
              <a:rPr dirty="0" sz="4000">
                <a:latin typeface="Noto Sans Arabic"/>
                <a:cs typeface="Noto Sans Arabic"/>
              </a:rPr>
              <a:t>ۗ</a:t>
            </a:r>
            <a:r>
              <a:rPr dirty="0" sz="4000" spc="5">
                <a:latin typeface="Noto Sans Arabic"/>
                <a:cs typeface="Noto Sans Arabic"/>
              </a:rPr>
              <a:t> </a:t>
            </a:r>
            <a:r>
              <a:rPr dirty="0" sz="4000" spc="-795">
                <a:latin typeface="Noto Sans Arabic"/>
                <a:cs typeface="Noto Sans Arabic"/>
              </a:rPr>
              <a:t>اﺮ</a:t>
            </a:r>
            <a:r>
              <a:rPr dirty="0" baseline="-5555" sz="6000" spc="-1192">
                <a:latin typeface="Noto Sans Arabic"/>
                <a:cs typeface="Noto Sans Arabic"/>
              </a:rPr>
              <a:t>ً</a:t>
            </a:r>
            <a:r>
              <a:rPr dirty="0" baseline="-5555" sz="6000" spc="37">
                <a:latin typeface="Noto Sans Arabic"/>
                <a:cs typeface="Noto Sans Arabic"/>
              </a:rPr>
              <a:t> </a:t>
            </a:r>
            <a:r>
              <a:rPr dirty="0" baseline="-66666" sz="6000">
                <a:latin typeface="Noto Sans Arabic"/>
                <a:cs typeface="Noto Sans Arabic"/>
              </a:rPr>
              <a:t>ٰ</a:t>
            </a:r>
            <a:r>
              <a:rPr dirty="0" baseline="-66666" sz="6000" spc="-772">
                <a:latin typeface="Noto Sans Arabic"/>
                <a:cs typeface="Noto Sans Arabic"/>
              </a:rPr>
              <a:t> </a:t>
            </a:r>
            <a:r>
              <a:rPr dirty="0" sz="4000" spc="-1225">
                <a:latin typeface="Noto Sans Arabic"/>
                <a:cs typeface="Noto Sans Arabic"/>
              </a:rPr>
              <a:t>ﻬ</a:t>
            </a:r>
            <a:r>
              <a:rPr dirty="0" baseline="-2083" sz="6000" spc="-1837">
                <a:latin typeface="Noto Sans Arabic"/>
                <a:cs typeface="Noto Sans Arabic"/>
              </a:rPr>
              <a:t>ٰ</a:t>
            </a:r>
            <a:r>
              <a:rPr dirty="0" baseline="-2083" sz="6000" spc="277">
                <a:latin typeface="Noto Sans Arabic"/>
                <a:cs typeface="Noto Sans Arabic"/>
              </a:rPr>
              <a:t> </a:t>
            </a:r>
            <a:r>
              <a:rPr dirty="0" sz="4000" spc="-1080">
                <a:latin typeface="Noto Sans Arabic"/>
                <a:cs typeface="Noto Sans Arabic"/>
              </a:rPr>
              <a:t>ﻧ</a:t>
            </a:r>
            <a:r>
              <a:rPr dirty="0" baseline="8333" sz="6000" spc="-1620">
                <a:latin typeface="Noto Sans Arabic"/>
                <a:cs typeface="Noto Sans Arabic"/>
              </a:rPr>
              <a:t>ْ</a:t>
            </a:r>
            <a:r>
              <a:rPr dirty="0" baseline="8333" sz="6000" spc="-240">
                <a:latin typeface="Noto Sans Arabic"/>
                <a:cs typeface="Noto Sans Arabic"/>
              </a:rPr>
              <a:t> </a:t>
            </a:r>
            <a:r>
              <a:rPr dirty="0" baseline="14583" sz="6000" spc="-1139">
                <a:latin typeface="Noto Sans Arabic"/>
                <a:cs typeface="Noto Sans Arabic"/>
              </a:rPr>
              <a:t>َ</a:t>
            </a:r>
            <a:r>
              <a:rPr dirty="0" sz="4000" spc="-760">
                <a:latin typeface="Noto Sans Arabic"/>
                <a:cs typeface="Noto Sans Arabic"/>
              </a:rPr>
              <a:t>او</a:t>
            </a:r>
            <a:r>
              <a:rPr dirty="0" baseline="-6250" sz="6000" spc="-1139">
                <a:latin typeface="Noto Sans Arabic"/>
                <a:cs typeface="Noto Sans Arabic"/>
              </a:rPr>
              <a:t>َ</a:t>
            </a:r>
            <a:r>
              <a:rPr dirty="0" baseline="-6250" sz="6000" spc="359">
                <a:latin typeface="Noto Sans Arabic"/>
                <a:cs typeface="Noto Sans Arabic"/>
              </a:rPr>
              <a:t>  </a:t>
            </a:r>
            <a:r>
              <a:rPr dirty="0" sz="4000" spc="-2750">
                <a:latin typeface="Noto Sans Arabic"/>
                <a:cs typeface="Noto Sans Arabic"/>
              </a:rPr>
              <a:t>ﻲ</a:t>
            </a:r>
            <a:r>
              <a:rPr dirty="0" baseline="-16666" sz="6000" spc="-4125">
                <a:latin typeface="Noto Sans Arabic"/>
                <a:cs typeface="Noto Sans Arabic"/>
              </a:rPr>
              <a:t>َ</a:t>
            </a:r>
            <a:r>
              <a:rPr dirty="0" baseline="-16666" sz="6000" spc="502">
                <a:latin typeface="Noto Sans Arabic"/>
                <a:cs typeface="Noto Sans Arabic"/>
              </a:rPr>
              <a:t>  </a:t>
            </a:r>
            <a:r>
              <a:rPr dirty="0" sz="4000" spc="-2175">
                <a:latin typeface="Noto Sans Arabic"/>
                <a:cs typeface="Noto Sans Arabic"/>
              </a:rPr>
              <a:t>ﺳِ</a:t>
            </a:r>
            <a:r>
              <a:rPr dirty="0" sz="4000" spc="45">
                <a:latin typeface="Noto Sans Arabic"/>
                <a:cs typeface="Noto Sans Arabic"/>
              </a:rPr>
              <a:t>  </a:t>
            </a:r>
            <a:r>
              <a:rPr dirty="0" sz="4000" spc="-760">
                <a:latin typeface="Noto Sans Arabic"/>
                <a:cs typeface="Noto Sans Arabic"/>
              </a:rPr>
              <a:t>او</a:t>
            </a:r>
            <a:r>
              <a:rPr dirty="0" baseline="-6250" sz="6000" spc="-1139">
                <a:latin typeface="Noto Sans Arabic"/>
                <a:cs typeface="Noto Sans Arabic"/>
              </a:rPr>
              <a:t>َ</a:t>
            </a:r>
            <a:r>
              <a:rPr dirty="0" baseline="-6250" sz="6000" spc="719">
                <a:latin typeface="Noto Sans Arabic"/>
                <a:cs typeface="Noto Sans Arabic"/>
              </a:rPr>
              <a:t> </a:t>
            </a:r>
            <a:r>
              <a:rPr dirty="0" sz="4000" spc="-1425">
                <a:latin typeface="Noto Sans Arabic"/>
                <a:cs typeface="Noto Sans Arabic"/>
              </a:rPr>
              <a:t>ر</a:t>
            </a:r>
            <a:r>
              <a:rPr dirty="0" baseline="-5555" sz="6000" spc="-2137">
                <a:latin typeface="Noto Sans Arabic"/>
                <a:cs typeface="Noto Sans Arabic"/>
              </a:rPr>
              <a:t>َ</a:t>
            </a:r>
            <a:r>
              <a:rPr dirty="0" baseline="-5555" sz="6000" spc="292">
                <a:latin typeface="Noto Sans Arabic"/>
                <a:cs typeface="Noto Sans Arabic"/>
              </a:rPr>
              <a:t>  </a:t>
            </a:r>
            <a:r>
              <a:rPr dirty="0" sz="4000" spc="-785">
                <a:latin typeface="Noto Sans Arabic"/>
                <a:cs typeface="Noto Sans Arabic"/>
              </a:rPr>
              <a:t>ﺎﻬ</a:t>
            </a:r>
            <a:r>
              <a:rPr dirty="0" baseline="-2083" sz="6000" spc="-1177">
                <a:latin typeface="Noto Sans Arabic"/>
                <a:cs typeface="Noto Sans Arabic"/>
              </a:rPr>
              <a:t>َ</a:t>
            </a:r>
            <a:r>
              <a:rPr dirty="0" baseline="-2083" sz="6000" spc="787">
                <a:latin typeface="Noto Sans Arabic"/>
                <a:cs typeface="Noto Sans Arabic"/>
              </a:rPr>
              <a:t> </a:t>
            </a:r>
            <a:r>
              <a:rPr dirty="0" sz="4000" spc="-1225">
                <a:latin typeface="Noto Sans Arabic"/>
                <a:cs typeface="Noto Sans Arabic"/>
              </a:rPr>
              <a:t>ﻴ</a:t>
            </a:r>
            <a:r>
              <a:rPr dirty="0" baseline="-9722" sz="6000" spc="-1837">
                <a:latin typeface="Noto Sans Arabic"/>
                <a:cs typeface="Noto Sans Arabic"/>
              </a:rPr>
              <a:t>ْ</a:t>
            </a:r>
            <a:r>
              <a:rPr dirty="0" baseline="-9722" sz="6000" spc="270">
                <a:latin typeface="Noto Sans Arabic"/>
                <a:cs typeface="Noto Sans Arabic"/>
              </a:rPr>
              <a:t> </a:t>
            </a:r>
            <a:r>
              <a:rPr dirty="0" sz="4000" spc="-1560">
                <a:latin typeface="Noto Sans Arabic"/>
                <a:cs typeface="Noto Sans Arabic"/>
              </a:rPr>
              <a:t>ﻓِ</a:t>
            </a:r>
            <a:r>
              <a:rPr dirty="0" sz="4000" spc="245">
                <a:latin typeface="Noto Sans Arabic"/>
                <a:cs typeface="Noto Sans Arabic"/>
              </a:rPr>
              <a:t>  </a:t>
            </a:r>
            <a:r>
              <a:rPr dirty="0" baseline="-63888" sz="6000" spc="-3487">
                <a:latin typeface="Noto Sans Arabic"/>
                <a:cs typeface="Noto Sans Arabic"/>
              </a:rPr>
              <a:t>ﱠ</a:t>
            </a:r>
            <a:r>
              <a:rPr dirty="0" sz="4000" spc="-2325">
                <a:latin typeface="Noto Sans Arabic"/>
                <a:cs typeface="Noto Sans Arabic"/>
              </a:rPr>
              <a:t>ﻞَ</a:t>
            </a:r>
            <a:r>
              <a:rPr dirty="0" sz="4000" spc="135">
                <a:latin typeface="Noto Sans Arabic"/>
                <a:cs typeface="Noto Sans Arabic"/>
              </a:rPr>
              <a:t>  </a:t>
            </a:r>
            <a:r>
              <a:rPr dirty="0" sz="4000" spc="-1650">
                <a:latin typeface="Noto Sans Arabic"/>
                <a:cs typeface="Noto Sans Arabic"/>
              </a:rPr>
              <a:t>ﻌ</a:t>
            </a:r>
            <a:r>
              <a:rPr dirty="0" baseline="-2083" sz="6000" spc="-2475">
                <a:latin typeface="Noto Sans Arabic"/>
                <a:cs typeface="Noto Sans Arabic"/>
              </a:rPr>
              <a:t>َ</a:t>
            </a:r>
            <a:r>
              <a:rPr dirty="0" baseline="-2083" sz="6000" spc="914">
                <a:latin typeface="Noto Sans Arabic"/>
                <a:cs typeface="Noto Sans Arabic"/>
              </a:rPr>
              <a:t> </a:t>
            </a:r>
            <a:r>
              <a:rPr dirty="0" sz="4000" spc="-2355">
                <a:latin typeface="Noto Sans Arabic"/>
                <a:cs typeface="Noto Sans Arabic"/>
              </a:rPr>
              <a:t>ﺟ</a:t>
            </a:r>
            <a:r>
              <a:rPr dirty="0" baseline="-5555" sz="6000" spc="-3532">
                <a:latin typeface="Noto Sans Arabic"/>
                <a:cs typeface="Noto Sans Arabic"/>
              </a:rPr>
              <a:t>َ</a:t>
            </a:r>
            <a:r>
              <a:rPr dirty="0" baseline="-5555" sz="6000" spc="202">
                <a:latin typeface="Noto Sans Arabic"/>
                <a:cs typeface="Noto Sans Arabic"/>
              </a:rPr>
              <a:t>  </a:t>
            </a:r>
            <a:r>
              <a:rPr dirty="0" sz="4000" spc="-1520">
                <a:latin typeface="Noto Sans Arabic"/>
                <a:cs typeface="Noto Sans Arabic"/>
              </a:rPr>
              <a:t>و</a:t>
            </a:r>
            <a:r>
              <a:rPr dirty="0" baseline="-6250" sz="6000" spc="-2279">
                <a:latin typeface="Noto Sans Arabic"/>
                <a:cs typeface="Noto Sans Arabic"/>
              </a:rPr>
              <a:t>َ</a:t>
            </a:r>
            <a:r>
              <a:rPr dirty="0" baseline="-6250" sz="6000" spc="359">
                <a:latin typeface="Noto Sans Arabic"/>
                <a:cs typeface="Noto Sans Arabic"/>
              </a:rPr>
              <a:t>  </a:t>
            </a:r>
            <a:r>
              <a:rPr dirty="0" sz="4000" spc="-1664">
                <a:latin typeface="Noto Sans Arabic"/>
                <a:cs typeface="Noto Sans Arabic"/>
              </a:rPr>
              <a:t>ض</a:t>
            </a:r>
            <a:r>
              <a:rPr dirty="0" baseline="6944" sz="6000" spc="-2497">
                <a:latin typeface="Noto Sans Arabic"/>
                <a:cs typeface="Noto Sans Arabic"/>
              </a:rPr>
              <a:t>َ</a:t>
            </a:r>
            <a:r>
              <a:rPr dirty="0" baseline="6944" sz="6000" spc="944">
                <a:latin typeface="Noto Sans Arabic"/>
                <a:cs typeface="Noto Sans Arabic"/>
              </a:rPr>
              <a:t> </a:t>
            </a:r>
            <a:r>
              <a:rPr dirty="0" sz="4000" spc="-1285">
                <a:latin typeface="Noto Sans Arabic"/>
                <a:cs typeface="Noto Sans Arabic"/>
              </a:rPr>
              <a:t>ر</a:t>
            </a:r>
            <a:r>
              <a:rPr dirty="0" baseline="-5555" sz="6000" spc="-1927">
                <a:latin typeface="Noto Sans Arabic"/>
                <a:cs typeface="Noto Sans Arabic"/>
              </a:rPr>
              <a:t>ْ</a:t>
            </a:r>
            <a:r>
              <a:rPr dirty="0" baseline="-5555" sz="6000" spc="-30">
                <a:latin typeface="Noto Sans Arabic"/>
                <a:cs typeface="Noto Sans Arabic"/>
              </a:rPr>
              <a:t> </a:t>
            </a:r>
            <a:r>
              <a:rPr dirty="0" baseline="5555" sz="6000" spc="-1800">
                <a:latin typeface="Noto Sans Arabic"/>
                <a:cs typeface="Noto Sans Arabic"/>
              </a:rPr>
              <a:t>َ</a:t>
            </a:r>
            <a:r>
              <a:rPr dirty="0" sz="4000" spc="-1200">
                <a:latin typeface="Noto Sans Arabic"/>
                <a:cs typeface="Noto Sans Arabic"/>
              </a:rPr>
              <a:t>ﻻ</a:t>
            </a:r>
            <a:r>
              <a:rPr dirty="0" baseline="14583" sz="6000" spc="-1800">
                <a:latin typeface="Noto Sans Arabic"/>
                <a:cs typeface="Noto Sans Arabic"/>
              </a:rPr>
              <a:t>ْ</a:t>
            </a:r>
            <a:r>
              <a:rPr dirty="0" baseline="14583" sz="6000" spc="232">
                <a:latin typeface="Noto Sans Arabic"/>
                <a:cs typeface="Noto Sans Arabic"/>
              </a:rPr>
              <a:t> </a:t>
            </a:r>
            <a:r>
              <a:rPr dirty="0" sz="4000" spc="-465">
                <a:latin typeface="Noto Sans Arabic"/>
                <a:cs typeface="Noto Sans Arabic"/>
              </a:rPr>
              <a:t>ا</a:t>
            </a:r>
            <a:r>
              <a:rPr dirty="0" baseline="-63194" sz="6000" spc="-697">
                <a:latin typeface="Noto Sans Arabic"/>
                <a:cs typeface="Noto Sans Arabic"/>
              </a:rPr>
              <a:t>ْ</a:t>
            </a:r>
            <a:r>
              <a:rPr dirty="0" baseline="-63194" sz="6000" spc="705">
                <a:latin typeface="Noto Sans Arabic"/>
                <a:cs typeface="Noto Sans Arabic"/>
              </a:rPr>
              <a:t> </a:t>
            </a:r>
            <a:r>
              <a:rPr dirty="0" sz="4000" spc="-1945">
                <a:latin typeface="Noto Sans Arabic"/>
                <a:cs typeface="Noto Sans Arabic"/>
              </a:rPr>
              <a:t>ﺪﱠ</a:t>
            </a:r>
            <a:r>
              <a:rPr dirty="0" sz="4000" spc="900">
                <a:latin typeface="Noto Sans Arabic"/>
                <a:cs typeface="Noto Sans Arabic"/>
              </a:rPr>
              <a:t> </a:t>
            </a:r>
            <a:r>
              <a:rPr dirty="0" sz="4000" spc="-1545">
                <a:latin typeface="Noto Sans Arabic"/>
                <a:cs typeface="Noto Sans Arabic"/>
              </a:rPr>
              <a:t>ﻣ</a:t>
            </a:r>
            <a:r>
              <a:rPr dirty="0" baseline="-5555" sz="6000" spc="-2317">
                <a:latin typeface="Noto Sans Arabic"/>
                <a:cs typeface="Noto Sans Arabic"/>
              </a:rPr>
              <a:t>َ</a:t>
            </a:r>
            <a:r>
              <a:rPr dirty="0" baseline="-5555" sz="6000" spc="382">
                <a:latin typeface="Noto Sans Arabic"/>
                <a:cs typeface="Noto Sans Arabic"/>
              </a:rPr>
              <a:t>  </a:t>
            </a:r>
            <a:r>
              <a:rPr dirty="0" sz="4000" spc="-2705">
                <a:latin typeface="Noto Sans Arabic"/>
                <a:cs typeface="Noto Sans Arabic"/>
              </a:rPr>
              <a:t>ي</a:t>
            </a:r>
            <a:r>
              <a:rPr dirty="0" baseline="-16666" sz="6000" spc="-4057">
                <a:latin typeface="Noto Sans Arabic"/>
                <a:cs typeface="Noto Sans Arabic"/>
              </a:rPr>
              <a:t>ْ</a:t>
            </a:r>
            <a:r>
              <a:rPr dirty="0" baseline="-16666" sz="6000" spc="465">
                <a:latin typeface="Noto Sans Arabic"/>
                <a:cs typeface="Noto Sans Arabic"/>
              </a:rPr>
              <a:t>  </a:t>
            </a:r>
            <a:r>
              <a:rPr dirty="0" sz="4000" spc="-1775">
                <a:latin typeface="Noto Sans Arabic"/>
                <a:cs typeface="Noto Sans Arabic"/>
              </a:rPr>
              <a:t>ﺬِ</a:t>
            </a:r>
            <a:r>
              <a:rPr dirty="0" sz="4000" spc="570">
                <a:latin typeface="Noto Sans Arabic"/>
                <a:cs typeface="Noto Sans Arabic"/>
              </a:rPr>
              <a:t> </a:t>
            </a:r>
            <a:r>
              <a:rPr dirty="0" baseline="14583" sz="6000" spc="82">
                <a:latin typeface="Noto Sans Arabic"/>
                <a:cs typeface="Noto Sans Arabic"/>
              </a:rPr>
              <a:t>ﱠ</a:t>
            </a:r>
            <a:r>
              <a:rPr dirty="0" sz="4000" spc="55">
                <a:latin typeface="Noto Sans Arabic"/>
                <a:cs typeface="Noto Sans Arabic"/>
              </a:rPr>
              <a:t>ﻟا</a:t>
            </a:r>
            <a:r>
              <a:rPr dirty="0" sz="4000" spc="10">
                <a:latin typeface="Noto Sans Arabic"/>
                <a:cs typeface="Noto Sans Arabic"/>
              </a:rPr>
              <a:t> </a:t>
            </a:r>
            <a:r>
              <a:rPr dirty="0" sz="4000" spc="-1620">
                <a:latin typeface="Noto Sans Arabic"/>
                <a:cs typeface="Noto Sans Arabic"/>
              </a:rPr>
              <a:t>ﻮ</a:t>
            </a:r>
            <a:r>
              <a:rPr dirty="0" baseline="-6944" sz="6000" spc="-2429">
                <a:latin typeface="Noto Sans Arabic"/>
                <a:cs typeface="Noto Sans Arabic"/>
              </a:rPr>
              <a:t>َ</a:t>
            </a:r>
            <a:r>
              <a:rPr dirty="0" baseline="-6944" sz="6000" spc="862">
                <a:latin typeface="Noto Sans Arabic"/>
                <a:cs typeface="Noto Sans Arabic"/>
              </a:rPr>
              <a:t> </a:t>
            </a:r>
            <a:r>
              <a:rPr dirty="0" sz="4000" spc="-2060">
                <a:latin typeface="Noto Sans Arabic"/>
                <a:cs typeface="Noto Sans Arabic"/>
              </a:rPr>
              <a:t>ﻫُ</a:t>
            </a:r>
            <a:r>
              <a:rPr dirty="0" sz="4000" spc="-10">
                <a:latin typeface="Noto Sans Arabic"/>
                <a:cs typeface="Noto Sans Arabic"/>
              </a:rPr>
              <a:t>  </a:t>
            </a:r>
            <a:r>
              <a:rPr dirty="0" sz="4000" spc="-1570">
                <a:latin typeface="Noto Sans Arabic"/>
                <a:cs typeface="Noto Sans Arabic"/>
              </a:rPr>
              <a:t>و</a:t>
            </a:r>
            <a:endParaRPr sz="4000">
              <a:latin typeface="Noto Sans Arabic"/>
              <a:cs typeface="Noto Sans Arab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740876" y="0"/>
            <a:ext cx="13703300" cy="2240280"/>
          </a:xfrm>
          <a:custGeom>
            <a:avLst/>
            <a:gdLst/>
            <a:ahLst/>
            <a:cxnLst/>
            <a:rect l="l" t="t" r="r" b="b"/>
            <a:pathLst>
              <a:path w="13703300" h="2240280">
                <a:moveTo>
                  <a:pt x="0" y="2239732"/>
                </a:moveTo>
                <a:lnTo>
                  <a:pt x="0" y="35062"/>
                </a:lnTo>
                <a:lnTo>
                  <a:pt x="45505" y="0"/>
                </a:lnTo>
                <a:lnTo>
                  <a:pt x="2893567" y="0"/>
                </a:lnTo>
                <a:lnTo>
                  <a:pt x="0" y="2239732"/>
                </a:lnTo>
                <a:close/>
              </a:path>
              <a:path w="13703300" h="2240280">
                <a:moveTo>
                  <a:pt x="5404689" y="2239732"/>
                </a:moveTo>
                <a:lnTo>
                  <a:pt x="5404689" y="35062"/>
                </a:lnTo>
                <a:lnTo>
                  <a:pt x="5450195" y="0"/>
                </a:lnTo>
                <a:lnTo>
                  <a:pt x="8298257" y="0"/>
                </a:lnTo>
                <a:lnTo>
                  <a:pt x="5404689" y="2239732"/>
                </a:lnTo>
                <a:close/>
              </a:path>
              <a:path w="13703300" h="2240280">
                <a:moveTo>
                  <a:pt x="10809380" y="2239732"/>
                </a:moveTo>
                <a:lnTo>
                  <a:pt x="10809380" y="35062"/>
                </a:lnTo>
                <a:lnTo>
                  <a:pt x="10854886" y="0"/>
                </a:lnTo>
                <a:lnTo>
                  <a:pt x="13702947" y="0"/>
                </a:lnTo>
                <a:lnTo>
                  <a:pt x="10809380" y="2239732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67866" y="2048491"/>
            <a:ext cx="9060180" cy="157543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0150" spc="-170" b="1">
                <a:latin typeface="Lucida Sans"/>
                <a:cs typeface="Lucida Sans"/>
              </a:rPr>
              <a:t>Fungsi</a:t>
            </a:r>
            <a:r>
              <a:rPr dirty="0" sz="10150" spc="-630" b="1">
                <a:latin typeface="Lucida Sans"/>
                <a:cs typeface="Lucida Sans"/>
              </a:rPr>
              <a:t> </a:t>
            </a:r>
            <a:r>
              <a:rPr dirty="0" sz="10150" spc="85" b="1">
                <a:latin typeface="Lucida Sans"/>
                <a:cs typeface="Lucida Sans"/>
              </a:rPr>
              <a:t>Ijtihad</a:t>
            </a:r>
            <a:endParaRPr sz="10150">
              <a:latin typeface="Lucida Sans"/>
              <a:cs typeface="Lucida Sans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5"/>
              </a:spcBef>
            </a:pPr>
            <a:r>
              <a:rPr dirty="0"/>
              <a:t>Pada</a:t>
            </a:r>
            <a:r>
              <a:rPr dirty="0" spc="-340"/>
              <a:t> </a:t>
            </a:r>
            <a:r>
              <a:rPr dirty="0" spc="-85"/>
              <a:t>dasarnya</a:t>
            </a:r>
            <a:r>
              <a:rPr dirty="0" spc="-335"/>
              <a:t> </a:t>
            </a:r>
            <a:r>
              <a:rPr dirty="0" spc="-160"/>
              <a:t>Ijtihad</a:t>
            </a:r>
            <a:r>
              <a:rPr dirty="0" spc="-335"/>
              <a:t> </a:t>
            </a:r>
            <a:r>
              <a:rPr dirty="0" spc="-215"/>
              <a:t>memiliki</a:t>
            </a:r>
            <a:r>
              <a:rPr dirty="0" spc="-335"/>
              <a:t> </a:t>
            </a:r>
            <a:r>
              <a:rPr dirty="0" spc="-10"/>
              <a:t>fungsi </a:t>
            </a:r>
            <a:r>
              <a:rPr dirty="0" spc="-180"/>
              <a:t>untuk</a:t>
            </a:r>
            <a:r>
              <a:rPr dirty="0" spc="-400"/>
              <a:t> </a:t>
            </a:r>
            <a:r>
              <a:rPr dirty="0" spc="-75"/>
              <a:t>membantu</a:t>
            </a:r>
            <a:r>
              <a:rPr dirty="0" spc="-409"/>
              <a:t> </a:t>
            </a:r>
            <a:r>
              <a:rPr dirty="0" spc="-110"/>
              <a:t>manusia</a:t>
            </a:r>
            <a:r>
              <a:rPr dirty="0" spc="-405"/>
              <a:t> </a:t>
            </a:r>
            <a:r>
              <a:rPr dirty="0" spc="-10"/>
              <a:t>dalam </a:t>
            </a:r>
            <a:r>
              <a:rPr dirty="0" spc="-100"/>
              <a:t>menemukan</a:t>
            </a:r>
            <a:r>
              <a:rPr dirty="0" spc="-400"/>
              <a:t> </a:t>
            </a:r>
            <a:r>
              <a:rPr dirty="0" spc="-210"/>
              <a:t>solusi</a:t>
            </a:r>
            <a:r>
              <a:rPr dirty="0" spc="-400"/>
              <a:t> </a:t>
            </a:r>
            <a:r>
              <a:rPr dirty="0" spc="-160"/>
              <a:t>hukum</a:t>
            </a:r>
            <a:r>
              <a:rPr dirty="0" spc="-395"/>
              <a:t> </a:t>
            </a:r>
            <a:r>
              <a:rPr dirty="0" spc="-90"/>
              <a:t>atas</a:t>
            </a:r>
            <a:r>
              <a:rPr dirty="0" spc="-400"/>
              <a:t> </a:t>
            </a:r>
            <a:r>
              <a:rPr dirty="0" spc="-20"/>
              <a:t>suatu </a:t>
            </a:r>
            <a:r>
              <a:rPr dirty="0" spc="-95"/>
              <a:t>masalah</a:t>
            </a:r>
            <a:r>
              <a:rPr dirty="0" spc="-459"/>
              <a:t> </a:t>
            </a:r>
            <a:r>
              <a:rPr dirty="0" spc="-210"/>
              <a:t>yang</a:t>
            </a:r>
            <a:r>
              <a:rPr dirty="0" spc="-400"/>
              <a:t> </a:t>
            </a:r>
            <a:r>
              <a:rPr dirty="0" spc="-105"/>
              <a:t>belum</a:t>
            </a:r>
            <a:r>
              <a:rPr dirty="0" spc="-450"/>
              <a:t> </a:t>
            </a:r>
            <a:r>
              <a:rPr dirty="0"/>
              <a:t>ada</a:t>
            </a:r>
            <a:r>
              <a:rPr dirty="0" spc="-445"/>
              <a:t> </a:t>
            </a:r>
            <a:r>
              <a:rPr dirty="0" spc="-150"/>
              <a:t>dalilnya</a:t>
            </a:r>
            <a:r>
              <a:rPr dirty="0" spc="-400"/>
              <a:t> </a:t>
            </a:r>
            <a:r>
              <a:rPr dirty="0" spc="-25"/>
              <a:t>di </a:t>
            </a:r>
            <a:r>
              <a:rPr dirty="0" spc="-85"/>
              <a:t>dalam</a:t>
            </a:r>
            <a:r>
              <a:rPr dirty="0" spc="-465"/>
              <a:t> </a:t>
            </a:r>
            <a:r>
              <a:rPr dirty="0" spc="-254"/>
              <a:t>Al-</a:t>
            </a:r>
            <a:r>
              <a:rPr dirty="0" spc="-60"/>
              <a:t>quran</a:t>
            </a:r>
            <a:r>
              <a:rPr dirty="0" spc="-459"/>
              <a:t> </a:t>
            </a:r>
            <a:r>
              <a:rPr dirty="0" spc="-45"/>
              <a:t>dan</a:t>
            </a:r>
            <a:r>
              <a:rPr dirty="0" spc="-459"/>
              <a:t> </a:t>
            </a:r>
            <a:r>
              <a:rPr dirty="0" spc="-10"/>
              <a:t>hadits.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54AB4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9281400" y="0"/>
            <a:ext cx="9044940" cy="4338955"/>
            <a:chOff x="9281400" y="0"/>
            <a:chExt cx="9044940" cy="4338955"/>
          </a:xfrm>
        </p:grpSpPr>
        <p:sp>
          <p:nvSpPr>
            <p:cNvPr id="4" name="object 4" descr=""/>
            <p:cNvSpPr/>
            <p:nvPr/>
          </p:nvSpPr>
          <p:spPr>
            <a:xfrm>
              <a:off x="9319141" y="0"/>
              <a:ext cx="8969375" cy="4266565"/>
            </a:xfrm>
            <a:custGeom>
              <a:avLst/>
              <a:gdLst/>
              <a:ahLst/>
              <a:cxnLst/>
              <a:rect l="l" t="t" r="r" b="b"/>
              <a:pathLst>
                <a:path w="8969375" h="4266565">
                  <a:moveTo>
                    <a:pt x="394439" y="4265754"/>
                  </a:moveTo>
                  <a:lnTo>
                    <a:pt x="351040" y="4266203"/>
                  </a:lnTo>
                  <a:lnTo>
                    <a:pt x="308475" y="4258874"/>
                  </a:lnTo>
                  <a:lnTo>
                    <a:pt x="267719" y="4243759"/>
                  </a:lnTo>
                  <a:lnTo>
                    <a:pt x="229746" y="4220846"/>
                  </a:lnTo>
                  <a:lnTo>
                    <a:pt x="193312" y="4187117"/>
                  </a:lnTo>
                  <a:lnTo>
                    <a:pt x="171439" y="4151333"/>
                  </a:lnTo>
                  <a:lnTo>
                    <a:pt x="164130" y="4114622"/>
                  </a:lnTo>
                  <a:lnTo>
                    <a:pt x="171383" y="4078107"/>
                  </a:lnTo>
                  <a:lnTo>
                    <a:pt x="193202" y="4042915"/>
                  </a:lnTo>
                  <a:lnTo>
                    <a:pt x="229586" y="4010172"/>
                  </a:lnTo>
                  <a:lnTo>
                    <a:pt x="269639" y="3986447"/>
                  </a:lnTo>
                  <a:lnTo>
                    <a:pt x="311782" y="3970471"/>
                  </a:lnTo>
                  <a:lnTo>
                    <a:pt x="355040" y="3962254"/>
                  </a:lnTo>
                  <a:lnTo>
                    <a:pt x="398439" y="3961805"/>
                  </a:lnTo>
                  <a:lnTo>
                    <a:pt x="441004" y="3969133"/>
                  </a:lnTo>
                  <a:lnTo>
                    <a:pt x="481760" y="3984249"/>
                  </a:lnTo>
                  <a:lnTo>
                    <a:pt x="519733" y="4007162"/>
                  </a:lnTo>
                  <a:lnTo>
                    <a:pt x="556168" y="4040900"/>
                  </a:lnTo>
                  <a:lnTo>
                    <a:pt x="578040" y="4076686"/>
                  </a:lnTo>
                  <a:lnTo>
                    <a:pt x="585350" y="4113396"/>
                  </a:lnTo>
                  <a:lnTo>
                    <a:pt x="578096" y="4149907"/>
                  </a:lnTo>
                  <a:lnTo>
                    <a:pt x="556277" y="4185095"/>
                  </a:lnTo>
                  <a:lnTo>
                    <a:pt x="519893" y="4217837"/>
                  </a:lnTo>
                  <a:lnTo>
                    <a:pt x="479841" y="4241561"/>
                  </a:lnTo>
                  <a:lnTo>
                    <a:pt x="437698" y="4257536"/>
                  </a:lnTo>
                  <a:lnTo>
                    <a:pt x="394439" y="4265754"/>
                  </a:lnTo>
                  <a:close/>
                </a:path>
                <a:path w="8969375" h="4266565">
                  <a:moveTo>
                    <a:pt x="1037543" y="3965828"/>
                  </a:moveTo>
                  <a:lnTo>
                    <a:pt x="992190" y="3965561"/>
                  </a:lnTo>
                  <a:lnTo>
                    <a:pt x="945888" y="3960752"/>
                  </a:lnTo>
                  <a:lnTo>
                    <a:pt x="899017" y="3951118"/>
                  </a:lnTo>
                  <a:lnTo>
                    <a:pt x="851952" y="3936375"/>
                  </a:lnTo>
                  <a:lnTo>
                    <a:pt x="808679" y="3916975"/>
                  </a:lnTo>
                  <a:lnTo>
                    <a:pt x="771540" y="3893456"/>
                  </a:lnTo>
                  <a:lnTo>
                    <a:pt x="740540" y="3866439"/>
                  </a:lnTo>
                  <a:lnTo>
                    <a:pt x="715683" y="3836546"/>
                  </a:lnTo>
                  <a:lnTo>
                    <a:pt x="684414" y="3770609"/>
                  </a:lnTo>
                  <a:lnTo>
                    <a:pt x="677769" y="3700607"/>
                  </a:lnTo>
                  <a:lnTo>
                    <a:pt x="683690" y="3665634"/>
                  </a:lnTo>
                  <a:lnTo>
                    <a:pt x="714043" y="3598843"/>
                  </a:lnTo>
                  <a:lnTo>
                    <a:pt x="738483" y="3568266"/>
                  </a:lnTo>
                  <a:lnTo>
                    <a:pt x="769105" y="3540396"/>
                  </a:lnTo>
                  <a:lnTo>
                    <a:pt x="805912" y="3515853"/>
                  </a:lnTo>
                  <a:lnTo>
                    <a:pt x="848909" y="3495257"/>
                  </a:lnTo>
                  <a:lnTo>
                    <a:pt x="897150" y="3479007"/>
                  </a:lnTo>
                  <a:lnTo>
                    <a:pt x="946621" y="3468034"/>
                  </a:lnTo>
                  <a:lnTo>
                    <a:pt x="996577" y="3462199"/>
                  </a:lnTo>
                  <a:lnTo>
                    <a:pt x="1046273" y="3461363"/>
                  </a:lnTo>
                  <a:lnTo>
                    <a:pt x="1094961" y="3465387"/>
                  </a:lnTo>
                  <a:lnTo>
                    <a:pt x="1141898" y="3474132"/>
                  </a:lnTo>
                  <a:lnTo>
                    <a:pt x="1186336" y="3487460"/>
                  </a:lnTo>
                  <a:lnTo>
                    <a:pt x="1227531" y="3505231"/>
                  </a:lnTo>
                  <a:lnTo>
                    <a:pt x="1264737" y="3527308"/>
                  </a:lnTo>
                  <a:lnTo>
                    <a:pt x="1297208" y="3553551"/>
                  </a:lnTo>
                  <a:lnTo>
                    <a:pt x="1324199" y="3583821"/>
                  </a:lnTo>
                  <a:lnTo>
                    <a:pt x="1345683" y="3617657"/>
                  </a:lnTo>
                  <a:lnTo>
                    <a:pt x="1367955" y="3685030"/>
                  </a:lnTo>
                  <a:lnTo>
                    <a:pt x="1369502" y="3718001"/>
                  </a:lnTo>
                  <a:lnTo>
                    <a:pt x="1365162" y="3750116"/>
                  </a:lnTo>
                  <a:lnTo>
                    <a:pt x="1340342" y="3810645"/>
                  </a:lnTo>
                  <a:lnTo>
                    <a:pt x="1296535" y="3864351"/>
                  </a:lnTo>
                  <a:lnTo>
                    <a:pt x="1236777" y="3908963"/>
                  </a:lnTo>
                  <a:lnTo>
                    <a:pt x="1201867" y="3927151"/>
                  </a:lnTo>
                  <a:lnTo>
                    <a:pt x="1164108" y="3942215"/>
                  </a:lnTo>
                  <a:lnTo>
                    <a:pt x="1123882" y="3953871"/>
                  </a:lnTo>
                  <a:lnTo>
                    <a:pt x="1081566" y="3961837"/>
                  </a:lnTo>
                  <a:lnTo>
                    <a:pt x="1037543" y="3965828"/>
                  </a:lnTo>
                  <a:close/>
                </a:path>
                <a:path w="8969375" h="4266565">
                  <a:moveTo>
                    <a:pt x="4339204" y="2915297"/>
                  </a:moveTo>
                  <a:lnTo>
                    <a:pt x="3559607" y="2931713"/>
                  </a:lnTo>
                  <a:lnTo>
                    <a:pt x="3459591" y="2908547"/>
                  </a:lnTo>
                  <a:lnTo>
                    <a:pt x="3410418" y="2909583"/>
                  </a:lnTo>
                  <a:lnTo>
                    <a:pt x="3076775" y="2828157"/>
                  </a:lnTo>
                  <a:lnTo>
                    <a:pt x="3030855" y="2803852"/>
                  </a:lnTo>
                  <a:lnTo>
                    <a:pt x="2941248" y="2780467"/>
                  </a:lnTo>
                  <a:lnTo>
                    <a:pt x="2897068" y="2756125"/>
                  </a:lnTo>
                  <a:lnTo>
                    <a:pt x="2853773" y="2744401"/>
                  </a:lnTo>
                  <a:lnTo>
                    <a:pt x="2810851" y="2720033"/>
                  </a:lnTo>
                  <a:lnTo>
                    <a:pt x="2768852" y="2708281"/>
                  </a:lnTo>
                  <a:lnTo>
                    <a:pt x="2727265" y="2683885"/>
                  </a:lnTo>
                  <a:lnTo>
                    <a:pt x="2686375" y="2659475"/>
                  </a:lnTo>
                  <a:lnTo>
                    <a:pt x="2646200" y="2635049"/>
                  </a:lnTo>
                  <a:lnTo>
                    <a:pt x="2607028" y="2623238"/>
                  </a:lnTo>
                  <a:lnTo>
                    <a:pt x="2568344" y="2598780"/>
                  </a:lnTo>
                  <a:lnTo>
                    <a:pt x="2530435" y="2574307"/>
                  </a:lnTo>
                  <a:lnTo>
                    <a:pt x="2493320" y="2549816"/>
                  </a:lnTo>
                  <a:lnTo>
                    <a:pt x="2457018" y="2525309"/>
                  </a:lnTo>
                  <a:lnTo>
                    <a:pt x="2421549" y="2500784"/>
                  </a:lnTo>
                  <a:lnTo>
                    <a:pt x="2386933" y="2476241"/>
                  </a:lnTo>
                  <a:lnTo>
                    <a:pt x="2352922" y="2439050"/>
                  </a:lnTo>
                  <a:lnTo>
                    <a:pt x="2320069" y="2414470"/>
                  </a:lnTo>
                  <a:lnTo>
                    <a:pt x="2288126" y="2389870"/>
                  </a:lnTo>
                  <a:lnTo>
                    <a:pt x="2256847" y="2352621"/>
                  </a:lnTo>
                  <a:lnTo>
                    <a:pt x="2226783" y="2327982"/>
                  </a:lnTo>
                  <a:lnTo>
                    <a:pt x="2197689" y="2303323"/>
                  </a:lnTo>
                  <a:lnTo>
                    <a:pt x="2169317" y="2266013"/>
                  </a:lnTo>
                  <a:lnTo>
                    <a:pt x="2142219" y="2241312"/>
                  </a:lnTo>
                  <a:lnTo>
                    <a:pt x="2115882" y="2203958"/>
                  </a:lnTo>
                  <a:lnTo>
                    <a:pt x="2090592" y="2166583"/>
                  </a:lnTo>
                  <a:lnTo>
                    <a:pt x="2066634" y="2141816"/>
                  </a:lnTo>
                  <a:lnTo>
                    <a:pt x="2043496" y="2104395"/>
                  </a:lnTo>
                  <a:lnTo>
                    <a:pt x="2021463" y="2066952"/>
                  </a:lnTo>
                  <a:lnTo>
                    <a:pt x="2000554" y="2029484"/>
                  </a:lnTo>
                  <a:lnTo>
                    <a:pt x="1981056" y="2004623"/>
                  </a:lnTo>
                  <a:lnTo>
                    <a:pt x="1962454" y="1967107"/>
                  </a:lnTo>
                  <a:lnTo>
                    <a:pt x="1945036" y="1929566"/>
                  </a:lnTo>
                  <a:lnTo>
                    <a:pt x="1928820" y="1891999"/>
                  </a:lnTo>
                  <a:lnTo>
                    <a:pt x="1913826" y="1854407"/>
                  </a:lnTo>
                  <a:lnTo>
                    <a:pt x="1884864" y="1779202"/>
                  </a:lnTo>
                  <a:lnTo>
                    <a:pt x="1859029" y="1741838"/>
                  </a:lnTo>
                  <a:lnTo>
                    <a:pt x="1835197" y="1704432"/>
                  </a:lnTo>
                  <a:lnTo>
                    <a:pt x="1111169" y="1719678"/>
                  </a:lnTo>
                  <a:lnTo>
                    <a:pt x="966212" y="1684823"/>
                  </a:lnTo>
                  <a:lnTo>
                    <a:pt x="782674" y="1638144"/>
                  </a:lnTo>
                  <a:lnTo>
                    <a:pt x="738168" y="1613809"/>
                  </a:lnTo>
                  <a:lnTo>
                    <a:pt x="694556" y="1602092"/>
                  </a:lnTo>
                  <a:lnTo>
                    <a:pt x="608631" y="1553357"/>
                  </a:lnTo>
                  <a:lnTo>
                    <a:pt x="566821" y="1541602"/>
                  </a:lnTo>
                  <a:lnTo>
                    <a:pt x="484371" y="1492794"/>
                  </a:lnTo>
                  <a:lnTo>
                    <a:pt x="443702" y="1455743"/>
                  </a:lnTo>
                  <a:lnTo>
                    <a:pt x="403829" y="1431311"/>
                  </a:lnTo>
                  <a:lnTo>
                    <a:pt x="354789" y="1394436"/>
                  </a:lnTo>
                  <a:lnTo>
                    <a:pt x="310525" y="1357460"/>
                  </a:lnTo>
                  <a:lnTo>
                    <a:pt x="270593" y="1320393"/>
                  </a:lnTo>
                  <a:lnTo>
                    <a:pt x="234812" y="1295875"/>
                  </a:lnTo>
                  <a:lnTo>
                    <a:pt x="202204" y="1258653"/>
                  </a:lnTo>
                  <a:lnTo>
                    <a:pt x="172592" y="1221369"/>
                  </a:lnTo>
                  <a:lnTo>
                    <a:pt x="145529" y="1184031"/>
                  </a:lnTo>
                  <a:lnTo>
                    <a:pt x="120569" y="1146649"/>
                  </a:lnTo>
                  <a:lnTo>
                    <a:pt x="97268" y="1109232"/>
                  </a:lnTo>
                  <a:lnTo>
                    <a:pt x="74913" y="1059159"/>
                  </a:lnTo>
                  <a:lnTo>
                    <a:pt x="53326" y="1009070"/>
                  </a:lnTo>
                  <a:lnTo>
                    <a:pt x="37336" y="971499"/>
                  </a:lnTo>
                  <a:lnTo>
                    <a:pt x="24296" y="933866"/>
                  </a:lnTo>
                  <a:lnTo>
                    <a:pt x="13898" y="883541"/>
                  </a:lnTo>
                  <a:lnTo>
                    <a:pt x="6631" y="845786"/>
                  </a:lnTo>
                  <a:lnTo>
                    <a:pt x="1924" y="795342"/>
                  </a:lnTo>
                  <a:lnTo>
                    <a:pt x="0" y="744839"/>
                  </a:lnTo>
                  <a:lnTo>
                    <a:pt x="816" y="694278"/>
                  </a:lnTo>
                  <a:lnTo>
                    <a:pt x="4333" y="643660"/>
                  </a:lnTo>
                  <a:lnTo>
                    <a:pt x="10773" y="605617"/>
                  </a:lnTo>
                  <a:lnTo>
                    <a:pt x="19564" y="554888"/>
                  </a:lnTo>
                  <a:lnTo>
                    <a:pt x="30930" y="504105"/>
                  </a:lnTo>
                  <a:lnTo>
                    <a:pt x="44828" y="453268"/>
                  </a:lnTo>
                  <a:lnTo>
                    <a:pt x="61484" y="415010"/>
                  </a:lnTo>
                  <a:lnTo>
                    <a:pt x="80324" y="364069"/>
                  </a:lnTo>
                  <a:lnTo>
                    <a:pt x="101838" y="325709"/>
                  </a:lnTo>
                  <a:lnTo>
                    <a:pt x="125718" y="287298"/>
                  </a:lnTo>
                  <a:lnTo>
                    <a:pt x="151923" y="248838"/>
                  </a:lnTo>
                  <a:lnTo>
                    <a:pt x="180412" y="210331"/>
                  </a:lnTo>
                  <a:lnTo>
                    <a:pt x="206495" y="171874"/>
                  </a:lnTo>
                  <a:lnTo>
                    <a:pt x="236786" y="145964"/>
                  </a:lnTo>
                  <a:lnTo>
                    <a:pt x="270283" y="107351"/>
                  </a:lnTo>
                  <a:lnTo>
                    <a:pt x="307051" y="81305"/>
                  </a:lnTo>
                  <a:lnTo>
                    <a:pt x="346089" y="42575"/>
                  </a:lnTo>
                  <a:lnTo>
                    <a:pt x="387461" y="16432"/>
                  </a:lnTo>
                  <a:lnTo>
                    <a:pt x="411581" y="3288"/>
                  </a:lnTo>
                  <a:lnTo>
                    <a:pt x="8968787" y="0"/>
                  </a:lnTo>
                  <a:lnTo>
                    <a:pt x="8968640" y="2059658"/>
                  </a:lnTo>
                  <a:lnTo>
                    <a:pt x="8949648" y="2085330"/>
                  </a:lnTo>
                  <a:lnTo>
                    <a:pt x="8922391" y="2123811"/>
                  </a:lnTo>
                  <a:lnTo>
                    <a:pt x="8894011" y="2149681"/>
                  </a:lnTo>
                  <a:lnTo>
                    <a:pt x="8865053" y="2188198"/>
                  </a:lnTo>
                  <a:lnTo>
                    <a:pt x="8834997" y="2214103"/>
                  </a:lnTo>
                  <a:lnTo>
                    <a:pt x="8804388" y="2252655"/>
                  </a:lnTo>
                  <a:lnTo>
                    <a:pt x="8772705" y="2278594"/>
                  </a:lnTo>
                  <a:lnTo>
                    <a:pt x="8740227" y="2304550"/>
                  </a:lnTo>
                  <a:lnTo>
                    <a:pt x="8707233" y="2343153"/>
                  </a:lnTo>
                  <a:lnTo>
                    <a:pt x="8673203" y="2369141"/>
                  </a:lnTo>
                  <a:lnTo>
                    <a:pt x="8638415" y="2395146"/>
                  </a:lnTo>
                  <a:lnTo>
                    <a:pt x="8602882" y="2421166"/>
                  </a:lnTo>
                  <a:lnTo>
                    <a:pt x="8566617" y="2447201"/>
                  </a:lnTo>
                  <a:lnTo>
                    <a:pt x="8529631" y="2473252"/>
                  </a:lnTo>
                  <a:lnTo>
                    <a:pt x="8491937" y="2499317"/>
                  </a:lnTo>
                  <a:lnTo>
                    <a:pt x="8453548" y="2525398"/>
                  </a:lnTo>
                  <a:lnTo>
                    <a:pt x="8414476" y="2551492"/>
                  </a:lnTo>
                  <a:lnTo>
                    <a:pt x="8374733" y="2577601"/>
                  </a:lnTo>
                  <a:lnTo>
                    <a:pt x="5159213" y="2657947"/>
                  </a:lnTo>
                  <a:lnTo>
                    <a:pt x="4882120" y="2764869"/>
                  </a:lnTo>
                  <a:lnTo>
                    <a:pt x="4834438" y="2778509"/>
                  </a:lnTo>
                  <a:lnTo>
                    <a:pt x="4783704" y="2792213"/>
                  </a:lnTo>
                  <a:lnTo>
                    <a:pt x="4731219" y="2818590"/>
                  </a:lnTo>
                  <a:lnTo>
                    <a:pt x="4571202" y="2859868"/>
                  </a:lnTo>
                  <a:lnTo>
                    <a:pt x="4520723" y="2873567"/>
                  </a:lnTo>
                  <a:lnTo>
                    <a:pt x="4473397" y="2887199"/>
                  </a:lnTo>
                  <a:lnTo>
                    <a:pt x="4430259" y="2900743"/>
                  </a:lnTo>
                  <a:lnTo>
                    <a:pt x="4392078" y="2901547"/>
                  </a:lnTo>
                  <a:lnTo>
                    <a:pt x="4339204" y="2915297"/>
                  </a:lnTo>
                  <a:close/>
                </a:path>
                <a:path w="8969375" h="4266565">
                  <a:moveTo>
                    <a:pt x="1713815" y="1719624"/>
                  </a:moveTo>
                  <a:lnTo>
                    <a:pt x="1211232" y="1730207"/>
                  </a:lnTo>
                  <a:lnTo>
                    <a:pt x="1160689" y="1718635"/>
                  </a:lnTo>
                  <a:lnTo>
                    <a:pt x="1759993" y="1706016"/>
                  </a:lnTo>
                  <a:lnTo>
                    <a:pt x="1713815" y="1719624"/>
                  </a:lnTo>
                  <a:close/>
                </a:path>
                <a:path w="8969375" h="4266565">
                  <a:moveTo>
                    <a:pt x="1474741" y="1737294"/>
                  </a:moveTo>
                  <a:lnTo>
                    <a:pt x="1367015" y="1739563"/>
                  </a:lnTo>
                  <a:lnTo>
                    <a:pt x="1314115" y="1728041"/>
                  </a:lnTo>
                  <a:lnTo>
                    <a:pt x="1529595" y="1723503"/>
                  </a:lnTo>
                  <a:lnTo>
                    <a:pt x="1474741" y="1737294"/>
                  </a:lnTo>
                  <a:close/>
                </a:path>
                <a:path w="8969375" h="4266565">
                  <a:moveTo>
                    <a:pt x="2120298" y="3530637"/>
                  </a:moveTo>
                  <a:lnTo>
                    <a:pt x="1876965" y="3535761"/>
                  </a:lnTo>
                  <a:lnTo>
                    <a:pt x="1734880" y="3500845"/>
                  </a:lnTo>
                  <a:lnTo>
                    <a:pt x="1683126" y="3476663"/>
                  </a:lnTo>
                  <a:lnTo>
                    <a:pt x="1635243" y="3452400"/>
                  </a:lnTo>
                  <a:lnTo>
                    <a:pt x="1591346" y="3428052"/>
                  </a:lnTo>
                  <a:lnTo>
                    <a:pt x="1551283" y="3390988"/>
                  </a:lnTo>
                  <a:lnTo>
                    <a:pt x="1515698" y="3366466"/>
                  </a:lnTo>
                  <a:lnTo>
                    <a:pt x="1484174" y="3329222"/>
                  </a:lnTo>
                  <a:lnTo>
                    <a:pt x="1457091" y="3291884"/>
                  </a:lnTo>
                  <a:lnTo>
                    <a:pt x="1434827" y="3267081"/>
                  </a:lnTo>
                  <a:lnTo>
                    <a:pt x="1416964" y="3229550"/>
                  </a:lnTo>
                  <a:lnTo>
                    <a:pt x="1403617" y="3179287"/>
                  </a:lnTo>
                  <a:lnTo>
                    <a:pt x="1395430" y="3141552"/>
                  </a:lnTo>
                  <a:lnTo>
                    <a:pt x="1392252" y="3103711"/>
                  </a:lnTo>
                  <a:lnTo>
                    <a:pt x="1394196" y="3065762"/>
                  </a:lnTo>
                  <a:lnTo>
                    <a:pt x="1401375" y="3027703"/>
                  </a:lnTo>
                  <a:lnTo>
                    <a:pt x="1413903" y="2989531"/>
                  </a:lnTo>
                  <a:lnTo>
                    <a:pt x="1431894" y="2951245"/>
                  </a:lnTo>
                  <a:lnTo>
                    <a:pt x="1455461" y="2912841"/>
                  </a:lnTo>
                  <a:lnTo>
                    <a:pt x="1481740" y="2874380"/>
                  </a:lnTo>
                  <a:lnTo>
                    <a:pt x="1511457" y="2848482"/>
                  </a:lnTo>
                  <a:lnTo>
                    <a:pt x="1543832" y="2809893"/>
                  </a:lnTo>
                  <a:lnTo>
                    <a:pt x="1579147" y="2783877"/>
                  </a:lnTo>
                  <a:lnTo>
                    <a:pt x="1616888" y="2757811"/>
                  </a:lnTo>
                  <a:lnTo>
                    <a:pt x="1657072" y="2744328"/>
                  </a:lnTo>
                  <a:lnTo>
                    <a:pt x="1698919" y="2718175"/>
                  </a:lnTo>
                  <a:lnTo>
                    <a:pt x="1742712" y="2704617"/>
                  </a:lnTo>
                  <a:lnTo>
                    <a:pt x="1881683" y="2663783"/>
                  </a:lnTo>
                  <a:lnTo>
                    <a:pt x="2125017" y="2658659"/>
                  </a:lnTo>
                  <a:lnTo>
                    <a:pt x="2220716" y="2681916"/>
                  </a:lnTo>
                  <a:lnTo>
                    <a:pt x="2267372" y="2706205"/>
                  </a:lnTo>
                  <a:lnTo>
                    <a:pt x="2318861" y="2717757"/>
                  </a:lnTo>
                  <a:lnTo>
                    <a:pt x="2366743" y="2742021"/>
                  </a:lnTo>
                  <a:lnTo>
                    <a:pt x="2410640" y="2766368"/>
                  </a:lnTo>
                  <a:lnTo>
                    <a:pt x="2450704" y="2803432"/>
                  </a:lnTo>
                  <a:lnTo>
                    <a:pt x="2486288" y="2827955"/>
                  </a:lnTo>
                  <a:lnTo>
                    <a:pt x="2517812" y="2865199"/>
                  </a:lnTo>
                  <a:lnTo>
                    <a:pt x="2544896" y="2902536"/>
                  </a:lnTo>
                  <a:lnTo>
                    <a:pt x="2567426" y="2939970"/>
                  </a:lnTo>
                  <a:lnTo>
                    <a:pt x="2585288" y="2977501"/>
                  </a:lnTo>
                  <a:lnTo>
                    <a:pt x="2598369" y="3015134"/>
                  </a:lnTo>
                  <a:lnTo>
                    <a:pt x="2606556" y="3052869"/>
                  </a:lnTo>
                  <a:lnTo>
                    <a:pt x="2609734" y="3090710"/>
                  </a:lnTo>
                  <a:lnTo>
                    <a:pt x="2607791" y="3128658"/>
                  </a:lnTo>
                  <a:lnTo>
                    <a:pt x="2600612" y="3166717"/>
                  </a:lnTo>
                  <a:lnTo>
                    <a:pt x="2588083" y="3204889"/>
                  </a:lnTo>
                  <a:lnTo>
                    <a:pt x="2570092" y="3243176"/>
                  </a:lnTo>
                  <a:lnTo>
                    <a:pt x="2546525" y="3281580"/>
                  </a:lnTo>
                  <a:lnTo>
                    <a:pt x="2520246" y="3320041"/>
                  </a:lnTo>
                  <a:lnTo>
                    <a:pt x="2490795" y="3358569"/>
                  </a:lnTo>
                  <a:lnTo>
                    <a:pt x="2458154" y="3384528"/>
                  </a:lnTo>
                  <a:lnTo>
                    <a:pt x="2422838" y="3410543"/>
                  </a:lnTo>
                  <a:lnTo>
                    <a:pt x="2385097" y="3436610"/>
                  </a:lnTo>
                  <a:lnTo>
                    <a:pt x="2345178" y="3462722"/>
                  </a:lnTo>
                  <a:lnTo>
                    <a:pt x="2303064" y="3476245"/>
                  </a:lnTo>
                  <a:lnTo>
                    <a:pt x="2214046" y="3503391"/>
                  </a:lnTo>
                  <a:lnTo>
                    <a:pt x="2120298" y="3530637"/>
                  </a:lnTo>
                  <a:close/>
                </a:path>
                <a:path w="8969375" h="4266565">
                  <a:moveTo>
                    <a:pt x="7247175" y="2980422"/>
                  </a:moveTo>
                  <a:lnTo>
                    <a:pt x="6274121" y="3000912"/>
                  </a:lnTo>
                  <a:lnTo>
                    <a:pt x="6215962" y="2989500"/>
                  </a:lnTo>
                  <a:lnTo>
                    <a:pt x="6105462" y="2966555"/>
                  </a:lnTo>
                  <a:lnTo>
                    <a:pt x="6053098" y="2967658"/>
                  </a:lnTo>
                  <a:lnTo>
                    <a:pt x="6002024" y="2956098"/>
                  </a:lnTo>
                  <a:lnTo>
                    <a:pt x="5856698" y="2921250"/>
                  </a:lnTo>
                  <a:lnTo>
                    <a:pt x="5675992" y="2874512"/>
                  </a:lnTo>
                  <a:lnTo>
                    <a:pt x="5631925" y="2850168"/>
                  </a:lnTo>
                  <a:lnTo>
                    <a:pt x="5544965" y="2826727"/>
                  </a:lnTo>
                  <a:lnTo>
                    <a:pt x="5501254" y="2802376"/>
                  </a:lnTo>
                  <a:lnTo>
                    <a:pt x="5457641" y="2790658"/>
                  </a:lnTo>
                  <a:lnTo>
                    <a:pt x="5413450" y="2766317"/>
                  </a:lnTo>
                  <a:lnTo>
                    <a:pt x="5369069" y="2754615"/>
                  </a:lnTo>
                  <a:lnTo>
                    <a:pt x="5323822" y="2730296"/>
                  </a:lnTo>
                  <a:lnTo>
                    <a:pt x="5159213" y="2657947"/>
                  </a:lnTo>
                  <a:lnTo>
                    <a:pt x="8354532" y="2590662"/>
                  </a:lnTo>
                  <a:lnTo>
                    <a:pt x="8293284" y="2629860"/>
                  </a:lnTo>
                  <a:lnTo>
                    <a:pt x="8251337" y="2643379"/>
                  </a:lnTo>
                  <a:lnTo>
                    <a:pt x="8166125" y="2695717"/>
                  </a:lnTo>
                  <a:lnTo>
                    <a:pt x="8122353" y="2709275"/>
                  </a:lnTo>
                  <a:lnTo>
                    <a:pt x="8078262" y="2735475"/>
                  </a:lnTo>
                  <a:lnTo>
                    <a:pt x="8033335" y="2749057"/>
                  </a:lnTo>
                  <a:lnTo>
                    <a:pt x="7988114" y="2775281"/>
                  </a:lnTo>
                  <a:lnTo>
                    <a:pt x="7942081" y="2788886"/>
                  </a:lnTo>
                  <a:lnTo>
                    <a:pt x="7895779" y="2815133"/>
                  </a:lnTo>
                  <a:lnTo>
                    <a:pt x="7505499" y="2924439"/>
                  </a:lnTo>
                  <a:lnTo>
                    <a:pt x="7351832" y="2965582"/>
                  </a:lnTo>
                  <a:lnTo>
                    <a:pt x="7299557" y="2966683"/>
                  </a:lnTo>
                  <a:lnTo>
                    <a:pt x="7247175" y="2980422"/>
                  </a:lnTo>
                  <a:close/>
                </a:path>
                <a:path w="8969375" h="4266565">
                  <a:moveTo>
                    <a:pt x="4233375" y="2930161"/>
                  </a:moveTo>
                  <a:lnTo>
                    <a:pt x="3660744" y="2942219"/>
                  </a:lnTo>
                  <a:lnTo>
                    <a:pt x="3609879" y="2930654"/>
                  </a:lnTo>
                  <a:lnTo>
                    <a:pt x="4286119" y="2916414"/>
                  </a:lnTo>
                  <a:lnTo>
                    <a:pt x="4233375" y="2930161"/>
                  </a:lnTo>
                  <a:close/>
                </a:path>
                <a:path w="8969375" h="4266565">
                  <a:moveTo>
                    <a:pt x="4075252" y="2946127"/>
                  </a:moveTo>
                  <a:lnTo>
                    <a:pt x="3814576" y="2951616"/>
                  </a:lnTo>
                  <a:lnTo>
                    <a:pt x="3762846" y="2940069"/>
                  </a:lnTo>
                  <a:lnTo>
                    <a:pt x="4127656" y="2932387"/>
                  </a:lnTo>
                  <a:lnTo>
                    <a:pt x="4075252" y="2946127"/>
                  </a:lnTo>
                  <a:close/>
                </a:path>
                <a:path w="8969375" h="4266565">
                  <a:moveTo>
                    <a:pt x="7141076" y="2995292"/>
                  </a:moveTo>
                  <a:lnTo>
                    <a:pt x="6396127" y="3010979"/>
                  </a:lnTo>
                  <a:lnTo>
                    <a:pt x="6350308" y="2999307"/>
                  </a:lnTo>
                  <a:lnTo>
                    <a:pt x="7194167" y="2981538"/>
                  </a:lnTo>
                  <a:lnTo>
                    <a:pt x="7141076" y="2995292"/>
                  </a:lnTo>
                  <a:close/>
                </a:path>
                <a:path w="8969375" h="4266565">
                  <a:moveTo>
                    <a:pt x="6979309" y="3011334"/>
                  </a:moveTo>
                  <a:lnTo>
                    <a:pt x="6550600" y="3020362"/>
                  </a:lnTo>
                  <a:lnTo>
                    <a:pt x="6497026" y="3008854"/>
                  </a:lnTo>
                  <a:lnTo>
                    <a:pt x="7033369" y="2997560"/>
                  </a:lnTo>
                  <a:lnTo>
                    <a:pt x="6979309" y="3011334"/>
                  </a:lnTo>
                  <a:close/>
                </a:path>
                <a:path w="8969375" h="4266565">
                  <a:moveTo>
                    <a:pt x="2023545" y="3545311"/>
                  </a:moveTo>
                  <a:lnTo>
                    <a:pt x="1974629" y="3546341"/>
                  </a:lnTo>
                  <a:lnTo>
                    <a:pt x="1925509" y="3534739"/>
                  </a:lnTo>
                  <a:lnTo>
                    <a:pt x="2072007" y="3531654"/>
                  </a:lnTo>
                  <a:lnTo>
                    <a:pt x="2023545" y="35453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319299" y="0"/>
              <a:ext cx="8968740" cy="4263390"/>
            </a:xfrm>
            <a:custGeom>
              <a:avLst/>
              <a:gdLst/>
              <a:ahLst/>
              <a:cxnLst/>
              <a:rect l="l" t="t" r="r" b="b"/>
              <a:pathLst>
                <a:path w="8968740" h="4263390">
                  <a:moveTo>
                    <a:pt x="229588" y="4217558"/>
                  </a:moveTo>
                  <a:lnTo>
                    <a:pt x="193154" y="4183828"/>
                  </a:lnTo>
                  <a:lnTo>
                    <a:pt x="171282" y="4148045"/>
                  </a:lnTo>
                  <a:lnTo>
                    <a:pt x="163972" y="4111333"/>
                  </a:lnTo>
                  <a:lnTo>
                    <a:pt x="171225" y="4074819"/>
                  </a:lnTo>
                  <a:lnTo>
                    <a:pt x="193044" y="4039627"/>
                  </a:lnTo>
                  <a:lnTo>
                    <a:pt x="229428" y="4006883"/>
                  </a:lnTo>
                  <a:lnTo>
                    <a:pt x="269481" y="3983158"/>
                  </a:lnTo>
                  <a:lnTo>
                    <a:pt x="311624" y="3967183"/>
                  </a:lnTo>
                  <a:lnTo>
                    <a:pt x="354882" y="3958965"/>
                  </a:lnTo>
                  <a:lnTo>
                    <a:pt x="398281" y="3958516"/>
                  </a:lnTo>
                  <a:lnTo>
                    <a:pt x="440846" y="3965844"/>
                  </a:lnTo>
                  <a:lnTo>
                    <a:pt x="481603" y="3980960"/>
                  </a:lnTo>
                  <a:lnTo>
                    <a:pt x="519575" y="4003874"/>
                  </a:lnTo>
                  <a:lnTo>
                    <a:pt x="556010" y="4037611"/>
                  </a:lnTo>
                  <a:lnTo>
                    <a:pt x="577882" y="4073397"/>
                  </a:lnTo>
                  <a:lnTo>
                    <a:pt x="585192" y="4110107"/>
                  </a:lnTo>
                  <a:lnTo>
                    <a:pt x="577938" y="4146618"/>
                  </a:lnTo>
                  <a:lnTo>
                    <a:pt x="556119" y="4181806"/>
                  </a:lnTo>
                  <a:lnTo>
                    <a:pt x="519736" y="4214549"/>
                  </a:lnTo>
                  <a:lnTo>
                    <a:pt x="479683" y="4238272"/>
                  </a:lnTo>
                  <a:lnTo>
                    <a:pt x="437540" y="4254248"/>
                  </a:lnTo>
                  <a:lnTo>
                    <a:pt x="394281" y="4262465"/>
                  </a:lnTo>
                  <a:lnTo>
                    <a:pt x="350882" y="4262914"/>
                  </a:lnTo>
                  <a:lnTo>
                    <a:pt x="308317" y="4255586"/>
                  </a:lnTo>
                  <a:lnTo>
                    <a:pt x="267561" y="4240470"/>
                  </a:lnTo>
                  <a:lnTo>
                    <a:pt x="229588" y="4217557"/>
                  </a:lnTo>
                </a:path>
                <a:path w="8968740" h="4263390">
                  <a:moveTo>
                    <a:pt x="851794" y="3933087"/>
                  </a:moveTo>
                  <a:lnTo>
                    <a:pt x="808521" y="3913686"/>
                  </a:lnTo>
                  <a:lnTo>
                    <a:pt x="771382" y="3890167"/>
                  </a:lnTo>
                  <a:lnTo>
                    <a:pt x="740382" y="3863151"/>
                  </a:lnTo>
                  <a:lnTo>
                    <a:pt x="715525" y="3833257"/>
                  </a:lnTo>
                  <a:lnTo>
                    <a:pt x="684257" y="3767320"/>
                  </a:lnTo>
                  <a:lnTo>
                    <a:pt x="677611" y="3697319"/>
                  </a:lnTo>
                  <a:lnTo>
                    <a:pt x="683532" y="3662345"/>
                  </a:lnTo>
                  <a:lnTo>
                    <a:pt x="713885" y="3595554"/>
                  </a:lnTo>
                  <a:lnTo>
                    <a:pt x="738325" y="3564977"/>
                  </a:lnTo>
                  <a:lnTo>
                    <a:pt x="768947" y="3537107"/>
                  </a:lnTo>
                  <a:lnTo>
                    <a:pt x="805754" y="3512564"/>
                  </a:lnTo>
                  <a:lnTo>
                    <a:pt x="848751" y="3491968"/>
                  </a:lnTo>
                  <a:lnTo>
                    <a:pt x="896992" y="3475718"/>
                  </a:lnTo>
                  <a:lnTo>
                    <a:pt x="946463" y="3464746"/>
                  </a:lnTo>
                  <a:lnTo>
                    <a:pt x="996419" y="3458910"/>
                  </a:lnTo>
                  <a:lnTo>
                    <a:pt x="1046115" y="3458074"/>
                  </a:lnTo>
                  <a:lnTo>
                    <a:pt x="1094803" y="3462098"/>
                  </a:lnTo>
                  <a:lnTo>
                    <a:pt x="1141740" y="3470843"/>
                  </a:lnTo>
                  <a:lnTo>
                    <a:pt x="1186178" y="3484171"/>
                  </a:lnTo>
                  <a:lnTo>
                    <a:pt x="1227374" y="3501943"/>
                  </a:lnTo>
                  <a:lnTo>
                    <a:pt x="1264579" y="3524019"/>
                  </a:lnTo>
                  <a:lnTo>
                    <a:pt x="1297050" y="3550262"/>
                  </a:lnTo>
                  <a:lnTo>
                    <a:pt x="1324041" y="3580533"/>
                  </a:lnTo>
                  <a:lnTo>
                    <a:pt x="1345525" y="3614368"/>
                  </a:lnTo>
                  <a:lnTo>
                    <a:pt x="1367797" y="3681741"/>
                  </a:lnTo>
                  <a:lnTo>
                    <a:pt x="1369344" y="3714712"/>
                  </a:lnTo>
                  <a:lnTo>
                    <a:pt x="1365004" y="3746827"/>
                  </a:lnTo>
                  <a:lnTo>
                    <a:pt x="1340184" y="3807357"/>
                  </a:lnTo>
                  <a:lnTo>
                    <a:pt x="1296377" y="3861062"/>
                  </a:lnTo>
                  <a:lnTo>
                    <a:pt x="1236619" y="3905674"/>
                  </a:lnTo>
                  <a:lnTo>
                    <a:pt x="1201709" y="3923862"/>
                  </a:lnTo>
                  <a:lnTo>
                    <a:pt x="1163951" y="3938926"/>
                  </a:lnTo>
                  <a:lnTo>
                    <a:pt x="1123724" y="3950582"/>
                  </a:lnTo>
                  <a:lnTo>
                    <a:pt x="1081409" y="3958548"/>
                  </a:lnTo>
                  <a:lnTo>
                    <a:pt x="1037385" y="3962539"/>
                  </a:lnTo>
                  <a:lnTo>
                    <a:pt x="992032" y="3962272"/>
                  </a:lnTo>
                  <a:lnTo>
                    <a:pt x="945730" y="3957463"/>
                  </a:lnTo>
                  <a:lnTo>
                    <a:pt x="898859" y="3947830"/>
                  </a:lnTo>
                  <a:lnTo>
                    <a:pt x="851798" y="3933087"/>
                  </a:lnTo>
                </a:path>
                <a:path w="8968740" h="4263390">
                  <a:moveTo>
                    <a:pt x="1734788" y="3500667"/>
                  </a:moveTo>
                  <a:lnTo>
                    <a:pt x="1683099" y="3479618"/>
                  </a:lnTo>
                  <a:lnTo>
                    <a:pt x="1635223" y="3455638"/>
                  </a:lnTo>
                  <a:lnTo>
                    <a:pt x="1591277" y="3428977"/>
                  </a:lnTo>
                  <a:lnTo>
                    <a:pt x="1551381" y="3399884"/>
                  </a:lnTo>
                  <a:lnTo>
                    <a:pt x="1515655" y="3368609"/>
                  </a:lnTo>
                  <a:lnTo>
                    <a:pt x="1484216" y="3335402"/>
                  </a:lnTo>
                  <a:lnTo>
                    <a:pt x="1457184" y="3300511"/>
                  </a:lnTo>
                  <a:lnTo>
                    <a:pt x="1434677" y="3264188"/>
                  </a:lnTo>
                  <a:lnTo>
                    <a:pt x="1416815" y="3226680"/>
                  </a:lnTo>
                  <a:lnTo>
                    <a:pt x="1403717" y="3188239"/>
                  </a:lnTo>
                  <a:lnTo>
                    <a:pt x="1395501" y="3149113"/>
                  </a:lnTo>
                  <a:lnTo>
                    <a:pt x="1392286" y="3109552"/>
                  </a:lnTo>
                  <a:lnTo>
                    <a:pt x="1394192" y="3069806"/>
                  </a:lnTo>
                  <a:lnTo>
                    <a:pt x="1401337" y="3030125"/>
                  </a:lnTo>
                  <a:lnTo>
                    <a:pt x="1413840" y="2990757"/>
                  </a:lnTo>
                  <a:lnTo>
                    <a:pt x="1431820" y="2951954"/>
                  </a:lnTo>
                  <a:lnTo>
                    <a:pt x="1455396" y="2913963"/>
                  </a:lnTo>
                  <a:lnTo>
                    <a:pt x="1481770" y="2879990"/>
                  </a:lnTo>
                  <a:lnTo>
                    <a:pt x="1511363" y="2848194"/>
                  </a:lnTo>
                  <a:lnTo>
                    <a:pt x="1543927" y="2818638"/>
                  </a:lnTo>
                  <a:lnTo>
                    <a:pt x="1579216" y="2791388"/>
                  </a:lnTo>
                  <a:lnTo>
                    <a:pt x="1616982" y="2766507"/>
                  </a:lnTo>
                  <a:lnTo>
                    <a:pt x="1656978" y="2744061"/>
                  </a:lnTo>
                  <a:lnTo>
                    <a:pt x="1698955" y="2724112"/>
                  </a:lnTo>
                  <a:lnTo>
                    <a:pt x="1742668" y="2706726"/>
                  </a:lnTo>
                  <a:lnTo>
                    <a:pt x="1787867" y="2691967"/>
                  </a:lnTo>
                  <a:lnTo>
                    <a:pt x="1834306" y="2679899"/>
                  </a:lnTo>
                  <a:lnTo>
                    <a:pt x="1881737" y="2670586"/>
                  </a:lnTo>
                  <a:lnTo>
                    <a:pt x="1929913" y="2664094"/>
                  </a:lnTo>
                  <a:lnTo>
                    <a:pt x="1978587" y="2660486"/>
                  </a:lnTo>
                  <a:lnTo>
                    <a:pt x="2027510" y="2659826"/>
                  </a:lnTo>
                  <a:lnTo>
                    <a:pt x="2076436" y="2662179"/>
                  </a:lnTo>
                  <a:lnTo>
                    <a:pt x="2125117" y="2667610"/>
                  </a:lnTo>
                  <a:lnTo>
                    <a:pt x="2173306" y="2676182"/>
                  </a:lnTo>
                  <a:lnTo>
                    <a:pt x="2220755" y="2687960"/>
                  </a:lnTo>
                  <a:lnTo>
                    <a:pt x="2267216" y="2703008"/>
                  </a:lnTo>
                  <a:lnTo>
                    <a:pt x="2318905" y="2724053"/>
                  </a:lnTo>
                  <a:lnTo>
                    <a:pt x="2366781" y="2748031"/>
                  </a:lnTo>
                  <a:lnTo>
                    <a:pt x="2410727" y="2774690"/>
                  </a:lnTo>
                  <a:lnTo>
                    <a:pt x="2450623" y="2803782"/>
                  </a:lnTo>
                  <a:lnTo>
                    <a:pt x="2486349" y="2835056"/>
                  </a:lnTo>
                  <a:lnTo>
                    <a:pt x="2517788" y="2868264"/>
                  </a:lnTo>
                  <a:lnTo>
                    <a:pt x="2544820" y="2903154"/>
                  </a:lnTo>
                  <a:lnTo>
                    <a:pt x="2567327" y="2939479"/>
                  </a:lnTo>
                  <a:lnTo>
                    <a:pt x="2585189" y="2976987"/>
                  </a:lnTo>
                  <a:lnTo>
                    <a:pt x="2598287" y="3015430"/>
                  </a:lnTo>
                  <a:lnTo>
                    <a:pt x="2606503" y="3054557"/>
                  </a:lnTo>
                  <a:lnTo>
                    <a:pt x="2609718" y="3094119"/>
                  </a:lnTo>
                  <a:lnTo>
                    <a:pt x="2607812" y="3133866"/>
                  </a:lnTo>
                  <a:lnTo>
                    <a:pt x="2600667" y="3173548"/>
                  </a:lnTo>
                  <a:lnTo>
                    <a:pt x="2588164" y="3212917"/>
                  </a:lnTo>
                  <a:lnTo>
                    <a:pt x="2570184" y="3251721"/>
                  </a:lnTo>
                  <a:lnTo>
                    <a:pt x="2546608" y="3289712"/>
                  </a:lnTo>
                  <a:lnTo>
                    <a:pt x="2520234" y="3323684"/>
                  </a:lnTo>
                  <a:lnTo>
                    <a:pt x="2490641" y="3355481"/>
                  </a:lnTo>
                  <a:lnTo>
                    <a:pt x="2458076" y="3385036"/>
                  </a:lnTo>
                  <a:lnTo>
                    <a:pt x="2422786" y="3412287"/>
                  </a:lnTo>
                  <a:lnTo>
                    <a:pt x="2385020" y="3437167"/>
                  </a:lnTo>
                  <a:lnTo>
                    <a:pt x="2345024" y="3459614"/>
                  </a:lnTo>
                  <a:lnTo>
                    <a:pt x="2303045" y="3479563"/>
                  </a:lnTo>
                  <a:lnTo>
                    <a:pt x="2259333" y="3496949"/>
                  </a:lnTo>
                  <a:lnTo>
                    <a:pt x="2214133" y="3511708"/>
                  </a:lnTo>
                  <a:lnTo>
                    <a:pt x="2167693" y="3523776"/>
                  </a:lnTo>
                  <a:lnTo>
                    <a:pt x="2120261" y="3533088"/>
                  </a:lnTo>
                  <a:lnTo>
                    <a:pt x="2072085" y="3539581"/>
                  </a:lnTo>
                  <a:lnTo>
                    <a:pt x="2023411" y="3543189"/>
                  </a:lnTo>
                  <a:lnTo>
                    <a:pt x="1974488" y="3543849"/>
                  </a:lnTo>
                  <a:lnTo>
                    <a:pt x="1925563" y="3541496"/>
                  </a:lnTo>
                  <a:lnTo>
                    <a:pt x="1876882" y="3536065"/>
                  </a:lnTo>
                  <a:lnTo>
                    <a:pt x="1828695" y="3527493"/>
                  </a:lnTo>
                  <a:lnTo>
                    <a:pt x="1781248" y="3515715"/>
                  </a:lnTo>
                  <a:lnTo>
                    <a:pt x="1734788" y="3500667"/>
                  </a:lnTo>
                </a:path>
                <a:path w="8968740" h="4263390">
                  <a:moveTo>
                    <a:pt x="6274008" y="2999786"/>
                  </a:moveTo>
                  <a:lnTo>
                    <a:pt x="6215918" y="2991612"/>
                  </a:lnTo>
                  <a:lnTo>
                    <a:pt x="6159810" y="2983148"/>
                  </a:lnTo>
                  <a:lnTo>
                    <a:pt x="6105538" y="2974353"/>
                  </a:lnTo>
                  <a:lnTo>
                    <a:pt x="6052958" y="2965188"/>
                  </a:lnTo>
                  <a:lnTo>
                    <a:pt x="6001925" y="2955611"/>
                  </a:lnTo>
                  <a:lnTo>
                    <a:pt x="5952296" y="2945583"/>
                  </a:lnTo>
                  <a:lnTo>
                    <a:pt x="5903925" y="2935063"/>
                  </a:lnTo>
                  <a:lnTo>
                    <a:pt x="5856668" y="2924011"/>
                  </a:lnTo>
                  <a:lnTo>
                    <a:pt x="5810380" y="2912387"/>
                  </a:lnTo>
                  <a:lnTo>
                    <a:pt x="5764917" y="2900151"/>
                  </a:lnTo>
                  <a:lnTo>
                    <a:pt x="5720134" y="2887262"/>
                  </a:lnTo>
                  <a:lnTo>
                    <a:pt x="5675886" y="2873680"/>
                  </a:lnTo>
                  <a:lnTo>
                    <a:pt x="5632030" y="2859364"/>
                  </a:lnTo>
                  <a:lnTo>
                    <a:pt x="5588420" y="2844276"/>
                  </a:lnTo>
                  <a:lnTo>
                    <a:pt x="5544911" y="2828373"/>
                  </a:lnTo>
                  <a:lnTo>
                    <a:pt x="5501360" y="2811617"/>
                  </a:lnTo>
                  <a:lnTo>
                    <a:pt x="5457622" y="2793966"/>
                  </a:lnTo>
                  <a:lnTo>
                    <a:pt x="5413552" y="2775381"/>
                  </a:lnTo>
                  <a:lnTo>
                    <a:pt x="5369006" y="2755820"/>
                  </a:lnTo>
                  <a:lnTo>
                    <a:pt x="5323838" y="2735245"/>
                  </a:lnTo>
                  <a:lnTo>
                    <a:pt x="5159145" y="2658924"/>
                  </a:lnTo>
                  <a:lnTo>
                    <a:pt x="4882031" y="2764838"/>
                  </a:lnTo>
                  <a:lnTo>
                    <a:pt x="4834433" y="2782444"/>
                  </a:lnTo>
                  <a:lnTo>
                    <a:pt x="4783782" y="2800111"/>
                  </a:lnTo>
                  <a:lnTo>
                    <a:pt x="4731108" y="2817537"/>
                  </a:lnTo>
                  <a:lnTo>
                    <a:pt x="4677439" y="2834422"/>
                  </a:lnTo>
                  <a:lnTo>
                    <a:pt x="4623803" y="2850468"/>
                  </a:lnTo>
                  <a:lnTo>
                    <a:pt x="4571229" y="2865373"/>
                  </a:lnTo>
                  <a:lnTo>
                    <a:pt x="4520745" y="2878838"/>
                  </a:lnTo>
                  <a:lnTo>
                    <a:pt x="4473379" y="2890562"/>
                  </a:lnTo>
                  <a:lnTo>
                    <a:pt x="4430160" y="2900247"/>
                  </a:lnTo>
                  <a:lnTo>
                    <a:pt x="4392116" y="2907591"/>
                  </a:lnTo>
                  <a:lnTo>
                    <a:pt x="4339136" y="2916258"/>
                  </a:lnTo>
                  <a:lnTo>
                    <a:pt x="4286189" y="2923917"/>
                  </a:lnTo>
                  <a:lnTo>
                    <a:pt x="4233295" y="2930576"/>
                  </a:lnTo>
                  <a:lnTo>
                    <a:pt x="4180475" y="2936245"/>
                  </a:lnTo>
                  <a:lnTo>
                    <a:pt x="4127748" y="2940931"/>
                  </a:lnTo>
                  <a:lnTo>
                    <a:pt x="4075132" y="2944643"/>
                  </a:lnTo>
                  <a:lnTo>
                    <a:pt x="4022649" y="2947389"/>
                  </a:lnTo>
                  <a:lnTo>
                    <a:pt x="3970318" y="2949178"/>
                  </a:lnTo>
                  <a:lnTo>
                    <a:pt x="3918158" y="2950017"/>
                  </a:lnTo>
                  <a:lnTo>
                    <a:pt x="3866189" y="2949916"/>
                  </a:lnTo>
                  <a:lnTo>
                    <a:pt x="3814430" y="2948882"/>
                  </a:lnTo>
                  <a:lnTo>
                    <a:pt x="3762902" y="2946923"/>
                  </a:lnTo>
                  <a:lnTo>
                    <a:pt x="3711623" y="2944049"/>
                  </a:lnTo>
                  <a:lnTo>
                    <a:pt x="3660614" y="2940268"/>
                  </a:lnTo>
                  <a:lnTo>
                    <a:pt x="3609894" y="2935587"/>
                  </a:lnTo>
                  <a:lnTo>
                    <a:pt x="3559483" y="2930015"/>
                  </a:lnTo>
                  <a:lnTo>
                    <a:pt x="3509399" y="2923561"/>
                  </a:lnTo>
                  <a:lnTo>
                    <a:pt x="3459664" y="2916233"/>
                  </a:lnTo>
                  <a:lnTo>
                    <a:pt x="3410297" y="2908039"/>
                  </a:lnTo>
                  <a:lnTo>
                    <a:pt x="3361316" y="2898987"/>
                  </a:lnTo>
                  <a:lnTo>
                    <a:pt x="3312743" y="2889086"/>
                  </a:lnTo>
                  <a:lnTo>
                    <a:pt x="3264596" y="2878344"/>
                  </a:lnTo>
                  <a:lnTo>
                    <a:pt x="3216895" y="2866770"/>
                  </a:lnTo>
                  <a:lnTo>
                    <a:pt x="3169660" y="2854372"/>
                  </a:lnTo>
                  <a:lnTo>
                    <a:pt x="3122910" y="2841158"/>
                  </a:lnTo>
                  <a:lnTo>
                    <a:pt x="3076665" y="2827137"/>
                  </a:lnTo>
                  <a:lnTo>
                    <a:pt x="3030944" y="2812316"/>
                  </a:lnTo>
                  <a:lnTo>
                    <a:pt x="2985768" y="2796705"/>
                  </a:lnTo>
                  <a:lnTo>
                    <a:pt x="2941156" y="2780311"/>
                  </a:lnTo>
                  <a:lnTo>
                    <a:pt x="2897127" y="2763143"/>
                  </a:lnTo>
                  <a:lnTo>
                    <a:pt x="2853702" y="2745210"/>
                  </a:lnTo>
                  <a:lnTo>
                    <a:pt x="2810899" y="2726518"/>
                  </a:lnTo>
                  <a:lnTo>
                    <a:pt x="2768738" y="2707078"/>
                  </a:lnTo>
                  <a:lnTo>
                    <a:pt x="2727240" y="2686897"/>
                  </a:lnTo>
                  <a:lnTo>
                    <a:pt x="2686423" y="2665984"/>
                  </a:lnTo>
                  <a:lnTo>
                    <a:pt x="2646308" y="2644347"/>
                  </a:lnTo>
                  <a:lnTo>
                    <a:pt x="2606913" y="2621994"/>
                  </a:lnTo>
                  <a:lnTo>
                    <a:pt x="2568259" y="2598933"/>
                  </a:lnTo>
                  <a:lnTo>
                    <a:pt x="2530365" y="2575174"/>
                  </a:lnTo>
                  <a:lnTo>
                    <a:pt x="2493250" y="2550723"/>
                  </a:lnTo>
                  <a:lnTo>
                    <a:pt x="2456936" y="2525591"/>
                  </a:lnTo>
                  <a:lnTo>
                    <a:pt x="2421440" y="2499784"/>
                  </a:lnTo>
                  <a:lnTo>
                    <a:pt x="2386783" y="2473312"/>
                  </a:lnTo>
                  <a:lnTo>
                    <a:pt x="2352984" y="2446182"/>
                  </a:lnTo>
                  <a:lnTo>
                    <a:pt x="2320063" y="2418403"/>
                  </a:lnTo>
                  <a:lnTo>
                    <a:pt x="2288039" y="2389984"/>
                  </a:lnTo>
                  <a:lnTo>
                    <a:pt x="2256933" y="2360932"/>
                  </a:lnTo>
                  <a:lnTo>
                    <a:pt x="2226764" y="2331256"/>
                  </a:lnTo>
                  <a:lnTo>
                    <a:pt x="2197551" y="2300965"/>
                  </a:lnTo>
                  <a:lnTo>
                    <a:pt x="2169314" y="2270066"/>
                  </a:lnTo>
                  <a:lnTo>
                    <a:pt x="2142073" y="2238568"/>
                  </a:lnTo>
                  <a:lnTo>
                    <a:pt x="2115847" y="2206480"/>
                  </a:lnTo>
                  <a:lnTo>
                    <a:pt x="2090656" y="2173809"/>
                  </a:lnTo>
                  <a:lnTo>
                    <a:pt x="2066519" y="2140564"/>
                  </a:lnTo>
                  <a:lnTo>
                    <a:pt x="2043457" y="2106754"/>
                  </a:lnTo>
                  <a:lnTo>
                    <a:pt x="2021489" y="2072386"/>
                  </a:lnTo>
                  <a:lnTo>
                    <a:pt x="2000634" y="2037470"/>
                  </a:lnTo>
                  <a:lnTo>
                    <a:pt x="1980912" y="2002012"/>
                  </a:lnTo>
                  <a:lnTo>
                    <a:pt x="1962343" y="1966023"/>
                  </a:lnTo>
                  <a:lnTo>
                    <a:pt x="1944946" y="1929510"/>
                  </a:lnTo>
                  <a:lnTo>
                    <a:pt x="1928742" y="1892481"/>
                  </a:lnTo>
                  <a:lnTo>
                    <a:pt x="1913748" y="1854944"/>
                  </a:lnTo>
                  <a:lnTo>
                    <a:pt x="1884922" y="1786160"/>
                  </a:lnTo>
                  <a:lnTo>
                    <a:pt x="1858879" y="1738917"/>
                  </a:lnTo>
                  <a:lnTo>
                    <a:pt x="1835283" y="1712716"/>
                  </a:lnTo>
                  <a:lnTo>
                    <a:pt x="1813799" y="1707061"/>
                  </a:lnTo>
                  <a:lnTo>
                    <a:pt x="1794356" y="1709964"/>
                  </a:lnTo>
                  <a:lnTo>
                    <a:pt x="1760067" y="1713723"/>
                  </a:lnTo>
                  <a:lnTo>
                    <a:pt x="1713694" y="1718090"/>
                  </a:lnTo>
                  <a:lnTo>
                    <a:pt x="1657999" y="1722820"/>
                  </a:lnTo>
                  <a:lnTo>
                    <a:pt x="1595745" y="1727666"/>
                  </a:lnTo>
                  <a:lnTo>
                    <a:pt x="1529693" y="1732381"/>
                  </a:lnTo>
                  <a:lnTo>
                    <a:pt x="1474615" y="1735501"/>
                  </a:lnTo>
                  <a:lnTo>
                    <a:pt x="1420352" y="1737301"/>
                  </a:lnTo>
                  <a:lnTo>
                    <a:pt x="1366889" y="1737776"/>
                  </a:lnTo>
                  <a:lnTo>
                    <a:pt x="1314213" y="1736923"/>
                  </a:lnTo>
                  <a:lnTo>
                    <a:pt x="1262310" y="1734737"/>
                  </a:lnTo>
                  <a:lnTo>
                    <a:pt x="1211165" y="1731216"/>
                  </a:lnTo>
                  <a:lnTo>
                    <a:pt x="1160763" y="1726354"/>
                  </a:lnTo>
                  <a:lnTo>
                    <a:pt x="1111090" y="1720149"/>
                  </a:lnTo>
                  <a:lnTo>
                    <a:pt x="1062133" y="1712597"/>
                  </a:lnTo>
                  <a:lnTo>
                    <a:pt x="1013876" y="1703693"/>
                  </a:lnTo>
                  <a:lnTo>
                    <a:pt x="966305" y="1693434"/>
                  </a:lnTo>
                  <a:lnTo>
                    <a:pt x="919406" y="1681817"/>
                  </a:lnTo>
                  <a:lnTo>
                    <a:pt x="873165" y="1668837"/>
                  </a:lnTo>
                  <a:lnTo>
                    <a:pt x="827568" y="1654490"/>
                  </a:lnTo>
                  <a:lnTo>
                    <a:pt x="782599" y="1638774"/>
                  </a:lnTo>
                  <a:lnTo>
                    <a:pt x="738245" y="1621683"/>
                  </a:lnTo>
                  <a:lnTo>
                    <a:pt x="694491" y="1603214"/>
                  </a:lnTo>
                  <a:lnTo>
                    <a:pt x="651323" y="1583364"/>
                  </a:lnTo>
                  <a:lnTo>
                    <a:pt x="608727" y="1562128"/>
                  </a:lnTo>
                  <a:lnTo>
                    <a:pt x="566688" y="1539503"/>
                  </a:lnTo>
                  <a:lnTo>
                    <a:pt x="525192" y="1515486"/>
                  </a:lnTo>
                  <a:lnTo>
                    <a:pt x="484225" y="1490071"/>
                  </a:lnTo>
                  <a:lnTo>
                    <a:pt x="443772" y="1463255"/>
                  </a:lnTo>
                  <a:lnTo>
                    <a:pt x="403819" y="1435035"/>
                  </a:lnTo>
                  <a:lnTo>
                    <a:pt x="354783" y="1398335"/>
                  </a:lnTo>
                  <a:lnTo>
                    <a:pt x="310554" y="1363021"/>
                  </a:lnTo>
                  <a:lnTo>
                    <a:pt x="270676" y="1328551"/>
                  </a:lnTo>
                  <a:lnTo>
                    <a:pt x="234692" y="1294380"/>
                  </a:lnTo>
                  <a:lnTo>
                    <a:pt x="202144" y="1259965"/>
                  </a:lnTo>
                  <a:lnTo>
                    <a:pt x="172575" y="1224759"/>
                  </a:lnTo>
                  <a:lnTo>
                    <a:pt x="145528" y="1188221"/>
                  </a:lnTo>
                  <a:lnTo>
                    <a:pt x="120547" y="1149804"/>
                  </a:lnTo>
                  <a:lnTo>
                    <a:pt x="97174" y="1108966"/>
                  </a:lnTo>
                  <a:lnTo>
                    <a:pt x="74951" y="1065162"/>
                  </a:lnTo>
                  <a:lnTo>
                    <a:pt x="53422" y="1017847"/>
                  </a:lnTo>
                  <a:lnTo>
                    <a:pt x="37352" y="976442"/>
                  </a:lnTo>
                  <a:lnTo>
                    <a:pt x="24197" y="933367"/>
                  </a:lnTo>
                  <a:lnTo>
                    <a:pt x="13921" y="888855"/>
                  </a:lnTo>
                  <a:lnTo>
                    <a:pt x="6487" y="843141"/>
                  </a:lnTo>
                  <a:lnTo>
                    <a:pt x="1859" y="796460"/>
                  </a:lnTo>
                  <a:lnTo>
                    <a:pt x="0" y="749046"/>
                  </a:lnTo>
                  <a:lnTo>
                    <a:pt x="872" y="701133"/>
                  </a:lnTo>
                  <a:lnTo>
                    <a:pt x="4440" y="652956"/>
                  </a:lnTo>
                  <a:lnTo>
                    <a:pt x="10666" y="604750"/>
                  </a:lnTo>
                  <a:lnTo>
                    <a:pt x="19515" y="556749"/>
                  </a:lnTo>
                  <a:lnTo>
                    <a:pt x="30948" y="509187"/>
                  </a:lnTo>
                  <a:lnTo>
                    <a:pt x="44930" y="462300"/>
                  </a:lnTo>
                  <a:lnTo>
                    <a:pt x="61423" y="416320"/>
                  </a:lnTo>
                  <a:lnTo>
                    <a:pt x="80392" y="371484"/>
                  </a:lnTo>
                  <a:lnTo>
                    <a:pt x="101798" y="328025"/>
                  </a:lnTo>
                  <a:lnTo>
                    <a:pt x="125606" y="286178"/>
                  </a:lnTo>
                  <a:lnTo>
                    <a:pt x="151779" y="246178"/>
                  </a:lnTo>
                  <a:lnTo>
                    <a:pt x="180280" y="208258"/>
                  </a:lnTo>
                  <a:lnTo>
                    <a:pt x="206530" y="177723"/>
                  </a:lnTo>
                  <a:lnTo>
                    <a:pt x="236703" y="146251"/>
                  </a:lnTo>
                  <a:lnTo>
                    <a:pt x="270338" y="114169"/>
                  </a:lnTo>
                  <a:lnTo>
                    <a:pt x="306973" y="81802"/>
                  </a:lnTo>
                  <a:lnTo>
                    <a:pt x="346146" y="49477"/>
                  </a:lnTo>
                  <a:lnTo>
                    <a:pt x="387395" y="17522"/>
                  </a:lnTo>
                  <a:lnTo>
                    <a:pt x="411424" y="0"/>
                  </a:lnTo>
                </a:path>
                <a:path w="8968740" h="4263390">
                  <a:moveTo>
                    <a:pt x="8968699" y="2066648"/>
                  </a:moveTo>
                  <a:lnTo>
                    <a:pt x="8922293" y="2123365"/>
                  </a:lnTo>
                  <a:lnTo>
                    <a:pt x="8894050" y="2155735"/>
                  </a:lnTo>
                  <a:lnTo>
                    <a:pt x="8864953" y="2187644"/>
                  </a:lnTo>
                  <a:lnTo>
                    <a:pt x="8835014" y="2219083"/>
                  </a:lnTo>
                  <a:lnTo>
                    <a:pt x="8804244" y="2250046"/>
                  </a:lnTo>
                  <a:lnTo>
                    <a:pt x="8772657" y="2280523"/>
                  </a:lnTo>
                  <a:lnTo>
                    <a:pt x="8740264" y="2310508"/>
                  </a:lnTo>
                  <a:lnTo>
                    <a:pt x="8707078" y="2339992"/>
                  </a:lnTo>
                  <a:lnTo>
                    <a:pt x="8673111" y="2368967"/>
                  </a:lnTo>
                  <a:lnTo>
                    <a:pt x="8638375" y="2397426"/>
                  </a:lnTo>
                  <a:lnTo>
                    <a:pt x="8602882" y="2425360"/>
                  </a:lnTo>
                  <a:lnTo>
                    <a:pt x="8566645" y="2452762"/>
                  </a:lnTo>
                  <a:lnTo>
                    <a:pt x="8529677" y="2479624"/>
                  </a:lnTo>
                  <a:lnTo>
                    <a:pt x="8491988" y="2505937"/>
                  </a:lnTo>
                  <a:lnTo>
                    <a:pt x="8453592" y="2531695"/>
                  </a:lnTo>
                  <a:lnTo>
                    <a:pt x="8414501" y="2556889"/>
                  </a:lnTo>
                  <a:lnTo>
                    <a:pt x="8374726" y="2581511"/>
                  </a:lnTo>
                  <a:lnTo>
                    <a:pt x="8334281" y="2605553"/>
                  </a:lnTo>
                  <a:lnTo>
                    <a:pt x="8293177" y="2629008"/>
                  </a:lnTo>
                  <a:lnTo>
                    <a:pt x="8251428" y="2651868"/>
                  </a:lnTo>
                  <a:lnTo>
                    <a:pt x="8209044" y="2674124"/>
                  </a:lnTo>
                  <a:lnTo>
                    <a:pt x="8166038" y="2695768"/>
                  </a:lnTo>
                  <a:lnTo>
                    <a:pt x="8122423" y="2716794"/>
                  </a:lnTo>
                  <a:lnTo>
                    <a:pt x="8078210" y="2737193"/>
                  </a:lnTo>
                  <a:lnTo>
                    <a:pt x="8033412" y="2756956"/>
                  </a:lnTo>
                  <a:lnTo>
                    <a:pt x="7988042" y="2776077"/>
                  </a:lnTo>
                  <a:lnTo>
                    <a:pt x="7942111" y="2794547"/>
                  </a:lnTo>
                  <a:lnTo>
                    <a:pt x="7895632" y="2812359"/>
                  </a:lnTo>
                  <a:lnTo>
                    <a:pt x="7848617" y="2829504"/>
                  </a:lnTo>
                  <a:lnTo>
                    <a:pt x="7801078" y="2845975"/>
                  </a:lnTo>
                  <a:lnTo>
                    <a:pt x="7753028" y="2861763"/>
                  </a:lnTo>
                  <a:lnTo>
                    <a:pt x="7704478" y="2876861"/>
                  </a:lnTo>
                  <a:lnTo>
                    <a:pt x="7655441" y="2891261"/>
                  </a:lnTo>
                  <a:lnTo>
                    <a:pt x="7605930" y="2904955"/>
                  </a:lnTo>
                  <a:lnTo>
                    <a:pt x="7555956" y="2917936"/>
                  </a:lnTo>
                  <a:lnTo>
                    <a:pt x="7505532" y="2930194"/>
                  </a:lnTo>
                  <a:lnTo>
                    <a:pt x="7454670" y="2941723"/>
                  </a:lnTo>
                  <a:lnTo>
                    <a:pt x="7403382" y="2952515"/>
                  </a:lnTo>
                  <a:lnTo>
                    <a:pt x="7351680" y="2962561"/>
                  </a:lnTo>
                  <a:lnTo>
                    <a:pt x="7299577" y="2971853"/>
                  </a:lnTo>
                  <a:lnTo>
                    <a:pt x="7247086" y="2980385"/>
                  </a:lnTo>
                  <a:lnTo>
                    <a:pt x="7194217" y="2988147"/>
                  </a:lnTo>
                  <a:lnTo>
                    <a:pt x="7140984" y="2995132"/>
                  </a:lnTo>
                  <a:lnTo>
                    <a:pt x="7087399" y="3001333"/>
                  </a:lnTo>
                  <a:lnTo>
                    <a:pt x="7033474" y="3006741"/>
                  </a:lnTo>
                  <a:lnTo>
                    <a:pt x="6979221" y="3011348"/>
                  </a:lnTo>
                  <a:lnTo>
                    <a:pt x="6924652" y="3015146"/>
                  </a:lnTo>
                  <a:lnTo>
                    <a:pt x="6869780" y="3018128"/>
                  </a:lnTo>
                  <a:lnTo>
                    <a:pt x="6814618" y="3020286"/>
                  </a:lnTo>
                  <a:lnTo>
                    <a:pt x="6759176" y="3021611"/>
                  </a:lnTo>
                  <a:lnTo>
                    <a:pt x="6709766" y="3022026"/>
                  </a:lnTo>
                  <a:lnTo>
                    <a:pt x="6657835" y="3021740"/>
                  </a:lnTo>
                  <a:lnTo>
                    <a:pt x="6604403" y="3020800"/>
                  </a:lnTo>
                  <a:lnTo>
                    <a:pt x="6550488" y="3019251"/>
                  </a:lnTo>
                  <a:lnTo>
                    <a:pt x="6497111" y="3017139"/>
                  </a:lnTo>
                  <a:lnTo>
                    <a:pt x="6445292" y="3014511"/>
                  </a:lnTo>
                  <a:lnTo>
                    <a:pt x="6396048" y="3011412"/>
                  </a:lnTo>
                  <a:lnTo>
                    <a:pt x="6350400" y="3007889"/>
                  </a:lnTo>
                  <a:lnTo>
                    <a:pt x="6309368" y="3003987"/>
                  </a:lnTo>
                  <a:lnTo>
                    <a:pt x="6273970" y="2999753"/>
                  </a:lnTo>
                </a:path>
              </a:pathLst>
            </a:custGeom>
            <a:ln w="757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500024" y="0"/>
            <a:ext cx="8801100" cy="148780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600" spc="-35" b="1">
                <a:latin typeface="Lucida Sans"/>
                <a:cs typeface="Lucida Sans"/>
              </a:rPr>
              <a:t>Tujuan</a:t>
            </a:r>
            <a:r>
              <a:rPr dirty="0" sz="9600" spc="-710" b="1">
                <a:latin typeface="Lucida Sans"/>
                <a:cs typeface="Lucida Sans"/>
              </a:rPr>
              <a:t> </a:t>
            </a:r>
            <a:r>
              <a:rPr dirty="0" sz="9600" spc="80" b="1">
                <a:latin typeface="Lucida Sans"/>
                <a:cs typeface="Lucida Sans"/>
              </a:rPr>
              <a:t>Ijtihad</a:t>
            </a:r>
            <a:endParaRPr sz="9600">
              <a:latin typeface="Lucida Sans"/>
              <a:cs typeface="Lucida San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5775" y="4150451"/>
            <a:ext cx="16882110" cy="55975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100"/>
              </a:lnSpc>
              <a:spcBef>
                <a:spcPts val="95"/>
              </a:spcBef>
            </a:pPr>
            <a:r>
              <a:rPr dirty="0" sz="6300">
                <a:latin typeface="Lucida Sans"/>
                <a:cs typeface="Lucida Sans"/>
              </a:rPr>
              <a:t>Memenuhi</a:t>
            </a:r>
            <a:r>
              <a:rPr dirty="0" sz="6300" spc="160">
                <a:latin typeface="Lucida Sans"/>
                <a:cs typeface="Lucida Sans"/>
              </a:rPr>
              <a:t>  </a:t>
            </a:r>
            <a:r>
              <a:rPr dirty="0" sz="6300">
                <a:latin typeface="Lucida Sans"/>
                <a:cs typeface="Lucida Sans"/>
              </a:rPr>
              <a:t>kebutuhan</a:t>
            </a:r>
            <a:r>
              <a:rPr dirty="0" sz="6300" spc="160">
                <a:latin typeface="Lucida Sans"/>
                <a:cs typeface="Lucida Sans"/>
              </a:rPr>
              <a:t>  </a:t>
            </a:r>
            <a:r>
              <a:rPr dirty="0" sz="6300">
                <a:latin typeface="Lucida Sans"/>
                <a:cs typeface="Lucida Sans"/>
              </a:rPr>
              <a:t>umat</a:t>
            </a:r>
            <a:r>
              <a:rPr dirty="0" sz="6300" spc="160">
                <a:latin typeface="Lucida Sans"/>
                <a:cs typeface="Lucida Sans"/>
              </a:rPr>
              <a:t>  </a:t>
            </a:r>
            <a:r>
              <a:rPr dirty="0" sz="6300">
                <a:latin typeface="Lucida Sans"/>
                <a:cs typeface="Lucida Sans"/>
              </a:rPr>
              <a:t>Islam</a:t>
            </a:r>
            <a:r>
              <a:rPr dirty="0" sz="6300" spc="160">
                <a:latin typeface="Lucida Sans"/>
                <a:cs typeface="Lucida Sans"/>
              </a:rPr>
              <a:t>  </a:t>
            </a:r>
            <a:r>
              <a:rPr dirty="0" sz="6300" spc="-10">
                <a:latin typeface="Lucida Sans"/>
                <a:cs typeface="Lucida Sans"/>
              </a:rPr>
              <a:t>dalam </a:t>
            </a:r>
            <a:r>
              <a:rPr dirty="0" sz="6300">
                <a:latin typeface="Lucida Sans"/>
                <a:cs typeface="Lucida Sans"/>
              </a:rPr>
              <a:t>beribadah</a:t>
            </a:r>
            <a:r>
              <a:rPr dirty="0" sz="6300" spc="-40">
                <a:latin typeface="Lucida Sans"/>
                <a:cs typeface="Lucida Sans"/>
              </a:rPr>
              <a:t>  </a:t>
            </a:r>
            <a:r>
              <a:rPr dirty="0" sz="6300">
                <a:latin typeface="Lucida Sans"/>
                <a:cs typeface="Lucida Sans"/>
              </a:rPr>
              <a:t>kepada</a:t>
            </a:r>
            <a:r>
              <a:rPr dirty="0" sz="6300" spc="-35">
                <a:latin typeface="Lucida Sans"/>
                <a:cs typeface="Lucida Sans"/>
              </a:rPr>
              <a:t>  </a:t>
            </a:r>
            <a:r>
              <a:rPr dirty="0" sz="6300">
                <a:latin typeface="Lucida Sans"/>
                <a:cs typeface="Lucida Sans"/>
              </a:rPr>
              <a:t>Allah</a:t>
            </a:r>
            <a:r>
              <a:rPr dirty="0" sz="6300" spc="-35">
                <a:latin typeface="Lucida Sans"/>
                <a:cs typeface="Lucida Sans"/>
              </a:rPr>
              <a:t>  </a:t>
            </a:r>
            <a:r>
              <a:rPr dirty="0" sz="6300">
                <a:latin typeface="Lucida Sans"/>
                <a:cs typeface="Lucida Sans"/>
              </a:rPr>
              <a:t>pada</a:t>
            </a:r>
            <a:r>
              <a:rPr dirty="0" sz="6300" spc="-35">
                <a:latin typeface="Lucida Sans"/>
                <a:cs typeface="Lucida Sans"/>
              </a:rPr>
              <a:t>  </a:t>
            </a:r>
            <a:r>
              <a:rPr dirty="0" sz="6300">
                <a:latin typeface="Lucida Sans"/>
                <a:cs typeface="Lucida Sans"/>
              </a:rPr>
              <a:t>waktu</a:t>
            </a:r>
            <a:r>
              <a:rPr dirty="0" sz="6300" spc="-35">
                <a:latin typeface="Lucida Sans"/>
                <a:cs typeface="Lucida Sans"/>
              </a:rPr>
              <a:t>  </a:t>
            </a:r>
            <a:r>
              <a:rPr dirty="0" sz="6300" spc="-25">
                <a:latin typeface="Lucida Sans"/>
                <a:cs typeface="Lucida Sans"/>
              </a:rPr>
              <a:t>dan </a:t>
            </a:r>
            <a:r>
              <a:rPr dirty="0" sz="6300">
                <a:latin typeface="Lucida Sans"/>
                <a:cs typeface="Lucida Sans"/>
              </a:rPr>
              <a:t>tempat</a:t>
            </a:r>
            <a:r>
              <a:rPr dirty="0" sz="6300" spc="-185">
                <a:latin typeface="Lucida Sans"/>
                <a:cs typeface="Lucida Sans"/>
              </a:rPr>
              <a:t> </a:t>
            </a:r>
            <a:r>
              <a:rPr dirty="0" sz="6300" spc="-50">
                <a:latin typeface="Lucida Sans"/>
                <a:cs typeface="Lucida Sans"/>
              </a:rPr>
              <a:t>tertentu.Namun,</a:t>
            </a:r>
            <a:r>
              <a:rPr dirty="0" sz="6300" spc="-185">
                <a:latin typeface="Lucida Sans"/>
                <a:cs typeface="Lucida Sans"/>
              </a:rPr>
              <a:t> </a:t>
            </a:r>
            <a:r>
              <a:rPr dirty="0" sz="6300" spc="-25">
                <a:latin typeface="Lucida Sans"/>
                <a:cs typeface="Lucida Sans"/>
              </a:rPr>
              <a:t>Ijtihad</a:t>
            </a:r>
            <a:r>
              <a:rPr dirty="0" sz="6300" spc="-185">
                <a:latin typeface="Lucida Sans"/>
                <a:cs typeface="Lucida Sans"/>
              </a:rPr>
              <a:t> </a:t>
            </a:r>
            <a:r>
              <a:rPr dirty="0" sz="6300">
                <a:latin typeface="Lucida Sans"/>
                <a:cs typeface="Lucida Sans"/>
              </a:rPr>
              <a:t>hanya</a:t>
            </a:r>
            <a:r>
              <a:rPr dirty="0" sz="6300" spc="-185">
                <a:latin typeface="Lucida Sans"/>
                <a:cs typeface="Lucida Sans"/>
              </a:rPr>
              <a:t> </a:t>
            </a:r>
            <a:r>
              <a:rPr dirty="0" sz="6300" spc="-10">
                <a:latin typeface="Lucida Sans"/>
                <a:cs typeface="Lucida Sans"/>
              </a:rPr>
              <a:t>boleh </a:t>
            </a:r>
            <a:r>
              <a:rPr dirty="0" sz="6300">
                <a:latin typeface="Lucida Sans"/>
                <a:cs typeface="Lucida Sans"/>
              </a:rPr>
              <a:t>dilakukan</a:t>
            </a:r>
            <a:r>
              <a:rPr dirty="0" sz="6300" spc="50">
                <a:latin typeface="Lucida Sans"/>
                <a:cs typeface="Lucida Sans"/>
              </a:rPr>
              <a:t>  </a:t>
            </a:r>
            <a:r>
              <a:rPr dirty="0" sz="6300">
                <a:latin typeface="Lucida Sans"/>
                <a:cs typeface="Lucida Sans"/>
              </a:rPr>
              <a:t>oleh</a:t>
            </a:r>
            <a:r>
              <a:rPr dirty="0" sz="6300" spc="55">
                <a:latin typeface="Lucida Sans"/>
                <a:cs typeface="Lucida Sans"/>
              </a:rPr>
              <a:t>  </a:t>
            </a:r>
            <a:r>
              <a:rPr dirty="0" sz="6300" spc="-140">
                <a:latin typeface="Lucida Sans"/>
                <a:cs typeface="Lucida Sans"/>
              </a:rPr>
              <a:t>orang-</a:t>
            </a:r>
            <a:r>
              <a:rPr dirty="0" sz="6300">
                <a:latin typeface="Lucida Sans"/>
                <a:cs typeface="Lucida Sans"/>
              </a:rPr>
              <a:t>orang</a:t>
            </a:r>
            <a:r>
              <a:rPr dirty="0" sz="6300" spc="55">
                <a:latin typeface="Lucida Sans"/>
                <a:cs typeface="Lucida Sans"/>
              </a:rPr>
              <a:t>  </a:t>
            </a:r>
            <a:r>
              <a:rPr dirty="0" sz="6300">
                <a:latin typeface="Lucida Sans"/>
                <a:cs typeface="Lucida Sans"/>
              </a:rPr>
              <a:t>tertentu</a:t>
            </a:r>
            <a:r>
              <a:rPr dirty="0" sz="6300" spc="55">
                <a:latin typeface="Lucida Sans"/>
                <a:cs typeface="Lucida Sans"/>
              </a:rPr>
              <a:t>  </a:t>
            </a:r>
            <a:r>
              <a:rPr dirty="0" sz="6300" spc="-20">
                <a:latin typeface="Lucida Sans"/>
                <a:cs typeface="Lucida Sans"/>
              </a:rPr>
              <a:t>saja </a:t>
            </a:r>
            <a:r>
              <a:rPr dirty="0" sz="6300" spc="-190">
                <a:latin typeface="Lucida Sans"/>
                <a:cs typeface="Lucida Sans"/>
              </a:rPr>
              <a:t>yang</a:t>
            </a:r>
            <a:r>
              <a:rPr dirty="0" sz="6300" spc="-360">
                <a:latin typeface="Lucida Sans"/>
                <a:cs typeface="Lucida Sans"/>
              </a:rPr>
              <a:t> </a:t>
            </a:r>
            <a:r>
              <a:rPr dirty="0" sz="6300" spc="-80">
                <a:latin typeface="Lucida Sans"/>
                <a:cs typeface="Lucida Sans"/>
              </a:rPr>
              <a:t>telah</a:t>
            </a:r>
            <a:r>
              <a:rPr dirty="0" sz="6300" spc="-380">
                <a:latin typeface="Lucida Sans"/>
                <a:cs typeface="Lucida Sans"/>
              </a:rPr>
              <a:t> </a:t>
            </a:r>
            <a:r>
              <a:rPr dirty="0" sz="6300" spc="-80">
                <a:latin typeface="Lucida Sans"/>
                <a:cs typeface="Lucida Sans"/>
              </a:rPr>
              <a:t>memenuhi</a:t>
            </a:r>
            <a:r>
              <a:rPr dirty="0" sz="6300" spc="-370">
                <a:latin typeface="Lucida Sans"/>
                <a:cs typeface="Lucida Sans"/>
              </a:rPr>
              <a:t> </a:t>
            </a:r>
            <a:r>
              <a:rPr dirty="0" sz="6300" spc="-10">
                <a:latin typeface="Lucida Sans"/>
                <a:cs typeface="Lucida Sans"/>
              </a:rPr>
              <a:t>syarat.</a:t>
            </a:r>
            <a:endParaRPr sz="63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426709" y="5"/>
            <a:ext cx="2078989" cy="651510"/>
          </a:xfrm>
          <a:custGeom>
            <a:avLst/>
            <a:gdLst/>
            <a:ahLst/>
            <a:cxnLst/>
            <a:rect l="l" t="t" r="r" b="b"/>
            <a:pathLst>
              <a:path w="2078990" h="651510">
                <a:moveTo>
                  <a:pt x="427000" y="650982"/>
                </a:moveTo>
                <a:lnTo>
                  <a:pt x="397079" y="613284"/>
                </a:lnTo>
                <a:lnTo>
                  <a:pt x="367626" y="575256"/>
                </a:lnTo>
                <a:lnTo>
                  <a:pt x="338644" y="536902"/>
                </a:lnTo>
                <a:lnTo>
                  <a:pt x="310134" y="498226"/>
                </a:lnTo>
                <a:lnTo>
                  <a:pt x="282099" y="459234"/>
                </a:lnTo>
                <a:lnTo>
                  <a:pt x="254541" y="419931"/>
                </a:lnTo>
                <a:lnTo>
                  <a:pt x="227463" y="380322"/>
                </a:lnTo>
                <a:lnTo>
                  <a:pt x="200865" y="340411"/>
                </a:lnTo>
                <a:lnTo>
                  <a:pt x="174752" y="300204"/>
                </a:lnTo>
                <a:lnTo>
                  <a:pt x="149124" y="259705"/>
                </a:lnTo>
                <a:lnTo>
                  <a:pt x="123984" y="218920"/>
                </a:lnTo>
                <a:lnTo>
                  <a:pt x="99334" y="177853"/>
                </a:lnTo>
                <a:lnTo>
                  <a:pt x="75177" y="136509"/>
                </a:lnTo>
                <a:lnTo>
                  <a:pt x="51514" y="94893"/>
                </a:lnTo>
                <a:lnTo>
                  <a:pt x="28348" y="53010"/>
                </a:lnTo>
                <a:lnTo>
                  <a:pt x="5680" y="10866"/>
                </a:lnTo>
                <a:lnTo>
                  <a:pt x="0" y="0"/>
                </a:lnTo>
                <a:lnTo>
                  <a:pt x="2078432" y="0"/>
                </a:lnTo>
                <a:lnTo>
                  <a:pt x="2024435" y="36050"/>
                </a:lnTo>
                <a:lnTo>
                  <a:pt x="1984172" y="62071"/>
                </a:lnTo>
                <a:lnTo>
                  <a:pt x="1943619" y="87605"/>
                </a:lnTo>
                <a:lnTo>
                  <a:pt x="1902779" y="112652"/>
                </a:lnTo>
                <a:lnTo>
                  <a:pt x="1861659" y="137208"/>
                </a:lnTo>
                <a:lnTo>
                  <a:pt x="1820263" y="161271"/>
                </a:lnTo>
                <a:lnTo>
                  <a:pt x="1778596" y="184839"/>
                </a:lnTo>
                <a:lnTo>
                  <a:pt x="1736663" y="207910"/>
                </a:lnTo>
                <a:lnTo>
                  <a:pt x="1694469" y="230482"/>
                </a:lnTo>
                <a:lnTo>
                  <a:pt x="1652019" y="252552"/>
                </a:lnTo>
                <a:lnTo>
                  <a:pt x="1609317" y="274119"/>
                </a:lnTo>
                <a:lnTo>
                  <a:pt x="1566369" y="295180"/>
                </a:lnTo>
                <a:lnTo>
                  <a:pt x="1523180" y="315733"/>
                </a:lnTo>
                <a:lnTo>
                  <a:pt x="1479754" y="335776"/>
                </a:lnTo>
                <a:lnTo>
                  <a:pt x="1436096" y="355307"/>
                </a:lnTo>
                <a:lnTo>
                  <a:pt x="1392212" y="374323"/>
                </a:lnTo>
                <a:lnTo>
                  <a:pt x="1348106" y="392823"/>
                </a:lnTo>
                <a:lnTo>
                  <a:pt x="1303783" y="410804"/>
                </a:lnTo>
                <a:lnTo>
                  <a:pt x="1259248" y="428264"/>
                </a:lnTo>
                <a:lnTo>
                  <a:pt x="1214506" y="445201"/>
                </a:lnTo>
                <a:lnTo>
                  <a:pt x="1169563" y="461612"/>
                </a:lnTo>
                <a:lnTo>
                  <a:pt x="1124422" y="477496"/>
                </a:lnTo>
                <a:lnTo>
                  <a:pt x="1079089" y="492851"/>
                </a:lnTo>
                <a:lnTo>
                  <a:pt x="1033568" y="507673"/>
                </a:lnTo>
                <a:lnTo>
                  <a:pt x="987865" y="521962"/>
                </a:lnTo>
                <a:lnTo>
                  <a:pt x="941985" y="535714"/>
                </a:lnTo>
                <a:lnTo>
                  <a:pt x="895933" y="548928"/>
                </a:lnTo>
                <a:lnTo>
                  <a:pt x="849712" y="561602"/>
                </a:lnTo>
                <a:lnTo>
                  <a:pt x="803329" y="573733"/>
                </a:lnTo>
                <a:lnTo>
                  <a:pt x="756789" y="585319"/>
                </a:lnTo>
                <a:lnTo>
                  <a:pt x="710095" y="596358"/>
                </a:lnTo>
                <a:lnTo>
                  <a:pt x="663254" y="606847"/>
                </a:lnTo>
                <a:lnTo>
                  <a:pt x="616269" y="616786"/>
                </a:lnTo>
                <a:lnTo>
                  <a:pt x="569147" y="626171"/>
                </a:lnTo>
                <a:lnTo>
                  <a:pt x="521891" y="635000"/>
                </a:lnTo>
                <a:lnTo>
                  <a:pt x="474507" y="643271"/>
                </a:lnTo>
                <a:lnTo>
                  <a:pt x="427000" y="650982"/>
                </a:lnTo>
                <a:close/>
              </a:path>
            </a:pathLst>
          </a:custGeom>
          <a:solidFill>
            <a:srgbClr val="54AB4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1499980" y="5"/>
            <a:ext cx="6791325" cy="5929630"/>
            <a:chOff x="11499980" y="5"/>
            <a:chExt cx="6791325" cy="5929630"/>
          </a:xfrm>
        </p:grpSpPr>
        <p:sp>
          <p:nvSpPr>
            <p:cNvPr id="4" name="object 4" descr=""/>
            <p:cNvSpPr/>
            <p:nvPr/>
          </p:nvSpPr>
          <p:spPr>
            <a:xfrm>
              <a:off x="16752494" y="5"/>
              <a:ext cx="1536065" cy="2111375"/>
            </a:xfrm>
            <a:custGeom>
              <a:avLst/>
              <a:gdLst/>
              <a:ahLst/>
              <a:cxnLst/>
              <a:rect l="l" t="t" r="r" b="b"/>
              <a:pathLst>
                <a:path w="1536065" h="2111375">
                  <a:moveTo>
                    <a:pt x="871695" y="2111208"/>
                  </a:moveTo>
                  <a:lnTo>
                    <a:pt x="841774" y="2073510"/>
                  </a:lnTo>
                  <a:lnTo>
                    <a:pt x="812321" y="2035482"/>
                  </a:lnTo>
                  <a:lnTo>
                    <a:pt x="783339" y="1997128"/>
                  </a:lnTo>
                  <a:lnTo>
                    <a:pt x="754829" y="1958452"/>
                  </a:lnTo>
                  <a:lnTo>
                    <a:pt x="726794" y="1919460"/>
                  </a:lnTo>
                  <a:lnTo>
                    <a:pt x="699236" y="1880157"/>
                  </a:lnTo>
                  <a:lnTo>
                    <a:pt x="672158" y="1840548"/>
                  </a:lnTo>
                  <a:lnTo>
                    <a:pt x="645561" y="1800637"/>
                  </a:lnTo>
                  <a:lnTo>
                    <a:pt x="619447" y="1760430"/>
                  </a:lnTo>
                  <a:lnTo>
                    <a:pt x="593819" y="1719931"/>
                  </a:lnTo>
                  <a:lnTo>
                    <a:pt x="568679" y="1679146"/>
                  </a:lnTo>
                  <a:lnTo>
                    <a:pt x="544030" y="1638079"/>
                  </a:lnTo>
                  <a:lnTo>
                    <a:pt x="519872" y="1596735"/>
                  </a:lnTo>
                  <a:lnTo>
                    <a:pt x="496209" y="1555119"/>
                  </a:lnTo>
                  <a:lnTo>
                    <a:pt x="473043" y="1513236"/>
                  </a:lnTo>
                  <a:lnTo>
                    <a:pt x="450375" y="1471092"/>
                  </a:lnTo>
                  <a:lnTo>
                    <a:pt x="428208" y="1428690"/>
                  </a:lnTo>
                  <a:lnTo>
                    <a:pt x="406545" y="1386035"/>
                  </a:lnTo>
                  <a:lnTo>
                    <a:pt x="385387" y="1343134"/>
                  </a:lnTo>
                  <a:lnTo>
                    <a:pt x="364736" y="1299990"/>
                  </a:lnTo>
                  <a:lnTo>
                    <a:pt x="344596" y="1256609"/>
                  </a:lnTo>
                  <a:lnTo>
                    <a:pt x="324967" y="1212996"/>
                  </a:lnTo>
                  <a:lnTo>
                    <a:pt x="305852" y="1169154"/>
                  </a:lnTo>
                  <a:lnTo>
                    <a:pt x="287253" y="1125090"/>
                  </a:lnTo>
                  <a:lnTo>
                    <a:pt x="269172" y="1080809"/>
                  </a:lnTo>
                  <a:lnTo>
                    <a:pt x="251613" y="1036314"/>
                  </a:lnTo>
                  <a:lnTo>
                    <a:pt x="234576" y="991612"/>
                  </a:lnTo>
                  <a:lnTo>
                    <a:pt x="218064" y="946707"/>
                  </a:lnTo>
                  <a:lnTo>
                    <a:pt x="202079" y="901603"/>
                  </a:lnTo>
                  <a:lnTo>
                    <a:pt x="186623" y="856307"/>
                  </a:lnTo>
                  <a:lnTo>
                    <a:pt x="171699" y="810822"/>
                  </a:lnTo>
                  <a:lnTo>
                    <a:pt x="157308" y="765154"/>
                  </a:lnTo>
                  <a:lnTo>
                    <a:pt x="143453" y="719308"/>
                  </a:lnTo>
                  <a:lnTo>
                    <a:pt x="130136" y="673288"/>
                  </a:lnTo>
                  <a:lnTo>
                    <a:pt x="117360" y="627100"/>
                  </a:lnTo>
                  <a:lnTo>
                    <a:pt x="105125" y="580748"/>
                  </a:lnTo>
                  <a:lnTo>
                    <a:pt x="93435" y="534237"/>
                  </a:lnTo>
                  <a:lnTo>
                    <a:pt x="82292" y="487573"/>
                  </a:lnTo>
                  <a:lnTo>
                    <a:pt x="71698" y="440759"/>
                  </a:lnTo>
                  <a:lnTo>
                    <a:pt x="61655" y="393802"/>
                  </a:lnTo>
                  <a:lnTo>
                    <a:pt x="52164" y="346706"/>
                  </a:lnTo>
                  <a:lnTo>
                    <a:pt x="43230" y="299476"/>
                  </a:lnTo>
                  <a:lnTo>
                    <a:pt x="34853" y="252117"/>
                  </a:lnTo>
                  <a:lnTo>
                    <a:pt x="27035" y="204633"/>
                  </a:lnTo>
                  <a:lnTo>
                    <a:pt x="19780" y="157030"/>
                  </a:lnTo>
                  <a:lnTo>
                    <a:pt x="13088" y="109313"/>
                  </a:lnTo>
                  <a:lnTo>
                    <a:pt x="6963" y="61486"/>
                  </a:lnTo>
                  <a:lnTo>
                    <a:pt x="1407" y="13555"/>
                  </a:lnTo>
                  <a:lnTo>
                    <a:pt x="0" y="0"/>
                  </a:lnTo>
                  <a:lnTo>
                    <a:pt x="1535505" y="0"/>
                  </a:lnTo>
                  <a:lnTo>
                    <a:pt x="1535505" y="1949107"/>
                  </a:lnTo>
                  <a:lnTo>
                    <a:pt x="1523784" y="1953077"/>
                  </a:lnTo>
                  <a:lnTo>
                    <a:pt x="1478263" y="1967899"/>
                  </a:lnTo>
                  <a:lnTo>
                    <a:pt x="1432560" y="1982188"/>
                  </a:lnTo>
                  <a:lnTo>
                    <a:pt x="1386680" y="1995940"/>
                  </a:lnTo>
                  <a:lnTo>
                    <a:pt x="1340628" y="2009154"/>
                  </a:lnTo>
                  <a:lnTo>
                    <a:pt x="1294407" y="2021828"/>
                  </a:lnTo>
                  <a:lnTo>
                    <a:pt x="1248024" y="2033959"/>
                  </a:lnTo>
                  <a:lnTo>
                    <a:pt x="1201484" y="2045545"/>
                  </a:lnTo>
                  <a:lnTo>
                    <a:pt x="1154790" y="2056584"/>
                  </a:lnTo>
                  <a:lnTo>
                    <a:pt x="1107949" y="2067073"/>
                  </a:lnTo>
                  <a:lnTo>
                    <a:pt x="1060964" y="2077012"/>
                  </a:lnTo>
                  <a:lnTo>
                    <a:pt x="1013842" y="2086397"/>
                  </a:lnTo>
                  <a:lnTo>
                    <a:pt x="966586" y="2095226"/>
                  </a:lnTo>
                  <a:lnTo>
                    <a:pt x="919202" y="2103497"/>
                  </a:lnTo>
                  <a:lnTo>
                    <a:pt x="871695" y="2111208"/>
                  </a:lnTo>
                  <a:close/>
                </a:path>
              </a:pathLst>
            </a:custGeom>
            <a:solidFill>
              <a:srgbClr val="54AB4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1499980" y="418276"/>
              <a:ext cx="6791325" cy="5511800"/>
            </a:xfrm>
            <a:custGeom>
              <a:avLst/>
              <a:gdLst/>
              <a:ahLst/>
              <a:cxnLst/>
              <a:rect l="l" t="t" r="r" b="b"/>
              <a:pathLst>
                <a:path w="6791325" h="5511800">
                  <a:moveTo>
                    <a:pt x="3310205" y="1093423"/>
                  </a:moveTo>
                  <a:lnTo>
                    <a:pt x="1067019" y="224685"/>
                  </a:lnTo>
                  <a:lnTo>
                    <a:pt x="1466712" y="270524"/>
                  </a:lnTo>
                  <a:lnTo>
                    <a:pt x="1520238" y="264015"/>
                  </a:lnTo>
                  <a:lnTo>
                    <a:pt x="1665600" y="279454"/>
                  </a:lnTo>
                  <a:lnTo>
                    <a:pt x="1718144" y="272565"/>
                  </a:lnTo>
                  <a:lnTo>
                    <a:pt x="1765847" y="277420"/>
                  </a:lnTo>
                  <a:lnTo>
                    <a:pt x="1817877" y="270332"/>
                  </a:lnTo>
                  <a:lnTo>
                    <a:pt x="1865058" y="274985"/>
                  </a:lnTo>
                  <a:lnTo>
                    <a:pt x="1916561" y="267692"/>
                  </a:lnTo>
                  <a:lnTo>
                    <a:pt x="1963206" y="272138"/>
                  </a:lnTo>
                  <a:lnTo>
                    <a:pt x="2064846" y="257024"/>
                  </a:lnTo>
                  <a:lnTo>
                    <a:pt x="2110660" y="261148"/>
                  </a:lnTo>
                  <a:lnTo>
                    <a:pt x="2309377" y="229153"/>
                  </a:lnTo>
                  <a:lnTo>
                    <a:pt x="2353729" y="232711"/>
                  </a:lnTo>
                  <a:lnTo>
                    <a:pt x="2388908" y="259954"/>
                  </a:lnTo>
                  <a:lnTo>
                    <a:pt x="2514240" y="417446"/>
                  </a:lnTo>
                  <a:lnTo>
                    <a:pt x="2550881" y="445255"/>
                  </a:lnTo>
                  <a:lnTo>
                    <a:pt x="2615829" y="524884"/>
                  </a:lnTo>
                  <a:lnTo>
                    <a:pt x="2653301" y="553016"/>
                  </a:lnTo>
                  <a:lnTo>
                    <a:pt x="2686457" y="593095"/>
                  </a:lnTo>
                  <a:lnTo>
                    <a:pt x="2724465" y="621434"/>
                  </a:lnTo>
                  <a:lnTo>
                    <a:pt x="2758149" y="661717"/>
                  </a:lnTo>
                  <a:lnTo>
                    <a:pt x="2796678" y="690258"/>
                  </a:lnTo>
                  <a:lnTo>
                    <a:pt x="2830876" y="730740"/>
                  </a:lnTo>
                  <a:lnTo>
                    <a:pt x="2948718" y="817235"/>
                  </a:lnTo>
                  <a:lnTo>
                    <a:pt x="2983897" y="858098"/>
                  </a:lnTo>
                  <a:lnTo>
                    <a:pt x="3310205" y="1093423"/>
                  </a:lnTo>
                  <a:close/>
                </a:path>
                <a:path w="6791325" h="5511800">
                  <a:moveTo>
                    <a:pt x="3454249" y="5466476"/>
                  </a:moveTo>
                  <a:lnTo>
                    <a:pt x="1785622" y="4820253"/>
                  </a:lnTo>
                  <a:lnTo>
                    <a:pt x="1417240" y="4541395"/>
                  </a:lnTo>
                  <a:lnTo>
                    <a:pt x="1386093" y="4502094"/>
                  </a:lnTo>
                  <a:lnTo>
                    <a:pt x="1280184" y="4420220"/>
                  </a:lnTo>
                  <a:lnTo>
                    <a:pt x="1249907" y="4381256"/>
                  </a:lnTo>
                  <a:lnTo>
                    <a:pt x="1215268" y="4354222"/>
                  </a:lnTo>
                  <a:lnTo>
                    <a:pt x="1185443" y="4315433"/>
                  </a:lnTo>
                  <a:lnTo>
                    <a:pt x="1151263" y="4288577"/>
                  </a:lnTo>
                  <a:lnTo>
                    <a:pt x="1121902" y="4249968"/>
                  </a:lnTo>
                  <a:lnTo>
                    <a:pt x="1088191" y="4223293"/>
                  </a:lnTo>
                  <a:lnTo>
                    <a:pt x="1059306" y="4184868"/>
                  </a:lnTo>
                  <a:lnTo>
                    <a:pt x="1026077" y="4158380"/>
                  </a:lnTo>
                  <a:lnTo>
                    <a:pt x="969531" y="4082005"/>
                  </a:lnTo>
                  <a:lnTo>
                    <a:pt x="937047" y="4055805"/>
                  </a:lnTo>
                  <a:lnTo>
                    <a:pt x="909404" y="4017861"/>
                  </a:lnTo>
                  <a:lnTo>
                    <a:pt x="801431" y="3867092"/>
                  </a:lnTo>
                  <a:lnTo>
                    <a:pt x="770516" y="3841501"/>
                  </a:lnTo>
                  <a:lnTo>
                    <a:pt x="744460" y="3804171"/>
                  </a:lnTo>
                  <a:lnTo>
                    <a:pt x="667952" y="3692827"/>
                  </a:lnTo>
                  <a:lnTo>
                    <a:pt x="647599" y="3644087"/>
                  </a:lnTo>
                  <a:lnTo>
                    <a:pt x="598584" y="3570628"/>
                  </a:lnTo>
                  <a:lnTo>
                    <a:pt x="527263" y="3461292"/>
                  </a:lnTo>
                  <a:lnTo>
                    <a:pt x="508675" y="3413236"/>
                  </a:lnTo>
                  <a:lnTo>
                    <a:pt x="463242" y="3341164"/>
                  </a:lnTo>
                  <a:lnTo>
                    <a:pt x="445575" y="3293465"/>
                  </a:lnTo>
                  <a:lnTo>
                    <a:pt x="402013" y="3222117"/>
                  </a:lnTo>
                  <a:lnTo>
                    <a:pt x="385295" y="3174786"/>
                  </a:lnTo>
                  <a:lnTo>
                    <a:pt x="364314" y="3139422"/>
                  </a:lnTo>
                  <a:lnTo>
                    <a:pt x="348243" y="3092340"/>
                  </a:lnTo>
                  <a:lnTo>
                    <a:pt x="327915" y="3057229"/>
                  </a:lnTo>
                  <a:lnTo>
                    <a:pt x="312503" y="3010403"/>
                  </a:lnTo>
                  <a:lnTo>
                    <a:pt x="292840" y="2975550"/>
                  </a:lnTo>
                  <a:lnTo>
                    <a:pt x="278099" y="2928984"/>
                  </a:lnTo>
                  <a:lnTo>
                    <a:pt x="263699" y="2882549"/>
                  </a:lnTo>
                  <a:lnTo>
                    <a:pt x="245054" y="2848090"/>
                  </a:lnTo>
                  <a:lnTo>
                    <a:pt x="231343" y="2801923"/>
                  </a:lnTo>
                  <a:lnTo>
                    <a:pt x="217979" y="2755890"/>
                  </a:lnTo>
                  <a:lnTo>
                    <a:pt x="200381" y="2721836"/>
                  </a:lnTo>
                  <a:lnTo>
                    <a:pt x="187724" y="2676077"/>
                  </a:lnTo>
                  <a:lnTo>
                    <a:pt x="175425" y="2630456"/>
                  </a:lnTo>
                  <a:lnTo>
                    <a:pt x="163486" y="2584975"/>
                  </a:lnTo>
                  <a:lnTo>
                    <a:pt x="151911" y="2539635"/>
                  </a:lnTo>
                  <a:lnTo>
                    <a:pt x="136115" y="2506279"/>
                  </a:lnTo>
                  <a:lnTo>
                    <a:pt x="125276" y="2461224"/>
                  </a:lnTo>
                  <a:lnTo>
                    <a:pt x="114808" y="2416313"/>
                  </a:lnTo>
                  <a:lnTo>
                    <a:pt x="104716" y="2371547"/>
                  </a:lnTo>
                  <a:lnTo>
                    <a:pt x="95003" y="2326928"/>
                  </a:lnTo>
                  <a:lnTo>
                    <a:pt x="85670" y="2282456"/>
                  </a:lnTo>
                  <a:lnTo>
                    <a:pt x="76722" y="2238133"/>
                  </a:lnTo>
                  <a:lnTo>
                    <a:pt x="68161" y="2193960"/>
                  </a:lnTo>
                  <a:lnTo>
                    <a:pt x="59990" y="2149938"/>
                  </a:lnTo>
                  <a:lnTo>
                    <a:pt x="52212" y="2106069"/>
                  </a:lnTo>
                  <a:lnTo>
                    <a:pt x="44830" y="2062352"/>
                  </a:lnTo>
                  <a:lnTo>
                    <a:pt x="37846" y="2018790"/>
                  </a:lnTo>
                  <a:lnTo>
                    <a:pt x="35852" y="1963541"/>
                  </a:lnTo>
                  <a:lnTo>
                    <a:pt x="29675" y="1920292"/>
                  </a:lnTo>
                  <a:lnTo>
                    <a:pt x="23907" y="1877200"/>
                  </a:lnTo>
                  <a:lnTo>
                    <a:pt x="18549" y="1834268"/>
                  </a:lnTo>
                  <a:lnTo>
                    <a:pt x="13604" y="1791496"/>
                  </a:lnTo>
                  <a:lnTo>
                    <a:pt x="9077" y="1748885"/>
                  </a:lnTo>
                  <a:lnTo>
                    <a:pt x="9555" y="1694594"/>
                  </a:lnTo>
                  <a:lnTo>
                    <a:pt x="5870" y="1652309"/>
                  </a:lnTo>
                  <a:lnTo>
                    <a:pt x="2610" y="1610189"/>
                  </a:lnTo>
                  <a:lnTo>
                    <a:pt x="4365" y="1556392"/>
                  </a:lnTo>
                  <a:lnTo>
                    <a:pt x="1965" y="1514605"/>
                  </a:lnTo>
                  <a:lnTo>
                    <a:pt x="0" y="1472987"/>
                  </a:lnTo>
                  <a:lnTo>
                    <a:pt x="3058" y="1419694"/>
                  </a:lnTo>
                  <a:lnTo>
                    <a:pt x="1970" y="1378416"/>
                  </a:lnTo>
                  <a:lnTo>
                    <a:pt x="1325" y="1337308"/>
                  </a:lnTo>
                  <a:lnTo>
                    <a:pt x="5713" y="1284531"/>
                  </a:lnTo>
                  <a:lnTo>
                    <a:pt x="5963" y="1243771"/>
                  </a:lnTo>
                  <a:lnTo>
                    <a:pt x="11253" y="1191343"/>
                  </a:lnTo>
                  <a:lnTo>
                    <a:pt x="12410" y="1150934"/>
                  </a:lnTo>
                  <a:lnTo>
                    <a:pt x="18613" y="1098859"/>
                  </a:lnTo>
                  <a:lnTo>
                    <a:pt x="20689" y="1058806"/>
                  </a:lnTo>
                  <a:lnTo>
                    <a:pt x="27816" y="1007089"/>
                  </a:lnTo>
                  <a:lnTo>
                    <a:pt x="30824" y="967397"/>
                  </a:lnTo>
                  <a:lnTo>
                    <a:pt x="38888" y="916043"/>
                  </a:lnTo>
                  <a:lnTo>
                    <a:pt x="42838" y="876715"/>
                  </a:lnTo>
                  <a:lnTo>
                    <a:pt x="51850" y="825729"/>
                  </a:lnTo>
                  <a:lnTo>
                    <a:pt x="61341" y="774928"/>
                  </a:lnTo>
                  <a:lnTo>
                    <a:pt x="66727" y="736157"/>
                  </a:lnTo>
                  <a:lnTo>
                    <a:pt x="77184" y="685730"/>
                  </a:lnTo>
                  <a:lnTo>
                    <a:pt x="88129" y="635492"/>
                  </a:lnTo>
                  <a:lnTo>
                    <a:pt x="94978" y="597287"/>
                  </a:lnTo>
                  <a:lnTo>
                    <a:pt x="106906" y="547430"/>
                  </a:lnTo>
                  <a:lnTo>
                    <a:pt x="119332" y="497766"/>
                  </a:lnTo>
                  <a:lnTo>
                    <a:pt x="127670" y="460137"/>
                  </a:lnTo>
                  <a:lnTo>
                    <a:pt x="141096" y="410861"/>
                  </a:lnTo>
                  <a:lnTo>
                    <a:pt x="155028" y="361780"/>
                  </a:lnTo>
                  <a:lnTo>
                    <a:pt x="164882" y="324738"/>
                  </a:lnTo>
                  <a:lnTo>
                    <a:pt x="179834" y="276052"/>
                  </a:lnTo>
                  <a:lnTo>
                    <a:pt x="195299" y="227565"/>
                  </a:lnTo>
                  <a:lnTo>
                    <a:pt x="211282" y="179278"/>
                  </a:lnTo>
                  <a:lnTo>
                    <a:pt x="223198" y="143036"/>
                  </a:lnTo>
                  <a:lnTo>
                    <a:pt x="240224" y="95153"/>
                  </a:lnTo>
                  <a:lnTo>
                    <a:pt x="257776" y="47474"/>
                  </a:lnTo>
                  <a:lnTo>
                    <a:pt x="275856" y="0"/>
                  </a:lnTo>
                  <a:lnTo>
                    <a:pt x="4241356" y="1535752"/>
                  </a:lnTo>
                  <a:lnTo>
                    <a:pt x="4294304" y="1542639"/>
                  </a:lnTo>
                  <a:lnTo>
                    <a:pt x="4390528" y="1579904"/>
                  </a:lnTo>
                  <a:lnTo>
                    <a:pt x="4442970" y="1586595"/>
                  </a:lnTo>
                  <a:lnTo>
                    <a:pt x="4538149" y="1623456"/>
                  </a:lnTo>
                  <a:lnTo>
                    <a:pt x="4641767" y="1636346"/>
                  </a:lnTo>
                  <a:lnTo>
                    <a:pt x="4688704" y="1654524"/>
                  </a:lnTo>
                  <a:lnTo>
                    <a:pt x="4791164" y="1666966"/>
                  </a:lnTo>
                  <a:lnTo>
                    <a:pt x="4837505" y="1684913"/>
                  </a:lnTo>
                  <a:lnTo>
                    <a:pt x="5237197" y="1730752"/>
                  </a:lnTo>
                  <a:lnTo>
                    <a:pt x="5290722" y="1724243"/>
                  </a:lnTo>
                  <a:lnTo>
                    <a:pt x="5436084" y="1739681"/>
                  </a:lnTo>
                  <a:lnTo>
                    <a:pt x="5488627" y="1732792"/>
                  </a:lnTo>
                  <a:lnTo>
                    <a:pt x="5536329" y="1737647"/>
                  </a:lnTo>
                  <a:lnTo>
                    <a:pt x="5588359" y="1730558"/>
                  </a:lnTo>
                  <a:lnTo>
                    <a:pt x="5635541" y="1735212"/>
                  </a:lnTo>
                  <a:lnTo>
                    <a:pt x="5687042" y="1727919"/>
                  </a:lnTo>
                  <a:lnTo>
                    <a:pt x="5733688" y="1732364"/>
                  </a:lnTo>
                  <a:lnTo>
                    <a:pt x="5835327" y="1717251"/>
                  </a:lnTo>
                  <a:lnTo>
                    <a:pt x="5881141" y="1721374"/>
                  </a:lnTo>
                  <a:lnTo>
                    <a:pt x="6079857" y="1689379"/>
                  </a:lnTo>
                  <a:lnTo>
                    <a:pt x="6124209" y="1692937"/>
                  </a:lnTo>
                  <a:lnTo>
                    <a:pt x="6159389" y="1720180"/>
                  </a:lnTo>
                  <a:lnTo>
                    <a:pt x="6284721" y="1877672"/>
                  </a:lnTo>
                  <a:lnTo>
                    <a:pt x="6321362" y="1905481"/>
                  </a:lnTo>
                  <a:lnTo>
                    <a:pt x="6386310" y="1985111"/>
                  </a:lnTo>
                  <a:lnTo>
                    <a:pt x="6423783" y="2013243"/>
                  </a:lnTo>
                  <a:lnTo>
                    <a:pt x="6456939" y="2053321"/>
                  </a:lnTo>
                  <a:lnTo>
                    <a:pt x="6494947" y="2081660"/>
                  </a:lnTo>
                  <a:lnTo>
                    <a:pt x="6528632" y="2121944"/>
                  </a:lnTo>
                  <a:lnTo>
                    <a:pt x="6567161" y="2150485"/>
                  </a:lnTo>
                  <a:lnTo>
                    <a:pt x="6601359" y="2190967"/>
                  </a:lnTo>
                  <a:lnTo>
                    <a:pt x="6719203" y="2277463"/>
                  </a:lnTo>
                  <a:lnTo>
                    <a:pt x="6754382" y="2318325"/>
                  </a:lnTo>
                  <a:lnTo>
                    <a:pt x="6788691" y="2345232"/>
                  </a:lnTo>
                  <a:lnTo>
                    <a:pt x="6791093" y="4429891"/>
                  </a:lnTo>
                  <a:lnTo>
                    <a:pt x="6771559" y="4449564"/>
                  </a:lnTo>
                  <a:lnTo>
                    <a:pt x="6738682" y="4477689"/>
                  </a:lnTo>
                  <a:lnTo>
                    <a:pt x="6705394" y="4505654"/>
                  </a:lnTo>
                  <a:lnTo>
                    <a:pt x="6671699" y="4533462"/>
                  </a:lnTo>
                  <a:lnTo>
                    <a:pt x="6633012" y="4572956"/>
                  </a:lnTo>
                  <a:lnTo>
                    <a:pt x="6598510" y="4600452"/>
                  </a:lnTo>
                  <a:lnTo>
                    <a:pt x="6563609" y="4627793"/>
                  </a:lnTo>
                  <a:lnTo>
                    <a:pt x="6528311" y="4654980"/>
                  </a:lnTo>
                  <a:lnTo>
                    <a:pt x="6492621" y="4682016"/>
                  </a:lnTo>
                  <a:lnTo>
                    <a:pt x="6456541" y="4708900"/>
                  </a:lnTo>
                  <a:lnTo>
                    <a:pt x="6420074" y="4735635"/>
                  </a:lnTo>
                  <a:lnTo>
                    <a:pt x="6383223" y="4762220"/>
                  </a:lnTo>
                  <a:lnTo>
                    <a:pt x="6345990" y="4788658"/>
                  </a:lnTo>
                  <a:lnTo>
                    <a:pt x="6308379" y="4814950"/>
                  </a:lnTo>
                  <a:lnTo>
                    <a:pt x="6270393" y="4841096"/>
                  </a:lnTo>
                  <a:lnTo>
                    <a:pt x="6232034" y="4867098"/>
                  </a:lnTo>
                  <a:lnTo>
                    <a:pt x="6197893" y="4881114"/>
                  </a:lnTo>
                  <a:lnTo>
                    <a:pt x="6158798" y="4906831"/>
                  </a:lnTo>
                  <a:lnTo>
                    <a:pt x="6119341" y="4932407"/>
                  </a:lnTo>
                  <a:lnTo>
                    <a:pt x="6079522" y="4957844"/>
                  </a:lnTo>
                  <a:lnTo>
                    <a:pt x="6039346" y="4983142"/>
                  </a:lnTo>
                  <a:lnTo>
                    <a:pt x="6003402" y="4996460"/>
                  </a:lnTo>
                  <a:lnTo>
                    <a:pt x="5962520" y="5021485"/>
                  </a:lnTo>
                  <a:lnTo>
                    <a:pt x="5921289" y="5046374"/>
                  </a:lnTo>
                  <a:lnTo>
                    <a:pt x="5884299" y="5059287"/>
                  </a:lnTo>
                  <a:lnTo>
                    <a:pt x="5842379" y="5083910"/>
                  </a:lnTo>
                  <a:lnTo>
                    <a:pt x="5800120" y="5108401"/>
                  </a:lnTo>
                  <a:lnTo>
                    <a:pt x="5762110" y="5120919"/>
                  </a:lnTo>
                  <a:lnTo>
                    <a:pt x="5719180" y="5145151"/>
                  </a:lnTo>
                  <a:lnTo>
                    <a:pt x="5680505" y="5157411"/>
                  </a:lnTo>
                  <a:lnTo>
                    <a:pt x="5636916" y="5181387"/>
                  </a:lnTo>
                  <a:lnTo>
                    <a:pt x="5597588" y="5193395"/>
                  </a:lnTo>
                  <a:lnTo>
                    <a:pt x="5553352" y="5217120"/>
                  </a:lnTo>
                  <a:lnTo>
                    <a:pt x="5473097" y="5240516"/>
                  </a:lnTo>
                  <a:lnTo>
                    <a:pt x="5427912" y="5263874"/>
                  </a:lnTo>
                  <a:lnTo>
                    <a:pt x="5345787" y="5286545"/>
                  </a:lnTo>
                  <a:lnTo>
                    <a:pt x="5299680" y="5309547"/>
                  </a:lnTo>
                  <a:lnTo>
                    <a:pt x="5173321" y="5342325"/>
                  </a:lnTo>
                  <a:lnTo>
                    <a:pt x="5087614" y="5363609"/>
                  </a:lnTo>
                  <a:lnTo>
                    <a:pt x="5039742" y="5385927"/>
                  </a:lnTo>
                  <a:lnTo>
                    <a:pt x="4908196" y="5416697"/>
                  </a:lnTo>
                  <a:lnTo>
                    <a:pt x="4863794" y="5426739"/>
                  </a:lnTo>
                  <a:lnTo>
                    <a:pt x="4823706" y="5424833"/>
                  </a:lnTo>
                  <a:lnTo>
                    <a:pt x="4642349" y="5463551"/>
                  </a:lnTo>
                  <a:lnTo>
                    <a:pt x="4596360" y="5472978"/>
                  </a:lnTo>
                  <a:lnTo>
                    <a:pt x="4554703" y="5470465"/>
                  </a:lnTo>
                  <a:lnTo>
                    <a:pt x="4461465" y="5488832"/>
                  </a:lnTo>
                  <a:lnTo>
                    <a:pt x="4419063" y="5486030"/>
                  </a:lnTo>
                  <a:lnTo>
                    <a:pt x="4371832" y="5494977"/>
                  </a:lnTo>
                  <a:lnTo>
                    <a:pt x="4328948" y="5491988"/>
                  </a:lnTo>
                  <a:lnTo>
                    <a:pt x="4281241" y="5500750"/>
                  </a:lnTo>
                  <a:lnTo>
                    <a:pt x="4237888" y="5497579"/>
                  </a:lnTo>
                  <a:lnTo>
                    <a:pt x="4189717" y="5506162"/>
                  </a:lnTo>
                  <a:lnTo>
                    <a:pt x="4145905" y="5502814"/>
                  </a:lnTo>
                  <a:lnTo>
                    <a:pt x="4097282" y="5511222"/>
                  </a:lnTo>
                  <a:lnTo>
                    <a:pt x="3963854" y="5500405"/>
                  </a:lnTo>
                  <a:lnTo>
                    <a:pt x="3914361" y="5508476"/>
                  </a:lnTo>
                  <a:lnTo>
                    <a:pt x="3454249" y="5466476"/>
                  </a:lnTo>
                  <a:close/>
                </a:path>
                <a:path w="6791325" h="5511800">
                  <a:moveTo>
                    <a:pt x="3440660" y="1171184"/>
                  </a:moveTo>
                  <a:lnTo>
                    <a:pt x="918217" y="194295"/>
                  </a:lnTo>
                  <a:lnTo>
                    <a:pt x="1020677" y="206738"/>
                  </a:lnTo>
                  <a:lnTo>
                    <a:pt x="3356547" y="1111370"/>
                  </a:lnTo>
                  <a:lnTo>
                    <a:pt x="3440660" y="1171184"/>
                  </a:lnTo>
                  <a:close/>
                </a:path>
                <a:path w="6791325" h="5511800">
                  <a:moveTo>
                    <a:pt x="3572869" y="1249624"/>
                  </a:moveTo>
                  <a:lnTo>
                    <a:pt x="767663" y="163227"/>
                  </a:lnTo>
                  <a:lnTo>
                    <a:pt x="871280" y="176118"/>
                  </a:lnTo>
                  <a:lnTo>
                    <a:pt x="3487598" y="1189361"/>
                  </a:lnTo>
                  <a:lnTo>
                    <a:pt x="3572869" y="1249624"/>
                  </a:lnTo>
                  <a:close/>
                </a:path>
                <a:path w="6791325" h="5511800">
                  <a:moveTo>
                    <a:pt x="3711317" y="1316861"/>
                  </a:moveTo>
                  <a:lnTo>
                    <a:pt x="620043" y="119676"/>
                  </a:lnTo>
                  <a:lnTo>
                    <a:pt x="672484" y="126367"/>
                  </a:lnTo>
                  <a:lnTo>
                    <a:pt x="3668048" y="1286484"/>
                  </a:lnTo>
                  <a:lnTo>
                    <a:pt x="3711317" y="1316861"/>
                  </a:lnTo>
                  <a:close/>
                </a:path>
                <a:path w="6791325" h="5511800">
                  <a:moveTo>
                    <a:pt x="3851317" y="1384698"/>
                  </a:moveTo>
                  <a:lnTo>
                    <a:pt x="470872" y="75525"/>
                  </a:lnTo>
                  <a:lnTo>
                    <a:pt x="523819" y="82411"/>
                  </a:lnTo>
                  <a:lnTo>
                    <a:pt x="3807542" y="1354126"/>
                  </a:lnTo>
                  <a:lnTo>
                    <a:pt x="3851317" y="1384698"/>
                  </a:lnTo>
                  <a:close/>
                </a:path>
                <a:path w="6791325" h="5511800">
                  <a:moveTo>
                    <a:pt x="3269575" y="5435813"/>
                  </a:moveTo>
                  <a:lnTo>
                    <a:pt x="1942777" y="4921973"/>
                  </a:lnTo>
                  <a:lnTo>
                    <a:pt x="1828088" y="4836699"/>
                  </a:lnTo>
                  <a:lnTo>
                    <a:pt x="3411784" y="5450030"/>
                  </a:lnTo>
                  <a:lnTo>
                    <a:pt x="3269575" y="5435813"/>
                  </a:lnTo>
                  <a:close/>
                </a:path>
                <a:path w="6791325" h="5511800">
                  <a:moveTo>
                    <a:pt x="3178509" y="5414164"/>
                  </a:moveTo>
                  <a:lnTo>
                    <a:pt x="2024670" y="4967307"/>
                  </a:lnTo>
                  <a:lnTo>
                    <a:pt x="1985934" y="4938686"/>
                  </a:lnTo>
                  <a:lnTo>
                    <a:pt x="3226418" y="5419099"/>
                  </a:lnTo>
                  <a:lnTo>
                    <a:pt x="3178509" y="5414164"/>
                  </a:lnTo>
                  <a:close/>
                </a:path>
                <a:path w="6791325" h="5511800">
                  <a:moveTo>
                    <a:pt x="3086792" y="5392263"/>
                  </a:moveTo>
                  <a:lnTo>
                    <a:pt x="2107214" y="5012894"/>
                  </a:lnTo>
                  <a:lnTo>
                    <a:pt x="2068156" y="4984148"/>
                  </a:lnTo>
                  <a:lnTo>
                    <a:pt x="3135024" y="5397323"/>
                  </a:lnTo>
                  <a:lnTo>
                    <a:pt x="3086792" y="5392263"/>
                  </a:lnTo>
                  <a:close/>
                </a:path>
                <a:path w="6791325" h="5511800">
                  <a:moveTo>
                    <a:pt x="2994448" y="5370120"/>
                  </a:moveTo>
                  <a:lnTo>
                    <a:pt x="2190385" y="5058723"/>
                  </a:lnTo>
                  <a:lnTo>
                    <a:pt x="2151016" y="5029858"/>
                  </a:lnTo>
                  <a:lnTo>
                    <a:pt x="3042990" y="5375300"/>
                  </a:lnTo>
                  <a:lnTo>
                    <a:pt x="2994448" y="5370120"/>
                  </a:lnTo>
                  <a:close/>
                </a:path>
                <a:path w="6791325" h="5511800">
                  <a:moveTo>
                    <a:pt x="2857102" y="5330548"/>
                  </a:moveTo>
                  <a:lnTo>
                    <a:pt x="2318558" y="5121981"/>
                  </a:lnTo>
                  <a:lnTo>
                    <a:pt x="2278746" y="5092944"/>
                  </a:lnTo>
                  <a:lnTo>
                    <a:pt x="2906088" y="5335900"/>
                  </a:lnTo>
                  <a:lnTo>
                    <a:pt x="2857102" y="5330548"/>
                  </a:lnTo>
                  <a:close/>
                </a:path>
              </a:pathLst>
            </a:custGeom>
            <a:solidFill>
              <a:srgbClr val="FFDA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853710" y="5"/>
              <a:ext cx="3770629" cy="2159635"/>
            </a:xfrm>
            <a:custGeom>
              <a:avLst/>
              <a:gdLst/>
              <a:ahLst/>
              <a:cxnLst/>
              <a:rect l="l" t="t" r="r" b="b"/>
              <a:pathLst>
                <a:path w="3770630" h="2159635">
                  <a:moveTo>
                    <a:pt x="1689838" y="1885645"/>
                  </a:moveTo>
                  <a:lnTo>
                    <a:pt x="1640975" y="1866363"/>
                  </a:lnTo>
                  <a:lnTo>
                    <a:pt x="1592503" y="1846518"/>
                  </a:lnTo>
                  <a:lnTo>
                    <a:pt x="1544423" y="1826115"/>
                  </a:lnTo>
                  <a:lnTo>
                    <a:pt x="1496739" y="1805160"/>
                  </a:lnTo>
                  <a:lnTo>
                    <a:pt x="1449452" y="1783657"/>
                  </a:lnTo>
                  <a:lnTo>
                    <a:pt x="1402564" y="1761612"/>
                  </a:lnTo>
                  <a:lnTo>
                    <a:pt x="1356078" y="1739030"/>
                  </a:lnTo>
                  <a:lnTo>
                    <a:pt x="1309996" y="1715916"/>
                  </a:lnTo>
                  <a:lnTo>
                    <a:pt x="1264321" y="1692276"/>
                  </a:lnTo>
                  <a:lnTo>
                    <a:pt x="1219055" y="1668114"/>
                  </a:lnTo>
                  <a:lnTo>
                    <a:pt x="1174199" y="1643437"/>
                  </a:lnTo>
                  <a:lnTo>
                    <a:pt x="1129757" y="1618249"/>
                  </a:lnTo>
                  <a:lnTo>
                    <a:pt x="1085730" y="1592555"/>
                  </a:lnTo>
                  <a:lnTo>
                    <a:pt x="1042121" y="1566361"/>
                  </a:lnTo>
                  <a:lnTo>
                    <a:pt x="998933" y="1539671"/>
                  </a:lnTo>
                  <a:lnTo>
                    <a:pt x="956166" y="1512492"/>
                  </a:lnTo>
                  <a:lnTo>
                    <a:pt x="913825" y="1484828"/>
                  </a:lnTo>
                  <a:lnTo>
                    <a:pt x="871910" y="1456684"/>
                  </a:lnTo>
                  <a:lnTo>
                    <a:pt x="830425" y="1428067"/>
                  </a:lnTo>
                  <a:lnTo>
                    <a:pt x="789371" y="1398980"/>
                  </a:lnTo>
                  <a:lnTo>
                    <a:pt x="748751" y="1369429"/>
                  </a:lnTo>
                  <a:lnTo>
                    <a:pt x="708568" y="1339420"/>
                  </a:lnTo>
                  <a:lnTo>
                    <a:pt x="668822" y="1308958"/>
                  </a:lnTo>
                  <a:lnTo>
                    <a:pt x="629518" y="1278047"/>
                  </a:lnTo>
                  <a:lnTo>
                    <a:pt x="590656" y="1246694"/>
                  </a:lnTo>
                  <a:lnTo>
                    <a:pt x="552240" y="1214903"/>
                  </a:lnTo>
                  <a:lnTo>
                    <a:pt x="514271" y="1182679"/>
                  </a:lnTo>
                  <a:lnTo>
                    <a:pt x="476752" y="1150028"/>
                  </a:lnTo>
                  <a:lnTo>
                    <a:pt x="439685" y="1116955"/>
                  </a:lnTo>
                  <a:lnTo>
                    <a:pt x="403073" y="1083466"/>
                  </a:lnTo>
                  <a:lnTo>
                    <a:pt x="366917" y="1049564"/>
                  </a:lnTo>
                  <a:lnTo>
                    <a:pt x="331220" y="1015257"/>
                  </a:lnTo>
                  <a:lnTo>
                    <a:pt x="295985" y="980548"/>
                  </a:lnTo>
                  <a:lnTo>
                    <a:pt x="261213" y="945444"/>
                  </a:lnTo>
                  <a:lnTo>
                    <a:pt x="226907" y="909948"/>
                  </a:lnTo>
                  <a:lnTo>
                    <a:pt x="193069" y="874068"/>
                  </a:lnTo>
                  <a:lnTo>
                    <a:pt x="159701" y="837807"/>
                  </a:lnTo>
                  <a:lnTo>
                    <a:pt x="126806" y="801171"/>
                  </a:lnTo>
                  <a:lnTo>
                    <a:pt x="94386" y="764165"/>
                  </a:lnTo>
                  <a:lnTo>
                    <a:pt x="62444" y="726795"/>
                  </a:lnTo>
                  <a:lnTo>
                    <a:pt x="30981" y="689066"/>
                  </a:lnTo>
                  <a:lnTo>
                    <a:pt x="0" y="650982"/>
                  </a:lnTo>
                  <a:lnTo>
                    <a:pt x="47507" y="643271"/>
                  </a:lnTo>
                  <a:lnTo>
                    <a:pt x="94890" y="635000"/>
                  </a:lnTo>
                  <a:lnTo>
                    <a:pt x="142146" y="626171"/>
                  </a:lnTo>
                  <a:lnTo>
                    <a:pt x="189268" y="616786"/>
                  </a:lnTo>
                  <a:lnTo>
                    <a:pt x="236253" y="606847"/>
                  </a:lnTo>
                  <a:lnTo>
                    <a:pt x="283094" y="596358"/>
                  </a:lnTo>
                  <a:lnTo>
                    <a:pt x="329788" y="585319"/>
                  </a:lnTo>
                  <a:lnTo>
                    <a:pt x="376329" y="573733"/>
                  </a:lnTo>
                  <a:lnTo>
                    <a:pt x="422711" y="561602"/>
                  </a:lnTo>
                  <a:lnTo>
                    <a:pt x="468932" y="548928"/>
                  </a:lnTo>
                  <a:lnTo>
                    <a:pt x="514985" y="535714"/>
                  </a:lnTo>
                  <a:lnTo>
                    <a:pt x="560865" y="521962"/>
                  </a:lnTo>
                  <a:lnTo>
                    <a:pt x="606567" y="507673"/>
                  </a:lnTo>
                  <a:lnTo>
                    <a:pt x="652088" y="492851"/>
                  </a:lnTo>
                  <a:lnTo>
                    <a:pt x="697421" y="477496"/>
                  </a:lnTo>
                  <a:lnTo>
                    <a:pt x="742562" y="461612"/>
                  </a:lnTo>
                  <a:lnTo>
                    <a:pt x="787506" y="445201"/>
                  </a:lnTo>
                  <a:lnTo>
                    <a:pt x="832247" y="428264"/>
                  </a:lnTo>
                  <a:lnTo>
                    <a:pt x="876782" y="410804"/>
                  </a:lnTo>
                  <a:lnTo>
                    <a:pt x="921105" y="392823"/>
                  </a:lnTo>
                  <a:lnTo>
                    <a:pt x="965211" y="374323"/>
                  </a:lnTo>
                  <a:lnTo>
                    <a:pt x="1009095" y="355307"/>
                  </a:lnTo>
                  <a:lnTo>
                    <a:pt x="1052753" y="335776"/>
                  </a:lnTo>
                  <a:lnTo>
                    <a:pt x="1096179" y="315733"/>
                  </a:lnTo>
                  <a:lnTo>
                    <a:pt x="1139368" y="295180"/>
                  </a:lnTo>
                  <a:lnTo>
                    <a:pt x="1182316" y="274119"/>
                  </a:lnTo>
                  <a:lnTo>
                    <a:pt x="1225018" y="252552"/>
                  </a:lnTo>
                  <a:lnTo>
                    <a:pt x="1267468" y="230482"/>
                  </a:lnTo>
                  <a:lnTo>
                    <a:pt x="1309662" y="207910"/>
                  </a:lnTo>
                  <a:lnTo>
                    <a:pt x="1351595" y="184839"/>
                  </a:lnTo>
                  <a:lnTo>
                    <a:pt x="1393262" y="161271"/>
                  </a:lnTo>
                  <a:lnTo>
                    <a:pt x="1434658" y="137207"/>
                  </a:lnTo>
                  <a:lnTo>
                    <a:pt x="1475778" y="112652"/>
                  </a:lnTo>
                  <a:lnTo>
                    <a:pt x="1516618" y="87605"/>
                  </a:lnTo>
                  <a:lnTo>
                    <a:pt x="1557171" y="62071"/>
                  </a:lnTo>
                  <a:lnTo>
                    <a:pt x="1597434" y="36050"/>
                  </a:lnTo>
                  <a:lnTo>
                    <a:pt x="1637401" y="9545"/>
                  </a:lnTo>
                  <a:lnTo>
                    <a:pt x="1651432" y="0"/>
                  </a:lnTo>
                  <a:lnTo>
                    <a:pt x="2898784" y="0"/>
                  </a:lnTo>
                  <a:lnTo>
                    <a:pt x="2905748" y="61486"/>
                  </a:lnTo>
                  <a:lnTo>
                    <a:pt x="2911873" y="109313"/>
                  </a:lnTo>
                  <a:lnTo>
                    <a:pt x="2918564" y="157030"/>
                  </a:lnTo>
                  <a:lnTo>
                    <a:pt x="2925820" y="204633"/>
                  </a:lnTo>
                  <a:lnTo>
                    <a:pt x="2933637" y="252117"/>
                  </a:lnTo>
                  <a:lnTo>
                    <a:pt x="2942014" y="299476"/>
                  </a:lnTo>
                  <a:lnTo>
                    <a:pt x="2950949" y="346706"/>
                  </a:lnTo>
                  <a:lnTo>
                    <a:pt x="2960439" y="393802"/>
                  </a:lnTo>
                  <a:lnTo>
                    <a:pt x="2970482" y="440759"/>
                  </a:lnTo>
                  <a:lnTo>
                    <a:pt x="2981077" y="487573"/>
                  </a:lnTo>
                  <a:lnTo>
                    <a:pt x="2992220" y="534237"/>
                  </a:lnTo>
                  <a:lnTo>
                    <a:pt x="3003910" y="580748"/>
                  </a:lnTo>
                  <a:lnTo>
                    <a:pt x="3016144" y="627100"/>
                  </a:lnTo>
                  <a:lnTo>
                    <a:pt x="3028921" y="673288"/>
                  </a:lnTo>
                  <a:lnTo>
                    <a:pt x="3042238" y="719308"/>
                  </a:lnTo>
                  <a:lnTo>
                    <a:pt x="3056092" y="765154"/>
                  </a:lnTo>
                  <a:lnTo>
                    <a:pt x="3070483" y="810822"/>
                  </a:lnTo>
                  <a:lnTo>
                    <a:pt x="3085407" y="856307"/>
                  </a:lnTo>
                  <a:lnTo>
                    <a:pt x="3100863" y="901603"/>
                  </a:lnTo>
                  <a:lnTo>
                    <a:pt x="3116848" y="946707"/>
                  </a:lnTo>
                  <a:lnTo>
                    <a:pt x="3133360" y="991612"/>
                  </a:lnTo>
                  <a:lnTo>
                    <a:pt x="3150397" y="1036314"/>
                  </a:lnTo>
                  <a:lnTo>
                    <a:pt x="3167957" y="1080809"/>
                  </a:lnTo>
                  <a:lnTo>
                    <a:pt x="3186037" y="1125090"/>
                  </a:lnTo>
                  <a:lnTo>
                    <a:pt x="3204636" y="1169154"/>
                  </a:lnTo>
                  <a:lnTo>
                    <a:pt x="3223751" y="1212996"/>
                  </a:lnTo>
                  <a:lnTo>
                    <a:pt x="3243380" y="1256609"/>
                  </a:lnTo>
                  <a:lnTo>
                    <a:pt x="3263521" y="1299990"/>
                  </a:lnTo>
                  <a:lnTo>
                    <a:pt x="3284171" y="1343134"/>
                  </a:lnTo>
                  <a:lnTo>
                    <a:pt x="3305329" y="1386035"/>
                  </a:lnTo>
                  <a:lnTo>
                    <a:pt x="3326993" y="1428690"/>
                  </a:lnTo>
                  <a:lnTo>
                    <a:pt x="3349159" y="1471092"/>
                  </a:lnTo>
                  <a:lnTo>
                    <a:pt x="3371827" y="1513236"/>
                  </a:lnTo>
                  <a:lnTo>
                    <a:pt x="3394993" y="1555119"/>
                  </a:lnTo>
                  <a:lnTo>
                    <a:pt x="3418656" y="1596735"/>
                  </a:lnTo>
                  <a:lnTo>
                    <a:pt x="3442814" y="1638079"/>
                  </a:lnTo>
                  <a:lnTo>
                    <a:pt x="3467464" y="1679146"/>
                  </a:lnTo>
                  <a:lnTo>
                    <a:pt x="3492604" y="1719931"/>
                  </a:lnTo>
                  <a:lnTo>
                    <a:pt x="3518231" y="1760430"/>
                  </a:lnTo>
                  <a:lnTo>
                    <a:pt x="3544345" y="1800637"/>
                  </a:lnTo>
                  <a:lnTo>
                    <a:pt x="3570942" y="1840548"/>
                  </a:lnTo>
                  <a:lnTo>
                    <a:pt x="3598021" y="1880157"/>
                  </a:lnTo>
                  <a:lnTo>
                    <a:pt x="3625578" y="1919460"/>
                  </a:lnTo>
                  <a:lnTo>
                    <a:pt x="3653613" y="1958452"/>
                  </a:lnTo>
                  <a:lnTo>
                    <a:pt x="3682123" y="1997128"/>
                  </a:lnTo>
                  <a:lnTo>
                    <a:pt x="3711105" y="2035482"/>
                  </a:lnTo>
                  <a:lnTo>
                    <a:pt x="3740558" y="2073510"/>
                  </a:lnTo>
                  <a:lnTo>
                    <a:pt x="3770480" y="2111208"/>
                  </a:lnTo>
                  <a:lnTo>
                    <a:pt x="3721929" y="2118491"/>
                  </a:lnTo>
                  <a:lnTo>
                    <a:pt x="3673261" y="2125187"/>
                  </a:lnTo>
                  <a:lnTo>
                    <a:pt x="3624480" y="2131295"/>
                  </a:lnTo>
                  <a:lnTo>
                    <a:pt x="3575592" y="2136812"/>
                  </a:lnTo>
                  <a:lnTo>
                    <a:pt x="3526602" y="2141735"/>
                  </a:lnTo>
                  <a:lnTo>
                    <a:pt x="3477515" y="2146063"/>
                  </a:lnTo>
                  <a:lnTo>
                    <a:pt x="3428337" y="2149794"/>
                  </a:lnTo>
                  <a:lnTo>
                    <a:pt x="3379072" y="2152924"/>
                  </a:lnTo>
                  <a:lnTo>
                    <a:pt x="3329726" y="2155451"/>
                  </a:lnTo>
                  <a:lnTo>
                    <a:pt x="3280304" y="2157374"/>
                  </a:lnTo>
                  <a:lnTo>
                    <a:pt x="3230811" y="2158689"/>
                  </a:lnTo>
                  <a:lnTo>
                    <a:pt x="3181253" y="2159395"/>
                  </a:lnTo>
                  <a:lnTo>
                    <a:pt x="3131634" y="2159489"/>
                  </a:lnTo>
                  <a:lnTo>
                    <a:pt x="3081960" y="2158969"/>
                  </a:lnTo>
                  <a:lnTo>
                    <a:pt x="3032236" y="2157833"/>
                  </a:lnTo>
                  <a:lnTo>
                    <a:pt x="2982468" y="2156078"/>
                  </a:lnTo>
                  <a:lnTo>
                    <a:pt x="2932660" y="2153702"/>
                  </a:lnTo>
                  <a:lnTo>
                    <a:pt x="2882817" y="2150702"/>
                  </a:lnTo>
                  <a:lnTo>
                    <a:pt x="2832946" y="2147076"/>
                  </a:lnTo>
                  <a:lnTo>
                    <a:pt x="2783050" y="2142823"/>
                  </a:lnTo>
                  <a:lnTo>
                    <a:pt x="2733136" y="2137939"/>
                  </a:lnTo>
                  <a:lnTo>
                    <a:pt x="2683208" y="2132422"/>
                  </a:lnTo>
                  <a:lnTo>
                    <a:pt x="2633272" y="2126271"/>
                  </a:lnTo>
                  <a:lnTo>
                    <a:pt x="2583333" y="2119482"/>
                  </a:lnTo>
                  <a:lnTo>
                    <a:pt x="2533396" y="2112053"/>
                  </a:lnTo>
                  <a:lnTo>
                    <a:pt x="2483467" y="2103983"/>
                  </a:lnTo>
                  <a:lnTo>
                    <a:pt x="2433550" y="2095268"/>
                  </a:lnTo>
                  <a:lnTo>
                    <a:pt x="2383650" y="2085906"/>
                  </a:lnTo>
                  <a:lnTo>
                    <a:pt x="2333774" y="2075895"/>
                  </a:lnTo>
                  <a:lnTo>
                    <a:pt x="2283926" y="2065233"/>
                  </a:lnTo>
                  <a:lnTo>
                    <a:pt x="2234111" y="2053918"/>
                  </a:lnTo>
                  <a:lnTo>
                    <a:pt x="2184334" y="2041947"/>
                  </a:lnTo>
                  <a:lnTo>
                    <a:pt x="2134602" y="2029317"/>
                  </a:lnTo>
                  <a:lnTo>
                    <a:pt x="2084918" y="2016027"/>
                  </a:lnTo>
                  <a:lnTo>
                    <a:pt x="2035289" y="2002074"/>
                  </a:lnTo>
                  <a:lnTo>
                    <a:pt x="1985719" y="1987455"/>
                  </a:lnTo>
                  <a:lnTo>
                    <a:pt x="1936214" y="1972169"/>
                  </a:lnTo>
                  <a:lnTo>
                    <a:pt x="1886778" y="1956214"/>
                  </a:lnTo>
                  <a:lnTo>
                    <a:pt x="1837417" y="1939586"/>
                  </a:lnTo>
                  <a:lnTo>
                    <a:pt x="1788137" y="1922283"/>
                  </a:lnTo>
                  <a:lnTo>
                    <a:pt x="1738942" y="1904304"/>
                  </a:lnTo>
                  <a:lnTo>
                    <a:pt x="1689838" y="1885645"/>
                  </a:lnTo>
                  <a:close/>
                </a:path>
              </a:pathLst>
            </a:custGeom>
            <a:solidFill>
              <a:srgbClr val="262626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"/>
            <a:ext cx="7134224" cy="2571005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80088" y="0"/>
            <a:ext cx="789305" cy="318516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700" spc="894" b="1">
                <a:latin typeface="Lucida Sans"/>
                <a:cs typeface="Lucida Sans"/>
              </a:rPr>
              <a:t>!</a:t>
            </a:r>
            <a:endParaRPr sz="20700">
              <a:latin typeface="Lucida Sans"/>
              <a:cs typeface="Lucida Sans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045052" y="0"/>
            <a:ext cx="5100955" cy="1708785"/>
          </a:xfrm>
          <a:prstGeom prst="rect">
            <a:avLst/>
          </a:prstGeom>
        </p:spPr>
        <p:txBody>
          <a:bodyPr wrap="square" lIns="0" tIns="1765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390"/>
              </a:spcBef>
            </a:pPr>
            <a:r>
              <a:rPr dirty="0" sz="5200" spc="440" i="1">
                <a:latin typeface="Georgia"/>
                <a:cs typeface="Georgia"/>
              </a:rPr>
              <a:t>Mujtahid</a:t>
            </a:r>
            <a:endParaRPr sz="52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980"/>
              </a:spcBef>
            </a:pPr>
            <a:r>
              <a:rPr dirty="0" sz="3950" spc="-85">
                <a:latin typeface="Lucida Sans"/>
                <a:cs typeface="Lucida Sans"/>
              </a:rPr>
              <a:t>Orang</a:t>
            </a:r>
            <a:r>
              <a:rPr dirty="0" sz="3950" spc="-200">
                <a:latin typeface="Lucida Sans"/>
                <a:cs typeface="Lucida Sans"/>
              </a:rPr>
              <a:t> </a:t>
            </a:r>
            <a:r>
              <a:rPr dirty="0" sz="3950" spc="-125">
                <a:latin typeface="Lucida Sans"/>
                <a:cs typeface="Lucida Sans"/>
              </a:rPr>
              <a:t>yang</a:t>
            </a:r>
            <a:r>
              <a:rPr dirty="0" sz="3950" spc="-200">
                <a:latin typeface="Lucida Sans"/>
                <a:cs typeface="Lucida Sans"/>
              </a:rPr>
              <a:t> </a:t>
            </a:r>
            <a:r>
              <a:rPr dirty="0" sz="3950" spc="-45">
                <a:latin typeface="Lucida Sans"/>
                <a:cs typeface="Lucida Sans"/>
              </a:rPr>
              <a:t>berijtihad</a:t>
            </a:r>
            <a:endParaRPr sz="3950">
              <a:latin typeface="Lucida Sans"/>
              <a:cs typeface="Lucida San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044700" y="3054355"/>
            <a:ext cx="15210790" cy="6577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100"/>
              </a:spcBef>
            </a:pPr>
            <a:r>
              <a:rPr dirty="0" sz="9000" spc="235" b="1">
                <a:latin typeface="Lucida Sans"/>
                <a:cs typeface="Lucida Sans"/>
              </a:rPr>
              <a:t>Syarat</a:t>
            </a:r>
            <a:r>
              <a:rPr dirty="0" sz="9000" spc="-515" b="1">
                <a:latin typeface="Lucida Sans"/>
                <a:cs typeface="Lucida Sans"/>
              </a:rPr>
              <a:t> </a:t>
            </a:r>
            <a:r>
              <a:rPr dirty="0" sz="9000" spc="235" b="1">
                <a:latin typeface="Lucida Sans"/>
                <a:cs typeface="Lucida Sans"/>
              </a:rPr>
              <a:t>Syarat</a:t>
            </a:r>
            <a:r>
              <a:rPr dirty="0" sz="9000" spc="-515" b="1">
                <a:latin typeface="Lucida Sans"/>
                <a:cs typeface="Lucida Sans"/>
              </a:rPr>
              <a:t> </a:t>
            </a:r>
            <a:r>
              <a:rPr dirty="0" sz="9000" spc="70" b="1">
                <a:latin typeface="Lucida Sans"/>
                <a:cs typeface="Lucida Sans"/>
              </a:rPr>
              <a:t>Ijtihad</a:t>
            </a:r>
            <a:endParaRPr sz="9000">
              <a:latin typeface="Lucida Sans"/>
              <a:cs typeface="Lucida Sans"/>
            </a:endParaRPr>
          </a:p>
          <a:p>
            <a:pPr marL="12700" marR="4036695">
              <a:lnSpc>
                <a:spcPct val="116599"/>
              </a:lnSpc>
              <a:spcBef>
                <a:spcPts val="4420"/>
              </a:spcBef>
              <a:buSzPct val="98076"/>
              <a:buChar char="•"/>
              <a:tabLst>
                <a:tab pos="261620" algn="l"/>
              </a:tabLst>
            </a:pPr>
            <a:r>
              <a:rPr dirty="0" sz="5200" spc="-45">
                <a:latin typeface="Lucida Sans"/>
                <a:cs typeface="Lucida Sans"/>
              </a:rPr>
              <a:t>Harus</a:t>
            </a:r>
            <a:r>
              <a:rPr dirty="0" sz="5200" spc="-355">
                <a:latin typeface="Lucida Sans"/>
                <a:cs typeface="Lucida Sans"/>
              </a:rPr>
              <a:t> </a:t>
            </a:r>
            <a:r>
              <a:rPr dirty="0" sz="5200" spc="-50">
                <a:latin typeface="Lucida Sans"/>
                <a:cs typeface="Lucida Sans"/>
              </a:rPr>
              <a:t>memahami</a:t>
            </a:r>
            <a:r>
              <a:rPr dirty="0" sz="5200" spc="-320">
                <a:latin typeface="Lucida Sans"/>
                <a:cs typeface="Lucida Sans"/>
              </a:rPr>
              <a:t> </a:t>
            </a:r>
            <a:r>
              <a:rPr dirty="0" sz="5200" spc="-120">
                <a:latin typeface="Lucida Sans"/>
                <a:cs typeface="Lucida Sans"/>
              </a:rPr>
              <a:t>tentang</a:t>
            </a:r>
            <a:r>
              <a:rPr dirty="0" sz="5200" spc="-295">
                <a:latin typeface="Lucida Sans"/>
                <a:cs typeface="Lucida Sans"/>
              </a:rPr>
              <a:t> </a:t>
            </a:r>
            <a:r>
              <a:rPr dirty="0" sz="5200" spc="-50">
                <a:latin typeface="Lucida Sans"/>
                <a:cs typeface="Lucida Sans"/>
              </a:rPr>
              <a:t>ayat</a:t>
            </a:r>
            <a:r>
              <a:rPr dirty="0" sz="5200" spc="-325">
                <a:latin typeface="Lucida Sans"/>
                <a:cs typeface="Lucida Sans"/>
              </a:rPr>
              <a:t> </a:t>
            </a:r>
            <a:r>
              <a:rPr dirty="0" sz="5200" spc="-25">
                <a:latin typeface="Lucida Sans"/>
                <a:cs typeface="Lucida Sans"/>
              </a:rPr>
              <a:t>dan </a:t>
            </a:r>
            <a:r>
              <a:rPr dirty="0" sz="5200" spc="-75">
                <a:latin typeface="Lucida Sans"/>
                <a:cs typeface="Lucida Sans"/>
              </a:rPr>
              <a:t>sunnah</a:t>
            </a:r>
            <a:r>
              <a:rPr dirty="0" sz="5200" spc="-285">
                <a:latin typeface="Lucida Sans"/>
                <a:cs typeface="Lucida Sans"/>
              </a:rPr>
              <a:t> </a:t>
            </a:r>
            <a:r>
              <a:rPr dirty="0" sz="5200" spc="-120">
                <a:latin typeface="Lucida Sans"/>
                <a:cs typeface="Lucida Sans"/>
              </a:rPr>
              <a:t>terkait</a:t>
            </a:r>
            <a:r>
              <a:rPr dirty="0" sz="5200" spc="-285">
                <a:latin typeface="Lucida Sans"/>
                <a:cs typeface="Lucida Sans"/>
              </a:rPr>
              <a:t> </a:t>
            </a:r>
            <a:r>
              <a:rPr dirty="0" sz="5200" spc="-114">
                <a:latin typeface="Lucida Sans"/>
                <a:cs typeface="Lucida Sans"/>
              </a:rPr>
              <a:t>dengan</a:t>
            </a:r>
            <a:r>
              <a:rPr dirty="0" sz="5200" spc="-285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hukum.</a:t>
            </a:r>
            <a:endParaRPr sz="5200">
              <a:latin typeface="Lucida Sans"/>
              <a:cs typeface="Lucida Sans"/>
            </a:endParaRPr>
          </a:p>
          <a:p>
            <a:pPr marL="261620" indent="-248920">
              <a:lnSpc>
                <a:spcPct val="100000"/>
              </a:lnSpc>
              <a:spcBef>
                <a:spcPts val="1035"/>
              </a:spcBef>
              <a:buSzPct val="98076"/>
              <a:buChar char="•"/>
              <a:tabLst>
                <a:tab pos="261620" algn="l"/>
              </a:tabLst>
            </a:pPr>
            <a:r>
              <a:rPr dirty="0" sz="5200" spc="-45">
                <a:latin typeface="Lucida Sans"/>
                <a:cs typeface="Lucida Sans"/>
              </a:rPr>
              <a:t>Harus</a:t>
            </a:r>
            <a:r>
              <a:rPr dirty="0" sz="5200" spc="-335">
                <a:latin typeface="Lucida Sans"/>
                <a:cs typeface="Lucida Sans"/>
              </a:rPr>
              <a:t> </a:t>
            </a:r>
            <a:r>
              <a:rPr dirty="0" sz="5200" spc="-50">
                <a:latin typeface="Lucida Sans"/>
                <a:cs typeface="Lucida Sans"/>
              </a:rPr>
              <a:t>memahami</a:t>
            </a:r>
            <a:r>
              <a:rPr dirty="0" sz="5200" spc="-315">
                <a:latin typeface="Lucida Sans"/>
                <a:cs typeface="Lucida Sans"/>
              </a:rPr>
              <a:t> </a:t>
            </a:r>
            <a:r>
              <a:rPr dirty="0" sz="5200" spc="-114">
                <a:latin typeface="Lucida Sans"/>
                <a:cs typeface="Lucida Sans"/>
              </a:rPr>
              <a:t>berbagai</a:t>
            </a:r>
            <a:r>
              <a:rPr dirty="0" sz="5200" spc="-295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masalah</a:t>
            </a:r>
            <a:endParaRPr sz="5200">
              <a:latin typeface="Lucida Sans"/>
              <a:cs typeface="Lucida Sans"/>
            </a:endParaRPr>
          </a:p>
          <a:p>
            <a:pPr marL="12700" marR="5080">
              <a:lnSpc>
                <a:spcPct val="116599"/>
              </a:lnSpc>
              <a:buSzPct val="98076"/>
              <a:buChar char="•"/>
              <a:tabLst>
                <a:tab pos="261620" algn="l"/>
              </a:tabLst>
            </a:pPr>
            <a:r>
              <a:rPr dirty="0" sz="5200" spc="-45">
                <a:latin typeface="Lucida Sans"/>
                <a:cs typeface="Lucida Sans"/>
              </a:rPr>
              <a:t>Harus</a:t>
            </a:r>
            <a:r>
              <a:rPr dirty="0" sz="5200" spc="-345">
                <a:latin typeface="Lucida Sans"/>
                <a:cs typeface="Lucida Sans"/>
              </a:rPr>
              <a:t> </a:t>
            </a:r>
            <a:r>
              <a:rPr dirty="0" sz="5200" spc="-114">
                <a:latin typeface="Lucida Sans"/>
                <a:cs typeface="Lucida Sans"/>
              </a:rPr>
              <a:t>mengerti</a:t>
            </a:r>
            <a:r>
              <a:rPr dirty="0" sz="5200" spc="-295">
                <a:latin typeface="Lucida Sans"/>
                <a:cs typeface="Lucida Sans"/>
              </a:rPr>
              <a:t> </a:t>
            </a:r>
            <a:r>
              <a:rPr dirty="0" sz="5200" spc="-60">
                <a:latin typeface="Lucida Sans"/>
                <a:cs typeface="Lucida Sans"/>
              </a:rPr>
              <a:t>bahasa</a:t>
            </a:r>
            <a:r>
              <a:rPr dirty="0" sz="5200" spc="-310">
                <a:latin typeface="Lucida Sans"/>
                <a:cs typeface="Lucida Sans"/>
              </a:rPr>
              <a:t> </a:t>
            </a:r>
            <a:r>
              <a:rPr dirty="0" sz="5200" spc="-114">
                <a:latin typeface="Lucida Sans"/>
                <a:cs typeface="Lucida Sans"/>
              </a:rPr>
              <a:t>Arab</a:t>
            </a:r>
            <a:r>
              <a:rPr dirty="0" sz="5200" spc="-295">
                <a:latin typeface="Lucida Sans"/>
                <a:cs typeface="Lucida Sans"/>
              </a:rPr>
              <a:t> </a:t>
            </a:r>
            <a:r>
              <a:rPr dirty="0" sz="5200" spc="-35">
                <a:latin typeface="Lucida Sans"/>
                <a:cs typeface="Lucida Sans"/>
              </a:rPr>
              <a:t>dan</a:t>
            </a:r>
            <a:r>
              <a:rPr dirty="0" sz="5200" spc="-310">
                <a:latin typeface="Lucida Sans"/>
                <a:cs typeface="Lucida Sans"/>
              </a:rPr>
              <a:t> </a:t>
            </a:r>
            <a:r>
              <a:rPr dirty="0" sz="5200" spc="-145">
                <a:latin typeface="Lucida Sans"/>
                <a:cs typeface="Lucida Sans"/>
              </a:rPr>
              <a:t>segala</a:t>
            </a:r>
            <a:r>
              <a:rPr dirty="0" sz="5200" spc="-295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ilmunya </a:t>
            </a:r>
            <a:r>
              <a:rPr dirty="0" sz="5200" spc="-114">
                <a:latin typeface="Lucida Sans"/>
                <a:cs typeface="Lucida Sans"/>
              </a:rPr>
              <a:t>dengan</a:t>
            </a:r>
            <a:r>
              <a:rPr dirty="0" sz="5200" spc="-280">
                <a:latin typeface="Lucida Sans"/>
                <a:cs typeface="Lucida Sans"/>
              </a:rPr>
              <a:t> </a:t>
            </a:r>
            <a:r>
              <a:rPr dirty="0" sz="5200" spc="-10">
                <a:latin typeface="Lucida Sans"/>
                <a:cs typeface="Lucida Sans"/>
              </a:rPr>
              <a:t>sempurna.</a:t>
            </a:r>
            <a:endParaRPr sz="520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Melly Ulviani</dc:creator>
  <cp:keywords>DAE7aVxslIw,BAEm3V779k0</cp:keywords>
  <dc:title>Presentasi Geometris Sederhana Hijau Kuning</dc:title>
  <dcterms:created xsi:type="dcterms:W3CDTF">2022-03-22T05:13:16Z</dcterms:created>
  <dcterms:modified xsi:type="dcterms:W3CDTF">2022-03-22T05:13:16Z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2022-03-22T00:00:00Z</vt:filetime>
  </property>
  <property fmtid="{D5CDD505-2E9C-101B-9397-08002B2CF9AE}" pid="3" name="Creator">
    <vt:lpwstr>Canva</vt:lpwstr>
  </property>
  <property fmtid="{D5CDD505-2E9C-101B-9397-08002B2CF9AE}" pid="4" name="LastSaved">
    <vt:filetime>2022-03-22T00:00:00Z</vt:filetime>
  </property>
</Properties>
</file>