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3"/>
  </p:notesMasterIdLst>
  <p:sldIdLst>
    <p:sldId id="256" r:id="rId2"/>
    <p:sldId id="258" r:id="rId3"/>
    <p:sldId id="259" r:id="rId4"/>
    <p:sldId id="262" r:id="rId5"/>
    <p:sldId id="300" r:id="rId6"/>
    <p:sldId id="278" r:id="rId7"/>
    <p:sldId id="263" r:id="rId8"/>
    <p:sldId id="303" r:id="rId9"/>
    <p:sldId id="302" r:id="rId10"/>
    <p:sldId id="304" r:id="rId11"/>
    <p:sldId id="305" r:id="rId12"/>
    <p:sldId id="344" r:id="rId13"/>
    <p:sldId id="269" r:id="rId14"/>
    <p:sldId id="271" r:id="rId15"/>
    <p:sldId id="345" r:id="rId16"/>
    <p:sldId id="261" r:id="rId17"/>
    <p:sldId id="346" r:id="rId18"/>
    <p:sldId id="347" r:id="rId19"/>
    <p:sldId id="348" r:id="rId20"/>
    <p:sldId id="349" r:id="rId21"/>
    <p:sldId id="266" r:id="rId22"/>
  </p:sldIdLst>
  <p:sldSz cx="9144000" cy="5143500" type="screen16x9"/>
  <p:notesSz cx="6858000" cy="9144000"/>
  <p:embeddedFontLst>
    <p:embeddedFont>
      <p:font typeface="Anonymous Pro" panose="020B0604020202020204" charset="0"/>
      <p:regular r:id="rId24"/>
    </p:embeddedFont>
    <p:embeddedFont>
      <p:font typeface="Book Antiqua" panose="02040602050305030304" pitchFamily="18" charset="0"/>
      <p:regular r:id="rId25"/>
      <p:bold r:id="rId26"/>
      <p:italic r:id="rId27"/>
      <p:boldItalic r:id="rId28"/>
    </p:embeddedFont>
    <p:embeddedFont>
      <p:font typeface="Concert One" pitchFamily="2" charset="0"/>
      <p:regular r:id="rId29"/>
    </p:embeddedFont>
    <p:embeddedFont>
      <p:font typeface="Roboto Mono" panose="020B0604020202020204" charset="0"/>
      <p:regular r:id="rId30"/>
      <p:bold r:id="rId31"/>
      <p:boldItalic r:id="rId32"/>
    </p:embeddedFont>
    <p:embeddedFont>
      <p:font typeface="Roboto Mono Medium" panose="020B0604020202020204" charset="0"/>
      <p:regular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E9AC566-B30F-45E9-B473-F4F3AD82F16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Style>
        <a:tcBdr/>
      </a:tcStyle>
    </a:band1H>
    <a:band2H>
      <a:tcStyle>
        <a:tcBdr/>
      </a:tcStyle>
    </a:band2H>
    <a:band1V>
      <a:tcStyle>
        <a:tcBdr/>
      </a:tcStyle>
    </a:band1V>
    <a:band2V>
      <a:tcStyle>
        <a:tcBdr/>
      </a:tcStyle>
    </a:band2V>
    <a:lastCol>
      <a:tcStyle>
        <a:tcBdr/>
      </a:tcStyle>
    </a:lastCol>
    <a:firstCol>
      <a:tcStyle>
        <a:tcBdr/>
      </a:tcStyle>
    </a:firstCol>
    <a:lastRow>
      <a:tcStyle>
        <a:tcBdr/>
      </a:tcStyle>
    </a:lastRow>
    <a:seCell>
      <a:tcStyle>
        <a:tcBdr/>
      </a:tcStyle>
    </a:seCell>
    <a:swCell>
      <a:tcStyle>
        <a:tcBdr/>
      </a:tcStyle>
    </a:swCell>
    <a:firstRow>
      <a:tcStyle>
        <a:tcBdr/>
      </a:tcStyle>
    </a:firstRow>
    <a:neCell>
      <a:tcStyle>
        <a:tcBdr/>
      </a:tcStyle>
    </a:neCell>
    <a:nwCell>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82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font" Target="fonts/font10.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font" Target="fonts/font9.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853034354b_0_248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853034354b_0_248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853034354b_0_248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853034354b_0_248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2"/>
        <p:cNvGrpSpPr/>
        <p:nvPr/>
      </p:nvGrpSpPr>
      <p:grpSpPr>
        <a:xfrm>
          <a:off x="0" y="0"/>
          <a:ext cx="0" cy="0"/>
          <a:chOff x="0" y="0"/>
          <a:chExt cx="0" cy="0"/>
        </a:xfrm>
      </p:grpSpPr>
      <p:sp>
        <p:nvSpPr>
          <p:cNvPr id="393" name="Google Shape;393;g853034354b_0_246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4" name="Google Shape;394;g853034354b_0_246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g853034354b_0_246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7" name="Google Shape;427;g853034354b_0_246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853034354b_0_248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853034354b_0_248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853034354b_0_248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853034354b_0_248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245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245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853034354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853034354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g853034354b_0_248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1" name="Google Shape;531;g853034354b_0_248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853034354b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853034354b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7"/>
        <p:cNvGrpSpPr/>
        <p:nvPr/>
      </p:nvGrpSpPr>
      <p:grpSpPr>
        <a:xfrm>
          <a:off x="0" y="0"/>
          <a:ext cx="0" cy="0"/>
          <a:chOff x="0" y="0"/>
          <a:chExt cx="0" cy="0"/>
        </a:xfrm>
      </p:grpSpPr>
      <p:sp>
        <p:nvSpPr>
          <p:cNvPr id="578" name="Google Shape;578;g853034354b_0_248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9" name="Google Shape;579;g853034354b_0_248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7"/>
        <p:cNvGrpSpPr/>
        <p:nvPr/>
      </p:nvGrpSpPr>
      <p:grpSpPr>
        <a:xfrm>
          <a:off x="0" y="0"/>
          <a:ext cx="0" cy="0"/>
          <a:chOff x="0" y="0"/>
          <a:chExt cx="0" cy="0"/>
        </a:xfrm>
      </p:grpSpPr>
      <p:sp>
        <p:nvSpPr>
          <p:cNvPr id="578" name="Google Shape;578;g853034354b_0_248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9" name="Google Shape;579;g853034354b_0_248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bit.ly/2TtBDfr" TargetMode="External"/><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hyperlink" Target="http://bit.ly/2TyoMsr" TargetMode="External"/><Relationship Id="rId5" Type="http://schemas.openxmlformats.org/officeDocument/2006/relationships/hyperlink" Target="http://bit.ly/2Tynxth" TargetMode="External"/><Relationship Id="rId4"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srcRect b="61089"/>
          <a:stretch>
            <a:fillRect/>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srcRect r="1545" b="6838"/>
          <a:stretch>
            <a:fillRect/>
          </a:stretch>
        </p:blipFill>
        <p:spPr>
          <a:xfrm>
            <a:off x="1047887" y="524012"/>
            <a:ext cx="7048226" cy="4102024"/>
          </a:xfrm>
          <a:prstGeom prst="rect">
            <a:avLst/>
          </a:prstGeom>
          <a:noFill/>
          <a:ln>
            <a:noFill/>
          </a:ln>
        </p:spPr>
      </p:pic>
      <p:pic>
        <p:nvPicPr>
          <p:cNvPr id="12" name="Google Shape;12;p2"/>
          <p:cNvPicPr preferRelativeResize="0"/>
          <p:nvPr/>
        </p:nvPicPr>
        <p:blipFill>
          <a:blip r:embed="rId5"/>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2pPr>
            <a:lvl3pPr lvl="2" algn="ctr">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3pPr>
            <a:lvl4pPr lvl="3" algn="ctr">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4pPr>
            <a:lvl5pPr lvl="4" algn="ctr">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5pPr>
            <a:lvl6pPr lvl="5" algn="ctr">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6pPr>
            <a:lvl7pPr lvl="6" algn="ctr">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7pPr>
            <a:lvl8pPr lvl="7" algn="ctr">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8pPr>
            <a:lvl9pPr lvl="8" algn="ctr">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84"/>
        <p:cNvGrpSpPr/>
        <p:nvPr/>
      </p:nvGrpSpPr>
      <p:grpSpPr>
        <a:xfrm>
          <a:off x="0" y="0"/>
          <a:ext cx="0" cy="0"/>
          <a:chOff x="0" y="0"/>
          <a:chExt cx="0" cy="0"/>
        </a:xfrm>
      </p:grpSpPr>
      <p:pic>
        <p:nvPicPr>
          <p:cNvPr id="85" name="Google Shape;85;p15"/>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86" name="Google Shape;86;p15"/>
          <p:cNvPicPr preferRelativeResize="0"/>
          <p:nvPr/>
        </p:nvPicPr>
        <p:blipFill rotWithShape="1">
          <a:blip r:embed="rId3"/>
          <a:srcRect t="16734" r="8892" b="18300"/>
          <a:stretch>
            <a:fillRect/>
          </a:stretch>
        </p:blipFill>
        <p:spPr>
          <a:xfrm rot="-5400000">
            <a:off x="650175" y="465007"/>
            <a:ext cx="2036850" cy="846042"/>
          </a:xfrm>
          <a:prstGeom prst="rect">
            <a:avLst/>
          </a:prstGeom>
          <a:noFill/>
          <a:ln>
            <a:noFill/>
          </a:ln>
        </p:spPr>
      </p:pic>
      <p:pic>
        <p:nvPicPr>
          <p:cNvPr id="87" name="Google Shape;87;p15"/>
          <p:cNvPicPr preferRelativeResize="0"/>
          <p:nvPr/>
        </p:nvPicPr>
        <p:blipFill rotWithShape="1">
          <a:blip r:embed="rId3"/>
          <a:srcRect t="16734" r="8892" b="18300"/>
          <a:stretch>
            <a:fillRect/>
          </a:stretch>
        </p:blipFill>
        <p:spPr>
          <a:xfrm rot="-5400000">
            <a:off x="1262550" y="465007"/>
            <a:ext cx="2036850" cy="846042"/>
          </a:xfrm>
          <a:prstGeom prst="rect">
            <a:avLst/>
          </a:prstGeom>
          <a:noFill/>
          <a:ln>
            <a:noFill/>
          </a:ln>
        </p:spPr>
      </p:pic>
      <p:pic>
        <p:nvPicPr>
          <p:cNvPr id="88" name="Google Shape;88;p15"/>
          <p:cNvPicPr preferRelativeResize="0"/>
          <p:nvPr/>
        </p:nvPicPr>
        <p:blipFill rotWithShape="1">
          <a:blip r:embed="rId4"/>
          <a:srcRect r="1545" b="6838"/>
          <a:stretch>
            <a:fillRect/>
          </a:stretch>
        </p:blipFill>
        <p:spPr>
          <a:xfrm>
            <a:off x="384887" y="134900"/>
            <a:ext cx="8374226" cy="4873724"/>
          </a:xfrm>
          <a:prstGeom prst="rect">
            <a:avLst/>
          </a:prstGeom>
          <a:noFill/>
          <a:ln>
            <a:noFill/>
          </a:ln>
        </p:spPr>
      </p:pic>
      <p:sp>
        <p:nvSpPr>
          <p:cNvPr id="89" name="Google Shape;89;p15"/>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panose="02060609030202000504"/>
              <a:buNone/>
              <a:defRPr sz="1600" b="0">
                <a:solidFill>
                  <a:schemeClr val="dk2"/>
                </a:solidFill>
                <a:latin typeface="Roboto Mono Medium" panose="00000009000000000000"/>
                <a:ea typeface="Roboto Mono Medium" panose="00000009000000000000"/>
                <a:cs typeface="Roboto Mono Medium" panose="00000009000000000000"/>
                <a:sym typeface="Roboto Mono Medium" panose="00000009000000000000"/>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90" name="Google Shape;90;p15"/>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Four Columns">
  <p:cSld name="SECTION_TITLE_AND_DESCRIPTION_1_2">
    <p:spTree>
      <p:nvGrpSpPr>
        <p:cNvPr id="1" name="Shape 91"/>
        <p:cNvGrpSpPr/>
        <p:nvPr/>
      </p:nvGrpSpPr>
      <p:grpSpPr>
        <a:xfrm>
          <a:off x="0" y="0"/>
          <a:ext cx="0" cy="0"/>
          <a:chOff x="0" y="0"/>
          <a:chExt cx="0" cy="0"/>
        </a:xfrm>
      </p:grpSpPr>
      <p:pic>
        <p:nvPicPr>
          <p:cNvPr id="92" name="Google Shape;92;p16"/>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93" name="Google Shape;93;p16"/>
          <p:cNvPicPr preferRelativeResize="0"/>
          <p:nvPr/>
        </p:nvPicPr>
        <p:blipFill>
          <a:blip r:embed="rId3"/>
          <a:stretch>
            <a:fillRect/>
          </a:stretch>
        </p:blipFill>
        <p:spPr>
          <a:xfrm>
            <a:off x="255775" y="186275"/>
            <a:ext cx="8632448" cy="4770949"/>
          </a:xfrm>
          <a:prstGeom prst="rect">
            <a:avLst/>
          </a:prstGeom>
          <a:noFill/>
          <a:ln>
            <a:noFill/>
          </a:ln>
        </p:spPr>
      </p:pic>
      <p:sp>
        <p:nvSpPr>
          <p:cNvPr id="94" name="Google Shape;94;p16"/>
          <p:cNvSpPr txBox="1">
            <a:spLocks noGrp="1"/>
          </p:cNvSpPr>
          <p:nvPr>
            <p:ph type="title"/>
          </p:nvPr>
        </p:nvSpPr>
        <p:spPr>
          <a:xfrm>
            <a:off x="602672" y="2010025"/>
            <a:ext cx="2695800" cy="488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100"/>
              <a:buNone/>
              <a:defRPr sz="2100"/>
            </a:lvl1pPr>
            <a:lvl2pPr lvl="1" algn="r" rtl="0">
              <a:spcBef>
                <a:spcPts val="0"/>
              </a:spcBef>
              <a:spcAft>
                <a:spcPts val="0"/>
              </a:spcAft>
              <a:buSzPts val="3900"/>
              <a:buNone/>
              <a:defRPr sz="3900"/>
            </a:lvl2pPr>
            <a:lvl3pPr lvl="2" algn="r" rtl="0">
              <a:spcBef>
                <a:spcPts val="0"/>
              </a:spcBef>
              <a:spcAft>
                <a:spcPts val="0"/>
              </a:spcAft>
              <a:buSzPts val="3900"/>
              <a:buNone/>
              <a:defRPr sz="3900"/>
            </a:lvl3pPr>
            <a:lvl4pPr lvl="3" algn="r" rtl="0">
              <a:spcBef>
                <a:spcPts val="0"/>
              </a:spcBef>
              <a:spcAft>
                <a:spcPts val="0"/>
              </a:spcAft>
              <a:buSzPts val="3900"/>
              <a:buNone/>
              <a:defRPr sz="3900"/>
            </a:lvl4pPr>
            <a:lvl5pPr lvl="4" algn="r" rtl="0">
              <a:spcBef>
                <a:spcPts val="0"/>
              </a:spcBef>
              <a:spcAft>
                <a:spcPts val="0"/>
              </a:spcAft>
              <a:buSzPts val="3900"/>
              <a:buNone/>
              <a:defRPr sz="3900"/>
            </a:lvl5pPr>
            <a:lvl6pPr lvl="5" algn="r" rtl="0">
              <a:spcBef>
                <a:spcPts val="0"/>
              </a:spcBef>
              <a:spcAft>
                <a:spcPts val="0"/>
              </a:spcAft>
              <a:buSzPts val="3900"/>
              <a:buNone/>
              <a:defRPr sz="3900"/>
            </a:lvl6pPr>
            <a:lvl7pPr lvl="6" algn="r" rtl="0">
              <a:spcBef>
                <a:spcPts val="0"/>
              </a:spcBef>
              <a:spcAft>
                <a:spcPts val="0"/>
              </a:spcAft>
              <a:buSzPts val="3900"/>
              <a:buNone/>
              <a:defRPr sz="3900"/>
            </a:lvl7pPr>
            <a:lvl8pPr lvl="7" algn="r" rtl="0">
              <a:spcBef>
                <a:spcPts val="0"/>
              </a:spcBef>
              <a:spcAft>
                <a:spcPts val="0"/>
              </a:spcAft>
              <a:buSzPts val="3900"/>
              <a:buNone/>
              <a:defRPr sz="3900"/>
            </a:lvl8pPr>
            <a:lvl9pPr lvl="8" algn="r" rtl="0">
              <a:spcBef>
                <a:spcPts val="0"/>
              </a:spcBef>
              <a:spcAft>
                <a:spcPts val="0"/>
              </a:spcAft>
              <a:buSzPts val="3900"/>
              <a:buNone/>
              <a:defRPr sz="3900"/>
            </a:lvl9pPr>
          </a:lstStyle>
          <a:p>
            <a:endParaRPr/>
          </a:p>
        </p:txBody>
      </p:sp>
      <p:sp>
        <p:nvSpPr>
          <p:cNvPr id="95" name="Google Shape;95;p16"/>
          <p:cNvSpPr txBox="1">
            <a:spLocks noGrp="1"/>
          </p:cNvSpPr>
          <p:nvPr>
            <p:ph type="subTitle" idx="1"/>
          </p:nvPr>
        </p:nvSpPr>
        <p:spPr>
          <a:xfrm>
            <a:off x="839201" y="2389868"/>
            <a:ext cx="2459400" cy="716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2"/>
              </a:buClr>
              <a:buSzPts val="1400"/>
              <a:buNone/>
              <a:defRPr sz="1400">
                <a:solidFill>
                  <a:schemeClr val="dk2"/>
                </a:solidFill>
              </a:defRPr>
            </a:lvl1pPr>
            <a:lvl2pPr lvl="1" algn="r" rtl="0">
              <a:lnSpc>
                <a:spcPct val="100000"/>
              </a:lnSpc>
              <a:spcBef>
                <a:spcPts val="0"/>
              </a:spcBef>
              <a:spcAft>
                <a:spcPts val="0"/>
              </a:spcAft>
              <a:buClr>
                <a:schemeClr val="dk2"/>
              </a:buClr>
              <a:buSzPts val="1400"/>
              <a:buNone/>
              <a:defRPr>
                <a:solidFill>
                  <a:schemeClr val="dk2"/>
                </a:solidFill>
              </a:defRPr>
            </a:lvl2pPr>
            <a:lvl3pPr lvl="2" algn="r" rtl="0">
              <a:lnSpc>
                <a:spcPct val="100000"/>
              </a:lnSpc>
              <a:spcBef>
                <a:spcPts val="0"/>
              </a:spcBef>
              <a:spcAft>
                <a:spcPts val="0"/>
              </a:spcAft>
              <a:buClr>
                <a:schemeClr val="dk2"/>
              </a:buClr>
              <a:buSzPts val="1400"/>
              <a:buNone/>
              <a:defRPr>
                <a:solidFill>
                  <a:schemeClr val="dk2"/>
                </a:solidFill>
              </a:defRPr>
            </a:lvl3pPr>
            <a:lvl4pPr lvl="3" algn="r" rtl="0">
              <a:lnSpc>
                <a:spcPct val="100000"/>
              </a:lnSpc>
              <a:spcBef>
                <a:spcPts val="0"/>
              </a:spcBef>
              <a:spcAft>
                <a:spcPts val="0"/>
              </a:spcAft>
              <a:buClr>
                <a:schemeClr val="dk2"/>
              </a:buClr>
              <a:buSzPts val="1400"/>
              <a:buNone/>
              <a:defRPr>
                <a:solidFill>
                  <a:schemeClr val="dk2"/>
                </a:solidFill>
              </a:defRPr>
            </a:lvl4pPr>
            <a:lvl5pPr lvl="4" algn="r" rtl="0">
              <a:lnSpc>
                <a:spcPct val="100000"/>
              </a:lnSpc>
              <a:spcBef>
                <a:spcPts val="0"/>
              </a:spcBef>
              <a:spcAft>
                <a:spcPts val="0"/>
              </a:spcAft>
              <a:buClr>
                <a:schemeClr val="dk2"/>
              </a:buClr>
              <a:buSzPts val="1400"/>
              <a:buNone/>
              <a:defRPr>
                <a:solidFill>
                  <a:schemeClr val="dk2"/>
                </a:solidFill>
              </a:defRPr>
            </a:lvl5pPr>
            <a:lvl6pPr lvl="5" algn="r" rtl="0">
              <a:lnSpc>
                <a:spcPct val="100000"/>
              </a:lnSpc>
              <a:spcBef>
                <a:spcPts val="0"/>
              </a:spcBef>
              <a:spcAft>
                <a:spcPts val="0"/>
              </a:spcAft>
              <a:buClr>
                <a:schemeClr val="dk2"/>
              </a:buClr>
              <a:buSzPts val="1400"/>
              <a:buNone/>
              <a:defRPr>
                <a:solidFill>
                  <a:schemeClr val="dk2"/>
                </a:solidFill>
              </a:defRPr>
            </a:lvl6pPr>
            <a:lvl7pPr lvl="6" algn="r" rtl="0">
              <a:lnSpc>
                <a:spcPct val="100000"/>
              </a:lnSpc>
              <a:spcBef>
                <a:spcPts val="0"/>
              </a:spcBef>
              <a:spcAft>
                <a:spcPts val="0"/>
              </a:spcAft>
              <a:buClr>
                <a:schemeClr val="dk2"/>
              </a:buClr>
              <a:buSzPts val="1400"/>
              <a:buNone/>
              <a:defRPr>
                <a:solidFill>
                  <a:schemeClr val="dk2"/>
                </a:solidFill>
              </a:defRPr>
            </a:lvl7pPr>
            <a:lvl8pPr lvl="7" algn="r" rtl="0">
              <a:lnSpc>
                <a:spcPct val="100000"/>
              </a:lnSpc>
              <a:spcBef>
                <a:spcPts val="0"/>
              </a:spcBef>
              <a:spcAft>
                <a:spcPts val="0"/>
              </a:spcAft>
              <a:buClr>
                <a:schemeClr val="dk2"/>
              </a:buClr>
              <a:buSzPts val="1400"/>
              <a:buNone/>
              <a:defRPr>
                <a:solidFill>
                  <a:schemeClr val="dk2"/>
                </a:solidFill>
              </a:defRPr>
            </a:lvl8pPr>
            <a:lvl9pPr lvl="8" algn="r" rtl="0">
              <a:lnSpc>
                <a:spcPct val="100000"/>
              </a:lnSpc>
              <a:spcBef>
                <a:spcPts val="0"/>
              </a:spcBef>
              <a:spcAft>
                <a:spcPts val="0"/>
              </a:spcAft>
              <a:buClr>
                <a:schemeClr val="dk2"/>
              </a:buClr>
              <a:buSzPts val="1400"/>
              <a:buNone/>
              <a:defRPr>
                <a:solidFill>
                  <a:schemeClr val="dk2"/>
                </a:solidFill>
              </a:defRPr>
            </a:lvl9pPr>
          </a:lstStyle>
          <a:p>
            <a:endParaRPr/>
          </a:p>
        </p:txBody>
      </p:sp>
      <p:sp>
        <p:nvSpPr>
          <p:cNvPr id="96" name="Google Shape;96;p16"/>
          <p:cNvSpPr txBox="1">
            <a:spLocks noGrp="1"/>
          </p:cNvSpPr>
          <p:nvPr>
            <p:ph type="title" idx="2"/>
          </p:nvPr>
        </p:nvSpPr>
        <p:spPr>
          <a:xfrm>
            <a:off x="5845528" y="2010025"/>
            <a:ext cx="2695800" cy="488400"/>
          </a:xfrm>
          <a:prstGeom prst="rect">
            <a:avLst/>
          </a:prstGeom>
        </p:spPr>
        <p:txBody>
          <a:bodyPr spcFirstLastPara="1" wrap="square" lIns="91425" tIns="91425" rIns="91425" bIns="91425" anchor="b" anchorCtr="0">
            <a:noAutofit/>
          </a:bodyPr>
          <a:lstStyle>
            <a:lvl1pPr lvl="0" rtl="0">
              <a:spcBef>
                <a:spcPts val="0"/>
              </a:spcBef>
              <a:spcAft>
                <a:spcPts val="0"/>
              </a:spcAft>
              <a:buSzPts val="2100"/>
              <a:buNone/>
              <a:defRPr sz="2100"/>
            </a:lvl1pPr>
            <a:lvl2pPr lvl="1" rtl="0">
              <a:spcBef>
                <a:spcPts val="0"/>
              </a:spcBef>
              <a:spcAft>
                <a:spcPts val="0"/>
              </a:spcAft>
              <a:buSzPts val="3900"/>
              <a:buNone/>
              <a:defRPr sz="3900"/>
            </a:lvl2pPr>
            <a:lvl3pPr lvl="2" rtl="0">
              <a:spcBef>
                <a:spcPts val="0"/>
              </a:spcBef>
              <a:spcAft>
                <a:spcPts val="0"/>
              </a:spcAft>
              <a:buSzPts val="3900"/>
              <a:buNone/>
              <a:defRPr sz="3900"/>
            </a:lvl3pPr>
            <a:lvl4pPr lvl="3" rtl="0">
              <a:spcBef>
                <a:spcPts val="0"/>
              </a:spcBef>
              <a:spcAft>
                <a:spcPts val="0"/>
              </a:spcAft>
              <a:buSzPts val="3900"/>
              <a:buNone/>
              <a:defRPr sz="3900"/>
            </a:lvl4pPr>
            <a:lvl5pPr lvl="4" rtl="0">
              <a:spcBef>
                <a:spcPts val="0"/>
              </a:spcBef>
              <a:spcAft>
                <a:spcPts val="0"/>
              </a:spcAft>
              <a:buSzPts val="3900"/>
              <a:buNone/>
              <a:defRPr sz="3900"/>
            </a:lvl5pPr>
            <a:lvl6pPr lvl="5" rtl="0">
              <a:spcBef>
                <a:spcPts val="0"/>
              </a:spcBef>
              <a:spcAft>
                <a:spcPts val="0"/>
              </a:spcAft>
              <a:buSzPts val="3900"/>
              <a:buNone/>
              <a:defRPr sz="3900"/>
            </a:lvl6pPr>
            <a:lvl7pPr lvl="6" rtl="0">
              <a:spcBef>
                <a:spcPts val="0"/>
              </a:spcBef>
              <a:spcAft>
                <a:spcPts val="0"/>
              </a:spcAft>
              <a:buSzPts val="3900"/>
              <a:buNone/>
              <a:defRPr sz="3900"/>
            </a:lvl7pPr>
            <a:lvl8pPr lvl="7" rtl="0">
              <a:spcBef>
                <a:spcPts val="0"/>
              </a:spcBef>
              <a:spcAft>
                <a:spcPts val="0"/>
              </a:spcAft>
              <a:buSzPts val="3900"/>
              <a:buNone/>
              <a:defRPr sz="3900"/>
            </a:lvl8pPr>
            <a:lvl9pPr lvl="8" rtl="0">
              <a:spcBef>
                <a:spcPts val="0"/>
              </a:spcBef>
              <a:spcAft>
                <a:spcPts val="0"/>
              </a:spcAft>
              <a:buSzPts val="3900"/>
              <a:buNone/>
              <a:defRPr sz="3900"/>
            </a:lvl9pPr>
          </a:lstStyle>
          <a:p>
            <a:endParaRPr/>
          </a:p>
        </p:txBody>
      </p:sp>
      <p:sp>
        <p:nvSpPr>
          <p:cNvPr id="97" name="Google Shape;97;p16"/>
          <p:cNvSpPr txBox="1">
            <a:spLocks noGrp="1"/>
          </p:cNvSpPr>
          <p:nvPr>
            <p:ph type="subTitle" idx="3"/>
          </p:nvPr>
        </p:nvSpPr>
        <p:spPr>
          <a:xfrm>
            <a:off x="5845522" y="2389875"/>
            <a:ext cx="2459400" cy="716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1400"/>
              <a:buNone/>
              <a:defRPr sz="1400">
                <a:solidFill>
                  <a:schemeClr val="dk2"/>
                </a:solidFill>
              </a:defRPr>
            </a:lvl1pPr>
            <a:lvl2pPr lvl="1" rtl="0">
              <a:lnSpc>
                <a:spcPct val="100000"/>
              </a:lnSpc>
              <a:spcBef>
                <a:spcPts val="0"/>
              </a:spcBef>
              <a:spcAft>
                <a:spcPts val="0"/>
              </a:spcAft>
              <a:buClr>
                <a:schemeClr val="dk2"/>
              </a:buClr>
              <a:buSzPts val="1400"/>
              <a:buNone/>
              <a:defRPr>
                <a:solidFill>
                  <a:schemeClr val="dk2"/>
                </a:solidFill>
              </a:defRPr>
            </a:lvl2pPr>
            <a:lvl3pPr lvl="2" rtl="0">
              <a:lnSpc>
                <a:spcPct val="100000"/>
              </a:lnSpc>
              <a:spcBef>
                <a:spcPts val="0"/>
              </a:spcBef>
              <a:spcAft>
                <a:spcPts val="0"/>
              </a:spcAft>
              <a:buClr>
                <a:schemeClr val="dk2"/>
              </a:buClr>
              <a:buSzPts val="1400"/>
              <a:buNone/>
              <a:defRPr>
                <a:solidFill>
                  <a:schemeClr val="dk2"/>
                </a:solidFill>
              </a:defRPr>
            </a:lvl3pPr>
            <a:lvl4pPr lvl="3" rtl="0">
              <a:lnSpc>
                <a:spcPct val="100000"/>
              </a:lnSpc>
              <a:spcBef>
                <a:spcPts val="0"/>
              </a:spcBef>
              <a:spcAft>
                <a:spcPts val="0"/>
              </a:spcAft>
              <a:buClr>
                <a:schemeClr val="dk2"/>
              </a:buClr>
              <a:buSzPts val="1400"/>
              <a:buNone/>
              <a:defRPr>
                <a:solidFill>
                  <a:schemeClr val="dk2"/>
                </a:solidFill>
              </a:defRPr>
            </a:lvl4pPr>
            <a:lvl5pPr lvl="4" rtl="0">
              <a:lnSpc>
                <a:spcPct val="100000"/>
              </a:lnSpc>
              <a:spcBef>
                <a:spcPts val="0"/>
              </a:spcBef>
              <a:spcAft>
                <a:spcPts val="0"/>
              </a:spcAft>
              <a:buClr>
                <a:schemeClr val="dk2"/>
              </a:buClr>
              <a:buSzPts val="1400"/>
              <a:buNone/>
              <a:defRPr>
                <a:solidFill>
                  <a:schemeClr val="dk2"/>
                </a:solidFill>
              </a:defRPr>
            </a:lvl5pPr>
            <a:lvl6pPr lvl="5" rtl="0">
              <a:lnSpc>
                <a:spcPct val="100000"/>
              </a:lnSpc>
              <a:spcBef>
                <a:spcPts val="0"/>
              </a:spcBef>
              <a:spcAft>
                <a:spcPts val="0"/>
              </a:spcAft>
              <a:buClr>
                <a:schemeClr val="dk2"/>
              </a:buClr>
              <a:buSzPts val="1400"/>
              <a:buNone/>
              <a:defRPr>
                <a:solidFill>
                  <a:schemeClr val="dk2"/>
                </a:solidFill>
              </a:defRPr>
            </a:lvl6pPr>
            <a:lvl7pPr lvl="6" rtl="0">
              <a:lnSpc>
                <a:spcPct val="100000"/>
              </a:lnSpc>
              <a:spcBef>
                <a:spcPts val="0"/>
              </a:spcBef>
              <a:spcAft>
                <a:spcPts val="0"/>
              </a:spcAft>
              <a:buClr>
                <a:schemeClr val="dk2"/>
              </a:buClr>
              <a:buSzPts val="1400"/>
              <a:buNone/>
              <a:defRPr>
                <a:solidFill>
                  <a:schemeClr val="dk2"/>
                </a:solidFill>
              </a:defRPr>
            </a:lvl7pPr>
            <a:lvl8pPr lvl="7" rtl="0">
              <a:lnSpc>
                <a:spcPct val="100000"/>
              </a:lnSpc>
              <a:spcBef>
                <a:spcPts val="0"/>
              </a:spcBef>
              <a:spcAft>
                <a:spcPts val="0"/>
              </a:spcAft>
              <a:buClr>
                <a:schemeClr val="dk2"/>
              </a:buClr>
              <a:buSzPts val="1400"/>
              <a:buNone/>
              <a:defRPr>
                <a:solidFill>
                  <a:schemeClr val="dk2"/>
                </a:solidFill>
              </a:defRPr>
            </a:lvl8pPr>
            <a:lvl9pPr lvl="8" rtl="0">
              <a:lnSpc>
                <a:spcPct val="100000"/>
              </a:lnSpc>
              <a:spcBef>
                <a:spcPts val="0"/>
              </a:spcBef>
              <a:spcAft>
                <a:spcPts val="0"/>
              </a:spcAft>
              <a:buClr>
                <a:schemeClr val="dk2"/>
              </a:buClr>
              <a:buSzPts val="1400"/>
              <a:buNone/>
              <a:defRPr>
                <a:solidFill>
                  <a:schemeClr val="dk2"/>
                </a:solidFill>
              </a:defRPr>
            </a:lvl9pPr>
          </a:lstStyle>
          <a:p>
            <a:endParaRPr/>
          </a:p>
        </p:txBody>
      </p:sp>
      <p:sp>
        <p:nvSpPr>
          <p:cNvPr id="98" name="Google Shape;98;p16"/>
          <p:cNvSpPr txBox="1">
            <a:spLocks noGrp="1"/>
          </p:cNvSpPr>
          <p:nvPr>
            <p:ph type="title" idx="4"/>
          </p:nvPr>
        </p:nvSpPr>
        <p:spPr>
          <a:xfrm>
            <a:off x="602672" y="3449699"/>
            <a:ext cx="2695800" cy="488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100"/>
              <a:buNone/>
              <a:defRPr sz="2100"/>
            </a:lvl1pPr>
            <a:lvl2pPr lvl="1" algn="r" rtl="0">
              <a:spcBef>
                <a:spcPts val="0"/>
              </a:spcBef>
              <a:spcAft>
                <a:spcPts val="0"/>
              </a:spcAft>
              <a:buSzPts val="3900"/>
              <a:buNone/>
              <a:defRPr sz="3900"/>
            </a:lvl2pPr>
            <a:lvl3pPr lvl="2" algn="r" rtl="0">
              <a:spcBef>
                <a:spcPts val="0"/>
              </a:spcBef>
              <a:spcAft>
                <a:spcPts val="0"/>
              </a:spcAft>
              <a:buSzPts val="3900"/>
              <a:buNone/>
              <a:defRPr sz="3900"/>
            </a:lvl3pPr>
            <a:lvl4pPr lvl="3" algn="r" rtl="0">
              <a:spcBef>
                <a:spcPts val="0"/>
              </a:spcBef>
              <a:spcAft>
                <a:spcPts val="0"/>
              </a:spcAft>
              <a:buSzPts val="3900"/>
              <a:buNone/>
              <a:defRPr sz="3900"/>
            </a:lvl4pPr>
            <a:lvl5pPr lvl="4" algn="r" rtl="0">
              <a:spcBef>
                <a:spcPts val="0"/>
              </a:spcBef>
              <a:spcAft>
                <a:spcPts val="0"/>
              </a:spcAft>
              <a:buSzPts val="3900"/>
              <a:buNone/>
              <a:defRPr sz="3900"/>
            </a:lvl5pPr>
            <a:lvl6pPr lvl="5" algn="r" rtl="0">
              <a:spcBef>
                <a:spcPts val="0"/>
              </a:spcBef>
              <a:spcAft>
                <a:spcPts val="0"/>
              </a:spcAft>
              <a:buSzPts val="3900"/>
              <a:buNone/>
              <a:defRPr sz="3900"/>
            </a:lvl6pPr>
            <a:lvl7pPr lvl="6" algn="r" rtl="0">
              <a:spcBef>
                <a:spcPts val="0"/>
              </a:spcBef>
              <a:spcAft>
                <a:spcPts val="0"/>
              </a:spcAft>
              <a:buSzPts val="3900"/>
              <a:buNone/>
              <a:defRPr sz="3900"/>
            </a:lvl7pPr>
            <a:lvl8pPr lvl="7" algn="r" rtl="0">
              <a:spcBef>
                <a:spcPts val="0"/>
              </a:spcBef>
              <a:spcAft>
                <a:spcPts val="0"/>
              </a:spcAft>
              <a:buSzPts val="3900"/>
              <a:buNone/>
              <a:defRPr sz="3900"/>
            </a:lvl8pPr>
            <a:lvl9pPr lvl="8" algn="r" rtl="0">
              <a:spcBef>
                <a:spcPts val="0"/>
              </a:spcBef>
              <a:spcAft>
                <a:spcPts val="0"/>
              </a:spcAft>
              <a:buSzPts val="3900"/>
              <a:buNone/>
              <a:defRPr sz="3900"/>
            </a:lvl9pPr>
          </a:lstStyle>
          <a:p>
            <a:endParaRPr/>
          </a:p>
        </p:txBody>
      </p:sp>
      <p:sp>
        <p:nvSpPr>
          <p:cNvPr id="99" name="Google Shape;99;p16"/>
          <p:cNvSpPr txBox="1">
            <a:spLocks noGrp="1"/>
          </p:cNvSpPr>
          <p:nvPr>
            <p:ph type="subTitle" idx="5"/>
          </p:nvPr>
        </p:nvSpPr>
        <p:spPr>
          <a:xfrm>
            <a:off x="839201" y="3838273"/>
            <a:ext cx="2459400" cy="716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2"/>
              </a:buClr>
              <a:buSzPts val="1400"/>
              <a:buNone/>
              <a:defRPr sz="1400">
                <a:solidFill>
                  <a:schemeClr val="dk2"/>
                </a:solidFill>
              </a:defRPr>
            </a:lvl1pPr>
            <a:lvl2pPr lvl="1" algn="r" rtl="0">
              <a:lnSpc>
                <a:spcPct val="100000"/>
              </a:lnSpc>
              <a:spcBef>
                <a:spcPts val="0"/>
              </a:spcBef>
              <a:spcAft>
                <a:spcPts val="0"/>
              </a:spcAft>
              <a:buClr>
                <a:schemeClr val="dk2"/>
              </a:buClr>
              <a:buSzPts val="1400"/>
              <a:buNone/>
              <a:defRPr>
                <a:solidFill>
                  <a:schemeClr val="dk2"/>
                </a:solidFill>
              </a:defRPr>
            </a:lvl2pPr>
            <a:lvl3pPr lvl="2" algn="r" rtl="0">
              <a:lnSpc>
                <a:spcPct val="100000"/>
              </a:lnSpc>
              <a:spcBef>
                <a:spcPts val="0"/>
              </a:spcBef>
              <a:spcAft>
                <a:spcPts val="0"/>
              </a:spcAft>
              <a:buClr>
                <a:schemeClr val="dk2"/>
              </a:buClr>
              <a:buSzPts val="1400"/>
              <a:buNone/>
              <a:defRPr>
                <a:solidFill>
                  <a:schemeClr val="dk2"/>
                </a:solidFill>
              </a:defRPr>
            </a:lvl3pPr>
            <a:lvl4pPr lvl="3" algn="r" rtl="0">
              <a:lnSpc>
                <a:spcPct val="100000"/>
              </a:lnSpc>
              <a:spcBef>
                <a:spcPts val="0"/>
              </a:spcBef>
              <a:spcAft>
                <a:spcPts val="0"/>
              </a:spcAft>
              <a:buClr>
                <a:schemeClr val="dk2"/>
              </a:buClr>
              <a:buSzPts val="1400"/>
              <a:buNone/>
              <a:defRPr>
                <a:solidFill>
                  <a:schemeClr val="dk2"/>
                </a:solidFill>
              </a:defRPr>
            </a:lvl4pPr>
            <a:lvl5pPr lvl="4" algn="r" rtl="0">
              <a:lnSpc>
                <a:spcPct val="100000"/>
              </a:lnSpc>
              <a:spcBef>
                <a:spcPts val="0"/>
              </a:spcBef>
              <a:spcAft>
                <a:spcPts val="0"/>
              </a:spcAft>
              <a:buClr>
                <a:schemeClr val="dk2"/>
              </a:buClr>
              <a:buSzPts val="1400"/>
              <a:buNone/>
              <a:defRPr>
                <a:solidFill>
                  <a:schemeClr val="dk2"/>
                </a:solidFill>
              </a:defRPr>
            </a:lvl5pPr>
            <a:lvl6pPr lvl="5" algn="r" rtl="0">
              <a:lnSpc>
                <a:spcPct val="100000"/>
              </a:lnSpc>
              <a:spcBef>
                <a:spcPts val="0"/>
              </a:spcBef>
              <a:spcAft>
                <a:spcPts val="0"/>
              </a:spcAft>
              <a:buClr>
                <a:schemeClr val="dk2"/>
              </a:buClr>
              <a:buSzPts val="1400"/>
              <a:buNone/>
              <a:defRPr>
                <a:solidFill>
                  <a:schemeClr val="dk2"/>
                </a:solidFill>
              </a:defRPr>
            </a:lvl6pPr>
            <a:lvl7pPr lvl="6" algn="r" rtl="0">
              <a:lnSpc>
                <a:spcPct val="100000"/>
              </a:lnSpc>
              <a:spcBef>
                <a:spcPts val="0"/>
              </a:spcBef>
              <a:spcAft>
                <a:spcPts val="0"/>
              </a:spcAft>
              <a:buClr>
                <a:schemeClr val="dk2"/>
              </a:buClr>
              <a:buSzPts val="1400"/>
              <a:buNone/>
              <a:defRPr>
                <a:solidFill>
                  <a:schemeClr val="dk2"/>
                </a:solidFill>
              </a:defRPr>
            </a:lvl7pPr>
            <a:lvl8pPr lvl="7" algn="r" rtl="0">
              <a:lnSpc>
                <a:spcPct val="100000"/>
              </a:lnSpc>
              <a:spcBef>
                <a:spcPts val="0"/>
              </a:spcBef>
              <a:spcAft>
                <a:spcPts val="0"/>
              </a:spcAft>
              <a:buClr>
                <a:schemeClr val="dk2"/>
              </a:buClr>
              <a:buSzPts val="1400"/>
              <a:buNone/>
              <a:defRPr>
                <a:solidFill>
                  <a:schemeClr val="dk2"/>
                </a:solidFill>
              </a:defRPr>
            </a:lvl8pPr>
            <a:lvl9pPr lvl="8" algn="r" rtl="0">
              <a:lnSpc>
                <a:spcPct val="100000"/>
              </a:lnSpc>
              <a:spcBef>
                <a:spcPts val="0"/>
              </a:spcBef>
              <a:spcAft>
                <a:spcPts val="0"/>
              </a:spcAft>
              <a:buClr>
                <a:schemeClr val="dk2"/>
              </a:buClr>
              <a:buSzPts val="1400"/>
              <a:buNone/>
              <a:defRPr>
                <a:solidFill>
                  <a:schemeClr val="dk2"/>
                </a:solidFill>
              </a:defRPr>
            </a:lvl9pPr>
          </a:lstStyle>
          <a:p>
            <a:endParaRPr/>
          </a:p>
        </p:txBody>
      </p:sp>
      <p:sp>
        <p:nvSpPr>
          <p:cNvPr id="100" name="Google Shape;100;p16"/>
          <p:cNvSpPr txBox="1">
            <a:spLocks noGrp="1"/>
          </p:cNvSpPr>
          <p:nvPr>
            <p:ph type="title" idx="6"/>
          </p:nvPr>
        </p:nvSpPr>
        <p:spPr>
          <a:xfrm>
            <a:off x="5845528" y="3449695"/>
            <a:ext cx="2695800" cy="488400"/>
          </a:xfrm>
          <a:prstGeom prst="rect">
            <a:avLst/>
          </a:prstGeom>
        </p:spPr>
        <p:txBody>
          <a:bodyPr spcFirstLastPara="1" wrap="square" lIns="91425" tIns="91425" rIns="91425" bIns="91425" anchor="b" anchorCtr="0">
            <a:noAutofit/>
          </a:bodyPr>
          <a:lstStyle>
            <a:lvl1pPr lvl="0" rtl="0">
              <a:spcBef>
                <a:spcPts val="0"/>
              </a:spcBef>
              <a:spcAft>
                <a:spcPts val="0"/>
              </a:spcAft>
              <a:buSzPts val="2100"/>
              <a:buNone/>
              <a:defRPr sz="2100"/>
            </a:lvl1pPr>
            <a:lvl2pPr lvl="1" rtl="0">
              <a:spcBef>
                <a:spcPts val="0"/>
              </a:spcBef>
              <a:spcAft>
                <a:spcPts val="0"/>
              </a:spcAft>
              <a:buSzPts val="3900"/>
              <a:buNone/>
              <a:defRPr sz="3900"/>
            </a:lvl2pPr>
            <a:lvl3pPr lvl="2" rtl="0">
              <a:spcBef>
                <a:spcPts val="0"/>
              </a:spcBef>
              <a:spcAft>
                <a:spcPts val="0"/>
              </a:spcAft>
              <a:buSzPts val="3900"/>
              <a:buNone/>
              <a:defRPr sz="3900"/>
            </a:lvl3pPr>
            <a:lvl4pPr lvl="3" rtl="0">
              <a:spcBef>
                <a:spcPts val="0"/>
              </a:spcBef>
              <a:spcAft>
                <a:spcPts val="0"/>
              </a:spcAft>
              <a:buSzPts val="3900"/>
              <a:buNone/>
              <a:defRPr sz="3900"/>
            </a:lvl4pPr>
            <a:lvl5pPr lvl="4" rtl="0">
              <a:spcBef>
                <a:spcPts val="0"/>
              </a:spcBef>
              <a:spcAft>
                <a:spcPts val="0"/>
              </a:spcAft>
              <a:buSzPts val="3900"/>
              <a:buNone/>
              <a:defRPr sz="3900"/>
            </a:lvl5pPr>
            <a:lvl6pPr lvl="5" rtl="0">
              <a:spcBef>
                <a:spcPts val="0"/>
              </a:spcBef>
              <a:spcAft>
                <a:spcPts val="0"/>
              </a:spcAft>
              <a:buSzPts val="3900"/>
              <a:buNone/>
              <a:defRPr sz="3900"/>
            </a:lvl6pPr>
            <a:lvl7pPr lvl="6" rtl="0">
              <a:spcBef>
                <a:spcPts val="0"/>
              </a:spcBef>
              <a:spcAft>
                <a:spcPts val="0"/>
              </a:spcAft>
              <a:buSzPts val="3900"/>
              <a:buNone/>
              <a:defRPr sz="3900"/>
            </a:lvl7pPr>
            <a:lvl8pPr lvl="7" rtl="0">
              <a:spcBef>
                <a:spcPts val="0"/>
              </a:spcBef>
              <a:spcAft>
                <a:spcPts val="0"/>
              </a:spcAft>
              <a:buSzPts val="3900"/>
              <a:buNone/>
              <a:defRPr sz="3900"/>
            </a:lvl8pPr>
            <a:lvl9pPr lvl="8" rtl="0">
              <a:spcBef>
                <a:spcPts val="0"/>
              </a:spcBef>
              <a:spcAft>
                <a:spcPts val="0"/>
              </a:spcAft>
              <a:buSzPts val="3900"/>
              <a:buNone/>
              <a:defRPr sz="3900"/>
            </a:lvl9pPr>
          </a:lstStyle>
          <a:p>
            <a:endParaRPr/>
          </a:p>
        </p:txBody>
      </p:sp>
      <p:sp>
        <p:nvSpPr>
          <p:cNvPr id="101" name="Google Shape;101;p16"/>
          <p:cNvSpPr txBox="1">
            <a:spLocks noGrp="1"/>
          </p:cNvSpPr>
          <p:nvPr>
            <p:ph type="subTitle" idx="7"/>
          </p:nvPr>
        </p:nvSpPr>
        <p:spPr>
          <a:xfrm>
            <a:off x="5845522" y="3838276"/>
            <a:ext cx="2459400" cy="716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1400"/>
              <a:buNone/>
              <a:defRPr sz="1400">
                <a:solidFill>
                  <a:schemeClr val="dk2"/>
                </a:solidFill>
              </a:defRPr>
            </a:lvl1pPr>
            <a:lvl2pPr lvl="1" rtl="0">
              <a:lnSpc>
                <a:spcPct val="100000"/>
              </a:lnSpc>
              <a:spcBef>
                <a:spcPts val="0"/>
              </a:spcBef>
              <a:spcAft>
                <a:spcPts val="0"/>
              </a:spcAft>
              <a:buClr>
                <a:schemeClr val="dk2"/>
              </a:buClr>
              <a:buSzPts val="1400"/>
              <a:buNone/>
              <a:defRPr>
                <a:solidFill>
                  <a:schemeClr val="dk2"/>
                </a:solidFill>
              </a:defRPr>
            </a:lvl2pPr>
            <a:lvl3pPr lvl="2" rtl="0">
              <a:lnSpc>
                <a:spcPct val="100000"/>
              </a:lnSpc>
              <a:spcBef>
                <a:spcPts val="0"/>
              </a:spcBef>
              <a:spcAft>
                <a:spcPts val="0"/>
              </a:spcAft>
              <a:buClr>
                <a:schemeClr val="dk2"/>
              </a:buClr>
              <a:buSzPts val="1400"/>
              <a:buNone/>
              <a:defRPr>
                <a:solidFill>
                  <a:schemeClr val="dk2"/>
                </a:solidFill>
              </a:defRPr>
            </a:lvl3pPr>
            <a:lvl4pPr lvl="3" rtl="0">
              <a:lnSpc>
                <a:spcPct val="100000"/>
              </a:lnSpc>
              <a:spcBef>
                <a:spcPts val="0"/>
              </a:spcBef>
              <a:spcAft>
                <a:spcPts val="0"/>
              </a:spcAft>
              <a:buClr>
                <a:schemeClr val="dk2"/>
              </a:buClr>
              <a:buSzPts val="1400"/>
              <a:buNone/>
              <a:defRPr>
                <a:solidFill>
                  <a:schemeClr val="dk2"/>
                </a:solidFill>
              </a:defRPr>
            </a:lvl4pPr>
            <a:lvl5pPr lvl="4" rtl="0">
              <a:lnSpc>
                <a:spcPct val="100000"/>
              </a:lnSpc>
              <a:spcBef>
                <a:spcPts val="0"/>
              </a:spcBef>
              <a:spcAft>
                <a:spcPts val="0"/>
              </a:spcAft>
              <a:buClr>
                <a:schemeClr val="dk2"/>
              </a:buClr>
              <a:buSzPts val="1400"/>
              <a:buNone/>
              <a:defRPr>
                <a:solidFill>
                  <a:schemeClr val="dk2"/>
                </a:solidFill>
              </a:defRPr>
            </a:lvl5pPr>
            <a:lvl6pPr lvl="5" rtl="0">
              <a:lnSpc>
                <a:spcPct val="100000"/>
              </a:lnSpc>
              <a:spcBef>
                <a:spcPts val="0"/>
              </a:spcBef>
              <a:spcAft>
                <a:spcPts val="0"/>
              </a:spcAft>
              <a:buClr>
                <a:schemeClr val="dk2"/>
              </a:buClr>
              <a:buSzPts val="1400"/>
              <a:buNone/>
              <a:defRPr>
                <a:solidFill>
                  <a:schemeClr val="dk2"/>
                </a:solidFill>
              </a:defRPr>
            </a:lvl6pPr>
            <a:lvl7pPr lvl="6" rtl="0">
              <a:lnSpc>
                <a:spcPct val="100000"/>
              </a:lnSpc>
              <a:spcBef>
                <a:spcPts val="0"/>
              </a:spcBef>
              <a:spcAft>
                <a:spcPts val="0"/>
              </a:spcAft>
              <a:buClr>
                <a:schemeClr val="dk2"/>
              </a:buClr>
              <a:buSzPts val="1400"/>
              <a:buNone/>
              <a:defRPr>
                <a:solidFill>
                  <a:schemeClr val="dk2"/>
                </a:solidFill>
              </a:defRPr>
            </a:lvl7pPr>
            <a:lvl8pPr lvl="7" rtl="0">
              <a:lnSpc>
                <a:spcPct val="100000"/>
              </a:lnSpc>
              <a:spcBef>
                <a:spcPts val="0"/>
              </a:spcBef>
              <a:spcAft>
                <a:spcPts val="0"/>
              </a:spcAft>
              <a:buClr>
                <a:schemeClr val="dk2"/>
              </a:buClr>
              <a:buSzPts val="1400"/>
              <a:buNone/>
              <a:defRPr>
                <a:solidFill>
                  <a:schemeClr val="dk2"/>
                </a:solidFill>
              </a:defRPr>
            </a:lvl8pPr>
            <a:lvl9pPr lvl="8" rtl="0">
              <a:lnSpc>
                <a:spcPct val="100000"/>
              </a:lnSpc>
              <a:spcBef>
                <a:spcPts val="0"/>
              </a:spcBef>
              <a:spcAft>
                <a:spcPts val="0"/>
              </a:spcAft>
              <a:buClr>
                <a:schemeClr val="dk2"/>
              </a:buClr>
              <a:buSzPts val="1400"/>
              <a:buNone/>
              <a:defRPr>
                <a:solidFill>
                  <a:schemeClr val="dk2"/>
                </a:solidFill>
              </a:defRPr>
            </a:lvl9pPr>
          </a:lstStyle>
          <a:p>
            <a:endParaRPr/>
          </a:p>
        </p:txBody>
      </p:sp>
      <p:sp>
        <p:nvSpPr>
          <p:cNvPr id="102" name="Google Shape;102;p16"/>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Two Columns">
  <p:cSld name="SECTION_TITLE_AND_DESCRIPTION_1_1_2">
    <p:spTree>
      <p:nvGrpSpPr>
        <p:cNvPr id="1" name="Shape 114"/>
        <p:cNvGrpSpPr/>
        <p:nvPr/>
      </p:nvGrpSpPr>
      <p:grpSpPr>
        <a:xfrm>
          <a:off x="0" y="0"/>
          <a:ext cx="0" cy="0"/>
          <a:chOff x="0" y="0"/>
          <a:chExt cx="0" cy="0"/>
        </a:xfrm>
      </p:grpSpPr>
      <p:pic>
        <p:nvPicPr>
          <p:cNvPr id="115" name="Google Shape;115;p18"/>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116" name="Google Shape;116;p18"/>
          <p:cNvPicPr preferRelativeResize="0"/>
          <p:nvPr/>
        </p:nvPicPr>
        <p:blipFill>
          <a:blip r:embed="rId3"/>
          <a:stretch>
            <a:fillRect/>
          </a:stretch>
        </p:blipFill>
        <p:spPr>
          <a:xfrm>
            <a:off x="254425" y="201113"/>
            <a:ext cx="8635149" cy="4741275"/>
          </a:xfrm>
          <a:prstGeom prst="rect">
            <a:avLst/>
          </a:prstGeom>
          <a:noFill/>
          <a:ln>
            <a:noFill/>
          </a:ln>
        </p:spPr>
      </p:pic>
      <p:sp>
        <p:nvSpPr>
          <p:cNvPr id="117" name="Google Shape;117;p18"/>
          <p:cNvSpPr txBox="1">
            <a:spLocks noGrp="1"/>
          </p:cNvSpPr>
          <p:nvPr>
            <p:ph type="title"/>
          </p:nvPr>
        </p:nvSpPr>
        <p:spPr>
          <a:xfrm>
            <a:off x="6166050" y="1183210"/>
            <a:ext cx="2140200" cy="4884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118" name="Google Shape;118;p18"/>
          <p:cNvSpPr txBox="1">
            <a:spLocks noGrp="1"/>
          </p:cNvSpPr>
          <p:nvPr>
            <p:ph type="subTitle" idx="1"/>
          </p:nvPr>
        </p:nvSpPr>
        <p:spPr>
          <a:xfrm>
            <a:off x="6166050" y="1620375"/>
            <a:ext cx="2140200" cy="921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1600"/>
              <a:buNone/>
              <a:defRPr sz="1600">
                <a:solidFill>
                  <a:schemeClr val="dk2"/>
                </a:solidFill>
              </a:defRPr>
            </a:lvl1pPr>
            <a:lvl2pPr lvl="1" rtl="0">
              <a:lnSpc>
                <a:spcPct val="100000"/>
              </a:lnSpc>
              <a:spcBef>
                <a:spcPts val="0"/>
              </a:spcBef>
              <a:spcAft>
                <a:spcPts val="0"/>
              </a:spcAft>
              <a:buClr>
                <a:schemeClr val="dk2"/>
              </a:buClr>
              <a:buSzPts val="1600"/>
              <a:buNone/>
              <a:defRPr sz="1600">
                <a:solidFill>
                  <a:schemeClr val="dk2"/>
                </a:solidFill>
              </a:defRPr>
            </a:lvl2pPr>
            <a:lvl3pPr lvl="2" rtl="0">
              <a:lnSpc>
                <a:spcPct val="100000"/>
              </a:lnSpc>
              <a:spcBef>
                <a:spcPts val="0"/>
              </a:spcBef>
              <a:spcAft>
                <a:spcPts val="0"/>
              </a:spcAft>
              <a:buClr>
                <a:schemeClr val="dk2"/>
              </a:buClr>
              <a:buSzPts val="1600"/>
              <a:buNone/>
              <a:defRPr sz="1600">
                <a:solidFill>
                  <a:schemeClr val="dk2"/>
                </a:solidFill>
              </a:defRPr>
            </a:lvl3pPr>
            <a:lvl4pPr lvl="3" rtl="0">
              <a:lnSpc>
                <a:spcPct val="100000"/>
              </a:lnSpc>
              <a:spcBef>
                <a:spcPts val="0"/>
              </a:spcBef>
              <a:spcAft>
                <a:spcPts val="0"/>
              </a:spcAft>
              <a:buClr>
                <a:schemeClr val="dk2"/>
              </a:buClr>
              <a:buSzPts val="1600"/>
              <a:buNone/>
              <a:defRPr sz="1600">
                <a:solidFill>
                  <a:schemeClr val="dk2"/>
                </a:solidFill>
              </a:defRPr>
            </a:lvl4pPr>
            <a:lvl5pPr lvl="4" rtl="0">
              <a:lnSpc>
                <a:spcPct val="100000"/>
              </a:lnSpc>
              <a:spcBef>
                <a:spcPts val="0"/>
              </a:spcBef>
              <a:spcAft>
                <a:spcPts val="0"/>
              </a:spcAft>
              <a:buClr>
                <a:schemeClr val="dk2"/>
              </a:buClr>
              <a:buSzPts val="1600"/>
              <a:buNone/>
              <a:defRPr sz="1600">
                <a:solidFill>
                  <a:schemeClr val="dk2"/>
                </a:solidFill>
              </a:defRPr>
            </a:lvl5pPr>
            <a:lvl6pPr lvl="5" rtl="0">
              <a:lnSpc>
                <a:spcPct val="100000"/>
              </a:lnSpc>
              <a:spcBef>
                <a:spcPts val="0"/>
              </a:spcBef>
              <a:spcAft>
                <a:spcPts val="0"/>
              </a:spcAft>
              <a:buClr>
                <a:schemeClr val="dk2"/>
              </a:buClr>
              <a:buSzPts val="1600"/>
              <a:buNone/>
              <a:defRPr sz="1600">
                <a:solidFill>
                  <a:schemeClr val="dk2"/>
                </a:solidFill>
              </a:defRPr>
            </a:lvl6pPr>
            <a:lvl7pPr lvl="6" rtl="0">
              <a:lnSpc>
                <a:spcPct val="100000"/>
              </a:lnSpc>
              <a:spcBef>
                <a:spcPts val="0"/>
              </a:spcBef>
              <a:spcAft>
                <a:spcPts val="0"/>
              </a:spcAft>
              <a:buClr>
                <a:schemeClr val="dk2"/>
              </a:buClr>
              <a:buSzPts val="1600"/>
              <a:buNone/>
              <a:defRPr sz="1600">
                <a:solidFill>
                  <a:schemeClr val="dk2"/>
                </a:solidFill>
              </a:defRPr>
            </a:lvl7pPr>
            <a:lvl8pPr lvl="7" rtl="0">
              <a:lnSpc>
                <a:spcPct val="100000"/>
              </a:lnSpc>
              <a:spcBef>
                <a:spcPts val="0"/>
              </a:spcBef>
              <a:spcAft>
                <a:spcPts val="0"/>
              </a:spcAft>
              <a:buClr>
                <a:schemeClr val="dk2"/>
              </a:buClr>
              <a:buSzPts val="1600"/>
              <a:buNone/>
              <a:defRPr sz="1600">
                <a:solidFill>
                  <a:schemeClr val="dk2"/>
                </a:solidFill>
              </a:defRPr>
            </a:lvl8pPr>
            <a:lvl9pPr lvl="8"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119" name="Google Shape;119;p18"/>
          <p:cNvSpPr txBox="1">
            <a:spLocks noGrp="1"/>
          </p:cNvSpPr>
          <p:nvPr>
            <p:ph type="title" idx="2"/>
          </p:nvPr>
        </p:nvSpPr>
        <p:spPr>
          <a:xfrm>
            <a:off x="6166040" y="2678335"/>
            <a:ext cx="2140200" cy="488400"/>
          </a:xfrm>
          <a:prstGeom prst="rect">
            <a:avLst/>
          </a:prstGeom>
        </p:spPr>
        <p:txBody>
          <a:bodyPr spcFirstLastPara="1" wrap="square" lIns="91425" tIns="91425" rIns="91425" bIns="91425" anchor="b" anchorCtr="0">
            <a:noAutofit/>
          </a:bodyPr>
          <a:lstStyle>
            <a:lvl1pPr lvl="0" rtl="0">
              <a:spcBef>
                <a:spcPts val="0"/>
              </a:spcBef>
              <a:spcAft>
                <a:spcPts val="0"/>
              </a:spcAft>
              <a:buSzPts val="2000"/>
              <a:buNone/>
              <a:defRPr sz="2000"/>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120" name="Google Shape;120;p18"/>
          <p:cNvSpPr txBox="1">
            <a:spLocks noGrp="1"/>
          </p:cNvSpPr>
          <p:nvPr>
            <p:ph type="subTitle" idx="3"/>
          </p:nvPr>
        </p:nvSpPr>
        <p:spPr>
          <a:xfrm>
            <a:off x="6166050" y="3115508"/>
            <a:ext cx="2140200" cy="921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1600"/>
              <a:buNone/>
              <a:defRPr sz="1600">
                <a:solidFill>
                  <a:schemeClr val="dk2"/>
                </a:solidFill>
              </a:defRPr>
            </a:lvl1pPr>
            <a:lvl2pPr lvl="1" rtl="0">
              <a:lnSpc>
                <a:spcPct val="100000"/>
              </a:lnSpc>
              <a:spcBef>
                <a:spcPts val="0"/>
              </a:spcBef>
              <a:spcAft>
                <a:spcPts val="0"/>
              </a:spcAft>
              <a:buClr>
                <a:schemeClr val="dk2"/>
              </a:buClr>
              <a:buSzPts val="1600"/>
              <a:buNone/>
              <a:defRPr sz="1600">
                <a:solidFill>
                  <a:schemeClr val="dk2"/>
                </a:solidFill>
              </a:defRPr>
            </a:lvl2pPr>
            <a:lvl3pPr lvl="2" rtl="0">
              <a:lnSpc>
                <a:spcPct val="100000"/>
              </a:lnSpc>
              <a:spcBef>
                <a:spcPts val="0"/>
              </a:spcBef>
              <a:spcAft>
                <a:spcPts val="0"/>
              </a:spcAft>
              <a:buClr>
                <a:schemeClr val="dk2"/>
              </a:buClr>
              <a:buSzPts val="1600"/>
              <a:buNone/>
              <a:defRPr sz="1600">
                <a:solidFill>
                  <a:schemeClr val="dk2"/>
                </a:solidFill>
              </a:defRPr>
            </a:lvl3pPr>
            <a:lvl4pPr lvl="3" rtl="0">
              <a:lnSpc>
                <a:spcPct val="100000"/>
              </a:lnSpc>
              <a:spcBef>
                <a:spcPts val="0"/>
              </a:spcBef>
              <a:spcAft>
                <a:spcPts val="0"/>
              </a:spcAft>
              <a:buClr>
                <a:schemeClr val="dk2"/>
              </a:buClr>
              <a:buSzPts val="1600"/>
              <a:buNone/>
              <a:defRPr sz="1600">
                <a:solidFill>
                  <a:schemeClr val="dk2"/>
                </a:solidFill>
              </a:defRPr>
            </a:lvl4pPr>
            <a:lvl5pPr lvl="4" rtl="0">
              <a:lnSpc>
                <a:spcPct val="100000"/>
              </a:lnSpc>
              <a:spcBef>
                <a:spcPts val="0"/>
              </a:spcBef>
              <a:spcAft>
                <a:spcPts val="0"/>
              </a:spcAft>
              <a:buClr>
                <a:schemeClr val="dk2"/>
              </a:buClr>
              <a:buSzPts val="1600"/>
              <a:buNone/>
              <a:defRPr sz="1600">
                <a:solidFill>
                  <a:schemeClr val="dk2"/>
                </a:solidFill>
              </a:defRPr>
            </a:lvl5pPr>
            <a:lvl6pPr lvl="5" rtl="0">
              <a:lnSpc>
                <a:spcPct val="100000"/>
              </a:lnSpc>
              <a:spcBef>
                <a:spcPts val="0"/>
              </a:spcBef>
              <a:spcAft>
                <a:spcPts val="0"/>
              </a:spcAft>
              <a:buClr>
                <a:schemeClr val="dk2"/>
              </a:buClr>
              <a:buSzPts val="1600"/>
              <a:buNone/>
              <a:defRPr sz="1600">
                <a:solidFill>
                  <a:schemeClr val="dk2"/>
                </a:solidFill>
              </a:defRPr>
            </a:lvl6pPr>
            <a:lvl7pPr lvl="6" rtl="0">
              <a:lnSpc>
                <a:spcPct val="100000"/>
              </a:lnSpc>
              <a:spcBef>
                <a:spcPts val="0"/>
              </a:spcBef>
              <a:spcAft>
                <a:spcPts val="0"/>
              </a:spcAft>
              <a:buClr>
                <a:schemeClr val="dk2"/>
              </a:buClr>
              <a:buSzPts val="1600"/>
              <a:buNone/>
              <a:defRPr sz="1600">
                <a:solidFill>
                  <a:schemeClr val="dk2"/>
                </a:solidFill>
              </a:defRPr>
            </a:lvl7pPr>
            <a:lvl8pPr lvl="7" rtl="0">
              <a:lnSpc>
                <a:spcPct val="100000"/>
              </a:lnSpc>
              <a:spcBef>
                <a:spcPts val="0"/>
              </a:spcBef>
              <a:spcAft>
                <a:spcPts val="0"/>
              </a:spcAft>
              <a:buClr>
                <a:schemeClr val="dk2"/>
              </a:buClr>
              <a:buSzPts val="1600"/>
              <a:buNone/>
              <a:defRPr sz="1600">
                <a:solidFill>
                  <a:schemeClr val="dk2"/>
                </a:solidFill>
              </a:defRPr>
            </a:lvl8pPr>
            <a:lvl9pPr lvl="8"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121" name="Google Shape;121;p18"/>
          <p:cNvSpPr txBox="1">
            <a:spLocks noGrp="1"/>
          </p:cNvSpPr>
          <p:nvPr>
            <p:ph type="title" idx="4"/>
          </p:nvPr>
        </p:nvSpPr>
        <p:spPr>
          <a:xfrm>
            <a:off x="1002325" y="711175"/>
            <a:ext cx="2666700" cy="11664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wo Columns">
  <p:cSld name="CAPTION_ONLY_1">
    <p:spTree>
      <p:nvGrpSpPr>
        <p:cNvPr id="1" name="Shape 122"/>
        <p:cNvGrpSpPr/>
        <p:nvPr/>
      </p:nvGrpSpPr>
      <p:grpSpPr>
        <a:xfrm>
          <a:off x="0" y="0"/>
          <a:ext cx="0" cy="0"/>
          <a:chOff x="0" y="0"/>
          <a:chExt cx="0" cy="0"/>
        </a:xfrm>
      </p:grpSpPr>
      <p:pic>
        <p:nvPicPr>
          <p:cNvPr id="123" name="Google Shape;123;p19"/>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124" name="Google Shape;124;p19"/>
          <p:cNvPicPr preferRelativeResize="0"/>
          <p:nvPr/>
        </p:nvPicPr>
        <p:blipFill>
          <a:blip r:embed="rId3"/>
          <a:stretch>
            <a:fillRect/>
          </a:stretch>
        </p:blipFill>
        <p:spPr>
          <a:xfrm>
            <a:off x="255775" y="186275"/>
            <a:ext cx="8632448" cy="4770949"/>
          </a:xfrm>
          <a:prstGeom prst="rect">
            <a:avLst/>
          </a:prstGeom>
          <a:noFill/>
          <a:ln>
            <a:noFill/>
          </a:ln>
        </p:spPr>
      </p:pic>
      <p:sp>
        <p:nvSpPr>
          <p:cNvPr id="125" name="Google Shape;125;p19"/>
          <p:cNvSpPr txBox="1">
            <a:spLocks noGrp="1"/>
          </p:cNvSpPr>
          <p:nvPr>
            <p:ph type="title"/>
          </p:nvPr>
        </p:nvSpPr>
        <p:spPr>
          <a:xfrm>
            <a:off x="907470" y="2765032"/>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126" name="Google Shape;126;p19"/>
          <p:cNvSpPr txBox="1">
            <a:spLocks noGrp="1"/>
          </p:cNvSpPr>
          <p:nvPr>
            <p:ph type="subTitle" idx="1"/>
          </p:nvPr>
        </p:nvSpPr>
        <p:spPr>
          <a:xfrm>
            <a:off x="1137850" y="3229817"/>
            <a:ext cx="2457000" cy="116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127" name="Google Shape;127;p19"/>
          <p:cNvSpPr txBox="1">
            <a:spLocks noGrp="1"/>
          </p:cNvSpPr>
          <p:nvPr>
            <p:ph type="title" idx="2"/>
          </p:nvPr>
        </p:nvSpPr>
        <p:spPr>
          <a:xfrm>
            <a:off x="5318730" y="2765032"/>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128" name="Google Shape;128;p19"/>
          <p:cNvSpPr txBox="1">
            <a:spLocks noGrp="1"/>
          </p:cNvSpPr>
          <p:nvPr>
            <p:ph type="subTitle" idx="3"/>
          </p:nvPr>
        </p:nvSpPr>
        <p:spPr>
          <a:xfrm>
            <a:off x="5549120" y="3229817"/>
            <a:ext cx="2457000" cy="1161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Design">
  <p:cSld name="BIG_NUMBER_1_1">
    <p:spTree>
      <p:nvGrpSpPr>
        <p:cNvPr id="1" name="Shape 129"/>
        <p:cNvGrpSpPr/>
        <p:nvPr/>
      </p:nvGrpSpPr>
      <p:grpSpPr>
        <a:xfrm>
          <a:off x="0" y="0"/>
          <a:ext cx="0" cy="0"/>
          <a:chOff x="0" y="0"/>
          <a:chExt cx="0" cy="0"/>
        </a:xfrm>
      </p:grpSpPr>
      <p:pic>
        <p:nvPicPr>
          <p:cNvPr id="130" name="Google Shape;130;p20"/>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131" name="Google Shape;131;p20"/>
          <p:cNvPicPr preferRelativeResize="0"/>
          <p:nvPr/>
        </p:nvPicPr>
        <p:blipFill rotWithShape="1">
          <a:blip r:embed="rId3"/>
          <a:srcRect r="1545" b="6838"/>
          <a:stretch>
            <a:fillRect/>
          </a:stretch>
        </p:blipFill>
        <p:spPr>
          <a:xfrm>
            <a:off x="384887" y="134900"/>
            <a:ext cx="8374226" cy="4873724"/>
          </a:xfrm>
          <a:prstGeom prst="rect">
            <a:avLst/>
          </a:prstGeom>
          <a:noFill/>
          <a:ln>
            <a:noFill/>
          </a:ln>
        </p:spPr>
      </p:pic>
      <p:sp>
        <p:nvSpPr>
          <p:cNvPr id="132" name="Google Shape;132;p20"/>
          <p:cNvSpPr txBox="1">
            <a:spLocks noGrp="1"/>
          </p:cNvSpPr>
          <p:nvPr>
            <p:ph type="title"/>
          </p:nvPr>
        </p:nvSpPr>
        <p:spPr>
          <a:xfrm>
            <a:off x="2308050" y="711175"/>
            <a:ext cx="45279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hanks + Credits">
  <p:cSld name="SECTION_TITLE_AND_DESCRIPTION_1_1_3">
    <p:spTree>
      <p:nvGrpSpPr>
        <p:cNvPr id="1" name="Shape 149"/>
        <p:cNvGrpSpPr/>
        <p:nvPr/>
      </p:nvGrpSpPr>
      <p:grpSpPr>
        <a:xfrm>
          <a:off x="0" y="0"/>
          <a:ext cx="0" cy="0"/>
          <a:chOff x="0" y="0"/>
          <a:chExt cx="0" cy="0"/>
        </a:xfrm>
      </p:grpSpPr>
      <p:pic>
        <p:nvPicPr>
          <p:cNvPr id="150" name="Google Shape;150;p22"/>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151" name="Google Shape;151;p22"/>
          <p:cNvPicPr preferRelativeResize="0"/>
          <p:nvPr/>
        </p:nvPicPr>
        <p:blipFill>
          <a:blip r:embed="rId3"/>
          <a:stretch>
            <a:fillRect/>
          </a:stretch>
        </p:blipFill>
        <p:spPr>
          <a:xfrm>
            <a:off x="254425" y="201113"/>
            <a:ext cx="8635149" cy="4741275"/>
          </a:xfrm>
          <a:prstGeom prst="rect">
            <a:avLst/>
          </a:prstGeom>
          <a:noFill/>
          <a:ln>
            <a:noFill/>
          </a:ln>
        </p:spPr>
      </p:pic>
      <p:sp>
        <p:nvSpPr>
          <p:cNvPr id="152" name="Google Shape;152;p22"/>
          <p:cNvSpPr txBox="1">
            <a:spLocks noGrp="1"/>
          </p:cNvSpPr>
          <p:nvPr>
            <p:ph type="title"/>
          </p:nvPr>
        </p:nvSpPr>
        <p:spPr>
          <a:xfrm>
            <a:off x="1041650" y="1003422"/>
            <a:ext cx="2802600" cy="722400"/>
          </a:xfrm>
          <a:prstGeom prst="rect">
            <a:avLst/>
          </a:prstGeom>
        </p:spPr>
        <p:txBody>
          <a:bodyPr spcFirstLastPara="1" wrap="square" lIns="91425" tIns="91425" rIns="91425" bIns="91425" anchor="b" anchorCtr="0">
            <a:noAutofit/>
          </a:bodyPr>
          <a:lstStyle>
            <a:lvl1pPr lvl="0" rtl="0">
              <a:lnSpc>
                <a:spcPct val="80000"/>
              </a:lnSpc>
              <a:spcBef>
                <a:spcPts val="0"/>
              </a:spcBef>
              <a:spcAft>
                <a:spcPts val="0"/>
              </a:spcAft>
              <a:buSzPts val="4800"/>
              <a:buNone/>
              <a:defRPr sz="4800"/>
            </a:lvl1pPr>
            <a:lvl2pPr lvl="1" rtl="0">
              <a:lnSpc>
                <a:spcPct val="80000"/>
              </a:lnSpc>
              <a:spcBef>
                <a:spcPts val="0"/>
              </a:spcBef>
              <a:spcAft>
                <a:spcPts val="0"/>
              </a:spcAft>
              <a:buSzPts val="4800"/>
              <a:buNone/>
              <a:defRPr sz="4800"/>
            </a:lvl2pPr>
            <a:lvl3pPr lvl="2" rtl="0">
              <a:lnSpc>
                <a:spcPct val="80000"/>
              </a:lnSpc>
              <a:spcBef>
                <a:spcPts val="0"/>
              </a:spcBef>
              <a:spcAft>
                <a:spcPts val="0"/>
              </a:spcAft>
              <a:buSzPts val="4800"/>
              <a:buNone/>
              <a:defRPr sz="4800"/>
            </a:lvl3pPr>
            <a:lvl4pPr lvl="3" rtl="0">
              <a:lnSpc>
                <a:spcPct val="80000"/>
              </a:lnSpc>
              <a:spcBef>
                <a:spcPts val="0"/>
              </a:spcBef>
              <a:spcAft>
                <a:spcPts val="0"/>
              </a:spcAft>
              <a:buSzPts val="4800"/>
              <a:buNone/>
              <a:defRPr sz="4800"/>
            </a:lvl4pPr>
            <a:lvl5pPr lvl="4" rtl="0">
              <a:lnSpc>
                <a:spcPct val="80000"/>
              </a:lnSpc>
              <a:spcBef>
                <a:spcPts val="0"/>
              </a:spcBef>
              <a:spcAft>
                <a:spcPts val="0"/>
              </a:spcAft>
              <a:buSzPts val="4800"/>
              <a:buNone/>
              <a:defRPr sz="4800"/>
            </a:lvl5pPr>
            <a:lvl6pPr lvl="5" rtl="0">
              <a:lnSpc>
                <a:spcPct val="80000"/>
              </a:lnSpc>
              <a:spcBef>
                <a:spcPts val="0"/>
              </a:spcBef>
              <a:spcAft>
                <a:spcPts val="0"/>
              </a:spcAft>
              <a:buSzPts val="4800"/>
              <a:buNone/>
              <a:defRPr sz="4800"/>
            </a:lvl6pPr>
            <a:lvl7pPr lvl="6" rtl="0">
              <a:lnSpc>
                <a:spcPct val="80000"/>
              </a:lnSpc>
              <a:spcBef>
                <a:spcPts val="0"/>
              </a:spcBef>
              <a:spcAft>
                <a:spcPts val="0"/>
              </a:spcAft>
              <a:buSzPts val="4800"/>
              <a:buNone/>
              <a:defRPr sz="4800"/>
            </a:lvl7pPr>
            <a:lvl8pPr lvl="7" rtl="0">
              <a:lnSpc>
                <a:spcPct val="80000"/>
              </a:lnSpc>
              <a:spcBef>
                <a:spcPts val="0"/>
              </a:spcBef>
              <a:spcAft>
                <a:spcPts val="0"/>
              </a:spcAft>
              <a:buSzPts val="4800"/>
              <a:buNone/>
              <a:defRPr sz="4800"/>
            </a:lvl8pPr>
            <a:lvl9pPr lvl="8" rtl="0">
              <a:lnSpc>
                <a:spcPct val="80000"/>
              </a:lnSpc>
              <a:spcBef>
                <a:spcPts val="0"/>
              </a:spcBef>
              <a:spcAft>
                <a:spcPts val="0"/>
              </a:spcAft>
              <a:buSzPts val="4800"/>
              <a:buNone/>
              <a:defRPr sz="4800"/>
            </a:lvl9pPr>
          </a:lstStyle>
          <a:p>
            <a:endParaRPr/>
          </a:p>
        </p:txBody>
      </p:sp>
      <p:sp>
        <p:nvSpPr>
          <p:cNvPr id="153" name="Google Shape;153;p22"/>
          <p:cNvSpPr txBox="1">
            <a:spLocks noGrp="1"/>
          </p:cNvSpPr>
          <p:nvPr>
            <p:ph type="subTitle" idx="1"/>
          </p:nvPr>
        </p:nvSpPr>
        <p:spPr>
          <a:xfrm>
            <a:off x="1058450" y="1757352"/>
            <a:ext cx="2769000" cy="137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1400"/>
              <a:buNone/>
              <a:defRPr sz="1400">
                <a:solidFill>
                  <a:schemeClr val="dk2"/>
                </a:solidFill>
              </a:defRPr>
            </a:lvl1pPr>
            <a:lvl2pPr lvl="1" rtl="0">
              <a:lnSpc>
                <a:spcPct val="100000"/>
              </a:lnSpc>
              <a:spcBef>
                <a:spcPts val="0"/>
              </a:spcBef>
              <a:spcAft>
                <a:spcPts val="0"/>
              </a:spcAft>
              <a:buClr>
                <a:schemeClr val="dk2"/>
              </a:buClr>
              <a:buSzPts val="1400"/>
              <a:buNone/>
              <a:defRPr>
                <a:solidFill>
                  <a:schemeClr val="dk2"/>
                </a:solidFill>
              </a:defRPr>
            </a:lvl2pPr>
            <a:lvl3pPr lvl="2" rtl="0">
              <a:lnSpc>
                <a:spcPct val="100000"/>
              </a:lnSpc>
              <a:spcBef>
                <a:spcPts val="0"/>
              </a:spcBef>
              <a:spcAft>
                <a:spcPts val="0"/>
              </a:spcAft>
              <a:buClr>
                <a:schemeClr val="dk2"/>
              </a:buClr>
              <a:buSzPts val="1400"/>
              <a:buNone/>
              <a:defRPr>
                <a:solidFill>
                  <a:schemeClr val="dk2"/>
                </a:solidFill>
              </a:defRPr>
            </a:lvl3pPr>
            <a:lvl4pPr lvl="3" rtl="0">
              <a:lnSpc>
                <a:spcPct val="100000"/>
              </a:lnSpc>
              <a:spcBef>
                <a:spcPts val="0"/>
              </a:spcBef>
              <a:spcAft>
                <a:spcPts val="0"/>
              </a:spcAft>
              <a:buClr>
                <a:schemeClr val="dk2"/>
              </a:buClr>
              <a:buSzPts val="1400"/>
              <a:buNone/>
              <a:defRPr>
                <a:solidFill>
                  <a:schemeClr val="dk2"/>
                </a:solidFill>
              </a:defRPr>
            </a:lvl4pPr>
            <a:lvl5pPr lvl="4" rtl="0">
              <a:lnSpc>
                <a:spcPct val="100000"/>
              </a:lnSpc>
              <a:spcBef>
                <a:spcPts val="0"/>
              </a:spcBef>
              <a:spcAft>
                <a:spcPts val="0"/>
              </a:spcAft>
              <a:buClr>
                <a:schemeClr val="dk2"/>
              </a:buClr>
              <a:buSzPts val="1400"/>
              <a:buNone/>
              <a:defRPr>
                <a:solidFill>
                  <a:schemeClr val="dk2"/>
                </a:solidFill>
              </a:defRPr>
            </a:lvl5pPr>
            <a:lvl6pPr lvl="5" rtl="0">
              <a:lnSpc>
                <a:spcPct val="100000"/>
              </a:lnSpc>
              <a:spcBef>
                <a:spcPts val="0"/>
              </a:spcBef>
              <a:spcAft>
                <a:spcPts val="0"/>
              </a:spcAft>
              <a:buClr>
                <a:schemeClr val="dk2"/>
              </a:buClr>
              <a:buSzPts val="1400"/>
              <a:buNone/>
              <a:defRPr>
                <a:solidFill>
                  <a:schemeClr val="dk2"/>
                </a:solidFill>
              </a:defRPr>
            </a:lvl6pPr>
            <a:lvl7pPr lvl="6" rtl="0">
              <a:lnSpc>
                <a:spcPct val="100000"/>
              </a:lnSpc>
              <a:spcBef>
                <a:spcPts val="0"/>
              </a:spcBef>
              <a:spcAft>
                <a:spcPts val="0"/>
              </a:spcAft>
              <a:buClr>
                <a:schemeClr val="dk2"/>
              </a:buClr>
              <a:buSzPts val="1400"/>
              <a:buNone/>
              <a:defRPr>
                <a:solidFill>
                  <a:schemeClr val="dk2"/>
                </a:solidFill>
              </a:defRPr>
            </a:lvl7pPr>
            <a:lvl8pPr lvl="7" rtl="0">
              <a:lnSpc>
                <a:spcPct val="100000"/>
              </a:lnSpc>
              <a:spcBef>
                <a:spcPts val="0"/>
              </a:spcBef>
              <a:spcAft>
                <a:spcPts val="0"/>
              </a:spcAft>
              <a:buClr>
                <a:schemeClr val="dk2"/>
              </a:buClr>
              <a:buSzPts val="1400"/>
              <a:buNone/>
              <a:defRPr>
                <a:solidFill>
                  <a:schemeClr val="dk2"/>
                </a:solidFill>
              </a:defRPr>
            </a:lvl8pPr>
            <a:lvl9pPr lvl="8" rtl="0">
              <a:lnSpc>
                <a:spcPct val="100000"/>
              </a:lnSpc>
              <a:spcBef>
                <a:spcPts val="0"/>
              </a:spcBef>
              <a:spcAft>
                <a:spcPts val="0"/>
              </a:spcAft>
              <a:buClr>
                <a:schemeClr val="dk2"/>
              </a:buClr>
              <a:buSzPts val="1400"/>
              <a:buNone/>
              <a:defRPr>
                <a:solidFill>
                  <a:schemeClr val="dk2"/>
                </a:solidFill>
              </a:defRPr>
            </a:lvl9pPr>
          </a:lstStyle>
          <a:p>
            <a:endParaRPr/>
          </a:p>
        </p:txBody>
      </p:sp>
      <p:pic>
        <p:nvPicPr>
          <p:cNvPr id="154" name="Google Shape;154;p22"/>
          <p:cNvPicPr preferRelativeResize="0"/>
          <p:nvPr/>
        </p:nvPicPr>
        <p:blipFill>
          <a:blip r:embed="rId4"/>
          <a:stretch>
            <a:fillRect/>
          </a:stretch>
        </p:blipFill>
        <p:spPr>
          <a:xfrm rot="-405240">
            <a:off x="6284102" y="2385388"/>
            <a:ext cx="1961516" cy="2293291"/>
          </a:xfrm>
          <a:prstGeom prst="rect">
            <a:avLst/>
          </a:prstGeom>
          <a:noFill/>
          <a:ln>
            <a:noFill/>
          </a:ln>
        </p:spPr>
      </p:pic>
      <p:pic>
        <p:nvPicPr>
          <p:cNvPr id="155" name="Google Shape;155;p22"/>
          <p:cNvPicPr preferRelativeResize="0"/>
          <p:nvPr/>
        </p:nvPicPr>
        <p:blipFill>
          <a:blip r:embed="rId4"/>
          <a:stretch>
            <a:fillRect/>
          </a:stretch>
        </p:blipFill>
        <p:spPr>
          <a:xfrm rot="417625">
            <a:off x="4378962" y="1324630"/>
            <a:ext cx="2803901" cy="2815133"/>
          </a:xfrm>
          <a:prstGeom prst="rect">
            <a:avLst/>
          </a:prstGeom>
          <a:noFill/>
          <a:ln>
            <a:noFill/>
          </a:ln>
        </p:spPr>
      </p:pic>
      <p:sp>
        <p:nvSpPr>
          <p:cNvPr id="156" name="Google Shape;156;p22"/>
          <p:cNvSpPr txBox="1"/>
          <p:nvPr/>
        </p:nvSpPr>
        <p:spPr>
          <a:xfrm rot="420963">
            <a:off x="4549033" y="2333911"/>
            <a:ext cx="2308687" cy="1497649"/>
          </a:xfrm>
          <a:prstGeom prst="rect">
            <a:avLst/>
          </a:prstGeom>
          <a:noFill/>
          <a:ln>
            <a:noFill/>
          </a:ln>
        </p:spPr>
        <p:txBody>
          <a:bodyPr spcFirstLastPara="1" wrap="square" lIns="91425" tIns="91425" rIns="91425" bIns="91425" anchor="t" anchorCtr="0">
            <a:noAutofit/>
          </a:bodyPr>
          <a:lstStyle/>
          <a:p>
            <a:pPr marL="0" lvl="0" indent="0" algn="ctr" rtl="0">
              <a:spcBef>
                <a:spcPts val="300"/>
              </a:spcBef>
              <a:spcAft>
                <a:spcPts val="0"/>
              </a:spcAft>
              <a:buNone/>
            </a:pPr>
            <a:r>
              <a:rPr lang="en-GB" sz="1200">
                <a:solidFill>
                  <a:schemeClr val="dk2"/>
                </a:solidFill>
                <a:latin typeface="Roboto Mono" panose="00000009000000000000"/>
                <a:ea typeface="Roboto Mono" panose="00000009000000000000"/>
                <a:cs typeface="Roboto Mono" panose="00000009000000000000"/>
                <a:sym typeface="Roboto Mono" panose="00000009000000000000"/>
              </a:rPr>
              <a:t>CREDITS: This presentation template was created by </a:t>
            </a:r>
            <a:r>
              <a:rPr lang="en-GB" sz="1200">
                <a:solidFill>
                  <a:schemeClr val="dk2"/>
                </a:solidFill>
                <a:uFill>
                  <a:noFill/>
                </a:uFill>
                <a:latin typeface="Roboto Mono" panose="00000009000000000000"/>
                <a:ea typeface="Roboto Mono" panose="00000009000000000000"/>
                <a:cs typeface="Roboto Mono" panose="00000009000000000000"/>
                <a:sym typeface="Roboto Mono" panose="00000009000000000000"/>
                <a:hlinkClick r:id="rId5"/>
              </a:rPr>
              <a:t>Slidesgo</a:t>
            </a:r>
            <a:r>
              <a:rPr lang="en-GB" sz="1200">
                <a:solidFill>
                  <a:schemeClr val="dk2"/>
                </a:solidFill>
                <a:latin typeface="Roboto Mono" panose="00000009000000000000"/>
                <a:ea typeface="Roboto Mono" panose="00000009000000000000"/>
                <a:cs typeface="Roboto Mono" panose="00000009000000000000"/>
                <a:sym typeface="Roboto Mono" panose="00000009000000000000"/>
              </a:rPr>
              <a:t>, including icons by </a:t>
            </a:r>
            <a:r>
              <a:rPr lang="en-GB" sz="1200">
                <a:solidFill>
                  <a:schemeClr val="dk2"/>
                </a:solidFill>
                <a:uFill>
                  <a:noFill/>
                </a:uFill>
                <a:latin typeface="Roboto Mono" panose="00000009000000000000"/>
                <a:ea typeface="Roboto Mono" panose="00000009000000000000"/>
                <a:cs typeface="Roboto Mono" panose="00000009000000000000"/>
                <a:sym typeface="Roboto Mono" panose="00000009000000000000"/>
                <a:hlinkClick r:id="rId6"/>
              </a:rPr>
              <a:t>Flaticon</a:t>
            </a:r>
            <a:r>
              <a:rPr lang="en-GB" sz="1200">
                <a:solidFill>
                  <a:schemeClr val="dk2"/>
                </a:solidFill>
                <a:latin typeface="Roboto Mono" panose="00000009000000000000"/>
                <a:ea typeface="Roboto Mono" panose="00000009000000000000"/>
                <a:cs typeface="Roboto Mono" panose="00000009000000000000"/>
                <a:sym typeface="Roboto Mono" panose="00000009000000000000"/>
              </a:rPr>
              <a:t>, and infographics &amp; images by </a:t>
            </a:r>
            <a:r>
              <a:rPr lang="en-GB" sz="1200">
                <a:solidFill>
                  <a:schemeClr val="dk2"/>
                </a:solidFill>
                <a:uFill>
                  <a:noFill/>
                </a:uFill>
                <a:latin typeface="Roboto Mono" panose="00000009000000000000"/>
                <a:ea typeface="Roboto Mono" panose="00000009000000000000"/>
                <a:cs typeface="Roboto Mono" panose="00000009000000000000"/>
                <a:sym typeface="Roboto Mono" panose="00000009000000000000"/>
                <a:hlinkClick r:id="rId7"/>
              </a:rPr>
              <a:t>Freepik</a:t>
            </a:r>
            <a:r>
              <a:rPr lang="en-GB" sz="1200">
                <a:solidFill>
                  <a:schemeClr val="dk2"/>
                </a:solidFill>
                <a:latin typeface="Roboto Mono" panose="00000009000000000000"/>
                <a:ea typeface="Roboto Mono" panose="00000009000000000000"/>
                <a:cs typeface="Roboto Mono" panose="00000009000000000000"/>
                <a:sym typeface="Roboto Mono" panose="00000009000000000000"/>
              </a:rPr>
              <a:t>. </a:t>
            </a:r>
            <a:endParaRPr sz="1200">
              <a:solidFill>
                <a:schemeClr val="dk2"/>
              </a:solidFill>
              <a:latin typeface="Roboto Mono" panose="00000009000000000000"/>
              <a:ea typeface="Roboto Mono" panose="00000009000000000000"/>
              <a:cs typeface="Roboto Mono" panose="00000009000000000000"/>
              <a:sym typeface="Roboto Mono" panose="00000009000000000000"/>
            </a:endParaRPr>
          </a:p>
          <a:p>
            <a:pPr marL="0" lvl="0" indent="0" algn="ctr" rtl="0">
              <a:spcBef>
                <a:spcPts val="300"/>
              </a:spcBef>
              <a:spcAft>
                <a:spcPts val="0"/>
              </a:spcAft>
              <a:buNone/>
            </a:pPr>
            <a:endParaRPr sz="1200">
              <a:solidFill>
                <a:schemeClr val="dk2"/>
              </a:solidFill>
              <a:latin typeface="Roboto Mono" panose="00000009000000000000"/>
              <a:ea typeface="Roboto Mono" panose="00000009000000000000"/>
              <a:cs typeface="Roboto Mono" panose="00000009000000000000"/>
              <a:sym typeface="Roboto Mono" panose="0000000900000000000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157"/>
        <p:cNvGrpSpPr/>
        <p:nvPr/>
      </p:nvGrpSpPr>
      <p:grpSpPr>
        <a:xfrm>
          <a:off x="0" y="0"/>
          <a:ext cx="0" cy="0"/>
          <a:chOff x="0" y="0"/>
          <a:chExt cx="0" cy="0"/>
        </a:xfrm>
      </p:grpSpPr>
      <p:pic>
        <p:nvPicPr>
          <p:cNvPr id="158" name="Google Shape;158;p23"/>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159"/>
        <p:cNvGrpSpPr/>
        <p:nvPr/>
      </p:nvGrpSpPr>
      <p:grpSpPr>
        <a:xfrm>
          <a:off x="0" y="0"/>
          <a:ext cx="0" cy="0"/>
          <a:chOff x="0" y="0"/>
          <a:chExt cx="0" cy="0"/>
        </a:xfrm>
      </p:grpSpPr>
      <p:pic>
        <p:nvPicPr>
          <p:cNvPr id="160" name="Google Shape;160;p24"/>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161" name="Google Shape;161;p24"/>
          <p:cNvPicPr preferRelativeResize="0"/>
          <p:nvPr/>
        </p:nvPicPr>
        <p:blipFill>
          <a:blip r:embed="rId3"/>
          <a:stretch>
            <a:fillRect/>
          </a:stretch>
        </p:blipFill>
        <p:spPr>
          <a:xfrm>
            <a:off x="255775" y="186275"/>
            <a:ext cx="8632448" cy="4770949"/>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162"/>
        <p:cNvGrpSpPr/>
        <p:nvPr/>
      </p:nvGrpSpPr>
      <p:grpSpPr>
        <a:xfrm>
          <a:off x="0" y="0"/>
          <a:ext cx="0" cy="0"/>
          <a:chOff x="0" y="0"/>
          <a:chExt cx="0" cy="0"/>
        </a:xfrm>
      </p:grpSpPr>
      <p:pic>
        <p:nvPicPr>
          <p:cNvPr id="163" name="Google Shape;163;p25"/>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164" name="Google Shape;164;p25"/>
          <p:cNvPicPr preferRelativeResize="0"/>
          <p:nvPr/>
        </p:nvPicPr>
        <p:blipFill>
          <a:blip r:embed="rId3"/>
          <a:stretch>
            <a:fillRect/>
          </a:stretch>
        </p:blipFill>
        <p:spPr>
          <a:xfrm>
            <a:off x="254425" y="201113"/>
            <a:ext cx="8635149" cy="4741275"/>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165"/>
        <p:cNvGrpSpPr/>
        <p:nvPr/>
      </p:nvGrpSpPr>
      <p:grpSpPr>
        <a:xfrm>
          <a:off x="0" y="0"/>
          <a:ext cx="0" cy="0"/>
          <a:chOff x="0" y="0"/>
          <a:chExt cx="0" cy="0"/>
        </a:xfrm>
      </p:grpSpPr>
      <p:pic>
        <p:nvPicPr>
          <p:cNvPr id="166" name="Google Shape;166;p26"/>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167" name="Google Shape;167;p26"/>
          <p:cNvPicPr preferRelativeResize="0"/>
          <p:nvPr/>
        </p:nvPicPr>
        <p:blipFill rotWithShape="1">
          <a:blip r:embed="rId3"/>
          <a:srcRect r="1545" b="6838"/>
          <a:stretch>
            <a:fillRect/>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17" name="Google Shape;17;p3"/>
          <p:cNvPicPr preferRelativeResize="0"/>
          <p:nvPr/>
        </p:nvPicPr>
        <p:blipFill>
          <a:blip r:embed="rId3"/>
          <a:stretch>
            <a:fill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2pPr>
            <a:lvl3pPr lvl="2" algn="ctr" rtl="0">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3pPr>
            <a:lvl4pPr lvl="3" algn="ctr" rtl="0">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4pPr>
            <a:lvl5pPr lvl="4" algn="ctr" rtl="0">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5pPr>
            <a:lvl6pPr lvl="5" algn="ctr" rtl="0">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6pPr>
            <a:lvl7pPr lvl="6" algn="ctr" rtl="0">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7pPr>
            <a:lvl8pPr lvl="7" algn="ctr" rtl="0">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8pPr>
            <a:lvl9pPr lvl="8" algn="ctr" rtl="0">
              <a:lnSpc>
                <a:spcPct val="90000"/>
              </a:lnSpc>
              <a:spcBef>
                <a:spcPts val="0"/>
              </a:spcBef>
              <a:spcAft>
                <a:spcPts val="0"/>
              </a:spcAft>
              <a:buClr>
                <a:srgbClr val="0B5394"/>
              </a:buClr>
              <a:buSzPts val="1800"/>
              <a:buFont typeface="Coming Soon" panose="02000000000000000000"/>
              <a:buNone/>
              <a:defRPr sz="1800" b="1">
                <a:solidFill>
                  <a:srgbClr val="0B5394"/>
                </a:solidFill>
                <a:latin typeface="Coming Soon" panose="02000000000000000000"/>
                <a:ea typeface="Coming Soon" panose="02000000000000000000"/>
                <a:cs typeface="Coming Soon" panose="02000000000000000000"/>
                <a:sym typeface="Coming Soon" panose="02000000000000000000"/>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4800"/>
              <a:buNone/>
              <a:defRPr sz="4800" b="0">
                <a:solidFill>
                  <a:schemeClr val="dk1"/>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pic>
        <p:nvPicPr>
          <p:cNvPr id="22" name="Google Shape;22;p4"/>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23" name="Google Shape;23;p4"/>
          <p:cNvPicPr preferRelativeResize="0"/>
          <p:nvPr/>
        </p:nvPicPr>
        <p:blipFill rotWithShape="1">
          <a:blip r:embed="rId3"/>
          <a:srcRect r="1545" b="6838"/>
          <a:stretch>
            <a:fillRect/>
          </a:stretch>
        </p:blipFill>
        <p:spPr>
          <a:xfrm>
            <a:off x="384887" y="134900"/>
            <a:ext cx="8374226" cy="4873724"/>
          </a:xfrm>
          <a:prstGeom prst="rect">
            <a:avLst/>
          </a:prstGeom>
          <a:noFill/>
          <a:ln>
            <a:noFill/>
          </a:ln>
        </p:spPr>
      </p:pic>
      <p:sp>
        <p:nvSpPr>
          <p:cNvPr id="24" name="Google Shape;24;p4"/>
          <p:cNvSpPr txBox="1">
            <a:spLocks noGrp="1"/>
          </p:cNvSpPr>
          <p:nvPr>
            <p:ph type="title"/>
          </p:nvPr>
        </p:nvSpPr>
        <p:spPr>
          <a:xfrm>
            <a:off x="1836900" y="711175"/>
            <a:ext cx="54702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
        <p:nvSpPr>
          <p:cNvPr id="25" name="Google Shape;25;p4"/>
          <p:cNvSpPr txBox="1">
            <a:spLocks noGrp="1"/>
          </p:cNvSpPr>
          <p:nvPr>
            <p:ph type="body" idx="1"/>
          </p:nvPr>
        </p:nvSpPr>
        <p:spPr>
          <a:xfrm>
            <a:off x="1398275" y="1249425"/>
            <a:ext cx="6963300" cy="2836500"/>
          </a:xfrm>
          <a:prstGeom prst="rect">
            <a:avLst/>
          </a:prstGeom>
        </p:spPr>
        <p:txBody>
          <a:bodyPr spcFirstLastPara="1" wrap="square" lIns="91425" tIns="91425" rIns="91425" bIns="91425" anchor="t" anchorCtr="0">
            <a:noAutofit/>
          </a:bodyPr>
          <a:lstStyle>
            <a:lvl1pPr marL="457200" lvl="0" indent="-288925">
              <a:spcBef>
                <a:spcPts val="0"/>
              </a:spcBef>
              <a:spcAft>
                <a:spcPts val="0"/>
              </a:spcAft>
              <a:buClr>
                <a:schemeClr val="dk2"/>
              </a:buClr>
              <a:buSzPts val="950"/>
              <a:buChar char="●"/>
              <a:defRPr sz="950">
                <a:solidFill>
                  <a:schemeClr val="dk2"/>
                </a:solidFill>
              </a:defRPr>
            </a:lvl1pPr>
            <a:lvl2pPr marL="914400" lvl="1" indent="-288925">
              <a:spcBef>
                <a:spcPts val="1600"/>
              </a:spcBef>
              <a:spcAft>
                <a:spcPts val="0"/>
              </a:spcAft>
              <a:buClr>
                <a:schemeClr val="dk2"/>
              </a:buClr>
              <a:buSzPts val="950"/>
              <a:buChar char="○"/>
              <a:defRPr sz="950">
                <a:solidFill>
                  <a:schemeClr val="dk2"/>
                </a:solidFill>
              </a:defRPr>
            </a:lvl2pPr>
            <a:lvl3pPr marL="1371600" lvl="2" indent="-288925">
              <a:spcBef>
                <a:spcPts val="1600"/>
              </a:spcBef>
              <a:spcAft>
                <a:spcPts val="0"/>
              </a:spcAft>
              <a:buClr>
                <a:schemeClr val="dk2"/>
              </a:buClr>
              <a:buSzPts val="950"/>
              <a:buChar char="■"/>
              <a:defRPr sz="950">
                <a:solidFill>
                  <a:schemeClr val="dk2"/>
                </a:solidFill>
              </a:defRPr>
            </a:lvl3pPr>
            <a:lvl4pPr marL="1828800" lvl="3" indent="-288925">
              <a:spcBef>
                <a:spcPts val="1600"/>
              </a:spcBef>
              <a:spcAft>
                <a:spcPts val="0"/>
              </a:spcAft>
              <a:buClr>
                <a:schemeClr val="dk2"/>
              </a:buClr>
              <a:buSzPts val="950"/>
              <a:buChar char="●"/>
              <a:defRPr sz="950">
                <a:solidFill>
                  <a:schemeClr val="dk2"/>
                </a:solidFill>
              </a:defRPr>
            </a:lvl4pPr>
            <a:lvl5pPr marL="2286000" lvl="4" indent="-288925">
              <a:spcBef>
                <a:spcPts val="1600"/>
              </a:spcBef>
              <a:spcAft>
                <a:spcPts val="0"/>
              </a:spcAft>
              <a:buClr>
                <a:schemeClr val="dk2"/>
              </a:buClr>
              <a:buSzPts val="950"/>
              <a:buChar char="○"/>
              <a:defRPr sz="950">
                <a:solidFill>
                  <a:schemeClr val="dk2"/>
                </a:solidFill>
              </a:defRPr>
            </a:lvl5pPr>
            <a:lvl6pPr marL="2743200" lvl="5" indent="-288925">
              <a:spcBef>
                <a:spcPts val="1600"/>
              </a:spcBef>
              <a:spcAft>
                <a:spcPts val="0"/>
              </a:spcAft>
              <a:buClr>
                <a:schemeClr val="dk2"/>
              </a:buClr>
              <a:buSzPts val="950"/>
              <a:buChar char="■"/>
              <a:defRPr sz="950">
                <a:solidFill>
                  <a:schemeClr val="dk2"/>
                </a:solidFill>
              </a:defRPr>
            </a:lvl6pPr>
            <a:lvl7pPr marL="3200400" lvl="6" indent="-288925">
              <a:spcBef>
                <a:spcPts val="1600"/>
              </a:spcBef>
              <a:spcAft>
                <a:spcPts val="0"/>
              </a:spcAft>
              <a:buClr>
                <a:schemeClr val="dk2"/>
              </a:buClr>
              <a:buSzPts val="950"/>
              <a:buChar char="●"/>
              <a:defRPr sz="950">
                <a:solidFill>
                  <a:schemeClr val="dk2"/>
                </a:solidFill>
              </a:defRPr>
            </a:lvl7pPr>
            <a:lvl8pPr marL="3657600" lvl="7" indent="-288925">
              <a:spcBef>
                <a:spcPts val="1600"/>
              </a:spcBef>
              <a:spcAft>
                <a:spcPts val="0"/>
              </a:spcAft>
              <a:buClr>
                <a:schemeClr val="dk2"/>
              </a:buClr>
              <a:buSzPts val="950"/>
              <a:buChar char="○"/>
              <a:defRPr sz="950">
                <a:solidFill>
                  <a:schemeClr val="dk2"/>
                </a:solidFill>
              </a:defRPr>
            </a:lvl8pPr>
            <a:lvl9pPr marL="4114800" lvl="8" indent="-288925">
              <a:spcBef>
                <a:spcPts val="1600"/>
              </a:spcBef>
              <a:spcAft>
                <a:spcPts val="1600"/>
              </a:spcAft>
              <a:buClr>
                <a:schemeClr val="dk2"/>
              </a:buClr>
              <a:buSzPts val="950"/>
              <a:buChar char="■"/>
              <a:defRPr sz="950">
                <a:solidFill>
                  <a:schemeClr val="dk2"/>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pic>
        <p:nvPicPr>
          <p:cNvPr id="27" name="Google Shape;27;p5"/>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28" name="Google Shape;28;p5"/>
          <p:cNvPicPr preferRelativeResize="0"/>
          <p:nvPr/>
        </p:nvPicPr>
        <p:blipFill>
          <a:blip r:embed="rId3"/>
          <a:stretch>
            <a:fillRect/>
          </a:stretch>
        </p:blipFill>
        <p:spPr>
          <a:xfrm>
            <a:off x="254425" y="201113"/>
            <a:ext cx="8635149" cy="4741275"/>
          </a:xfrm>
          <a:prstGeom prst="rect">
            <a:avLst/>
          </a:prstGeom>
          <a:noFill/>
          <a:ln>
            <a:noFill/>
          </a:ln>
        </p:spPr>
      </p:pic>
      <p:sp>
        <p:nvSpPr>
          <p:cNvPr id="29" name="Google Shape;29;p5"/>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744675" y="1551725"/>
            <a:ext cx="3593400" cy="2822100"/>
          </a:xfrm>
          <a:prstGeom prst="rect">
            <a:avLst/>
          </a:prstGeom>
        </p:spPr>
        <p:txBody>
          <a:bodyPr spcFirstLastPara="1" wrap="square" lIns="91425" tIns="91425" rIns="91425" bIns="91425" anchor="b"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160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
        <p:nvSpPr>
          <p:cNvPr id="31" name="Google Shape;31;p5"/>
          <p:cNvSpPr txBox="1">
            <a:spLocks noGrp="1"/>
          </p:cNvSpPr>
          <p:nvPr>
            <p:ph type="body" idx="2"/>
          </p:nvPr>
        </p:nvSpPr>
        <p:spPr>
          <a:xfrm>
            <a:off x="4805925" y="1551725"/>
            <a:ext cx="3593400" cy="2822100"/>
          </a:xfrm>
          <a:prstGeom prst="rect">
            <a:avLst/>
          </a:prstGeom>
        </p:spPr>
        <p:txBody>
          <a:bodyPr spcFirstLastPara="1" wrap="square" lIns="91425" tIns="91425" rIns="91425" bIns="91425" anchor="b"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160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pic>
        <p:nvPicPr>
          <p:cNvPr id="37" name="Google Shape;37;p7"/>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38" name="Google Shape;38;p7"/>
          <p:cNvPicPr preferRelativeResize="0"/>
          <p:nvPr/>
        </p:nvPicPr>
        <p:blipFill>
          <a:blip r:embed="rId3"/>
          <a:stretch>
            <a:fillRect/>
          </a:stretch>
        </p:blipFill>
        <p:spPr>
          <a:xfrm>
            <a:off x="254425" y="201113"/>
            <a:ext cx="8635149" cy="4741275"/>
          </a:xfrm>
          <a:prstGeom prst="rect">
            <a:avLst/>
          </a:prstGeom>
          <a:noFill/>
          <a:ln>
            <a:noFill/>
          </a:ln>
        </p:spPr>
      </p:pic>
      <p:sp>
        <p:nvSpPr>
          <p:cNvPr id="39" name="Google Shape;39;p7"/>
          <p:cNvSpPr txBox="1">
            <a:spLocks noGrp="1"/>
          </p:cNvSpPr>
          <p:nvPr>
            <p:ph type="body" idx="1"/>
          </p:nvPr>
        </p:nvSpPr>
        <p:spPr>
          <a:xfrm>
            <a:off x="996375" y="1900525"/>
            <a:ext cx="2901600" cy="2270400"/>
          </a:xfrm>
          <a:prstGeom prst="rect">
            <a:avLst/>
          </a:prstGeom>
        </p:spPr>
        <p:txBody>
          <a:bodyPr spcFirstLastPara="1" wrap="square" lIns="91425" tIns="91425" rIns="91425" bIns="91425" anchor="t" anchorCtr="0">
            <a:noAutofit/>
          </a:bodyPr>
          <a:lstStyle>
            <a:lvl1pPr marL="457200" lvl="0" indent="-330200">
              <a:lnSpc>
                <a:spcPct val="100000"/>
              </a:lnSpc>
              <a:spcBef>
                <a:spcPts val="0"/>
              </a:spcBef>
              <a:spcAft>
                <a:spcPts val="0"/>
              </a:spcAft>
              <a:buClr>
                <a:schemeClr val="dk2"/>
              </a:buClr>
              <a:buSzPts val="1600"/>
              <a:buChar char="●"/>
              <a:defRPr sz="1600">
                <a:solidFill>
                  <a:schemeClr val="dk2"/>
                </a:solidFill>
              </a:defRPr>
            </a:lvl1pPr>
            <a:lvl2pPr marL="914400" lvl="1" indent="-330200">
              <a:lnSpc>
                <a:spcPct val="100000"/>
              </a:lnSpc>
              <a:spcBef>
                <a:spcPts val="1600"/>
              </a:spcBef>
              <a:spcAft>
                <a:spcPts val="0"/>
              </a:spcAft>
              <a:buClr>
                <a:schemeClr val="dk2"/>
              </a:buClr>
              <a:buSzPts val="1600"/>
              <a:buChar char="○"/>
              <a:defRPr sz="1600">
                <a:solidFill>
                  <a:schemeClr val="dk2"/>
                </a:solidFill>
              </a:defRPr>
            </a:lvl2pPr>
            <a:lvl3pPr marL="1371600" lvl="2" indent="-330200">
              <a:lnSpc>
                <a:spcPct val="100000"/>
              </a:lnSpc>
              <a:spcBef>
                <a:spcPts val="1600"/>
              </a:spcBef>
              <a:spcAft>
                <a:spcPts val="0"/>
              </a:spcAft>
              <a:buClr>
                <a:schemeClr val="dk2"/>
              </a:buClr>
              <a:buSzPts val="1600"/>
              <a:buChar char="■"/>
              <a:defRPr sz="1600">
                <a:solidFill>
                  <a:schemeClr val="dk2"/>
                </a:solidFill>
              </a:defRPr>
            </a:lvl3pPr>
            <a:lvl4pPr marL="1828800" lvl="3" indent="-330200">
              <a:lnSpc>
                <a:spcPct val="100000"/>
              </a:lnSpc>
              <a:spcBef>
                <a:spcPts val="1600"/>
              </a:spcBef>
              <a:spcAft>
                <a:spcPts val="0"/>
              </a:spcAft>
              <a:buClr>
                <a:schemeClr val="dk2"/>
              </a:buClr>
              <a:buSzPts val="1600"/>
              <a:buChar char="●"/>
              <a:defRPr sz="1600">
                <a:solidFill>
                  <a:schemeClr val="dk2"/>
                </a:solidFill>
              </a:defRPr>
            </a:lvl4pPr>
            <a:lvl5pPr marL="2286000" lvl="4" indent="-330200">
              <a:lnSpc>
                <a:spcPct val="100000"/>
              </a:lnSpc>
              <a:spcBef>
                <a:spcPts val="1600"/>
              </a:spcBef>
              <a:spcAft>
                <a:spcPts val="0"/>
              </a:spcAft>
              <a:buClr>
                <a:schemeClr val="dk2"/>
              </a:buClr>
              <a:buSzPts val="1600"/>
              <a:buChar char="○"/>
              <a:defRPr sz="1600">
                <a:solidFill>
                  <a:schemeClr val="dk2"/>
                </a:solidFill>
              </a:defRPr>
            </a:lvl5pPr>
            <a:lvl6pPr marL="2743200" lvl="5" indent="-330200">
              <a:lnSpc>
                <a:spcPct val="100000"/>
              </a:lnSpc>
              <a:spcBef>
                <a:spcPts val="1600"/>
              </a:spcBef>
              <a:spcAft>
                <a:spcPts val="0"/>
              </a:spcAft>
              <a:buClr>
                <a:schemeClr val="dk2"/>
              </a:buClr>
              <a:buSzPts val="1600"/>
              <a:buChar char="■"/>
              <a:defRPr sz="1600">
                <a:solidFill>
                  <a:schemeClr val="dk2"/>
                </a:solidFill>
              </a:defRPr>
            </a:lvl6pPr>
            <a:lvl7pPr marL="3200400" lvl="6" indent="-330200">
              <a:lnSpc>
                <a:spcPct val="100000"/>
              </a:lnSpc>
              <a:spcBef>
                <a:spcPts val="1600"/>
              </a:spcBef>
              <a:spcAft>
                <a:spcPts val="0"/>
              </a:spcAft>
              <a:buClr>
                <a:schemeClr val="dk2"/>
              </a:buClr>
              <a:buSzPts val="1600"/>
              <a:buChar char="●"/>
              <a:defRPr sz="1600">
                <a:solidFill>
                  <a:schemeClr val="dk2"/>
                </a:solidFill>
              </a:defRPr>
            </a:lvl7pPr>
            <a:lvl8pPr marL="3657600" lvl="7" indent="-330200">
              <a:lnSpc>
                <a:spcPct val="100000"/>
              </a:lnSpc>
              <a:spcBef>
                <a:spcPts val="1600"/>
              </a:spcBef>
              <a:spcAft>
                <a:spcPts val="0"/>
              </a:spcAft>
              <a:buClr>
                <a:schemeClr val="dk2"/>
              </a:buClr>
              <a:buSzPts val="1600"/>
              <a:buChar char="○"/>
              <a:defRPr sz="1600">
                <a:solidFill>
                  <a:schemeClr val="dk2"/>
                </a:solidFill>
              </a:defRPr>
            </a:lvl8pPr>
            <a:lvl9pPr marL="4114800" lvl="8" indent="-33020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40" name="Google Shape;40;p7"/>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pic>
        <p:nvPicPr>
          <p:cNvPr id="45" name="Google Shape;45;p9"/>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46" name="Google Shape;46;p9"/>
          <p:cNvPicPr preferRelativeResize="0"/>
          <p:nvPr/>
        </p:nvPicPr>
        <p:blipFill>
          <a:blip r:embed="rId3"/>
          <a:stretch>
            <a:fillRect/>
          </a:stretch>
        </p:blipFill>
        <p:spPr>
          <a:xfrm>
            <a:off x="255775" y="186275"/>
            <a:ext cx="8632448" cy="4770949"/>
          </a:xfrm>
          <a:prstGeom prst="rect">
            <a:avLst/>
          </a:prstGeom>
          <a:noFill/>
          <a:ln>
            <a:noFill/>
          </a:ln>
        </p:spPr>
      </p:pic>
      <p:sp>
        <p:nvSpPr>
          <p:cNvPr id="47" name="Google Shape;47;p9"/>
          <p:cNvSpPr txBox="1">
            <a:spLocks noGrp="1"/>
          </p:cNvSpPr>
          <p:nvPr>
            <p:ph type="subTitle" idx="1"/>
          </p:nvPr>
        </p:nvSpPr>
        <p:spPr>
          <a:xfrm>
            <a:off x="1629950" y="3828100"/>
            <a:ext cx="2332500" cy="697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Font typeface="Concert One"/>
              <a:buNone/>
              <a:defRPr sz="1600">
                <a:latin typeface="Concert One"/>
                <a:ea typeface="Concert One"/>
                <a:cs typeface="Concert One"/>
                <a:sym typeface="Concert One"/>
              </a:defRPr>
            </a:lvl1pPr>
            <a:lvl2pPr lvl="1">
              <a:lnSpc>
                <a:spcPct val="100000"/>
              </a:lnSpc>
              <a:spcBef>
                <a:spcPts val="0"/>
              </a:spcBef>
              <a:spcAft>
                <a:spcPts val="0"/>
              </a:spcAft>
              <a:buSzPts val="1400"/>
              <a:buNone/>
              <a:defRPr/>
            </a:lvl2pPr>
            <a:lvl3pPr lvl="2">
              <a:lnSpc>
                <a:spcPct val="100000"/>
              </a:lnSpc>
              <a:spcBef>
                <a:spcPts val="0"/>
              </a:spcBef>
              <a:spcAft>
                <a:spcPts val="0"/>
              </a:spcAft>
              <a:buSzPts val="1400"/>
              <a:buNone/>
              <a:defRPr/>
            </a:lvl3pPr>
            <a:lvl4pPr lvl="3">
              <a:lnSpc>
                <a:spcPct val="100000"/>
              </a:lnSpc>
              <a:spcBef>
                <a:spcPts val="0"/>
              </a:spcBef>
              <a:spcAft>
                <a:spcPts val="0"/>
              </a:spcAft>
              <a:buSzPts val="1400"/>
              <a:buNone/>
              <a:defRPr/>
            </a:lvl4pPr>
            <a:lvl5pPr lvl="4">
              <a:lnSpc>
                <a:spcPct val="100000"/>
              </a:lnSpc>
              <a:spcBef>
                <a:spcPts val="0"/>
              </a:spcBef>
              <a:spcAft>
                <a:spcPts val="0"/>
              </a:spcAft>
              <a:buSzPts val="1400"/>
              <a:buNone/>
              <a:defRPr/>
            </a:lvl5pPr>
            <a:lvl6pPr lvl="5">
              <a:lnSpc>
                <a:spcPct val="100000"/>
              </a:lnSpc>
              <a:spcBef>
                <a:spcPts val="0"/>
              </a:spcBef>
              <a:spcAft>
                <a:spcPts val="0"/>
              </a:spcAft>
              <a:buSzPts val="1400"/>
              <a:buNone/>
              <a:defRPr/>
            </a:lvl6pPr>
            <a:lvl7pPr lvl="6">
              <a:lnSpc>
                <a:spcPct val="100000"/>
              </a:lnSpc>
              <a:spcBef>
                <a:spcPts val="0"/>
              </a:spcBef>
              <a:spcAft>
                <a:spcPts val="0"/>
              </a:spcAft>
              <a:buSzPts val="1400"/>
              <a:buNone/>
              <a:defRPr/>
            </a:lvl7pPr>
            <a:lvl8pPr lvl="7">
              <a:lnSpc>
                <a:spcPct val="100000"/>
              </a:lnSpc>
              <a:spcBef>
                <a:spcPts val="0"/>
              </a:spcBef>
              <a:spcAft>
                <a:spcPts val="0"/>
              </a:spcAft>
              <a:buSzPts val="1400"/>
              <a:buNone/>
              <a:defRPr/>
            </a:lvl8pPr>
            <a:lvl9pPr lvl="8">
              <a:lnSpc>
                <a:spcPct val="100000"/>
              </a:lnSpc>
              <a:spcBef>
                <a:spcPts val="0"/>
              </a:spcBef>
              <a:spcAft>
                <a:spcPts val="0"/>
              </a:spcAft>
              <a:buSzPts val="1400"/>
              <a:buNone/>
              <a:defRPr/>
            </a:lvl9pPr>
          </a:lstStyle>
          <a:p>
            <a:endParaRPr/>
          </a:p>
        </p:txBody>
      </p:sp>
      <p:sp>
        <p:nvSpPr>
          <p:cNvPr id="48" name="Google Shape;48;p9"/>
          <p:cNvSpPr txBox="1">
            <a:spLocks noGrp="1"/>
          </p:cNvSpPr>
          <p:nvPr>
            <p:ph type="body" idx="2"/>
          </p:nvPr>
        </p:nvSpPr>
        <p:spPr>
          <a:xfrm>
            <a:off x="5044725" y="539500"/>
            <a:ext cx="3224400" cy="40692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
        <p:nvSpPr>
          <p:cNvPr id="49" name="Google Shape;49;p9"/>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0"/>
        <p:cNvGrpSpPr/>
        <p:nvPr/>
      </p:nvGrpSpPr>
      <p:grpSpPr>
        <a:xfrm>
          <a:off x="0" y="0"/>
          <a:ext cx="0" cy="0"/>
          <a:chOff x="0" y="0"/>
          <a:chExt cx="0" cy="0"/>
        </a:xfrm>
      </p:grpSpPr>
      <p:pic>
        <p:nvPicPr>
          <p:cNvPr id="51" name="Google Shape;51;p10"/>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52" name="Google Shape;52;p10"/>
          <p:cNvPicPr preferRelativeResize="0"/>
          <p:nvPr/>
        </p:nvPicPr>
        <p:blipFill>
          <a:blip r:embed="rId3"/>
          <a:stretch>
            <a:fillRect/>
          </a:stretch>
        </p:blipFill>
        <p:spPr>
          <a:xfrm>
            <a:off x="255775" y="186275"/>
            <a:ext cx="8632448" cy="4770949"/>
          </a:xfrm>
          <a:prstGeom prst="rect">
            <a:avLst/>
          </a:prstGeom>
          <a:noFill/>
          <a:ln>
            <a:noFill/>
          </a:ln>
        </p:spPr>
      </p:pic>
      <p:sp>
        <p:nvSpPr>
          <p:cNvPr id="53" name="Google Shape;53;p10"/>
          <p:cNvSpPr txBox="1">
            <a:spLocks noGrp="1"/>
          </p:cNvSpPr>
          <p:nvPr>
            <p:ph type="title"/>
          </p:nvPr>
        </p:nvSpPr>
        <p:spPr>
          <a:xfrm>
            <a:off x="1002325" y="711173"/>
            <a:ext cx="2403900" cy="1385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a:fillRect/>
          </a:stretch>
        </p:blipFill>
        <p:spPr>
          <a:xfrm>
            <a:off x="-247650" y="-187450"/>
            <a:ext cx="9736454" cy="5520130"/>
          </a:xfrm>
          <a:prstGeom prst="rect">
            <a:avLst/>
          </a:prstGeom>
          <a:noFill/>
          <a:ln>
            <a:noFill/>
          </a:ln>
        </p:spPr>
      </p:pic>
      <p:pic>
        <p:nvPicPr>
          <p:cNvPr id="64" name="Google Shape;64;p13"/>
          <p:cNvPicPr preferRelativeResize="0"/>
          <p:nvPr/>
        </p:nvPicPr>
        <p:blipFill>
          <a:blip r:embed="rId3"/>
          <a:stretch>
            <a:fillRect/>
          </a:stretch>
        </p:blipFill>
        <p:spPr>
          <a:xfrm>
            <a:off x="255775" y="186275"/>
            <a:ext cx="8632448" cy="4770949"/>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Medium" panose="00000009000000000000"/>
              <a:buChar char="●"/>
              <a:defRPr sz="1800">
                <a:solidFill>
                  <a:schemeClr val="accent2"/>
                </a:solidFill>
                <a:latin typeface="Roboto Mono Medium" panose="00000009000000000000"/>
                <a:ea typeface="Roboto Mono Medium" panose="00000009000000000000"/>
                <a:cs typeface="Roboto Mono Medium" panose="00000009000000000000"/>
                <a:sym typeface="Roboto Mono Medium" panose="00000009000000000000"/>
              </a:defRPr>
            </a:lvl1pPr>
            <a:lvl2pPr marL="914400" lvl="1" indent="-317500">
              <a:lnSpc>
                <a:spcPct val="100000"/>
              </a:lnSpc>
              <a:spcBef>
                <a:spcPts val="1600"/>
              </a:spcBef>
              <a:spcAft>
                <a:spcPts val="0"/>
              </a:spcAft>
              <a:buClr>
                <a:schemeClr val="accent2"/>
              </a:buClr>
              <a:buSzPts val="1400"/>
              <a:buFont typeface="Roboto Mono Medium" panose="00000009000000000000"/>
              <a:buChar char="○"/>
              <a:defRPr>
                <a:solidFill>
                  <a:schemeClr val="accent2"/>
                </a:solidFill>
                <a:latin typeface="Roboto Mono Medium" panose="00000009000000000000"/>
                <a:ea typeface="Roboto Mono Medium" panose="00000009000000000000"/>
                <a:cs typeface="Roboto Mono Medium" panose="00000009000000000000"/>
                <a:sym typeface="Roboto Mono Medium" panose="00000009000000000000"/>
              </a:defRPr>
            </a:lvl2pPr>
            <a:lvl3pPr marL="1371600" lvl="2" indent="-317500">
              <a:lnSpc>
                <a:spcPct val="100000"/>
              </a:lnSpc>
              <a:spcBef>
                <a:spcPts val="1600"/>
              </a:spcBef>
              <a:spcAft>
                <a:spcPts val="0"/>
              </a:spcAft>
              <a:buClr>
                <a:schemeClr val="accent2"/>
              </a:buClr>
              <a:buSzPts val="1400"/>
              <a:buFont typeface="Roboto Mono Medium" panose="00000009000000000000"/>
              <a:buChar char="■"/>
              <a:defRPr>
                <a:solidFill>
                  <a:schemeClr val="accent2"/>
                </a:solidFill>
                <a:latin typeface="Roboto Mono Medium" panose="00000009000000000000"/>
                <a:ea typeface="Roboto Mono Medium" panose="00000009000000000000"/>
                <a:cs typeface="Roboto Mono Medium" panose="00000009000000000000"/>
                <a:sym typeface="Roboto Mono Medium" panose="00000009000000000000"/>
              </a:defRPr>
            </a:lvl3pPr>
            <a:lvl4pPr marL="1828800" lvl="3" indent="-317500">
              <a:lnSpc>
                <a:spcPct val="100000"/>
              </a:lnSpc>
              <a:spcBef>
                <a:spcPts val="1600"/>
              </a:spcBef>
              <a:spcAft>
                <a:spcPts val="0"/>
              </a:spcAft>
              <a:buClr>
                <a:schemeClr val="accent2"/>
              </a:buClr>
              <a:buSzPts val="1400"/>
              <a:buFont typeface="Roboto Mono Medium" panose="00000009000000000000"/>
              <a:buChar char="●"/>
              <a:defRPr>
                <a:solidFill>
                  <a:schemeClr val="accent2"/>
                </a:solidFill>
                <a:latin typeface="Roboto Mono Medium" panose="00000009000000000000"/>
                <a:ea typeface="Roboto Mono Medium" panose="00000009000000000000"/>
                <a:cs typeface="Roboto Mono Medium" panose="00000009000000000000"/>
                <a:sym typeface="Roboto Mono Medium" panose="00000009000000000000"/>
              </a:defRPr>
            </a:lvl4pPr>
            <a:lvl5pPr marL="2286000" lvl="4" indent="-317500">
              <a:lnSpc>
                <a:spcPct val="100000"/>
              </a:lnSpc>
              <a:spcBef>
                <a:spcPts val="1600"/>
              </a:spcBef>
              <a:spcAft>
                <a:spcPts val="0"/>
              </a:spcAft>
              <a:buClr>
                <a:schemeClr val="accent2"/>
              </a:buClr>
              <a:buSzPts val="1400"/>
              <a:buFont typeface="Roboto Mono Medium" panose="00000009000000000000"/>
              <a:buChar char="○"/>
              <a:defRPr>
                <a:solidFill>
                  <a:schemeClr val="accent2"/>
                </a:solidFill>
                <a:latin typeface="Roboto Mono Medium" panose="00000009000000000000"/>
                <a:ea typeface="Roboto Mono Medium" panose="00000009000000000000"/>
                <a:cs typeface="Roboto Mono Medium" panose="00000009000000000000"/>
                <a:sym typeface="Roboto Mono Medium" panose="00000009000000000000"/>
              </a:defRPr>
            </a:lvl5pPr>
            <a:lvl6pPr marL="2743200" lvl="5" indent="-317500">
              <a:lnSpc>
                <a:spcPct val="100000"/>
              </a:lnSpc>
              <a:spcBef>
                <a:spcPts val="1600"/>
              </a:spcBef>
              <a:spcAft>
                <a:spcPts val="0"/>
              </a:spcAft>
              <a:buClr>
                <a:schemeClr val="accent2"/>
              </a:buClr>
              <a:buSzPts val="1400"/>
              <a:buFont typeface="Roboto Mono Medium" panose="00000009000000000000"/>
              <a:buChar char="■"/>
              <a:defRPr>
                <a:solidFill>
                  <a:schemeClr val="accent2"/>
                </a:solidFill>
                <a:latin typeface="Roboto Mono Medium" panose="00000009000000000000"/>
                <a:ea typeface="Roboto Mono Medium" panose="00000009000000000000"/>
                <a:cs typeface="Roboto Mono Medium" panose="00000009000000000000"/>
                <a:sym typeface="Roboto Mono Medium" panose="00000009000000000000"/>
              </a:defRPr>
            </a:lvl6pPr>
            <a:lvl7pPr marL="3200400" lvl="6" indent="-317500">
              <a:lnSpc>
                <a:spcPct val="100000"/>
              </a:lnSpc>
              <a:spcBef>
                <a:spcPts val="1600"/>
              </a:spcBef>
              <a:spcAft>
                <a:spcPts val="0"/>
              </a:spcAft>
              <a:buClr>
                <a:schemeClr val="accent2"/>
              </a:buClr>
              <a:buSzPts val="1400"/>
              <a:buFont typeface="Roboto Mono Medium" panose="00000009000000000000"/>
              <a:buChar char="●"/>
              <a:defRPr>
                <a:solidFill>
                  <a:schemeClr val="accent2"/>
                </a:solidFill>
                <a:latin typeface="Roboto Mono Medium" panose="00000009000000000000"/>
                <a:ea typeface="Roboto Mono Medium" panose="00000009000000000000"/>
                <a:cs typeface="Roboto Mono Medium" panose="00000009000000000000"/>
                <a:sym typeface="Roboto Mono Medium" panose="00000009000000000000"/>
              </a:defRPr>
            </a:lvl7pPr>
            <a:lvl8pPr marL="3657600" lvl="7" indent="-317500">
              <a:lnSpc>
                <a:spcPct val="100000"/>
              </a:lnSpc>
              <a:spcBef>
                <a:spcPts val="1600"/>
              </a:spcBef>
              <a:spcAft>
                <a:spcPts val="0"/>
              </a:spcAft>
              <a:buClr>
                <a:schemeClr val="accent2"/>
              </a:buClr>
              <a:buSzPts val="1400"/>
              <a:buFont typeface="Roboto Mono Medium" panose="00000009000000000000"/>
              <a:buChar char="○"/>
              <a:defRPr>
                <a:solidFill>
                  <a:schemeClr val="accent2"/>
                </a:solidFill>
                <a:latin typeface="Roboto Mono Medium" panose="00000009000000000000"/>
                <a:ea typeface="Roboto Mono Medium" panose="00000009000000000000"/>
                <a:cs typeface="Roboto Mono Medium" panose="00000009000000000000"/>
                <a:sym typeface="Roboto Mono Medium" panose="00000009000000000000"/>
              </a:defRPr>
            </a:lvl8pPr>
            <a:lvl9pPr marL="4114800" lvl="8" indent="-317500">
              <a:lnSpc>
                <a:spcPct val="100000"/>
              </a:lnSpc>
              <a:spcBef>
                <a:spcPts val="1600"/>
              </a:spcBef>
              <a:spcAft>
                <a:spcPts val="1600"/>
              </a:spcAft>
              <a:buClr>
                <a:schemeClr val="accent2"/>
              </a:buClr>
              <a:buSzPts val="1400"/>
              <a:buFont typeface="Roboto Mono Medium" panose="00000009000000000000"/>
              <a:buChar char="■"/>
              <a:defRPr>
                <a:solidFill>
                  <a:schemeClr val="accent2"/>
                </a:solidFill>
                <a:latin typeface="Roboto Mono Medium" panose="00000009000000000000"/>
                <a:ea typeface="Roboto Mono Medium" panose="00000009000000000000"/>
                <a:cs typeface="Roboto Mono Medium" panose="00000009000000000000"/>
                <a:sym typeface="Roboto Mono Medium" panose="00000009000000000000"/>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6" r:id="rId6"/>
    <p:sldLayoutId id="2147483657" r:id="rId7"/>
    <p:sldLayoutId id="2147483659" r:id="rId8"/>
    <p:sldLayoutId id="2147483660" r:id="rId9"/>
    <p:sldLayoutId id="2147483662" r:id="rId10"/>
    <p:sldLayoutId id="2147483663" r:id="rId11"/>
    <p:sldLayoutId id="2147483665" r:id="rId12"/>
    <p:sldLayoutId id="2147483666" r:id="rId13"/>
    <p:sldLayoutId id="2147483667" r:id="rId14"/>
    <p:sldLayoutId id="2147483669" r:id="rId15"/>
    <p:sldLayoutId id="2147483670" r:id="rId16"/>
    <p:sldLayoutId id="2147483671" r:id="rId17"/>
    <p:sldLayoutId id="2147483672" r:id="rId18"/>
    <p:sldLayoutId id="2147483673"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9"/>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solidFill>
                  <a:schemeClr val="accent2"/>
                </a:solidFill>
              </a:rPr>
              <a:t>KELOMPOK 4</a:t>
            </a:r>
            <a:br>
              <a:rPr lang="en-US">
                <a:solidFill>
                  <a:schemeClr val="accent2"/>
                </a:solidFill>
              </a:rPr>
            </a:br>
            <a:r>
              <a:rPr lang="en-US">
                <a:solidFill>
                  <a:schemeClr val="accent2"/>
                </a:solidFill>
              </a:rPr>
              <a:t>AS-SUNNAH</a:t>
            </a:r>
          </a:p>
        </p:txBody>
      </p:sp>
      <p:sp>
        <p:nvSpPr>
          <p:cNvPr id="180" name="Google Shape;180;p29"/>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181" name="Google Shape;181;p29"/>
          <p:cNvPicPr preferRelativeResize="0"/>
          <p:nvPr/>
        </p:nvPicPr>
        <p:blipFill rotWithShape="1">
          <a:blip r:embed="rId3"/>
          <a:srcRect t="16970" r="8892" b="21025"/>
          <a:stretch>
            <a:fillRect/>
          </a:stretch>
        </p:blipFill>
        <p:spPr>
          <a:xfrm>
            <a:off x="6539175" y="3603223"/>
            <a:ext cx="2036850" cy="810276"/>
          </a:xfrm>
          <a:prstGeom prst="rect">
            <a:avLst/>
          </a:prstGeom>
          <a:noFill/>
          <a:ln>
            <a:noFill/>
          </a:ln>
        </p:spPr>
      </p:pic>
      <p:pic>
        <p:nvPicPr>
          <p:cNvPr id="182" name="Google Shape;182;p29"/>
          <p:cNvPicPr preferRelativeResize="0"/>
          <p:nvPr/>
        </p:nvPicPr>
        <p:blipFill rotWithShape="1">
          <a:blip r:embed="rId4"/>
          <a:srcRect t="16734" r="8892" b="18300"/>
          <a:stretch>
            <a:fillRect/>
          </a:stretch>
        </p:blipFill>
        <p:spPr>
          <a:xfrm>
            <a:off x="6539175" y="3055100"/>
            <a:ext cx="2036850" cy="84604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6" name="Google Shape;536;p51"/>
          <p:cNvSpPr txBox="1">
            <a:spLocks noGrp="1"/>
          </p:cNvSpPr>
          <p:nvPr>
            <p:ph type="title"/>
          </p:nvPr>
        </p:nvSpPr>
        <p:spPr>
          <a:xfrm>
            <a:off x="2308050" y="711175"/>
            <a:ext cx="45279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a:t>SUNNAH FI’LIYYAH</a:t>
            </a:r>
          </a:p>
        </p:txBody>
      </p:sp>
      <p:sp>
        <p:nvSpPr>
          <p:cNvPr id="538" name="Google Shape;538;p51"/>
          <p:cNvSpPr txBox="1">
            <a:spLocks noGrp="1"/>
          </p:cNvSpPr>
          <p:nvPr>
            <p:ph type="subTitle" idx="4294967295"/>
          </p:nvPr>
        </p:nvSpPr>
        <p:spPr>
          <a:xfrm>
            <a:off x="1365250" y="1284605"/>
            <a:ext cx="6774180" cy="159258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sz="1400" dirty="0">
                <a:solidFill>
                  <a:schemeClr val="accent6">
                    <a:lumMod val="50000"/>
                  </a:schemeClr>
                </a:solidFill>
                <a:latin typeface="Book Antiqua" panose="02040602050305030304" pitchFamily="18" charset="0"/>
              </a:rPr>
              <a:t>Sunnah </a:t>
            </a:r>
            <a:r>
              <a:rPr sz="1400" dirty="0" err="1">
                <a:solidFill>
                  <a:schemeClr val="accent6">
                    <a:lumMod val="50000"/>
                  </a:schemeClr>
                </a:solidFill>
                <a:latin typeface="Book Antiqua" panose="02040602050305030304" pitchFamily="18" charset="0"/>
              </a:rPr>
              <a:t>fiiliyyah</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adalah</a:t>
            </a:r>
            <a:r>
              <a:rPr sz="1400" dirty="0">
                <a:solidFill>
                  <a:schemeClr val="accent6">
                    <a:lumMod val="50000"/>
                  </a:schemeClr>
                </a:solidFill>
                <a:latin typeface="Book Antiqua" panose="02040602050305030304" pitchFamily="18" charset="0"/>
              </a:rPr>
              <a:t> sunnah yang </a:t>
            </a:r>
            <a:r>
              <a:rPr sz="1400" dirty="0" err="1">
                <a:solidFill>
                  <a:schemeClr val="accent6">
                    <a:lumMod val="50000"/>
                  </a:schemeClr>
                </a:solidFill>
                <a:latin typeface="Book Antiqua" panose="02040602050305030304" pitchFamily="18" charset="0"/>
              </a:rPr>
              <a:t>berasal</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dari</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perbuatan</a:t>
            </a:r>
            <a:r>
              <a:rPr sz="1400" dirty="0">
                <a:solidFill>
                  <a:schemeClr val="accent6">
                    <a:lumMod val="50000"/>
                  </a:schemeClr>
                </a:solidFill>
                <a:latin typeface="Book Antiqua" panose="02040602050305030304" pitchFamily="18" charset="0"/>
              </a:rPr>
              <a:t> Nabi Muhammad SAW. </a:t>
            </a:r>
            <a:r>
              <a:rPr sz="1400" dirty="0" err="1">
                <a:solidFill>
                  <a:schemeClr val="accent6">
                    <a:lumMod val="50000"/>
                  </a:schemeClr>
                </a:solidFill>
                <a:latin typeface="Book Antiqua" panose="02040602050305030304" pitchFamily="18" charset="0"/>
              </a:rPr>
              <a:t>Perbuatan</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ini</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dilihat</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diketahui</a:t>
            </a:r>
            <a:r>
              <a:rPr sz="1400" dirty="0">
                <a:solidFill>
                  <a:schemeClr val="accent6">
                    <a:lumMod val="50000"/>
                  </a:schemeClr>
                </a:solidFill>
                <a:latin typeface="Book Antiqua" panose="02040602050305030304" pitchFamily="18" charset="0"/>
              </a:rPr>
              <a:t>, dan </a:t>
            </a:r>
            <a:r>
              <a:rPr sz="1400" dirty="0" err="1">
                <a:solidFill>
                  <a:schemeClr val="accent6">
                    <a:lumMod val="50000"/>
                  </a:schemeClr>
                </a:solidFill>
                <a:latin typeface="Book Antiqua" panose="02040602050305030304" pitchFamily="18" charset="0"/>
              </a:rPr>
              <a:t>disampaikan</a:t>
            </a:r>
            <a:r>
              <a:rPr sz="1400" dirty="0">
                <a:solidFill>
                  <a:schemeClr val="accent6">
                    <a:lumMod val="50000"/>
                  </a:schemeClr>
                </a:solidFill>
                <a:latin typeface="Book Antiqua" panose="02040602050305030304" pitchFamily="18" charset="0"/>
              </a:rPr>
              <a:t> para </a:t>
            </a:r>
            <a:r>
              <a:rPr sz="1400" dirty="0" err="1">
                <a:solidFill>
                  <a:schemeClr val="accent6">
                    <a:lumMod val="50000"/>
                  </a:schemeClr>
                </a:solidFill>
                <a:latin typeface="Book Antiqua" panose="02040602050305030304" pitchFamily="18" charset="0"/>
              </a:rPr>
              <a:t>sahabat</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kepada</a:t>
            </a:r>
            <a:r>
              <a:rPr sz="1400" dirty="0">
                <a:solidFill>
                  <a:schemeClr val="accent6">
                    <a:lumMod val="50000"/>
                  </a:schemeClr>
                </a:solidFill>
                <a:latin typeface="Book Antiqua" panose="02040602050305030304" pitchFamily="18" charset="0"/>
              </a:rPr>
              <a:t> orang lain. Sunnah </a:t>
            </a:r>
            <a:r>
              <a:rPr sz="1400" dirty="0" err="1">
                <a:solidFill>
                  <a:schemeClr val="accent6">
                    <a:lumMod val="50000"/>
                  </a:schemeClr>
                </a:solidFill>
                <a:latin typeface="Book Antiqua" panose="02040602050305030304" pitchFamily="18" charset="0"/>
              </a:rPr>
              <a:t>ini</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bersumber</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dari</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segala</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bentuk</a:t>
            </a:r>
            <a:r>
              <a:rPr sz="1400" dirty="0">
                <a:solidFill>
                  <a:schemeClr val="accent6">
                    <a:lumMod val="50000"/>
                  </a:schemeClr>
                </a:solidFill>
                <a:latin typeface="Book Antiqua" panose="02040602050305030304" pitchFamily="18" charset="0"/>
              </a:rPr>
              <a:t> </a:t>
            </a:r>
            <a:r>
              <a:rPr sz="1400" dirty="0" err="1">
                <a:solidFill>
                  <a:schemeClr val="accent6">
                    <a:lumMod val="50000"/>
                  </a:schemeClr>
                </a:solidFill>
                <a:latin typeface="Book Antiqua" panose="02040602050305030304" pitchFamily="18" charset="0"/>
              </a:rPr>
              <a:t>perbuatan</a:t>
            </a:r>
            <a:r>
              <a:rPr sz="1400" dirty="0">
                <a:solidFill>
                  <a:schemeClr val="accent6">
                    <a:lumMod val="50000"/>
                  </a:schemeClr>
                </a:solidFill>
                <a:latin typeface="Book Antiqua" panose="02040602050305030304" pitchFamily="18" charset="0"/>
              </a:rPr>
              <a:t> Nabi.</a:t>
            </a:r>
            <a:r>
              <a:rPr lang="en-US" sz="1400" dirty="0">
                <a:solidFill>
                  <a:schemeClr val="accent6">
                    <a:lumMod val="50000"/>
                  </a:schemeClr>
                </a:solidFill>
                <a:latin typeface="Book Antiqua" panose="02040602050305030304" pitchFamily="18" charset="0"/>
              </a:rPr>
              <a:t> Sunnah </a:t>
            </a:r>
            <a:r>
              <a:rPr lang="en-US" sz="1400" dirty="0" err="1">
                <a:solidFill>
                  <a:schemeClr val="accent6">
                    <a:lumMod val="50000"/>
                  </a:schemeClr>
                </a:solidFill>
                <a:latin typeface="Book Antiqua" panose="02040602050305030304" pitchFamily="18" charset="0"/>
              </a:rPr>
              <a:t>fiiliyyah</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biasanya</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terkait</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dengan</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penjelasan</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soal</a:t>
            </a:r>
            <a:r>
              <a:rPr lang="en-US" sz="1400" dirty="0">
                <a:solidFill>
                  <a:schemeClr val="accent6">
                    <a:lumMod val="50000"/>
                  </a:schemeClr>
                </a:solidFill>
                <a:latin typeface="Book Antiqua" panose="02040602050305030304" pitchFamily="18" charset="0"/>
              </a:rPr>
              <a:t> ibadah, dan </a:t>
            </a:r>
            <a:r>
              <a:rPr lang="en-US" sz="1400" dirty="0" err="1">
                <a:solidFill>
                  <a:schemeClr val="accent6">
                    <a:lumMod val="50000"/>
                  </a:schemeClr>
                </a:solidFill>
                <a:latin typeface="Book Antiqua" panose="02040602050305030304" pitchFamily="18" charset="0"/>
              </a:rPr>
              <a:t>penyelenggaraan</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hukum</a:t>
            </a:r>
            <a:r>
              <a:rPr lang="en-US" sz="1400" dirty="0">
                <a:solidFill>
                  <a:schemeClr val="accent6">
                    <a:lumMod val="50000"/>
                  </a:schemeClr>
                </a:solidFill>
                <a:latin typeface="Book Antiqua" panose="02040602050305030304" pitchFamily="18" charset="0"/>
              </a:rPr>
              <a:t> Islam. </a:t>
            </a:r>
            <a:r>
              <a:rPr lang="en-US" sz="1400" dirty="0" err="1">
                <a:solidFill>
                  <a:schemeClr val="accent6">
                    <a:lumMod val="50000"/>
                  </a:schemeClr>
                </a:solidFill>
                <a:latin typeface="Book Antiqua" panose="02040602050305030304" pitchFamily="18" charset="0"/>
              </a:rPr>
              <a:t>Contoh</a:t>
            </a:r>
            <a:r>
              <a:rPr lang="en-US" sz="1400" dirty="0">
                <a:solidFill>
                  <a:schemeClr val="accent6">
                    <a:lumMod val="50000"/>
                  </a:schemeClr>
                </a:solidFill>
                <a:latin typeface="Book Antiqua" panose="02040602050305030304" pitchFamily="18" charset="0"/>
              </a:rPr>
              <a:t> sunnah </a:t>
            </a:r>
            <a:r>
              <a:rPr lang="en-US" sz="1400" dirty="0" err="1">
                <a:solidFill>
                  <a:schemeClr val="accent6">
                    <a:lumMod val="50000"/>
                  </a:schemeClr>
                </a:solidFill>
                <a:latin typeface="Book Antiqua" panose="02040602050305030304" pitchFamily="18" charset="0"/>
              </a:rPr>
              <a:t>fiiliyyah</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seperti</a:t>
            </a:r>
            <a:r>
              <a:rPr lang="en-US" sz="1400" dirty="0">
                <a:solidFill>
                  <a:schemeClr val="accent6">
                    <a:lumMod val="50000"/>
                  </a:schemeClr>
                </a:solidFill>
                <a:latin typeface="Book Antiqua" panose="02040602050305030304" pitchFamily="18" charset="0"/>
              </a:rPr>
              <a:t> tata </a:t>
            </a:r>
            <a:r>
              <a:rPr lang="en-US" sz="1400" dirty="0" err="1">
                <a:solidFill>
                  <a:schemeClr val="accent6">
                    <a:lumMod val="50000"/>
                  </a:schemeClr>
                </a:solidFill>
                <a:latin typeface="Book Antiqua" panose="02040602050305030304" pitchFamily="18" charset="0"/>
              </a:rPr>
              <a:t>cara</a:t>
            </a:r>
            <a:r>
              <a:rPr lang="en-US" sz="1400" dirty="0">
                <a:solidFill>
                  <a:schemeClr val="accent6">
                    <a:lumMod val="50000"/>
                  </a:schemeClr>
                </a:solidFill>
                <a:latin typeface="Book Antiqua" panose="02040602050305030304" pitchFamily="18" charset="0"/>
              </a:rPr>
              <a:t> salat, </a:t>
            </a:r>
            <a:r>
              <a:rPr lang="en-US" sz="1400" dirty="0" err="1">
                <a:solidFill>
                  <a:schemeClr val="accent6">
                    <a:lumMod val="50000"/>
                  </a:schemeClr>
                </a:solidFill>
                <a:latin typeface="Book Antiqua" panose="02040602050305030304" pitchFamily="18" charset="0"/>
              </a:rPr>
              <a:t>puasa</a:t>
            </a:r>
            <a:r>
              <a:rPr lang="en-US" sz="1400" dirty="0">
                <a:solidFill>
                  <a:schemeClr val="accent6">
                    <a:lumMod val="50000"/>
                  </a:schemeClr>
                </a:solidFill>
                <a:latin typeface="Book Antiqua" panose="02040602050305030304" pitchFamily="18" charset="0"/>
              </a:rPr>
              <a:t>, haji, </a:t>
            </a:r>
            <a:r>
              <a:rPr lang="en-US" sz="1400" dirty="0" err="1">
                <a:solidFill>
                  <a:schemeClr val="accent6">
                    <a:lumMod val="50000"/>
                  </a:schemeClr>
                </a:solidFill>
                <a:latin typeface="Book Antiqua" panose="02040602050305030304" pitchFamily="18" charset="0"/>
              </a:rPr>
              <a:t>sedekah</a:t>
            </a:r>
            <a:r>
              <a:rPr lang="en-US" sz="1400" dirty="0">
                <a:solidFill>
                  <a:schemeClr val="accent6">
                    <a:lumMod val="50000"/>
                  </a:schemeClr>
                </a:solidFill>
                <a:latin typeface="Book Antiqua" panose="02040602050305030304" pitchFamily="18" charset="0"/>
              </a:rPr>
              <a:t>, dan </a:t>
            </a:r>
            <a:r>
              <a:rPr lang="en-US" sz="1400" dirty="0" err="1">
                <a:solidFill>
                  <a:schemeClr val="accent6">
                    <a:lumMod val="50000"/>
                  </a:schemeClr>
                </a:solidFill>
                <a:latin typeface="Book Antiqua" panose="02040602050305030304" pitchFamily="18" charset="0"/>
              </a:rPr>
              <a:t>semacamnya</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Berikut</a:t>
            </a:r>
            <a:r>
              <a:rPr lang="en-US" sz="1400" dirty="0">
                <a:solidFill>
                  <a:schemeClr val="accent6">
                    <a:lumMod val="50000"/>
                  </a:schemeClr>
                </a:solidFill>
                <a:latin typeface="Book Antiqua" panose="02040602050305030304" pitchFamily="18" charset="0"/>
              </a:rPr>
              <a:t> salah </a:t>
            </a:r>
            <a:r>
              <a:rPr lang="en-US" sz="1400" dirty="0" err="1">
                <a:solidFill>
                  <a:schemeClr val="accent6">
                    <a:lumMod val="50000"/>
                  </a:schemeClr>
                </a:solidFill>
                <a:latin typeface="Book Antiqua" panose="02040602050305030304" pitchFamily="18" charset="0"/>
              </a:rPr>
              <a:t>satu</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contoh</a:t>
            </a:r>
            <a:r>
              <a:rPr lang="en-US" sz="1400" dirty="0">
                <a:solidFill>
                  <a:schemeClr val="accent6">
                    <a:lumMod val="50000"/>
                  </a:schemeClr>
                </a:solidFill>
                <a:latin typeface="Book Antiqua" panose="02040602050305030304" pitchFamily="18" charset="0"/>
              </a:rPr>
              <a:t> Sunnah </a:t>
            </a:r>
            <a:r>
              <a:rPr lang="en-US" sz="1400" dirty="0" err="1">
                <a:solidFill>
                  <a:schemeClr val="accent6">
                    <a:lumMod val="50000"/>
                  </a:schemeClr>
                </a:solidFill>
                <a:latin typeface="Book Antiqua" panose="02040602050305030304" pitchFamily="18" charset="0"/>
              </a:rPr>
              <a:t>Fiiliyyah</a:t>
            </a:r>
            <a:r>
              <a:rPr lang="en-US" sz="1400" dirty="0">
                <a:solidFill>
                  <a:schemeClr val="accent6">
                    <a:lumMod val="50000"/>
                  </a:schemeClr>
                </a:solidFill>
                <a:latin typeface="Book Antiqua" panose="02040602050305030304" pitchFamily="18" charset="0"/>
              </a:rPr>
              <a:t>: </a:t>
            </a:r>
          </a:p>
          <a:p>
            <a:pPr marL="0" lvl="0" indent="0" algn="l" rtl="0">
              <a:spcBef>
                <a:spcPts val="0"/>
              </a:spcBef>
              <a:spcAft>
                <a:spcPts val="1600"/>
              </a:spcAft>
              <a:buNone/>
            </a:pPr>
            <a:r>
              <a:rPr lang="en-US" sz="1400" dirty="0">
                <a:solidFill>
                  <a:schemeClr val="accent6">
                    <a:lumMod val="50000"/>
                  </a:schemeClr>
                </a:solidFill>
                <a:latin typeface="Book Antiqua" panose="02040602050305030304" pitchFamily="18" charset="0"/>
              </a:rPr>
              <a:t>Hadis </a:t>
            </a:r>
            <a:r>
              <a:rPr lang="en-US" sz="1400" dirty="0" err="1">
                <a:solidFill>
                  <a:schemeClr val="accent6">
                    <a:lumMod val="50000"/>
                  </a:schemeClr>
                </a:solidFill>
                <a:latin typeface="Book Antiqua" panose="02040602050305030304" pitchFamily="18" charset="0"/>
              </a:rPr>
              <a:t>tentang</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keistimewaan</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kucing</a:t>
            </a:r>
            <a:endParaRPr lang="en-US" sz="1400" dirty="0">
              <a:solidFill>
                <a:schemeClr val="accent6">
                  <a:lumMod val="50000"/>
                </a:schemeClr>
              </a:solidFill>
              <a:latin typeface="Book Antiqua" panose="02040602050305030304" pitchFamily="18" charset="0"/>
            </a:endParaRPr>
          </a:p>
          <a:p>
            <a:pPr marL="0" lvl="0" indent="0" algn="l" rtl="0">
              <a:spcBef>
                <a:spcPts val="0"/>
              </a:spcBef>
              <a:spcAft>
                <a:spcPts val="1600"/>
              </a:spcAft>
              <a:buNone/>
            </a:pPr>
            <a:r>
              <a:rPr lang="en-US" sz="1400" dirty="0">
                <a:solidFill>
                  <a:schemeClr val="accent6">
                    <a:lumMod val="50000"/>
                  </a:schemeClr>
                </a:solidFill>
                <a:latin typeface="Book Antiqua" panose="02040602050305030304" pitchFamily="18" charset="0"/>
              </a:rPr>
              <a:t>“Ketika Nabi Muhammad </a:t>
            </a:r>
            <a:r>
              <a:rPr lang="en-US" sz="1400" dirty="0" err="1">
                <a:solidFill>
                  <a:schemeClr val="accent6">
                    <a:lumMod val="50000"/>
                  </a:schemeClr>
                </a:solidFill>
                <a:latin typeface="Book Antiqua" panose="02040602050305030304" pitchFamily="18" charset="0"/>
              </a:rPr>
              <a:t>akan</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berwudhu</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dihampiri</a:t>
            </a:r>
            <a:r>
              <a:rPr lang="en-US" sz="1400" dirty="0">
                <a:solidFill>
                  <a:schemeClr val="accent6">
                    <a:lumMod val="50000"/>
                  </a:schemeClr>
                </a:solidFill>
                <a:latin typeface="Book Antiqua" panose="02040602050305030304" pitchFamily="18" charset="0"/>
              </a:rPr>
              <a:t> oleh </a:t>
            </a:r>
            <a:r>
              <a:rPr lang="en-US" sz="1400" dirty="0" err="1">
                <a:solidFill>
                  <a:schemeClr val="accent6">
                    <a:lumMod val="50000"/>
                  </a:schemeClr>
                </a:solidFill>
                <a:latin typeface="Book Antiqua" panose="02040602050305030304" pitchFamily="18" charset="0"/>
              </a:rPr>
              <a:t>seekor</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kucing</a:t>
            </a:r>
            <a:r>
              <a:rPr lang="en-US" sz="1400" dirty="0">
                <a:solidFill>
                  <a:schemeClr val="accent6">
                    <a:lumMod val="50000"/>
                  </a:schemeClr>
                </a:solidFill>
                <a:latin typeface="Book Antiqua" panose="02040602050305030304" pitchFamily="18" charset="0"/>
              </a:rPr>
              <a:t> dan </a:t>
            </a:r>
            <a:r>
              <a:rPr lang="en-US" sz="1400" dirty="0" err="1">
                <a:solidFill>
                  <a:schemeClr val="accent6">
                    <a:lumMod val="50000"/>
                  </a:schemeClr>
                </a:solidFill>
                <a:latin typeface="Book Antiqua" panose="02040602050305030304" pitchFamily="18" charset="0"/>
              </a:rPr>
              <a:t>kucing</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tersebut</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minum</a:t>
            </a:r>
            <a:r>
              <a:rPr lang="en-US" sz="1400" dirty="0">
                <a:solidFill>
                  <a:schemeClr val="accent6">
                    <a:lumMod val="50000"/>
                  </a:schemeClr>
                </a:solidFill>
                <a:latin typeface="Book Antiqua" panose="02040602050305030304" pitchFamily="18" charset="0"/>
              </a:rPr>
              <a:t> di </a:t>
            </a:r>
            <a:r>
              <a:rPr lang="en-US" sz="1400" dirty="0" err="1">
                <a:solidFill>
                  <a:schemeClr val="accent6">
                    <a:lumMod val="50000"/>
                  </a:schemeClr>
                </a:solidFill>
                <a:latin typeface="Book Antiqua" panose="02040602050305030304" pitchFamily="18" charset="0"/>
              </a:rPr>
              <a:t>bejana</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tempat</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beliau</a:t>
            </a:r>
            <a:r>
              <a:rPr lang="en-US" sz="1400" dirty="0">
                <a:solidFill>
                  <a:schemeClr val="accent6">
                    <a:lumMod val="50000"/>
                  </a:schemeClr>
                </a:solidFill>
                <a:latin typeface="Book Antiqua" panose="02040602050305030304" pitchFamily="18" charset="0"/>
              </a:rPr>
              <a:t> wudhu. Nabi </a:t>
            </a:r>
            <a:r>
              <a:rPr lang="en-US" sz="1400" dirty="0" err="1">
                <a:solidFill>
                  <a:schemeClr val="accent6">
                    <a:lumMod val="50000"/>
                  </a:schemeClr>
                </a:solidFill>
                <a:latin typeface="Book Antiqua" panose="02040602050305030304" pitchFamily="18" charset="0"/>
              </a:rPr>
              <a:t>berhenti</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hingga</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kucing</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tersebut</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selesai</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minum</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lalu</a:t>
            </a:r>
            <a:r>
              <a:rPr lang="en-US" sz="1400" dirty="0">
                <a:solidFill>
                  <a:schemeClr val="accent6">
                    <a:lumMod val="50000"/>
                  </a:schemeClr>
                </a:solidFill>
                <a:latin typeface="Book Antiqua" panose="02040602050305030304" pitchFamily="18" charset="0"/>
              </a:rPr>
              <a:t> </a:t>
            </a:r>
            <a:r>
              <a:rPr lang="en-US" sz="1400" dirty="0" err="1">
                <a:solidFill>
                  <a:schemeClr val="accent6">
                    <a:lumMod val="50000"/>
                  </a:schemeClr>
                </a:solidFill>
                <a:latin typeface="Book Antiqua" panose="02040602050305030304" pitchFamily="18" charset="0"/>
              </a:rPr>
              <a:t>berwudhu</a:t>
            </a:r>
            <a:r>
              <a:rPr lang="en-US" sz="1400" dirty="0">
                <a:solidFill>
                  <a:schemeClr val="accent6">
                    <a:lumMod val="50000"/>
                  </a:schemeClr>
                </a:solidFill>
                <a:latin typeface="Book Antiqua" panose="02040602050305030304" pitchFamily="18" charset="0"/>
              </a:rPr>
              <a:t>”. (HR Muslim).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6" name="Google Shape;536;p51"/>
          <p:cNvSpPr txBox="1">
            <a:spLocks noGrp="1"/>
          </p:cNvSpPr>
          <p:nvPr>
            <p:ph type="title"/>
          </p:nvPr>
        </p:nvSpPr>
        <p:spPr>
          <a:xfrm>
            <a:off x="2267410" y="411455"/>
            <a:ext cx="45279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a:t>SUNNAH TAQRIYYAH</a:t>
            </a:r>
          </a:p>
        </p:txBody>
      </p:sp>
      <p:sp>
        <p:nvSpPr>
          <p:cNvPr id="538" name="Google Shape;538;p51"/>
          <p:cNvSpPr txBox="1">
            <a:spLocks noGrp="1"/>
          </p:cNvSpPr>
          <p:nvPr>
            <p:ph type="subTitle" idx="4294967295"/>
          </p:nvPr>
        </p:nvSpPr>
        <p:spPr>
          <a:xfrm>
            <a:off x="1259840" y="848995"/>
            <a:ext cx="7122160" cy="1659255"/>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US" sz="1200" dirty="0">
                <a:solidFill>
                  <a:schemeClr val="accent6">
                    <a:lumMod val="50000"/>
                  </a:schemeClr>
                </a:solidFill>
                <a:latin typeface="Book Antiqua" panose="02040602050305030304" pitchFamily="18" charset="0"/>
              </a:rPr>
              <a:t>Sunnah </a:t>
            </a:r>
            <a:r>
              <a:rPr lang="en-US" sz="1200" dirty="0" err="1">
                <a:solidFill>
                  <a:schemeClr val="accent6">
                    <a:lumMod val="50000"/>
                  </a:schemeClr>
                </a:solidFill>
                <a:latin typeface="Book Antiqua" panose="02040602050305030304" pitchFamily="18" charset="0"/>
              </a:rPr>
              <a:t>Taqriyyah</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adalah</a:t>
            </a:r>
            <a:r>
              <a:rPr lang="en-US" sz="1200" dirty="0">
                <a:solidFill>
                  <a:schemeClr val="accent6">
                    <a:lumMod val="50000"/>
                  </a:schemeClr>
                </a:solidFill>
                <a:latin typeface="Book Antiqua" panose="02040602050305030304" pitchFamily="18" charset="0"/>
              </a:rPr>
              <a:t> sunnah yang </a:t>
            </a:r>
            <a:r>
              <a:rPr lang="en-US" sz="1200" dirty="0" err="1">
                <a:solidFill>
                  <a:schemeClr val="accent6">
                    <a:lumMod val="50000"/>
                  </a:schemeClr>
                </a:solidFill>
                <a:latin typeface="Book Antiqua" panose="02040602050305030304" pitchFamily="18" charset="0"/>
              </a:rPr>
              <a:t>berasal</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dari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respons</a:t>
            </a:r>
            <a:r>
              <a:rPr lang="en-US" sz="1200" dirty="0">
                <a:solidFill>
                  <a:schemeClr val="accent6">
                    <a:lumMod val="50000"/>
                  </a:schemeClr>
                </a:solidFill>
                <a:latin typeface="Book Antiqua" panose="02040602050305030304" pitchFamily="18" charset="0"/>
              </a:rPr>
              <a:t> Rasulullah </a:t>
            </a:r>
            <a:r>
              <a:rPr lang="en-US" sz="1200" dirty="0" err="1">
                <a:solidFill>
                  <a:schemeClr val="accent6">
                    <a:lumMod val="50000"/>
                  </a:schemeClr>
                </a:solidFill>
                <a:latin typeface="Book Antiqua" panose="02040602050305030304" pitchFamily="18" charset="0"/>
              </a:rPr>
              <a:t>terhadap</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segala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perbuatan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sahabat</a:t>
            </a:r>
            <a:r>
              <a:rPr lang="en-US" sz="1200" dirty="0">
                <a:solidFill>
                  <a:schemeClr val="accent6">
                    <a:lumMod val="50000"/>
                  </a:schemeClr>
                </a:solidFill>
                <a:latin typeface="Book Antiqua" panose="02040602050305030304" pitchFamily="18" charset="0"/>
              </a:rPr>
              <a:t> yang </a:t>
            </a:r>
            <a:r>
              <a:rPr lang="en-US" sz="1200" dirty="0" err="1">
                <a:solidFill>
                  <a:schemeClr val="accent6">
                    <a:lumMod val="50000"/>
                  </a:schemeClr>
                </a:solidFill>
                <a:latin typeface="Book Antiqua" panose="02040602050305030304" pitchFamily="18" charset="0"/>
              </a:rPr>
              <a:t>diketahuinya</a:t>
            </a:r>
            <a:r>
              <a:rPr lang="en-US" sz="1200" dirty="0">
                <a:solidFill>
                  <a:schemeClr val="accent6">
                    <a:lumMod val="50000"/>
                  </a:schemeClr>
                </a:solidFill>
                <a:latin typeface="Book Antiqua" panose="02040602050305030304" pitchFamily="18" charset="0"/>
              </a:rPr>
              <a:t>. Sunnah </a:t>
            </a:r>
            <a:r>
              <a:rPr lang="en-US" sz="1200" dirty="0" err="1">
                <a:solidFill>
                  <a:schemeClr val="accent6">
                    <a:lumMod val="50000"/>
                  </a:schemeClr>
                </a:solidFill>
                <a:latin typeface="Book Antiqua" panose="02040602050305030304" pitchFamily="18" charset="0"/>
              </a:rPr>
              <a:t>ini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berupa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perbuatan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atau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ucapan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sahabat</a:t>
            </a:r>
            <a:r>
              <a:rPr lang="en-US" sz="1200" dirty="0">
                <a:solidFill>
                  <a:schemeClr val="accent6">
                    <a:lumMod val="50000"/>
                  </a:schemeClr>
                </a:solidFill>
                <a:latin typeface="Book Antiqua" panose="02040602050305030304" pitchFamily="18" charset="0"/>
              </a:rPr>
              <a:t> yang </a:t>
            </a:r>
            <a:r>
              <a:rPr lang="en-US" sz="1200" dirty="0" err="1">
                <a:solidFill>
                  <a:schemeClr val="accent6">
                    <a:lumMod val="50000"/>
                  </a:schemeClr>
                </a:solidFill>
                <a:latin typeface="Book Antiqua" panose="02040602050305030304" pitchFamily="18" charset="0"/>
              </a:rPr>
              <a:t>dilakukan</a:t>
            </a:r>
            <a:r>
              <a:rPr lang="en-US" sz="1200" dirty="0">
                <a:solidFill>
                  <a:schemeClr val="accent6">
                    <a:lumMod val="50000"/>
                  </a:schemeClr>
                </a:solidFill>
                <a:latin typeface="Book Antiqua" panose="02040602050305030304" pitchFamily="18" charset="0"/>
              </a:rPr>
              <a:t> di </a:t>
            </a:r>
            <a:r>
              <a:rPr lang="en-US" sz="1200" dirty="0" err="1">
                <a:solidFill>
                  <a:schemeClr val="accent6">
                    <a:lumMod val="50000"/>
                  </a:schemeClr>
                </a:solidFill>
                <a:latin typeface="Book Antiqua" panose="02040602050305030304" pitchFamily="18" charset="0"/>
              </a:rPr>
              <a:t>hadapan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atau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sepengetahuan</a:t>
            </a:r>
            <a:r>
              <a:rPr lang="en-US" sz="1200" dirty="0">
                <a:solidFill>
                  <a:schemeClr val="accent6">
                    <a:lumMod val="50000"/>
                  </a:schemeClr>
                </a:solidFill>
                <a:latin typeface="Book Antiqua" panose="02040602050305030304" pitchFamily="18" charset="0"/>
              </a:rPr>
              <a:t> Nabi Muhammad SAW. </a:t>
            </a:r>
            <a:r>
              <a:rPr lang="en-US" sz="1200" dirty="0" err="1">
                <a:solidFill>
                  <a:schemeClr val="accent6">
                    <a:lumMod val="50000"/>
                  </a:schemeClr>
                </a:solidFill>
                <a:latin typeface="Book Antiqua" panose="02040602050305030304" pitchFamily="18" charset="0"/>
              </a:rPr>
              <a:t>Tetapi</a:t>
            </a:r>
            <a:r>
              <a:rPr lang="en-US" sz="1200" dirty="0">
                <a:solidFill>
                  <a:schemeClr val="accent6">
                    <a:lumMod val="50000"/>
                  </a:schemeClr>
                </a:solidFill>
                <a:latin typeface="Book Antiqua" panose="02040602050305030304" pitchFamily="18" charset="0"/>
              </a:rPr>
              <a:t> Nabi </a:t>
            </a:r>
            <a:r>
              <a:rPr lang="en-US" sz="1200" dirty="0" err="1">
                <a:solidFill>
                  <a:schemeClr val="accent6">
                    <a:lumMod val="50000"/>
                  </a:schemeClr>
                </a:solidFill>
                <a:latin typeface="Book Antiqua" panose="02040602050305030304" pitchFamily="18" charset="0"/>
              </a:rPr>
              <a:t>hanya</a:t>
            </a:r>
            <a:r>
              <a:rPr lang="en-US" sz="1200" dirty="0">
                <a:solidFill>
                  <a:schemeClr val="accent6">
                    <a:lumMod val="50000"/>
                  </a:schemeClr>
                </a:solidFill>
                <a:latin typeface="Book Antiqua" panose="02040602050305030304" pitchFamily="18" charset="0"/>
              </a:rPr>
              <a:t> diam dan </a:t>
            </a:r>
            <a:r>
              <a:rPr lang="en-US" sz="1200" dirty="0" err="1">
                <a:solidFill>
                  <a:schemeClr val="accent6">
                    <a:lumMod val="50000"/>
                  </a:schemeClr>
                </a:solidFill>
                <a:latin typeface="Book Antiqua" panose="02040602050305030304" pitchFamily="18" charset="0"/>
              </a:rPr>
              <a:t>tidak</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mencegahnya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Sikap</a:t>
            </a:r>
            <a:r>
              <a:rPr lang="en-US" sz="1200" dirty="0">
                <a:solidFill>
                  <a:schemeClr val="accent6">
                    <a:lumMod val="50000"/>
                  </a:schemeClr>
                </a:solidFill>
                <a:latin typeface="Book Antiqua" panose="02040602050305030304" pitchFamily="18" charset="0"/>
              </a:rPr>
              <a:t> diam dan </a:t>
            </a:r>
            <a:r>
              <a:rPr lang="en-US" sz="1200" dirty="0" err="1">
                <a:solidFill>
                  <a:schemeClr val="accent6">
                    <a:lumMod val="50000"/>
                  </a:schemeClr>
                </a:solidFill>
                <a:latin typeface="Book Antiqua" panose="02040602050305030304" pitchFamily="18" charset="0"/>
              </a:rPr>
              <a:t>tidak</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mencegah</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dari</a:t>
            </a:r>
            <a:r>
              <a:rPr lang="en-US" sz="1200" dirty="0">
                <a:solidFill>
                  <a:schemeClr val="accent6">
                    <a:lumMod val="50000"/>
                  </a:schemeClr>
                </a:solidFill>
                <a:latin typeface="Book Antiqua" panose="02040602050305030304" pitchFamily="18" charset="0"/>
              </a:rPr>
              <a:t> Nabi Saw </a:t>
            </a:r>
            <a:r>
              <a:rPr lang="en-US" sz="1200" dirty="0" err="1">
                <a:solidFill>
                  <a:schemeClr val="accent6">
                    <a:lumMod val="50000"/>
                  </a:schemeClr>
                </a:solidFill>
                <a:latin typeface="Book Antiqua" panose="02040602050305030304" pitchFamily="18" charset="0"/>
              </a:rPr>
              <a:t>menunjukkan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persetujuan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taqriri</a:t>
            </a:r>
            <a:r>
              <a:rPr lang="en-US" sz="1200" dirty="0">
                <a:solidFill>
                  <a:schemeClr val="accent6">
                    <a:lumMod val="50000"/>
                  </a:schemeClr>
                </a:solidFill>
                <a:latin typeface="Book Antiqua" panose="02040602050305030304" pitchFamily="18" charset="0"/>
              </a:rPr>
              <a:t>) Nabi SAW </a:t>
            </a:r>
            <a:r>
              <a:rPr lang="en-US" sz="1200" dirty="0" err="1">
                <a:solidFill>
                  <a:schemeClr val="accent6">
                    <a:lumMod val="50000"/>
                  </a:schemeClr>
                </a:solidFill>
                <a:latin typeface="Book Antiqua" panose="02040602050305030304" pitchFamily="18" charset="0"/>
              </a:rPr>
              <a:t>terhadap</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perbuatan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sahabat</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tersebut</a:t>
            </a:r>
            <a:r>
              <a:rPr lang="en-US" sz="1200" dirty="0">
                <a:solidFill>
                  <a:schemeClr val="accent6">
                    <a:lumMod val="50000"/>
                  </a:schemeClr>
                </a:solidFill>
                <a:latin typeface="Book Antiqua" panose="02040602050305030304" pitchFamily="18" charset="0"/>
              </a:rPr>
              <a:t>. Sunnah </a:t>
            </a:r>
            <a:r>
              <a:rPr lang="en-US" sz="1200" dirty="0" err="1">
                <a:solidFill>
                  <a:schemeClr val="accent6">
                    <a:lumMod val="50000"/>
                  </a:schemeClr>
                </a:solidFill>
                <a:latin typeface="Book Antiqua" panose="02040602050305030304" pitchFamily="18" charset="0"/>
              </a:rPr>
              <a:t>Taqriyyah</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meliputi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persetujuan</a:t>
            </a:r>
            <a:r>
              <a:rPr lang="en-US" sz="1200" dirty="0">
                <a:solidFill>
                  <a:schemeClr val="accent6">
                    <a:lumMod val="50000"/>
                  </a:schemeClr>
                </a:solidFill>
                <a:latin typeface="Book Antiqua" panose="02040602050305030304" pitchFamily="18" charset="0"/>
              </a:rPr>
              <a:t> Nabi Muhammad SAW </a:t>
            </a:r>
            <a:r>
              <a:rPr lang="en-US" sz="1200" dirty="0" err="1">
                <a:solidFill>
                  <a:schemeClr val="accent6">
                    <a:lumMod val="50000"/>
                  </a:schemeClr>
                </a:solidFill>
                <a:latin typeface="Book Antiqua" panose="02040602050305030304" pitchFamily="18" charset="0"/>
              </a:rPr>
              <a:t>tentang</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tindakan</a:t>
            </a:r>
            <a:r>
              <a:rPr lang="en-US" sz="1200" dirty="0">
                <a:solidFill>
                  <a:schemeClr val="accent6">
                    <a:lumMod val="50000"/>
                  </a:schemeClr>
                </a:solidFill>
                <a:latin typeface="Book Antiqua" panose="02040602050305030304" pitchFamily="18" charset="0"/>
              </a:rPr>
              <a:t> para </a:t>
            </a:r>
            <a:r>
              <a:rPr lang="en-US" sz="1200" dirty="0" err="1">
                <a:solidFill>
                  <a:schemeClr val="accent6">
                    <a:lumMod val="50000"/>
                  </a:schemeClr>
                </a:solidFill>
                <a:latin typeface="Book Antiqua" panose="02040602050305030304" pitchFamily="18" charset="0"/>
              </a:rPr>
              <a:t>sahabat</a:t>
            </a:r>
            <a:r>
              <a:rPr lang="en-US" sz="1200" dirty="0">
                <a:solidFill>
                  <a:schemeClr val="accent6">
                    <a:lumMod val="50000"/>
                  </a:schemeClr>
                </a:solidFill>
                <a:latin typeface="Book Antiqua" panose="02040602050305030304" pitchFamily="18" charset="0"/>
              </a:rPr>
              <a:t> yang </a:t>
            </a:r>
            <a:r>
              <a:rPr lang="en-US" sz="1200" dirty="0" err="1">
                <a:solidFill>
                  <a:schemeClr val="accent6">
                    <a:lumMod val="50000"/>
                  </a:schemeClr>
                </a:solidFill>
                <a:latin typeface="Book Antiqua" panose="02040602050305030304" pitchFamily="18" charset="0"/>
              </a:rPr>
              <a:t>terjadi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dalam</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dua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cara</a:t>
            </a:r>
            <a:r>
              <a:rPr lang="en-US" sz="1200" dirty="0">
                <a:solidFill>
                  <a:schemeClr val="accent6">
                    <a:lumMod val="50000"/>
                  </a:schemeClr>
                </a:solidFill>
                <a:latin typeface="Book Antiqua" panose="02040602050305030304" pitchFamily="18" charset="0"/>
              </a:rPr>
              <a:t> yang </a:t>
            </a:r>
            <a:r>
              <a:rPr lang="en-US" sz="1200" dirty="0" err="1">
                <a:solidFill>
                  <a:schemeClr val="accent6">
                    <a:lumMod val="50000"/>
                  </a:schemeClr>
                </a:solidFill>
                <a:latin typeface="Book Antiqua" panose="02040602050305030304" pitchFamily="18" charset="0"/>
              </a:rPr>
              <a:t>berbeda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Pertama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ketika</a:t>
            </a:r>
            <a:r>
              <a:rPr lang="en-US" sz="1200" dirty="0">
                <a:solidFill>
                  <a:schemeClr val="accent6">
                    <a:lumMod val="50000"/>
                  </a:schemeClr>
                </a:solidFill>
                <a:latin typeface="Book Antiqua" panose="02040602050305030304" pitchFamily="18" charset="0"/>
              </a:rPr>
              <a:t> Rasulullah </a:t>
            </a:r>
            <a:r>
              <a:rPr lang="en-US" sz="1200" dirty="0" err="1">
                <a:solidFill>
                  <a:schemeClr val="accent6">
                    <a:lumMod val="50000"/>
                  </a:schemeClr>
                </a:solidFill>
                <a:latin typeface="Book Antiqua" panose="02040602050305030304" pitchFamily="18" charset="0"/>
              </a:rPr>
              <a:t>mendiamkan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suatu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tindakan</a:t>
            </a:r>
            <a:r>
              <a:rPr lang="en-US" sz="1200" dirty="0">
                <a:solidFill>
                  <a:schemeClr val="accent6">
                    <a:lumMod val="50000"/>
                  </a:schemeClr>
                </a:solidFill>
                <a:latin typeface="Book Antiqua" panose="02040602050305030304" pitchFamily="18" charset="0"/>
              </a:rPr>
              <a:t> dan </a:t>
            </a:r>
            <a:r>
              <a:rPr lang="en-US" sz="1200" dirty="0" err="1">
                <a:solidFill>
                  <a:schemeClr val="accent6">
                    <a:lumMod val="50000"/>
                  </a:schemeClr>
                </a:solidFill>
                <a:latin typeface="Book Antiqua" panose="02040602050305030304" pitchFamily="18" charset="0"/>
              </a:rPr>
              <a:t>tidak</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menentangnya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Kedua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ketika</a:t>
            </a:r>
            <a:r>
              <a:rPr lang="en-US" sz="1200" dirty="0">
                <a:solidFill>
                  <a:schemeClr val="accent6">
                    <a:lumMod val="50000"/>
                  </a:schemeClr>
                </a:solidFill>
                <a:latin typeface="Book Antiqua" panose="02040602050305030304" pitchFamily="18" charset="0"/>
              </a:rPr>
              <a:t> Rasulullah </a:t>
            </a:r>
            <a:r>
              <a:rPr lang="en-US" sz="1200" dirty="0" err="1">
                <a:solidFill>
                  <a:schemeClr val="accent6">
                    <a:lumMod val="50000"/>
                  </a:schemeClr>
                </a:solidFill>
                <a:latin typeface="Book Antiqua" panose="02040602050305030304" pitchFamily="18" charset="0"/>
              </a:rPr>
              <a:t>menunjukkan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kesenangannya</a:t>
            </a:r>
            <a:r>
              <a:rPr lang="en-US" sz="1200" dirty="0">
                <a:solidFill>
                  <a:schemeClr val="accent6">
                    <a:lumMod val="50000"/>
                  </a:schemeClr>
                </a:solidFill>
                <a:latin typeface="Book Antiqua" panose="02040602050305030304" pitchFamily="18" charset="0"/>
              </a:rPr>
              <a:t> dan </a:t>
            </a:r>
            <a:r>
              <a:rPr lang="en-US" sz="1200" dirty="0" err="1">
                <a:solidFill>
                  <a:schemeClr val="accent6">
                    <a:lumMod val="50000"/>
                  </a:schemeClr>
                </a:solidFill>
                <a:latin typeface="Book Antiqua" panose="02040602050305030304" pitchFamily="18" charset="0"/>
              </a:rPr>
              <a:t>tersenyum</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atas</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tindakan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seorang</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sahabat</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Berikut</a:t>
            </a:r>
            <a:r>
              <a:rPr lang="en-US" sz="1200" dirty="0">
                <a:solidFill>
                  <a:schemeClr val="accent6">
                    <a:lumMod val="50000"/>
                  </a:schemeClr>
                </a:solidFill>
                <a:latin typeface="Book Antiqua" panose="02040602050305030304" pitchFamily="18" charset="0"/>
              </a:rPr>
              <a:t> salah </a:t>
            </a:r>
            <a:r>
              <a:rPr lang="en-US" sz="1200" dirty="0" err="1">
                <a:solidFill>
                  <a:schemeClr val="accent6">
                    <a:lumMod val="50000"/>
                  </a:schemeClr>
                </a:solidFill>
                <a:latin typeface="Book Antiqua" panose="02040602050305030304" pitchFamily="18" charset="0"/>
              </a:rPr>
              <a:t>satu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contoh</a:t>
            </a:r>
            <a:r>
              <a:rPr lang="en-US" sz="1200" dirty="0">
                <a:solidFill>
                  <a:schemeClr val="accent6">
                    <a:lumMod val="50000"/>
                  </a:schemeClr>
                </a:solidFill>
                <a:latin typeface="Book Antiqua" panose="02040602050305030304" pitchFamily="18" charset="0"/>
              </a:rPr>
              <a:t> sunnah </a:t>
            </a:r>
            <a:r>
              <a:rPr lang="en-US" sz="1200" dirty="0" err="1">
                <a:solidFill>
                  <a:schemeClr val="accent6">
                    <a:lumMod val="50000"/>
                  </a:schemeClr>
                </a:solidFill>
                <a:latin typeface="Book Antiqua" panose="02040602050305030304" pitchFamily="18" charset="0"/>
              </a:rPr>
              <a:t>taqriyyah</a:t>
            </a:r>
            <a:r>
              <a:rPr lang="en-US" sz="1200" dirty="0">
                <a:solidFill>
                  <a:schemeClr val="accent6">
                    <a:lumMod val="50000"/>
                  </a:schemeClr>
                </a:solidFill>
                <a:latin typeface="Book Antiqua" panose="02040602050305030304" pitchFamily="18" charset="0"/>
              </a:rPr>
              <a:t>:</a:t>
            </a:r>
          </a:p>
          <a:p>
            <a:pPr marL="0" lvl="0" indent="0" algn="l" rtl="0">
              <a:spcBef>
                <a:spcPts val="0"/>
              </a:spcBef>
              <a:spcAft>
                <a:spcPts val="1600"/>
              </a:spcAft>
              <a:buNone/>
            </a:pPr>
            <a:r>
              <a:rPr lang="en-US" sz="1200" dirty="0">
                <a:solidFill>
                  <a:schemeClr val="accent6">
                    <a:lumMod val="50000"/>
                  </a:schemeClr>
                </a:solidFill>
                <a:latin typeface="Book Antiqua" panose="02040602050305030304" pitchFamily="18" charset="0"/>
              </a:rPr>
              <a:t>Hadis </a:t>
            </a:r>
            <a:r>
              <a:rPr lang="en-US" sz="1200" dirty="0" err="1">
                <a:solidFill>
                  <a:schemeClr val="accent6">
                    <a:lumMod val="50000"/>
                  </a:schemeClr>
                </a:solidFill>
                <a:latin typeface="Book Antiqua" panose="02040602050305030304" pitchFamily="18" charset="0"/>
              </a:rPr>
              <a:t>tentang</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tayamum</a:t>
            </a:r>
            <a:endParaRPr lang="en-US" sz="1200" dirty="0">
              <a:solidFill>
                <a:schemeClr val="accent6">
                  <a:lumMod val="50000"/>
                </a:schemeClr>
              </a:solidFill>
              <a:latin typeface="Book Antiqua" panose="02040602050305030304" pitchFamily="18" charset="0"/>
            </a:endParaRPr>
          </a:p>
          <a:p>
            <a:pPr marL="0" lvl="0" indent="0" algn="l" rtl="0">
              <a:spcBef>
                <a:spcPts val="0"/>
              </a:spcBef>
              <a:spcAft>
                <a:spcPts val="1600"/>
              </a:spcAft>
              <a:buNone/>
            </a:pPr>
            <a:r>
              <a:rPr lang="en-US" sz="1200" dirty="0">
                <a:solidFill>
                  <a:schemeClr val="accent6">
                    <a:lumMod val="50000"/>
                  </a:schemeClr>
                </a:solidFill>
                <a:latin typeface="Book Antiqua" panose="02040602050305030304" pitchFamily="18" charset="0"/>
              </a:rPr>
              <a:t>Dari Abu </a:t>
            </a:r>
            <a:r>
              <a:rPr lang="en-US" sz="1200" dirty="0" err="1">
                <a:solidFill>
                  <a:schemeClr val="accent6">
                    <a:lumMod val="50000"/>
                  </a:schemeClr>
                </a:solidFill>
                <a:latin typeface="Book Antiqua" panose="02040602050305030304" pitchFamily="18" charset="0"/>
              </a:rPr>
              <a:t>Sa'id</a:t>
            </a:r>
            <a:r>
              <a:rPr lang="en-US" sz="1200" dirty="0">
                <a:solidFill>
                  <a:schemeClr val="accent6">
                    <a:lumMod val="50000"/>
                  </a:schemeClr>
                </a:solidFill>
                <a:latin typeface="Book Antiqua" panose="02040602050305030304" pitchFamily="18" charset="0"/>
              </a:rPr>
              <a:t> Al </a:t>
            </a:r>
            <a:r>
              <a:rPr lang="en-US" sz="1200" dirty="0" err="1">
                <a:solidFill>
                  <a:schemeClr val="accent6">
                    <a:lumMod val="50000"/>
                  </a:schemeClr>
                </a:solidFill>
                <a:latin typeface="Book Antiqua" panose="02040602050305030304" pitchFamily="18" charset="0"/>
              </a:rPr>
              <a:t>Khudri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radliallahu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anhu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ia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berkata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Pernah</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ada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dua</a:t>
            </a:r>
            <a:r>
              <a:rPr lang="en-US" sz="1200" dirty="0">
                <a:solidFill>
                  <a:schemeClr val="accent6">
                    <a:lumMod val="50000"/>
                  </a:schemeClr>
                </a:solidFill>
                <a:latin typeface="Book Antiqua" panose="02040602050305030304" pitchFamily="18" charset="0"/>
              </a:rPr>
              <a:t> orang </a:t>
            </a:r>
            <a:r>
              <a:rPr lang="en-US" sz="1200" dirty="0" err="1">
                <a:solidFill>
                  <a:schemeClr val="accent6">
                    <a:lumMod val="50000"/>
                  </a:schemeClr>
                </a:solidFill>
                <a:latin typeface="Book Antiqua" panose="02040602050305030304" pitchFamily="18" charset="0"/>
              </a:rPr>
              <a:t>bepergian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dalam</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sebuah</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perjalanan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jauh</a:t>
            </a:r>
            <a:r>
              <a:rPr lang="en-US" sz="1200" dirty="0">
                <a:solidFill>
                  <a:schemeClr val="accent6">
                    <a:lumMod val="50000"/>
                  </a:schemeClr>
                </a:solidFill>
                <a:latin typeface="Book Antiqua" panose="02040602050305030304" pitchFamily="18" charset="0"/>
              </a:rPr>
              <a:t> dan </a:t>
            </a:r>
            <a:r>
              <a:rPr lang="en-US" sz="1200" dirty="0" err="1">
                <a:solidFill>
                  <a:schemeClr val="accent6">
                    <a:lumMod val="50000"/>
                  </a:schemeClr>
                </a:solidFill>
                <a:latin typeface="Book Antiqua" panose="02040602050305030304" pitchFamily="18" charset="0"/>
              </a:rPr>
              <a:t>waktu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shalat</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telah</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tiba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sedang</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mereka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tidak</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membawa</a:t>
            </a:r>
            <a:r>
              <a:rPr lang="en-US" sz="1200" dirty="0">
                <a:solidFill>
                  <a:schemeClr val="accent6">
                    <a:lumMod val="50000"/>
                  </a:schemeClr>
                </a:solidFill>
                <a:latin typeface="Book Antiqua" panose="02040602050305030304" pitchFamily="18" charset="0"/>
              </a:rPr>
              <a:t> air, </a:t>
            </a:r>
            <a:r>
              <a:rPr lang="en-US" sz="1200" dirty="0" err="1">
                <a:solidFill>
                  <a:schemeClr val="accent6">
                    <a:lumMod val="50000"/>
                  </a:schemeClr>
                </a:solidFill>
                <a:latin typeface="Book Antiqua" panose="02040602050305030304" pitchFamily="18" charset="0"/>
              </a:rPr>
              <a:t>lalu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mereka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berdua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bertayamum</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dengan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debu</a:t>
            </a:r>
            <a:r>
              <a:rPr lang="en-US" sz="1200" dirty="0">
                <a:solidFill>
                  <a:schemeClr val="accent6">
                    <a:lumMod val="50000"/>
                  </a:schemeClr>
                </a:solidFill>
                <a:latin typeface="Book Antiqua" panose="02040602050305030304" pitchFamily="18" charset="0"/>
              </a:rPr>
              <a:t> yang </a:t>
            </a:r>
            <a:r>
              <a:rPr lang="en-US" sz="1200" dirty="0" err="1">
                <a:solidFill>
                  <a:schemeClr val="accent6">
                    <a:lumMod val="50000"/>
                  </a:schemeClr>
                </a:solidFill>
                <a:latin typeface="Book Antiqua" panose="02040602050305030304" pitchFamily="18" charset="0"/>
              </a:rPr>
              <a:t>bersih</a:t>
            </a:r>
            <a:r>
              <a:rPr lang="en-US" sz="1200" dirty="0">
                <a:solidFill>
                  <a:schemeClr val="accent6">
                    <a:lumMod val="50000"/>
                  </a:schemeClr>
                </a:solidFill>
                <a:latin typeface="Book Antiqua" panose="02040602050305030304" pitchFamily="18" charset="0"/>
              </a:rPr>
              <a:t> dan </a:t>
            </a:r>
            <a:r>
              <a:rPr lang="en-US" sz="1200" dirty="0" err="1">
                <a:solidFill>
                  <a:schemeClr val="accent6">
                    <a:lumMod val="50000"/>
                  </a:schemeClr>
                </a:solidFill>
                <a:latin typeface="Book Antiqua" panose="02040602050305030304" pitchFamily="18" charset="0"/>
              </a:rPr>
              <a:t>melakukan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shalat</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kemudian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keduanya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mendapati</a:t>
            </a:r>
            <a:r>
              <a:rPr lang="en-US" sz="1200" dirty="0">
                <a:solidFill>
                  <a:schemeClr val="accent6">
                    <a:lumMod val="50000"/>
                  </a:schemeClr>
                </a:solidFill>
                <a:latin typeface="Book Antiqua" panose="02040602050305030304" pitchFamily="18" charset="0"/>
              </a:rPr>
              <a:t> air (dan </a:t>
            </a:r>
            <a:r>
              <a:rPr lang="en-US" sz="1200" dirty="0" err="1">
                <a:solidFill>
                  <a:schemeClr val="accent6">
                    <a:lumMod val="50000"/>
                  </a:schemeClr>
                </a:solidFill>
                <a:latin typeface="Book Antiqua" panose="02040602050305030304" pitchFamily="18" charset="0"/>
              </a:rPr>
              <a:t>waktu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shalat</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masih</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ada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lalu</a:t>
            </a:r>
            <a:r>
              <a:rPr lang="en-US" sz="1200" dirty="0">
                <a:solidFill>
                  <a:schemeClr val="accent6">
                    <a:lumMod val="50000"/>
                  </a:schemeClr>
                </a:solidFill>
                <a:latin typeface="Book Antiqua" panose="02040602050305030304" pitchFamily="18" charset="0"/>
              </a:rPr>
              <a:t> salah </a:t>
            </a:r>
            <a:r>
              <a:rPr lang="en-US" sz="1200" dirty="0" err="1">
                <a:solidFill>
                  <a:schemeClr val="accent6">
                    <a:lumMod val="50000"/>
                  </a:schemeClr>
                </a:solidFill>
                <a:latin typeface="Book Antiqua" panose="02040602050305030304" pitchFamily="18" charset="0"/>
              </a:rPr>
              <a:t>seorang</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dari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keduanya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mengulangi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shalatnya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dengan</a:t>
            </a:r>
            <a:r>
              <a:rPr lang="en-US" sz="1200" dirty="0">
                <a:solidFill>
                  <a:schemeClr val="accent6">
                    <a:lumMod val="50000"/>
                  </a:schemeClr>
                </a:solidFill>
                <a:latin typeface="Book Antiqua" panose="02040602050305030304" pitchFamily="18" charset="0"/>
              </a:rPr>
              <a:t> air wudhu dan yang </a:t>
            </a:r>
            <a:r>
              <a:rPr lang="en-US" sz="1200" dirty="0" err="1">
                <a:solidFill>
                  <a:schemeClr val="accent6">
                    <a:lumMod val="50000"/>
                  </a:schemeClr>
                </a:solidFill>
                <a:latin typeface="Book Antiqua" panose="02040602050305030304" pitchFamily="18" charset="0"/>
              </a:rPr>
              <a:t>satunya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tidak</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mengulangi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Mereka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menemui</a:t>
            </a:r>
            <a:r>
              <a:rPr lang="en-US" sz="1200" dirty="0">
                <a:solidFill>
                  <a:schemeClr val="accent6">
                    <a:lumMod val="50000"/>
                  </a:schemeClr>
                </a:solidFill>
                <a:latin typeface="Book Antiqua" panose="02040602050305030304" pitchFamily="18" charset="0"/>
              </a:rPr>
              <a:t> Rasulullah </a:t>
            </a:r>
            <a:r>
              <a:rPr lang="en-US" sz="1200" dirty="0" err="1">
                <a:solidFill>
                  <a:schemeClr val="accent6">
                    <a:lumMod val="50000"/>
                  </a:schemeClr>
                </a:solidFill>
                <a:latin typeface="Book Antiqua" panose="02040602050305030304" pitchFamily="18" charset="0"/>
              </a:rPr>
              <a:t>shallallahu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alaihi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wasallam</a:t>
            </a:r>
            <a:r>
              <a:rPr lang="en-US" sz="1200" dirty="0">
                <a:solidFill>
                  <a:schemeClr val="accent6">
                    <a:lumMod val="50000"/>
                  </a:schemeClr>
                </a:solidFill>
                <a:latin typeface="Book Antiqua" panose="02040602050305030304" pitchFamily="18" charset="0"/>
              </a:rPr>
              <a:t> dan </a:t>
            </a:r>
            <a:r>
              <a:rPr lang="en-US" sz="1200" dirty="0" err="1">
                <a:solidFill>
                  <a:schemeClr val="accent6">
                    <a:lumMod val="50000"/>
                  </a:schemeClr>
                </a:solidFill>
                <a:latin typeface="Book Antiqua" panose="02040602050305030304" pitchFamily="18" charset="0"/>
              </a:rPr>
              <a:t>menceritakan</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hal</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itu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Maka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beliau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berkata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kepada</a:t>
            </a:r>
            <a:r>
              <a:rPr lang="en-US" sz="1200" dirty="0">
                <a:solidFill>
                  <a:schemeClr val="accent6">
                    <a:lumMod val="50000"/>
                  </a:schemeClr>
                </a:solidFill>
                <a:latin typeface="Book Antiqua" panose="02040602050305030304" pitchFamily="18" charset="0"/>
              </a:rPr>
              <a:t> orang yang </a:t>
            </a:r>
            <a:r>
              <a:rPr lang="en-US" sz="1200" dirty="0" err="1">
                <a:solidFill>
                  <a:schemeClr val="accent6">
                    <a:lumMod val="50000"/>
                  </a:schemeClr>
                </a:solidFill>
                <a:latin typeface="Book Antiqua" panose="02040602050305030304" pitchFamily="18" charset="0"/>
              </a:rPr>
              <a:t>tidak</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mengulangi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shalatnya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Kamu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sesuai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dengan</a:t>
            </a:r>
            <a:r>
              <a:rPr lang="en-US" sz="1200" dirty="0">
                <a:solidFill>
                  <a:schemeClr val="accent6">
                    <a:lumMod val="50000"/>
                  </a:schemeClr>
                </a:solidFill>
                <a:latin typeface="Book Antiqua" panose="02040602050305030304" pitchFamily="18" charset="0"/>
              </a:rPr>
              <a:t> sunnah dan </a:t>
            </a:r>
            <a:r>
              <a:rPr lang="en-US" sz="1200" dirty="0" err="1">
                <a:solidFill>
                  <a:schemeClr val="accent6">
                    <a:lumMod val="50000"/>
                  </a:schemeClr>
                </a:solidFill>
                <a:latin typeface="Book Antiqua" panose="02040602050305030304" pitchFamily="18" charset="0"/>
              </a:rPr>
              <a:t>shalatmu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sudah</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cukup</a:t>
            </a:r>
            <a:r>
              <a:rPr lang="en-US" sz="1200" dirty="0">
                <a:solidFill>
                  <a:schemeClr val="accent6">
                    <a:lumMod val="50000"/>
                  </a:schemeClr>
                </a:solidFill>
                <a:latin typeface="Book Antiqua" panose="02040602050305030304" pitchFamily="18" charset="0"/>
              </a:rPr>
              <a:t>'. Dan </a:t>
            </a:r>
            <a:r>
              <a:rPr lang="en-US" sz="1200" dirty="0" err="1">
                <a:solidFill>
                  <a:schemeClr val="accent6">
                    <a:lumMod val="50000"/>
                  </a:schemeClr>
                </a:solidFill>
                <a:latin typeface="Book Antiqua" panose="02040602050305030304" pitchFamily="18" charset="0"/>
              </a:rPr>
              <a:t>beliau</a:t>
            </a:r>
            <a:r>
              <a:rPr lang="en-US" sz="1200" dirty="0">
                <a:solidFill>
                  <a:schemeClr val="accent6">
                    <a:lumMod val="50000"/>
                  </a:schemeClr>
                </a:solidFill>
                <a:latin typeface="Book Antiqua" panose="02040602050305030304" pitchFamily="18" charset="0"/>
              </a:rPr>
              <a:t> juga </a:t>
            </a:r>
            <a:r>
              <a:rPr lang="en-US" sz="1200" dirty="0" err="1">
                <a:solidFill>
                  <a:schemeClr val="accent6">
                    <a:lumMod val="50000"/>
                  </a:schemeClr>
                </a:solidFill>
                <a:latin typeface="Book Antiqua" panose="02040602050305030304" pitchFamily="18" charset="0"/>
              </a:rPr>
              <a:t>berkata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kepada</a:t>
            </a:r>
            <a:r>
              <a:rPr lang="en-US" sz="1200" dirty="0">
                <a:solidFill>
                  <a:schemeClr val="accent6">
                    <a:lumMod val="50000"/>
                  </a:schemeClr>
                </a:solidFill>
                <a:latin typeface="Book Antiqua" panose="02040602050305030304" pitchFamily="18" charset="0"/>
              </a:rPr>
              <a:t> yang </a:t>
            </a:r>
            <a:r>
              <a:rPr lang="en-US" sz="1200" dirty="0" err="1">
                <a:solidFill>
                  <a:schemeClr val="accent6">
                    <a:lumMod val="50000"/>
                  </a:schemeClr>
                </a:solidFill>
                <a:latin typeface="Book Antiqua" panose="02040602050305030304" pitchFamily="18" charset="0"/>
              </a:rPr>
              <a:t>berwudhu</a:t>
            </a:r>
            <a:r>
              <a:rPr lang="en-US" sz="1200" dirty="0">
                <a:solidFill>
                  <a:schemeClr val="accent6">
                    <a:lumMod val="50000"/>
                  </a:schemeClr>
                </a:solidFill>
                <a:latin typeface="Book Antiqua" panose="02040602050305030304" pitchFamily="18" charset="0"/>
              </a:rPr>
              <a:t> dan </a:t>
            </a:r>
            <a:r>
              <a:rPr lang="en-US" sz="1200" dirty="0" err="1">
                <a:solidFill>
                  <a:schemeClr val="accent6">
                    <a:lumMod val="50000"/>
                  </a:schemeClr>
                </a:solidFill>
                <a:latin typeface="Book Antiqua" panose="02040602050305030304" pitchFamily="18" charset="0"/>
              </a:rPr>
              <a:t>mengulangi</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shalatnya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Bagimu</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pahala</a:t>
            </a:r>
            <a:r>
              <a:rPr lang="en-US" sz="1200" dirty="0">
                <a:solidFill>
                  <a:schemeClr val="accent6">
                    <a:lumMod val="50000"/>
                  </a:schemeClr>
                </a:solidFill>
                <a:latin typeface="Book Antiqua" panose="02040602050305030304" pitchFamily="18" charset="0"/>
              </a:rPr>
              <a:t> </a:t>
            </a:r>
            <a:r>
              <a:rPr lang="en-US" sz="1200" dirty="0" err="1">
                <a:solidFill>
                  <a:schemeClr val="accent6">
                    <a:lumMod val="50000"/>
                  </a:schemeClr>
                </a:solidFill>
                <a:latin typeface="Book Antiqua" panose="02040602050305030304" pitchFamily="18" charset="0"/>
              </a:rPr>
              <a:t>dua</a:t>
            </a:r>
            <a:r>
              <a:rPr lang="en-US" sz="1200" dirty="0">
                <a:solidFill>
                  <a:schemeClr val="accent6">
                    <a:lumMod val="50000"/>
                  </a:schemeClr>
                </a:solidFill>
                <a:latin typeface="Book Antiqua" panose="02040602050305030304" pitchFamily="18" charset="0"/>
              </a:rPr>
              <a:t> kali</a:t>
            </a:r>
            <a:r>
              <a:rPr lang="en-US" sz="1100" dirty="0">
                <a:solidFill>
                  <a:schemeClr val="dk2"/>
                </a:solidFill>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2"/>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0</a:t>
            </a:r>
            <a:r>
              <a:rPr lang="en-US" altLang="en-GB"/>
              <a:t>3</a:t>
            </a:r>
          </a:p>
        </p:txBody>
      </p:sp>
      <p:pic>
        <p:nvPicPr>
          <p:cNvPr id="211" name="Google Shape;211;p32"/>
          <p:cNvPicPr preferRelativeResize="0"/>
          <p:nvPr/>
        </p:nvPicPr>
        <p:blipFill>
          <a:blip r:embed="rId3">
            <a:alphaModFix amt="86000"/>
          </a:blip>
          <a:stretch>
            <a:fillRect/>
          </a:stretch>
        </p:blipFill>
        <p:spPr>
          <a:xfrm rot="1344117">
            <a:off x="3872185" y="1300980"/>
            <a:ext cx="1496149" cy="1160650"/>
          </a:xfrm>
          <a:prstGeom prst="rect">
            <a:avLst/>
          </a:prstGeom>
          <a:noFill/>
          <a:ln>
            <a:noFill/>
          </a:ln>
        </p:spPr>
      </p:pic>
      <p:pic>
        <p:nvPicPr>
          <p:cNvPr id="212" name="Google Shape;212;p32"/>
          <p:cNvPicPr preferRelativeResize="0"/>
          <p:nvPr/>
        </p:nvPicPr>
        <p:blipFill rotWithShape="1">
          <a:blip r:embed="rId4"/>
          <a:srcRect t="16970" r="8892" b="21025"/>
          <a:stretch>
            <a:fillRect/>
          </a:stretch>
        </p:blipFill>
        <p:spPr>
          <a:xfrm rot="10800000">
            <a:off x="833700" y="1225600"/>
            <a:ext cx="2036850" cy="810276"/>
          </a:xfrm>
          <a:prstGeom prst="rect">
            <a:avLst/>
          </a:prstGeom>
          <a:noFill/>
          <a:ln>
            <a:noFill/>
          </a:ln>
        </p:spPr>
      </p:pic>
      <p:pic>
        <p:nvPicPr>
          <p:cNvPr id="213" name="Google Shape;213;p32"/>
          <p:cNvPicPr preferRelativeResize="0"/>
          <p:nvPr/>
        </p:nvPicPr>
        <p:blipFill rotWithShape="1">
          <a:blip r:embed="rId5"/>
          <a:srcRect t="16734" r="8892" b="18300"/>
          <a:stretch>
            <a:fillRect/>
          </a:stretch>
        </p:blipFill>
        <p:spPr>
          <a:xfrm rot="10800000">
            <a:off x="833700" y="1737957"/>
            <a:ext cx="2036850" cy="846042"/>
          </a:xfrm>
          <a:prstGeom prst="rect">
            <a:avLst/>
          </a:prstGeom>
          <a:noFill/>
          <a:ln>
            <a:noFill/>
          </a:ln>
        </p:spPr>
      </p:pic>
      <p:sp>
        <p:nvSpPr>
          <p:cNvPr id="214" name="Google Shape;214;p32"/>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a:t>SYARAT HADIS SHOHIH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95"/>
        <p:cNvGrpSpPr/>
        <p:nvPr/>
      </p:nvGrpSpPr>
      <p:grpSpPr>
        <a:xfrm>
          <a:off x="0" y="0"/>
          <a:ext cx="0" cy="0"/>
          <a:chOff x="0" y="0"/>
          <a:chExt cx="0" cy="0"/>
        </a:xfrm>
      </p:grpSpPr>
      <p:sp>
        <p:nvSpPr>
          <p:cNvPr id="397" name="Google Shape;397;p42"/>
          <p:cNvSpPr txBox="1">
            <a:spLocks noGrp="1"/>
          </p:cNvSpPr>
          <p:nvPr>
            <p:ph type="subTitle" idx="1"/>
          </p:nvPr>
        </p:nvSpPr>
        <p:spPr>
          <a:xfrm>
            <a:off x="584835" y="556260"/>
            <a:ext cx="3626485" cy="413972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1200" dirty="0">
                <a:solidFill>
                  <a:schemeClr val="accent6">
                    <a:lumMod val="50000"/>
                  </a:schemeClr>
                </a:solidFill>
                <a:latin typeface="Book Antiqua" panose="02040602050305030304" pitchFamily="18" charset="0"/>
              </a:rPr>
              <a:t>1. Sanad Hadis </a:t>
            </a:r>
            <a:r>
              <a:rPr lang="en-US" altLang="en-GB" sz="1200" dirty="0" err="1">
                <a:solidFill>
                  <a:schemeClr val="accent6">
                    <a:lumMod val="50000"/>
                  </a:schemeClr>
                </a:solidFill>
                <a:latin typeface="Book Antiqua" panose="02040602050305030304" pitchFamily="18" charset="0"/>
              </a:rPr>
              <a:t>harus</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bersambung</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ittishalul</a:t>
            </a:r>
            <a:r>
              <a:rPr lang="en-US" altLang="en-GB" sz="1200" dirty="0">
                <a:solidFill>
                  <a:schemeClr val="accent6">
                    <a:lumMod val="50000"/>
                  </a:schemeClr>
                </a:solidFill>
                <a:latin typeface="Book Antiqua" panose="02040602050305030304" pitchFamily="18" charset="0"/>
              </a:rPr>
              <a:t> isnad).</a:t>
            </a:r>
          </a:p>
          <a:p>
            <a:pPr marL="0" lvl="0" indent="0" algn="l" rtl="0">
              <a:spcBef>
                <a:spcPts val="0"/>
              </a:spcBef>
              <a:spcAft>
                <a:spcPts val="0"/>
              </a:spcAft>
              <a:buNone/>
            </a:pPr>
            <a:r>
              <a:rPr lang="en-US" altLang="en-GB" sz="1200" dirty="0" err="1">
                <a:solidFill>
                  <a:schemeClr val="accent6">
                    <a:lumMod val="50000"/>
                  </a:schemeClr>
                </a:solidFill>
                <a:latin typeface="Book Antiqua" panose="02040602050305030304" pitchFamily="18" charset="0"/>
              </a:rPr>
              <a:t>Maksudnya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sanad</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hadis</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itu</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sejak</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dari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mukharrijnya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sampai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kepada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nabi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tidak</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ada</a:t>
            </a:r>
            <a:r>
              <a:rPr lang="en-US" altLang="en-GB" sz="1200" dirty="0">
                <a:solidFill>
                  <a:schemeClr val="accent6">
                    <a:lumMod val="50000"/>
                  </a:schemeClr>
                </a:solidFill>
                <a:latin typeface="Book Antiqua" panose="02040602050305030304" pitchFamily="18" charset="0"/>
              </a:rPr>
              <a:t> yang </a:t>
            </a:r>
            <a:r>
              <a:rPr lang="en-US" altLang="en-GB" sz="1200" dirty="0" err="1">
                <a:solidFill>
                  <a:schemeClr val="accent6">
                    <a:lumMod val="50000"/>
                  </a:schemeClr>
                </a:solidFill>
                <a:latin typeface="Book Antiqua" panose="02040602050305030304" pitchFamily="18" charset="0"/>
              </a:rPr>
              <a:t>terputus</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Artinya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setiap</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perawi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mendengar</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hadis</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tersebut</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dari</a:t>
            </a:r>
            <a:r>
              <a:rPr lang="en-US" altLang="en-GB" sz="1200" dirty="0">
                <a:solidFill>
                  <a:schemeClr val="accent6">
                    <a:lumMod val="50000"/>
                  </a:schemeClr>
                </a:solidFill>
                <a:latin typeface="Book Antiqua" panose="02040602050305030304" pitchFamily="18" charset="0"/>
              </a:rPr>
              <a:t> orang </a:t>
            </a:r>
            <a:r>
              <a:rPr lang="en-US" altLang="en-GB" sz="1200" dirty="0" err="1">
                <a:solidFill>
                  <a:schemeClr val="accent6">
                    <a:lumMod val="50000"/>
                  </a:schemeClr>
                </a:solidFill>
                <a:latin typeface="Book Antiqua" panose="02040602050305030304" pitchFamily="18" charset="0"/>
              </a:rPr>
              <a:t>sebelumnya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dengan</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nyata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sebelumnya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mendengar</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dari</a:t>
            </a:r>
            <a:r>
              <a:rPr lang="en-US" altLang="en-GB" sz="1200" dirty="0">
                <a:solidFill>
                  <a:schemeClr val="accent6">
                    <a:lumMod val="50000"/>
                  </a:schemeClr>
                </a:solidFill>
                <a:latin typeface="Book Antiqua" panose="02040602050305030304" pitchFamily="18" charset="0"/>
              </a:rPr>
              <a:t> orang </a:t>
            </a:r>
            <a:r>
              <a:rPr lang="en-US" altLang="en-GB" sz="1200" dirty="0" err="1">
                <a:solidFill>
                  <a:schemeClr val="accent6">
                    <a:lumMod val="50000"/>
                  </a:schemeClr>
                </a:solidFill>
                <a:latin typeface="Book Antiqua" panose="02040602050305030304" pitchFamily="18" charset="0"/>
              </a:rPr>
              <a:t>sebelumnya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lagi</a:t>
            </a:r>
            <a:r>
              <a:rPr lang="en-US" altLang="en-GB" sz="1200" dirty="0">
                <a:solidFill>
                  <a:schemeClr val="accent6">
                    <a:lumMod val="50000"/>
                  </a:schemeClr>
                </a:solidFill>
                <a:latin typeface="Book Antiqua" panose="02040602050305030304" pitchFamily="18" charset="0"/>
              </a:rPr>
              <a:t>, dan </a:t>
            </a:r>
            <a:r>
              <a:rPr lang="en-US" altLang="en-GB" sz="1200" dirty="0" err="1">
                <a:solidFill>
                  <a:schemeClr val="accent6">
                    <a:lumMod val="50000"/>
                  </a:schemeClr>
                </a:solidFill>
                <a:latin typeface="Book Antiqua" panose="02040602050305030304" pitchFamily="18" charset="0"/>
              </a:rPr>
              <a:t>begitulah</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seterusnya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sampai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akhir</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sanad</a:t>
            </a:r>
            <a:r>
              <a:rPr lang="en-US" altLang="en-GB" sz="1200" dirty="0">
                <a:solidFill>
                  <a:schemeClr val="accent6">
                    <a:lumMod val="50000"/>
                  </a:schemeClr>
                </a:solidFill>
                <a:latin typeface="Book Antiqua" panose="02040602050305030304" pitchFamily="18" charset="0"/>
              </a:rPr>
              <a:t>.</a:t>
            </a:r>
          </a:p>
          <a:p>
            <a:pPr marL="0" lvl="0" indent="0" algn="l" rtl="0">
              <a:spcBef>
                <a:spcPts val="0"/>
              </a:spcBef>
              <a:spcAft>
                <a:spcPts val="0"/>
              </a:spcAft>
              <a:buNone/>
            </a:pPr>
            <a:endParaRPr lang="en-US" altLang="en-GB" sz="1200" dirty="0">
              <a:solidFill>
                <a:schemeClr val="accent6">
                  <a:lumMod val="50000"/>
                </a:schemeClr>
              </a:solidFill>
              <a:latin typeface="Book Antiqua" panose="02040602050305030304" pitchFamily="18" charset="0"/>
            </a:endParaRPr>
          </a:p>
          <a:p>
            <a:pPr marL="0" lvl="0" indent="0" algn="l" rtl="0">
              <a:spcBef>
                <a:spcPts val="0"/>
              </a:spcBef>
              <a:spcAft>
                <a:spcPts val="0"/>
              </a:spcAft>
              <a:buNone/>
            </a:pPr>
            <a:r>
              <a:rPr lang="en-US" altLang="en-GB" sz="1200" dirty="0">
                <a:solidFill>
                  <a:schemeClr val="accent6">
                    <a:lumMod val="50000"/>
                  </a:schemeClr>
                </a:solidFill>
                <a:latin typeface="Book Antiqua" panose="02040602050305030304" pitchFamily="18" charset="0"/>
              </a:rPr>
              <a:t>2. Para </a:t>
            </a:r>
            <a:r>
              <a:rPr lang="en-US" altLang="en-GB" sz="1200" dirty="0" err="1">
                <a:solidFill>
                  <a:schemeClr val="accent6">
                    <a:lumMod val="50000"/>
                  </a:schemeClr>
                </a:solidFill>
                <a:latin typeface="Book Antiqua" panose="02040602050305030304" pitchFamily="18" charset="0"/>
              </a:rPr>
              <a:t>perawi</a:t>
            </a:r>
            <a:r>
              <a:rPr lang="en-US" altLang="en-GB" sz="1200" dirty="0">
                <a:solidFill>
                  <a:schemeClr val="accent6">
                    <a:lumMod val="50000"/>
                  </a:schemeClr>
                </a:solidFill>
                <a:latin typeface="Book Antiqua" panose="02040602050305030304" pitchFamily="18" charset="0"/>
              </a:rPr>
              <a:t> yang </a:t>
            </a:r>
            <a:r>
              <a:rPr lang="en-US" altLang="en-GB" sz="1200" dirty="0" err="1">
                <a:solidFill>
                  <a:schemeClr val="accent6">
                    <a:lumMod val="50000"/>
                  </a:schemeClr>
                </a:solidFill>
                <a:latin typeface="Book Antiqua" panose="02040602050305030304" pitchFamily="18" charset="0"/>
              </a:rPr>
              <a:t>meriwayatkan</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hadis</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itu</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haruslah</a:t>
            </a:r>
            <a:r>
              <a:rPr lang="en-US" altLang="en-GB" sz="1200" dirty="0">
                <a:solidFill>
                  <a:schemeClr val="accent6">
                    <a:lumMod val="50000"/>
                  </a:schemeClr>
                </a:solidFill>
                <a:latin typeface="Book Antiqua" panose="02040602050305030304" pitchFamily="18" charset="0"/>
              </a:rPr>
              <a:t> orang yang </a:t>
            </a:r>
            <a:r>
              <a:rPr lang="en-US" altLang="en-GB" sz="1200" dirty="0" err="1">
                <a:solidFill>
                  <a:schemeClr val="accent6">
                    <a:lumMod val="50000"/>
                  </a:schemeClr>
                </a:solidFill>
                <a:latin typeface="Book Antiqua" panose="02040602050305030304" pitchFamily="18" charset="0"/>
              </a:rPr>
              <a:t>bersifat</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adil</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kepercayaan</a:t>
            </a:r>
            <a:r>
              <a:rPr lang="en-US" altLang="en-GB" sz="1200" dirty="0">
                <a:solidFill>
                  <a:schemeClr val="accent6">
                    <a:lumMod val="50000"/>
                  </a:schemeClr>
                </a:solidFill>
                <a:latin typeface="Book Antiqua" panose="02040602050305030304" pitchFamily="18" charset="0"/>
              </a:rPr>
              <a:t>). </a:t>
            </a:r>
          </a:p>
          <a:p>
            <a:pPr marL="0" lvl="0" indent="0" algn="l" rtl="0">
              <a:spcBef>
                <a:spcPts val="0"/>
              </a:spcBef>
              <a:spcAft>
                <a:spcPts val="0"/>
              </a:spcAft>
              <a:buNone/>
            </a:pPr>
            <a:r>
              <a:rPr lang="en-US" altLang="en-GB" sz="1200" dirty="0">
                <a:solidFill>
                  <a:schemeClr val="accent6">
                    <a:lumMod val="50000"/>
                  </a:schemeClr>
                </a:solidFill>
                <a:latin typeface="Book Antiqua" panose="02040602050305030304" pitchFamily="18" charset="0"/>
              </a:rPr>
              <a:t>Arti </a:t>
            </a:r>
            <a:r>
              <a:rPr lang="en-US" altLang="en-GB" sz="1200" dirty="0" err="1">
                <a:solidFill>
                  <a:schemeClr val="accent6">
                    <a:lumMod val="50000"/>
                  </a:schemeClr>
                </a:solidFill>
                <a:latin typeface="Book Antiqua" panose="02040602050305030304" pitchFamily="18" charset="0"/>
              </a:rPr>
              <a:t>adil</a:t>
            </a:r>
            <a:r>
              <a:rPr lang="en-US" altLang="en-GB" sz="1200" dirty="0">
                <a:solidFill>
                  <a:schemeClr val="accent6">
                    <a:lumMod val="50000"/>
                  </a:schemeClr>
                </a:solidFill>
                <a:latin typeface="Book Antiqua" panose="02040602050305030304" pitchFamily="18" charset="0"/>
              </a:rPr>
              <a:t> di </a:t>
            </a:r>
            <a:r>
              <a:rPr lang="en-US" altLang="en-GB" sz="1200" dirty="0" err="1">
                <a:solidFill>
                  <a:schemeClr val="accent6">
                    <a:lumMod val="50000"/>
                  </a:schemeClr>
                </a:solidFill>
                <a:latin typeface="Book Antiqua" panose="02040602050305030304" pitchFamily="18" charset="0"/>
              </a:rPr>
              <a:t>sini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ialah</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memiliki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sifat</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istiqamah</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dalam</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agamanya</a:t>
            </a:r>
            <a:r>
              <a:rPr lang="en-US" altLang="en-GB" sz="1200" dirty="0">
                <a:solidFill>
                  <a:schemeClr val="accent6">
                    <a:lumMod val="50000"/>
                  </a:schemeClr>
                </a:solidFill>
                <a:latin typeface="Book Antiqua" panose="02040602050305030304" pitchFamily="18" charset="0"/>
              </a:rPr>
              <a:t> (Islam), </a:t>
            </a:r>
            <a:r>
              <a:rPr lang="en-US" altLang="en-GB" sz="1200" dirty="0" err="1">
                <a:solidFill>
                  <a:schemeClr val="accent6">
                    <a:lumMod val="50000"/>
                  </a:schemeClr>
                </a:solidFill>
                <a:latin typeface="Book Antiqua" panose="02040602050305030304" pitchFamily="18" charset="0"/>
              </a:rPr>
              <a:t>akhlaknya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baik</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tidak</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fasiq</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antara</a:t>
            </a:r>
            <a:r>
              <a:rPr lang="en-US" altLang="en-GB" sz="1200" dirty="0">
                <a:solidFill>
                  <a:schemeClr val="accent6">
                    <a:lumMod val="50000"/>
                  </a:schemeClr>
                </a:solidFill>
                <a:latin typeface="Book Antiqua" panose="02040602050305030304" pitchFamily="18" charset="0"/>
              </a:rPr>
              <a:t> lain </a:t>
            </a:r>
            <a:r>
              <a:rPr lang="en-US" altLang="en-GB" sz="1200" dirty="0" err="1">
                <a:solidFill>
                  <a:schemeClr val="accent6">
                    <a:lumMod val="50000"/>
                  </a:schemeClr>
                </a:solidFill>
                <a:latin typeface="Book Antiqua" panose="02040602050305030304" pitchFamily="18" charset="0"/>
              </a:rPr>
              <a:t>tidak</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banyak</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melakukan</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dosa-dosa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kecil</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apalagi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dosa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besar</a:t>
            </a:r>
            <a:r>
              <a:rPr lang="en-US" altLang="en-GB" sz="1200" dirty="0">
                <a:solidFill>
                  <a:schemeClr val="accent6">
                    <a:lumMod val="50000"/>
                  </a:schemeClr>
                </a:solidFill>
                <a:latin typeface="Book Antiqua" panose="02040602050305030304" pitchFamily="18" charset="0"/>
              </a:rPr>
              <a:t>)dan</a:t>
            </a:r>
          </a:p>
          <a:p>
            <a:pPr marL="0" lvl="0" indent="0" algn="l" rtl="0">
              <a:spcBef>
                <a:spcPts val="0"/>
              </a:spcBef>
              <a:spcAft>
                <a:spcPts val="0"/>
              </a:spcAft>
              <a:buNone/>
            </a:pPr>
            <a:r>
              <a:rPr lang="en-US" altLang="en-GB" sz="1200" dirty="0" err="1">
                <a:solidFill>
                  <a:schemeClr val="accent6">
                    <a:lumMod val="50000"/>
                  </a:schemeClr>
                </a:solidFill>
                <a:latin typeface="Book Antiqua" panose="02040602050305030304" pitchFamily="18" charset="0"/>
              </a:rPr>
              <a:t>memelihara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muru’ahnya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memelihara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kehormatan</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dirinya</a:t>
            </a:r>
            <a:r>
              <a:rPr lang="en-US" altLang="en-GB" sz="1200" dirty="0">
                <a:solidFill>
                  <a:schemeClr val="accent6">
                    <a:lumMod val="50000"/>
                  </a:schemeClr>
                </a:solidFill>
                <a:latin typeface="Book Antiqua" panose="02040602050305030304" pitchFamily="18" charset="0"/>
              </a:rPr>
              <a:t>).</a:t>
            </a:r>
          </a:p>
          <a:p>
            <a:pPr marL="0" lvl="0" indent="0" algn="l" rtl="0">
              <a:spcBef>
                <a:spcPts val="0"/>
              </a:spcBef>
              <a:spcAft>
                <a:spcPts val="0"/>
              </a:spcAft>
              <a:buNone/>
            </a:pPr>
            <a:endParaRPr lang="en-US" altLang="en-GB" sz="1200" dirty="0"/>
          </a:p>
        </p:txBody>
      </p:sp>
      <p:sp>
        <p:nvSpPr>
          <p:cNvPr id="399" name="Google Shape;399;p42"/>
          <p:cNvSpPr txBox="1">
            <a:spLocks noGrp="1"/>
          </p:cNvSpPr>
          <p:nvPr>
            <p:ph type="subTitle" idx="3"/>
          </p:nvPr>
        </p:nvSpPr>
        <p:spPr>
          <a:xfrm>
            <a:off x="5003800" y="488950"/>
            <a:ext cx="3461385" cy="366459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1200" dirty="0">
                <a:solidFill>
                  <a:schemeClr val="accent6">
                    <a:lumMod val="50000"/>
                  </a:schemeClr>
                </a:solidFill>
                <a:latin typeface="Book Antiqua" panose="02040602050305030304" pitchFamily="18" charset="0"/>
                <a:sym typeface="+mn-ea"/>
              </a:rPr>
              <a:t>3. </a:t>
            </a:r>
            <a:r>
              <a:rPr lang="en-GB" sz="1200" dirty="0">
                <a:solidFill>
                  <a:schemeClr val="accent6">
                    <a:lumMod val="50000"/>
                  </a:schemeClr>
                </a:solidFill>
                <a:latin typeface="Book Antiqua" panose="02040602050305030304" pitchFamily="18" charset="0"/>
                <a:sym typeface="+mn-ea"/>
              </a:rPr>
              <a:t>Para </a:t>
            </a:r>
            <a:r>
              <a:rPr lang="en-GB" sz="1200" dirty="0" err="1">
                <a:solidFill>
                  <a:schemeClr val="accent6">
                    <a:lumMod val="50000"/>
                  </a:schemeClr>
                </a:solidFill>
                <a:latin typeface="Book Antiqua" panose="02040602050305030304" pitchFamily="18" charset="0"/>
                <a:sym typeface="+mn-ea"/>
              </a:rPr>
              <a:t>perawi</a:t>
            </a:r>
            <a:r>
              <a:rPr lang="en-GB" sz="1200" dirty="0">
                <a:solidFill>
                  <a:schemeClr val="accent6">
                    <a:lumMod val="50000"/>
                  </a:schemeClr>
                </a:solidFill>
                <a:latin typeface="Book Antiqua" panose="02040602050305030304" pitchFamily="18" charset="0"/>
                <a:sym typeface="+mn-ea"/>
              </a:rPr>
              <a:t> yang </a:t>
            </a:r>
            <a:r>
              <a:rPr lang="en-GB" sz="1200" dirty="0" err="1">
                <a:solidFill>
                  <a:schemeClr val="accent6">
                    <a:lumMod val="50000"/>
                  </a:schemeClr>
                </a:solidFill>
                <a:latin typeface="Book Antiqua" panose="02040602050305030304" pitchFamily="18" charset="0"/>
                <a:sym typeface="+mn-ea"/>
              </a:rPr>
              <a:t>meriwayatkan</a:t>
            </a:r>
            <a:r>
              <a:rPr lang="en-GB" sz="1200" dirty="0">
                <a:solidFill>
                  <a:schemeClr val="accent6">
                    <a:lumMod val="50000"/>
                  </a:schemeClr>
                </a:solidFill>
                <a:latin typeface="Book Antiqua" panose="02040602050305030304" pitchFamily="18" charset="0"/>
                <a:sym typeface="+mn-ea"/>
              </a:rPr>
              <a:t> </a:t>
            </a:r>
            <a:r>
              <a:rPr lang="en-GB" sz="1200" dirty="0" err="1">
                <a:solidFill>
                  <a:schemeClr val="accent6">
                    <a:lumMod val="50000"/>
                  </a:schemeClr>
                </a:solidFill>
                <a:latin typeface="Book Antiqua" panose="02040602050305030304" pitchFamily="18" charset="0"/>
                <a:sym typeface="+mn-ea"/>
              </a:rPr>
              <a:t>hadis</a:t>
            </a:r>
            <a:r>
              <a:rPr lang="en-GB" sz="1200" dirty="0">
                <a:solidFill>
                  <a:schemeClr val="accent6">
                    <a:lumMod val="50000"/>
                  </a:schemeClr>
                </a:solidFill>
                <a:latin typeface="Book Antiqua" panose="02040602050305030304" pitchFamily="18" charset="0"/>
                <a:sym typeface="+mn-ea"/>
              </a:rPr>
              <a:t> </a:t>
            </a:r>
            <a:r>
              <a:rPr lang="en-GB" sz="1200" dirty="0" err="1">
                <a:solidFill>
                  <a:schemeClr val="accent6">
                    <a:lumMod val="50000"/>
                  </a:schemeClr>
                </a:solidFill>
                <a:latin typeface="Book Antiqua" panose="02040602050305030304" pitchFamily="18" charset="0"/>
                <a:sym typeface="+mn-ea"/>
              </a:rPr>
              <a:t>itu</a:t>
            </a:r>
            <a:r>
              <a:rPr lang="en-GB" sz="1200" dirty="0">
                <a:solidFill>
                  <a:schemeClr val="accent6">
                    <a:lumMod val="50000"/>
                  </a:schemeClr>
                </a:solidFill>
                <a:latin typeface="Book Antiqua" panose="02040602050305030304" pitchFamily="18" charset="0"/>
                <a:sym typeface="+mn-ea"/>
              </a:rPr>
              <a:t>, </a:t>
            </a:r>
            <a:r>
              <a:rPr lang="en-GB" sz="1200" dirty="0" err="1">
                <a:solidFill>
                  <a:schemeClr val="accent6">
                    <a:lumMod val="50000"/>
                  </a:schemeClr>
                </a:solidFill>
                <a:latin typeface="Book Antiqua" panose="02040602050305030304" pitchFamily="18" charset="0"/>
                <a:sym typeface="+mn-ea"/>
              </a:rPr>
              <a:t>haruslah</a:t>
            </a:r>
            <a:r>
              <a:rPr lang="en-GB" sz="1200" dirty="0">
                <a:solidFill>
                  <a:schemeClr val="accent6">
                    <a:lumMod val="50000"/>
                  </a:schemeClr>
                </a:solidFill>
                <a:latin typeface="Book Antiqua" panose="02040602050305030304" pitchFamily="18" charset="0"/>
                <a:sym typeface="+mn-ea"/>
              </a:rPr>
              <a:t> </a:t>
            </a:r>
            <a:r>
              <a:rPr lang="en-GB" sz="1200" dirty="0" err="1">
                <a:solidFill>
                  <a:schemeClr val="accent6">
                    <a:lumMod val="50000"/>
                  </a:schemeClr>
                </a:solidFill>
                <a:latin typeface="Book Antiqua" panose="02040602050305030304" pitchFamily="18" charset="0"/>
                <a:sym typeface="+mn-ea"/>
              </a:rPr>
              <a:t>bersifat</a:t>
            </a:r>
            <a:r>
              <a:rPr lang="en-GB" sz="1200" dirty="0">
                <a:solidFill>
                  <a:schemeClr val="accent6">
                    <a:lumMod val="50000"/>
                  </a:schemeClr>
                </a:solidFill>
                <a:latin typeface="Book Antiqua" panose="02040602050305030304" pitchFamily="18" charset="0"/>
                <a:sym typeface="+mn-ea"/>
              </a:rPr>
              <a:t> </a:t>
            </a:r>
            <a:r>
              <a:rPr lang="en-GB" sz="1200" dirty="0" err="1">
                <a:solidFill>
                  <a:schemeClr val="accent6">
                    <a:lumMod val="50000"/>
                  </a:schemeClr>
                </a:solidFill>
                <a:latin typeface="Book Antiqua" panose="02040602050305030304" pitchFamily="18" charset="0"/>
                <a:sym typeface="+mn-ea"/>
              </a:rPr>
              <a:t>dhabith</a:t>
            </a:r>
            <a:r>
              <a:rPr lang="en-GB" sz="1200" dirty="0">
                <a:solidFill>
                  <a:schemeClr val="accent6">
                    <a:lumMod val="50000"/>
                  </a:schemeClr>
                </a:solidFill>
                <a:latin typeface="Book Antiqua" panose="02040602050305030304" pitchFamily="18" charset="0"/>
                <a:sym typeface="+mn-ea"/>
              </a:rPr>
              <a:t>.</a:t>
            </a:r>
            <a:endParaRPr lang="en-GB" sz="1200" dirty="0">
              <a:solidFill>
                <a:schemeClr val="accent6">
                  <a:lumMod val="50000"/>
                </a:schemeClr>
              </a:solidFill>
              <a:latin typeface="Book Antiqua" panose="02040602050305030304" pitchFamily="18" charset="0"/>
            </a:endParaRPr>
          </a:p>
          <a:p>
            <a:pPr marL="0" lvl="0" indent="0" algn="l" rtl="0">
              <a:spcBef>
                <a:spcPts val="0"/>
              </a:spcBef>
              <a:spcAft>
                <a:spcPts val="0"/>
              </a:spcAft>
              <a:buNone/>
            </a:pPr>
            <a:r>
              <a:rPr lang="en-GB" sz="1200" dirty="0">
                <a:solidFill>
                  <a:schemeClr val="accent6">
                    <a:lumMod val="50000"/>
                  </a:schemeClr>
                </a:solidFill>
                <a:latin typeface="Book Antiqua" panose="02040602050305030304" pitchFamily="18" charset="0"/>
                <a:sym typeface="+mn-ea"/>
              </a:rPr>
              <a:t>Arti </a:t>
            </a:r>
            <a:r>
              <a:rPr lang="en-GB" sz="1200" dirty="0" err="1">
                <a:solidFill>
                  <a:schemeClr val="accent6">
                    <a:lumMod val="50000"/>
                  </a:schemeClr>
                </a:solidFill>
                <a:latin typeface="Book Antiqua" panose="02040602050305030304" pitchFamily="18" charset="0"/>
                <a:sym typeface="+mn-ea"/>
              </a:rPr>
              <a:t>dhabith</a:t>
            </a:r>
            <a:r>
              <a:rPr lang="en-GB" sz="1200" dirty="0">
                <a:solidFill>
                  <a:schemeClr val="accent6">
                    <a:lumMod val="50000"/>
                  </a:schemeClr>
                </a:solidFill>
                <a:latin typeface="Book Antiqua" panose="02040602050305030304" pitchFamily="18" charset="0"/>
                <a:sym typeface="+mn-ea"/>
              </a:rPr>
              <a:t> </a:t>
            </a:r>
            <a:r>
              <a:rPr lang="en-GB" sz="1200" dirty="0" err="1">
                <a:solidFill>
                  <a:schemeClr val="accent6">
                    <a:lumMod val="50000"/>
                  </a:schemeClr>
                </a:solidFill>
                <a:latin typeface="Book Antiqua" panose="02040602050305030304" pitchFamily="18" charset="0"/>
                <a:sym typeface="+mn-ea"/>
              </a:rPr>
              <a:t>ialah</a:t>
            </a:r>
            <a:r>
              <a:rPr lang="en-GB" sz="1200" dirty="0">
                <a:solidFill>
                  <a:schemeClr val="accent6">
                    <a:lumMod val="50000"/>
                  </a:schemeClr>
                </a:solidFill>
                <a:latin typeface="Book Antiqua" panose="02040602050305030304" pitchFamily="18" charset="0"/>
                <a:sym typeface="+mn-ea"/>
              </a:rPr>
              <a:t> </a:t>
            </a:r>
            <a:r>
              <a:rPr lang="en-GB" sz="1200" dirty="0" err="1">
                <a:solidFill>
                  <a:schemeClr val="accent6">
                    <a:lumMod val="50000"/>
                  </a:schemeClr>
                </a:solidFill>
                <a:latin typeface="Book Antiqua" panose="02040602050305030304" pitchFamily="18" charset="0"/>
                <a:sym typeface="+mn-ea"/>
              </a:rPr>
              <a:t>memiliki</a:t>
            </a:r>
            <a:r>
              <a:rPr lang="en-GB" sz="1200" dirty="0">
                <a:solidFill>
                  <a:schemeClr val="accent6">
                    <a:lumMod val="50000"/>
                  </a:schemeClr>
                </a:solidFill>
                <a:latin typeface="Book Antiqua" panose="02040602050305030304" pitchFamily="18" charset="0"/>
                <a:sym typeface="+mn-ea"/>
              </a:rPr>
              <a:t> </a:t>
            </a:r>
            <a:r>
              <a:rPr lang="en-GB" sz="1200" dirty="0" err="1">
                <a:solidFill>
                  <a:schemeClr val="accent6">
                    <a:lumMod val="50000"/>
                  </a:schemeClr>
                </a:solidFill>
                <a:latin typeface="Book Antiqua" panose="02040602050305030304" pitchFamily="18" charset="0"/>
                <a:sym typeface="+mn-ea"/>
              </a:rPr>
              <a:t>ingatan</a:t>
            </a:r>
            <a:r>
              <a:rPr lang="en-GB" sz="1200" dirty="0">
                <a:solidFill>
                  <a:schemeClr val="accent6">
                    <a:lumMod val="50000"/>
                  </a:schemeClr>
                </a:solidFill>
                <a:latin typeface="Book Antiqua" panose="02040602050305030304" pitchFamily="18" charset="0"/>
                <a:sym typeface="+mn-ea"/>
              </a:rPr>
              <a:t> dan </a:t>
            </a:r>
            <a:r>
              <a:rPr lang="en-GB" sz="1200" dirty="0" err="1">
                <a:solidFill>
                  <a:schemeClr val="accent6">
                    <a:lumMod val="50000"/>
                  </a:schemeClr>
                </a:solidFill>
                <a:latin typeface="Book Antiqua" panose="02040602050305030304" pitchFamily="18" charset="0"/>
                <a:sym typeface="+mn-ea"/>
              </a:rPr>
              <a:t>hafalan</a:t>
            </a:r>
            <a:r>
              <a:rPr lang="en-GB" sz="1200" dirty="0">
                <a:solidFill>
                  <a:schemeClr val="accent6">
                    <a:lumMod val="50000"/>
                  </a:schemeClr>
                </a:solidFill>
                <a:latin typeface="Book Antiqua" panose="02040602050305030304" pitchFamily="18" charset="0"/>
                <a:sym typeface="+mn-ea"/>
              </a:rPr>
              <a:t> yang </a:t>
            </a:r>
            <a:r>
              <a:rPr lang="en-GB" sz="1200" dirty="0" err="1">
                <a:solidFill>
                  <a:schemeClr val="accent6">
                    <a:lumMod val="50000"/>
                  </a:schemeClr>
                </a:solidFill>
                <a:latin typeface="Book Antiqua" panose="02040602050305030304" pitchFamily="18" charset="0"/>
                <a:sym typeface="+mn-ea"/>
              </a:rPr>
              <a:t>sempurna</a:t>
            </a:r>
            <a:r>
              <a:rPr lang="en-GB" sz="1200" dirty="0">
                <a:solidFill>
                  <a:schemeClr val="accent6">
                    <a:lumMod val="50000"/>
                  </a:schemeClr>
                </a:solidFill>
                <a:latin typeface="Book Antiqua" panose="02040602050305030304" pitchFamily="18" charset="0"/>
                <a:sym typeface="+mn-ea"/>
              </a:rPr>
              <a:t>.</a:t>
            </a:r>
            <a:r>
              <a:rPr lang="en-US" altLang="en-GB" sz="1200" dirty="0">
                <a:solidFill>
                  <a:schemeClr val="accent6">
                    <a:lumMod val="50000"/>
                  </a:schemeClr>
                </a:solidFill>
                <a:latin typeface="Book Antiqua" panose="02040602050305030304" pitchFamily="18" charset="0"/>
                <a:sym typeface="+mn-ea"/>
              </a:rPr>
              <a:t> </a:t>
            </a:r>
            <a:r>
              <a:rPr lang="en-GB" sz="1200" dirty="0" err="1">
                <a:solidFill>
                  <a:schemeClr val="accent6">
                    <a:lumMod val="50000"/>
                  </a:schemeClr>
                </a:solidFill>
                <a:latin typeface="Book Antiqua" panose="02040602050305030304" pitchFamily="18" charset="0"/>
              </a:rPr>
              <a:t>Dia</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memahami</a:t>
            </a:r>
            <a:r>
              <a:rPr lang="en-GB" sz="1200" dirty="0">
                <a:solidFill>
                  <a:schemeClr val="accent6">
                    <a:lumMod val="50000"/>
                  </a:schemeClr>
                </a:solidFill>
                <a:latin typeface="Book Antiqua" panose="02040602050305030304" pitchFamily="18" charset="0"/>
              </a:rPr>
              <a:t> dan </a:t>
            </a:r>
            <a:r>
              <a:rPr lang="en-GB" sz="1200" dirty="0" err="1">
                <a:solidFill>
                  <a:schemeClr val="accent6">
                    <a:lumMod val="50000"/>
                  </a:schemeClr>
                </a:solidFill>
                <a:latin typeface="Book Antiqua" panose="02040602050305030304" pitchFamily="18" charset="0"/>
              </a:rPr>
              <a:t>hafal</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dengan</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baik</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apa</a:t>
            </a:r>
            <a:r>
              <a:rPr lang="en-GB" sz="1200" dirty="0">
                <a:solidFill>
                  <a:schemeClr val="accent6">
                    <a:lumMod val="50000"/>
                  </a:schemeClr>
                </a:solidFill>
                <a:latin typeface="Book Antiqua" panose="02040602050305030304" pitchFamily="18" charset="0"/>
              </a:rPr>
              <a:t> yang </a:t>
            </a:r>
            <a:r>
              <a:rPr lang="en-GB" sz="1200" dirty="0" err="1">
                <a:solidFill>
                  <a:schemeClr val="accent6">
                    <a:lumMod val="50000"/>
                  </a:schemeClr>
                </a:solidFill>
                <a:latin typeface="Book Antiqua" panose="02040602050305030304" pitchFamily="18" charset="0"/>
              </a:rPr>
              <a:t>diriwayakannya</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itu</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serta</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mampu</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menyampaikan</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hafalan</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itu</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kapan</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saja</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dikehendaki</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Gabungan</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dari</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sifat</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adil</a:t>
            </a:r>
            <a:r>
              <a:rPr lang="en-GB" sz="1200" dirty="0">
                <a:solidFill>
                  <a:schemeClr val="accent6">
                    <a:lumMod val="50000"/>
                  </a:schemeClr>
                </a:solidFill>
                <a:latin typeface="Book Antiqua" panose="02040602050305030304" pitchFamily="18" charset="0"/>
              </a:rPr>
              <a:t> dan </a:t>
            </a:r>
            <a:r>
              <a:rPr lang="en-GB" sz="1200" dirty="0" err="1">
                <a:solidFill>
                  <a:schemeClr val="accent6">
                    <a:lumMod val="50000"/>
                  </a:schemeClr>
                </a:solidFill>
                <a:latin typeface="Book Antiqua" panose="02040602050305030304" pitchFamily="18" charset="0"/>
              </a:rPr>
              <a:t>dhabith</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biasa</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disebut</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dengan</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istilah</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tsiqah</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atau</a:t>
            </a:r>
            <a:r>
              <a:rPr lang="en-GB" sz="1200" dirty="0">
                <a:solidFill>
                  <a:schemeClr val="accent6">
                    <a:lumMod val="50000"/>
                  </a:schemeClr>
                </a:solidFill>
                <a:latin typeface="Book Antiqua" panose="02040602050305030304" pitchFamily="18" charset="0"/>
              </a:rPr>
              <a:t> </a:t>
            </a:r>
            <a:r>
              <a:rPr lang="en-GB" sz="1200" dirty="0" err="1">
                <a:solidFill>
                  <a:schemeClr val="accent6">
                    <a:lumMod val="50000"/>
                  </a:schemeClr>
                </a:solidFill>
                <a:latin typeface="Book Antiqua" panose="02040602050305030304" pitchFamily="18" charset="0"/>
              </a:rPr>
              <a:t>tsabat</a:t>
            </a:r>
            <a:r>
              <a:rPr lang="en-GB" sz="1200" dirty="0">
                <a:solidFill>
                  <a:schemeClr val="accent6">
                    <a:lumMod val="50000"/>
                  </a:schemeClr>
                </a:solidFill>
                <a:latin typeface="Book Antiqua" panose="02040602050305030304" pitchFamily="18" charset="0"/>
              </a:rPr>
              <a:t>.</a:t>
            </a:r>
          </a:p>
          <a:p>
            <a:pPr marL="0" lvl="0" indent="0" algn="l" rtl="0">
              <a:spcBef>
                <a:spcPts val="0"/>
              </a:spcBef>
              <a:spcAft>
                <a:spcPts val="0"/>
              </a:spcAft>
              <a:buNone/>
            </a:pPr>
            <a:endParaRPr lang="en-GB" sz="1200" dirty="0">
              <a:solidFill>
                <a:schemeClr val="accent6">
                  <a:lumMod val="50000"/>
                </a:schemeClr>
              </a:solidFill>
              <a:latin typeface="Book Antiqua" panose="02040602050305030304" pitchFamily="18" charset="0"/>
            </a:endParaRPr>
          </a:p>
          <a:p>
            <a:pPr marL="0" lvl="0" indent="0" algn="l" rtl="0">
              <a:spcBef>
                <a:spcPts val="0"/>
              </a:spcBef>
              <a:spcAft>
                <a:spcPts val="0"/>
              </a:spcAft>
              <a:buNone/>
            </a:pPr>
            <a:r>
              <a:rPr lang="en-US" altLang="en-GB" sz="1200" dirty="0">
                <a:solidFill>
                  <a:schemeClr val="accent6">
                    <a:lumMod val="50000"/>
                  </a:schemeClr>
                </a:solidFill>
                <a:latin typeface="Book Antiqua" panose="02040602050305030304" pitchFamily="18" charset="0"/>
              </a:rPr>
              <a:t>4. Sanad dan </a:t>
            </a:r>
            <a:r>
              <a:rPr lang="en-US" altLang="en-GB" sz="1200" dirty="0" err="1">
                <a:solidFill>
                  <a:schemeClr val="accent6">
                    <a:lumMod val="50000"/>
                  </a:schemeClr>
                </a:solidFill>
                <a:latin typeface="Book Antiqua" panose="02040602050305030304" pitchFamily="18" charset="0"/>
              </a:rPr>
              <a:t>matan</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hadis</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terhindar</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dari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syadz</a:t>
            </a:r>
            <a:r>
              <a:rPr lang="en-US" altLang="en-GB" sz="1200" dirty="0">
                <a:solidFill>
                  <a:schemeClr val="accent6">
                    <a:lumMod val="50000"/>
                  </a:schemeClr>
                </a:solidFill>
                <a:latin typeface="Book Antiqua" panose="02040602050305030304" pitchFamily="18" charset="0"/>
              </a:rPr>
              <a:t>.</a:t>
            </a:r>
          </a:p>
          <a:p>
            <a:pPr marL="0" lvl="0" indent="0" algn="l" rtl="0">
              <a:spcBef>
                <a:spcPts val="0"/>
              </a:spcBef>
              <a:spcAft>
                <a:spcPts val="0"/>
              </a:spcAft>
              <a:buNone/>
            </a:pPr>
            <a:r>
              <a:rPr lang="en-US" altLang="en-GB" sz="1200" dirty="0" err="1">
                <a:solidFill>
                  <a:schemeClr val="accent6">
                    <a:lumMod val="50000"/>
                  </a:schemeClr>
                </a:solidFill>
                <a:latin typeface="Book Antiqua" panose="02040602050305030304" pitchFamily="18" charset="0"/>
              </a:rPr>
              <a:t>Artinya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perawi</a:t>
            </a:r>
            <a:r>
              <a:rPr lang="en-US" altLang="en-GB" sz="1200" dirty="0">
                <a:solidFill>
                  <a:schemeClr val="accent6">
                    <a:lumMod val="50000"/>
                  </a:schemeClr>
                </a:solidFill>
                <a:latin typeface="Book Antiqua" panose="02040602050305030304" pitchFamily="18" charset="0"/>
              </a:rPr>
              <a:t> yang </a:t>
            </a:r>
            <a:r>
              <a:rPr lang="en-US" altLang="en-GB" sz="1200" dirty="0" err="1">
                <a:solidFill>
                  <a:schemeClr val="accent6">
                    <a:lumMod val="50000"/>
                  </a:schemeClr>
                </a:solidFill>
                <a:latin typeface="Book Antiqua" panose="02040602050305030304" pitchFamily="18" charset="0"/>
              </a:rPr>
              <a:t>tsiqah</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tersebut</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tidak</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menyalahi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perawi</a:t>
            </a:r>
            <a:r>
              <a:rPr lang="en-US" altLang="en-GB" sz="1200" dirty="0">
                <a:solidFill>
                  <a:schemeClr val="accent6">
                    <a:lumMod val="50000"/>
                  </a:schemeClr>
                </a:solidFill>
                <a:latin typeface="Book Antiqua" panose="02040602050305030304" pitchFamily="18" charset="0"/>
              </a:rPr>
              <a:t> yang </a:t>
            </a:r>
            <a:r>
              <a:rPr lang="en-US" altLang="en-GB" sz="1200" dirty="0" err="1">
                <a:solidFill>
                  <a:schemeClr val="accent6">
                    <a:lumMod val="50000"/>
                  </a:schemeClr>
                </a:solidFill>
                <a:latin typeface="Book Antiqua" panose="02040602050305030304" pitchFamily="18" charset="0"/>
              </a:rPr>
              <a:t>lebih</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unggul</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darinya</a:t>
            </a:r>
            <a:r>
              <a:rPr lang="en-US" altLang="en-GB" sz="1200" dirty="0">
                <a:solidFill>
                  <a:schemeClr val="accent6">
                    <a:lumMod val="50000"/>
                  </a:schemeClr>
                </a:solidFill>
                <a:latin typeface="Book Antiqua" panose="02040602050305030304" pitchFamily="18" charset="0"/>
              </a:rPr>
              <a:t>. Matan </a:t>
            </a:r>
            <a:r>
              <a:rPr lang="en-US" altLang="en-GB" sz="1200" dirty="0" err="1">
                <a:solidFill>
                  <a:schemeClr val="accent6">
                    <a:lumMod val="50000"/>
                  </a:schemeClr>
                </a:solidFill>
                <a:latin typeface="Book Antiqua" panose="02040602050305030304" pitchFamily="18" charset="0"/>
              </a:rPr>
              <a:t>hadis</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dinyatakan</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mengandung</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syadz</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jika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periwayat</a:t>
            </a:r>
            <a:r>
              <a:rPr lang="en-US" altLang="en-GB" sz="1200" dirty="0">
                <a:solidFill>
                  <a:schemeClr val="accent6">
                    <a:lumMod val="50000"/>
                  </a:schemeClr>
                </a:solidFill>
                <a:latin typeface="Book Antiqua" panose="02040602050305030304" pitchFamily="18" charset="0"/>
              </a:rPr>
              <a:t> yang </a:t>
            </a:r>
            <a:r>
              <a:rPr lang="en-US" altLang="en-GB" sz="1200" dirty="0" err="1">
                <a:solidFill>
                  <a:schemeClr val="accent6">
                    <a:lumMod val="50000"/>
                  </a:schemeClr>
                </a:solidFill>
                <a:latin typeface="Book Antiqua" panose="02040602050305030304" pitchFamily="18" charset="0"/>
              </a:rPr>
              <a:t>meriwayatkan</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hadis</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tersebut</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sebenarnya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terpecaya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tetapi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ia</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menyalahi</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periwayat</a:t>
            </a:r>
            <a:r>
              <a:rPr lang="en-US" altLang="en-GB" sz="1200" dirty="0">
                <a:solidFill>
                  <a:schemeClr val="accent6">
                    <a:lumMod val="50000"/>
                  </a:schemeClr>
                </a:solidFill>
                <a:latin typeface="Book Antiqua" panose="02040602050305030304" pitchFamily="18" charset="0"/>
              </a:rPr>
              <a:t> lain yang </a:t>
            </a:r>
            <a:r>
              <a:rPr lang="en-US" altLang="en-GB" sz="1200" dirty="0" err="1">
                <a:solidFill>
                  <a:schemeClr val="accent6">
                    <a:lumMod val="50000"/>
                  </a:schemeClr>
                </a:solidFill>
                <a:latin typeface="Book Antiqua" panose="02040602050305030304" pitchFamily="18" charset="0"/>
              </a:rPr>
              <a:t>lebih</a:t>
            </a:r>
            <a:r>
              <a:rPr lang="en-US" altLang="en-GB" sz="1200" dirty="0">
                <a:solidFill>
                  <a:schemeClr val="accent6">
                    <a:lumMod val="50000"/>
                  </a:schemeClr>
                </a:solidFill>
                <a:latin typeface="Book Antiqua" panose="02040602050305030304" pitchFamily="18" charset="0"/>
              </a:rPr>
              <a:t> </a:t>
            </a:r>
            <a:r>
              <a:rPr lang="en-US" altLang="en-GB" sz="1200" dirty="0" err="1">
                <a:solidFill>
                  <a:schemeClr val="accent6">
                    <a:lumMod val="50000"/>
                  </a:schemeClr>
                </a:solidFill>
                <a:latin typeface="Book Antiqua" panose="02040602050305030304" pitchFamily="18" charset="0"/>
              </a:rPr>
              <a:t>tinggi</a:t>
            </a:r>
            <a:r>
              <a:rPr lang="en-US" altLang="en-GB" sz="1200" dirty="0">
                <a:solidFill>
                  <a:schemeClr val="accent6">
                    <a:lumMod val="50000"/>
                  </a:schemeClr>
                </a:solidFill>
                <a:latin typeface="Book Antiqua" panose="02040602050305030304" pitchFamily="18" charset="0"/>
              </a:rPr>
              <a:t>.</a:t>
            </a:r>
          </a:p>
          <a:p>
            <a:pPr marL="0" lvl="0" indent="0" algn="l" rtl="0">
              <a:spcBef>
                <a:spcPts val="0"/>
              </a:spcBef>
              <a:spcAft>
                <a:spcPts val="0"/>
              </a:spcAft>
              <a:buNone/>
            </a:pPr>
            <a:endParaRPr lang="en-US" altLang="en-GB"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28"/>
        <p:cNvGrpSpPr/>
        <p:nvPr/>
      </p:nvGrpSpPr>
      <p:grpSpPr>
        <a:xfrm>
          <a:off x="0" y="0"/>
          <a:ext cx="0" cy="0"/>
          <a:chOff x="0" y="0"/>
          <a:chExt cx="0" cy="0"/>
        </a:xfrm>
      </p:grpSpPr>
      <p:grpSp>
        <p:nvGrpSpPr>
          <p:cNvPr id="431" name="Google Shape;431;p44"/>
          <p:cNvGrpSpPr/>
          <p:nvPr/>
        </p:nvGrpSpPr>
        <p:grpSpPr>
          <a:xfrm rot="5400000">
            <a:off x="5027403" y="1282991"/>
            <a:ext cx="3600065" cy="2577461"/>
            <a:chOff x="2556950" y="2043625"/>
            <a:chExt cx="2458725" cy="1760200"/>
          </a:xfrm>
        </p:grpSpPr>
        <p:sp>
          <p:nvSpPr>
            <p:cNvPr id="432" name="Google Shape;432;p44"/>
            <p:cNvSpPr/>
            <p:nvPr/>
          </p:nvSpPr>
          <p:spPr>
            <a:xfrm>
              <a:off x="2556950" y="2043625"/>
              <a:ext cx="2458725" cy="1760200"/>
            </a:xfrm>
            <a:custGeom>
              <a:avLst/>
              <a:gdLst/>
              <a:ahLst/>
              <a:cxnLst/>
              <a:rect l="l" t="t" r="r" b="b"/>
              <a:pathLst>
                <a:path w="98349" h="70408" extrusionOk="0">
                  <a:moveTo>
                    <a:pt x="90818" y="1816"/>
                  </a:moveTo>
                  <a:cubicBezTo>
                    <a:pt x="92383" y="1969"/>
                    <a:pt x="93897" y="2373"/>
                    <a:pt x="95019" y="3508"/>
                  </a:cubicBezTo>
                  <a:cubicBezTo>
                    <a:pt x="96028" y="4532"/>
                    <a:pt x="96504" y="5893"/>
                    <a:pt x="96734" y="7309"/>
                  </a:cubicBezTo>
                  <a:cubicBezTo>
                    <a:pt x="96493" y="6832"/>
                    <a:pt x="96285" y="6466"/>
                    <a:pt x="96173" y="6300"/>
                  </a:cubicBezTo>
                  <a:cubicBezTo>
                    <a:pt x="94887" y="4384"/>
                    <a:pt x="92996" y="2705"/>
                    <a:pt x="90818" y="1816"/>
                  </a:cubicBezTo>
                  <a:close/>
                  <a:moveTo>
                    <a:pt x="11961" y="1646"/>
                  </a:moveTo>
                  <a:cubicBezTo>
                    <a:pt x="12129" y="1646"/>
                    <a:pt x="12296" y="1647"/>
                    <a:pt x="12463" y="1647"/>
                  </a:cubicBezTo>
                  <a:cubicBezTo>
                    <a:pt x="15236" y="1651"/>
                    <a:pt x="18010" y="1674"/>
                    <a:pt x="20784" y="1688"/>
                  </a:cubicBezTo>
                  <a:lnTo>
                    <a:pt x="53375" y="1849"/>
                  </a:lnTo>
                  <a:cubicBezTo>
                    <a:pt x="58769" y="1875"/>
                    <a:pt x="64162" y="1907"/>
                    <a:pt x="69553" y="1907"/>
                  </a:cubicBezTo>
                  <a:cubicBezTo>
                    <a:pt x="75895" y="1907"/>
                    <a:pt x="82236" y="1863"/>
                    <a:pt x="88576" y="1717"/>
                  </a:cubicBezTo>
                  <a:cubicBezTo>
                    <a:pt x="89068" y="1724"/>
                    <a:pt x="89571" y="1733"/>
                    <a:pt x="90074" y="1761"/>
                  </a:cubicBezTo>
                  <a:cubicBezTo>
                    <a:pt x="91936" y="2502"/>
                    <a:pt x="93588" y="3529"/>
                    <a:pt x="94965" y="5102"/>
                  </a:cubicBezTo>
                  <a:cubicBezTo>
                    <a:pt x="95712" y="5955"/>
                    <a:pt x="96335" y="6907"/>
                    <a:pt x="96820" y="7930"/>
                  </a:cubicBezTo>
                  <a:cubicBezTo>
                    <a:pt x="96911" y="8720"/>
                    <a:pt x="96939" y="9512"/>
                    <a:pt x="96950" y="10260"/>
                  </a:cubicBezTo>
                  <a:cubicBezTo>
                    <a:pt x="97038" y="15743"/>
                    <a:pt x="96885" y="21239"/>
                    <a:pt x="96853" y="26722"/>
                  </a:cubicBezTo>
                  <a:lnTo>
                    <a:pt x="96655" y="59972"/>
                  </a:lnTo>
                  <a:cubicBezTo>
                    <a:pt x="96639" y="60013"/>
                    <a:pt x="96626" y="60056"/>
                    <a:pt x="96620" y="60101"/>
                  </a:cubicBezTo>
                  <a:cubicBezTo>
                    <a:pt x="96277" y="62648"/>
                    <a:pt x="96354" y="65704"/>
                    <a:pt x="93954" y="67311"/>
                  </a:cubicBezTo>
                  <a:cubicBezTo>
                    <a:pt x="92234" y="68462"/>
                    <a:pt x="90018" y="68563"/>
                    <a:pt x="87924" y="68563"/>
                  </a:cubicBezTo>
                  <a:cubicBezTo>
                    <a:pt x="87478" y="68563"/>
                    <a:pt x="87038" y="68558"/>
                    <a:pt x="86609" y="68558"/>
                  </a:cubicBezTo>
                  <a:cubicBezTo>
                    <a:pt x="86449" y="68558"/>
                    <a:pt x="86290" y="68559"/>
                    <a:pt x="86134" y="68561"/>
                  </a:cubicBezTo>
                  <a:cubicBezTo>
                    <a:pt x="79796" y="68630"/>
                    <a:pt x="73460" y="68702"/>
                    <a:pt x="67122" y="68777"/>
                  </a:cubicBezTo>
                  <a:cubicBezTo>
                    <a:pt x="54449" y="68943"/>
                    <a:pt x="41775" y="69086"/>
                    <a:pt x="29100" y="69207"/>
                  </a:cubicBezTo>
                  <a:cubicBezTo>
                    <a:pt x="25099" y="69250"/>
                    <a:pt x="21017" y="69468"/>
                    <a:pt x="16955" y="69468"/>
                  </a:cubicBezTo>
                  <a:cubicBezTo>
                    <a:pt x="15090" y="69468"/>
                    <a:pt x="13229" y="69422"/>
                    <a:pt x="11382" y="69292"/>
                  </a:cubicBezTo>
                  <a:cubicBezTo>
                    <a:pt x="11338" y="69271"/>
                    <a:pt x="11291" y="69256"/>
                    <a:pt x="11243" y="69249"/>
                  </a:cubicBezTo>
                  <a:cubicBezTo>
                    <a:pt x="9261" y="68910"/>
                    <a:pt x="7147" y="68692"/>
                    <a:pt x="5324" y="67786"/>
                  </a:cubicBezTo>
                  <a:cubicBezTo>
                    <a:pt x="2945" y="66603"/>
                    <a:pt x="1957" y="64442"/>
                    <a:pt x="1766" y="61862"/>
                  </a:cubicBezTo>
                  <a:cubicBezTo>
                    <a:pt x="1395" y="56826"/>
                    <a:pt x="1728" y="51663"/>
                    <a:pt x="1735" y="46613"/>
                  </a:cubicBezTo>
                  <a:cubicBezTo>
                    <a:pt x="1749" y="35854"/>
                    <a:pt x="1764" y="25094"/>
                    <a:pt x="1779" y="14335"/>
                  </a:cubicBezTo>
                  <a:cubicBezTo>
                    <a:pt x="1787" y="10034"/>
                    <a:pt x="1586" y="4144"/>
                    <a:pt x="6469" y="2332"/>
                  </a:cubicBezTo>
                  <a:cubicBezTo>
                    <a:pt x="8213" y="1685"/>
                    <a:pt x="10115" y="1646"/>
                    <a:pt x="11961" y="1646"/>
                  </a:cubicBezTo>
                  <a:close/>
                  <a:moveTo>
                    <a:pt x="13285" y="114"/>
                  </a:moveTo>
                  <a:cubicBezTo>
                    <a:pt x="12308" y="114"/>
                    <a:pt x="11333" y="128"/>
                    <a:pt x="10360" y="170"/>
                  </a:cubicBezTo>
                  <a:cubicBezTo>
                    <a:pt x="8433" y="256"/>
                    <a:pt x="6448" y="529"/>
                    <a:pt x="4740" y="1483"/>
                  </a:cubicBezTo>
                  <a:cubicBezTo>
                    <a:pt x="1083" y="3528"/>
                    <a:pt x="415" y="7888"/>
                    <a:pt x="333" y="11705"/>
                  </a:cubicBezTo>
                  <a:cubicBezTo>
                    <a:pt x="85" y="23331"/>
                    <a:pt x="297" y="34985"/>
                    <a:pt x="284" y="46615"/>
                  </a:cubicBezTo>
                  <a:cubicBezTo>
                    <a:pt x="280" y="49934"/>
                    <a:pt x="276" y="53253"/>
                    <a:pt x="271" y="56572"/>
                  </a:cubicBezTo>
                  <a:cubicBezTo>
                    <a:pt x="270" y="59156"/>
                    <a:pt x="0" y="61953"/>
                    <a:pt x="735" y="64469"/>
                  </a:cubicBezTo>
                  <a:cubicBezTo>
                    <a:pt x="2020" y="68857"/>
                    <a:pt x="6707" y="70383"/>
                    <a:pt x="10866" y="70383"/>
                  </a:cubicBezTo>
                  <a:cubicBezTo>
                    <a:pt x="10941" y="70383"/>
                    <a:pt x="11016" y="70382"/>
                    <a:pt x="11090" y="70381"/>
                  </a:cubicBezTo>
                  <a:cubicBezTo>
                    <a:pt x="11215" y="70380"/>
                    <a:pt x="11335" y="70334"/>
                    <a:pt x="11429" y="70253"/>
                  </a:cubicBezTo>
                  <a:cubicBezTo>
                    <a:pt x="12710" y="70379"/>
                    <a:pt x="14003" y="70407"/>
                    <a:pt x="15298" y="70407"/>
                  </a:cubicBezTo>
                  <a:cubicBezTo>
                    <a:pt x="15751" y="70407"/>
                    <a:pt x="16204" y="70404"/>
                    <a:pt x="16657" y="70400"/>
                  </a:cubicBezTo>
                  <a:cubicBezTo>
                    <a:pt x="20114" y="70371"/>
                    <a:pt x="23570" y="70339"/>
                    <a:pt x="27027" y="70305"/>
                  </a:cubicBezTo>
                  <a:cubicBezTo>
                    <a:pt x="33940" y="70240"/>
                    <a:pt x="40853" y="70176"/>
                    <a:pt x="47766" y="70112"/>
                  </a:cubicBezTo>
                  <a:cubicBezTo>
                    <a:pt x="61461" y="69984"/>
                    <a:pt x="75204" y="70217"/>
                    <a:pt x="88893" y="69756"/>
                  </a:cubicBezTo>
                  <a:cubicBezTo>
                    <a:pt x="91383" y="69672"/>
                    <a:pt x="94095" y="69291"/>
                    <a:pt x="95825" y="67303"/>
                  </a:cubicBezTo>
                  <a:cubicBezTo>
                    <a:pt x="97229" y="65692"/>
                    <a:pt x="97707" y="63354"/>
                    <a:pt x="97702" y="61216"/>
                  </a:cubicBezTo>
                  <a:cubicBezTo>
                    <a:pt x="97844" y="61112"/>
                    <a:pt x="97944" y="60948"/>
                    <a:pt x="97945" y="60721"/>
                  </a:cubicBezTo>
                  <a:cubicBezTo>
                    <a:pt x="98025" y="47899"/>
                    <a:pt x="98104" y="35079"/>
                    <a:pt x="98183" y="22259"/>
                  </a:cubicBezTo>
                  <a:cubicBezTo>
                    <a:pt x="98203" y="19054"/>
                    <a:pt x="98221" y="15849"/>
                    <a:pt x="98238" y="12644"/>
                  </a:cubicBezTo>
                  <a:cubicBezTo>
                    <a:pt x="98247" y="10300"/>
                    <a:pt x="98349" y="7837"/>
                    <a:pt x="97619" y="5576"/>
                  </a:cubicBezTo>
                  <a:cubicBezTo>
                    <a:pt x="96494" y="2088"/>
                    <a:pt x="93720" y="828"/>
                    <a:pt x="90596" y="828"/>
                  </a:cubicBezTo>
                  <a:cubicBezTo>
                    <a:pt x="90441" y="828"/>
                    <a:pt x="90285" y="831"/>
                    <a:pt x="90129" y="837"/>
                  </a:cubicBezTo>
                  <a:lnTo>
                    <a:pt x="90128" y="837"/>
                  </a:lnTo>
                  <a:cubicBezTo>
                    <a:pt x="66351" y="1"/>
                    <a:pt x="42503" y="277"/>
                    <a:pt x="18704" y="170"/>
                  </a:cubicBezTo>
                  <a:cubicBezTo>
                    <a:pt x="16902" y="162"/>
                    <a:pt x="15092" y="114"/>
                    <a:pt x="13285" y="114"/>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44"/>
            <p:cNvSpPr/>
            <p:nvPr/>
          </p:nvSpPr>
          <p:spPr>
            <a:xfrm>
              <a:off x="4670200" y="2819475"/>
              <a:ext cx="245125" cy="219275"/>
            </a:xfrm>
            <a:custGeom>
              <a:avLst/>
              <a:gdLst/>
              <a:ahLst/>
              <a:cxnLst/>
              <a:rect l="l" t="t" r="r" b="b"/>
              <a:pathLst>
                <a:path w="9805" h="8771" extrusionOk="0">
                  <a:moveTo>
                    <a:pt x="6458" y="1744"/>
                  </a:moveTo>
                  <a:lnTo>
                    <a:pt x="6458" y="1744"/>
                  </a:lnTo>
                  <a:cubicBezTo>
                    <a:pt x="6577" y="1765"/>
                    <a:pt x="6694" y="1793"/>
                    <a:pt x="6810" y="1826"/>
                  </a:cubicBezTo>
                  <a:cubicBezTo>
                    <a:pt x="8173" y="2233"/>
                    <a:pt x="8547" y="3509"/>
                    <a:pt x="8357" y="4744"/>
                  </a:cubicBezTo>
                  <a:cubicBezTo>
                    <a:pt x="8322" y="4117"/>
                    <a:pt x="8146" y="3499"/>
                    <a:pt x="7814" y="2957"/>
                  </a:cubicBezTo>
                  <a:cubicBezTo>
                    <a:pt x="7497" y="2436"/>
                    <a:pt x="7011" y="2019"/>
                    <a:pt x="6458" y="1744"/>
                  </a:cubicBezTo>
                  <a:close/>
                  <a:moveTo>
                    <a:pt x="4989" y="2133"/>
                  </a:moveTo>
                  <a:cubicBezTo>
                    <a:pt x="6456" y="2133"/>
                    <a:pt x="7706" y="3080"/>
                    <a:pt x="7730" y="4903"/>
                  </a:cubicBezTo>
                  <a:cubicBezTo>
                    <a:pt x="7742" y="5796"/>
                    <a:pt x="7376" y="6656"/>
                    <a:pt x="6797" y="7223"/>
                  </a:cubicBezTo>
                  <a:cubicBezTo>
                    <a:pt x="6429" y="7400"/>
                    <a:pt x="6022" y="7478"/>
                    <a:pt x="5603" y="7478"/>
                  </a:cubicBezTo>
                  <a:cubicBezTo>
                    <a:pt x="4895" y="7478"/>
                    <a:pt x="4156" y="7255"/>
                    <a:pt x="3525" y="6903"/>
                  </a:cubicBezTo>
                  <a:cubicBezTo>
                    <a:pt x="3308" y="6781"/>
                    <a:pt x="3103" y="6642"/>
                    <a:pt x="2911" y="6484"/>
                  </a:cubicBezTo>
                  <a:cubicBezTo>
                    <a:pt x="2179" y="5525"/>
                    <a:pt x="1818" y="4255"/>
                    <a:pt x="2392" y="3156"/>
                  </a:cubicBezTo>
                  <a:cubicBezTo>
                    <a:pt x="2562" y="2832"/>
                    <a:pt x="2827" y="2564"/>
                    <a:pt x="3148" y="2347"/>
                  </a:cubicBezTo>
                  <a:cubicBezTo>
                    <a:pt x="3197" y="2429"/>
                    <a:pt x="3284" y="2476"/>
                    <a:pt x="3375" y="2476"/>
                  </a:cubicBezTo>
                  <a:cubicBezTo>
                    <a:pt x="3408" y="2476"/>
                    <a:pt x="3442" y="2469"/>
                    <a:pt x="3475" y="2456"/>
                  </a:cubicBezTo>
                  <a:cubicBezTo>
                    <a:pt x="3979" y="2239"/>
                    <a:pt x="4496" y="2133"/>
                    <a:pt x="4989" y="2133"/>
                  </a:cubicBezTo>
                  <a:close/>
                  <a:moveTo>
                    <a:pt x="5476" y="1"/>
                  </a:moveTo>
                  <a:cubicBezTo>
                    <a:pt x="4394" y="1"/>
                    <a:pt x="3206" y="667"/>
                    <a:pt x="2447" y="1312"/>
                  </a:cubicBezTo>
                  <a:cubicBezTo>
                    <a:pt x="910" y="2619"/>
                    <a:pt x="0" y="4604"/>
                    <a:pt x="1199" y="6446"/>
                  </a:cubicBezTo>
                  <a:cubicBezTo>
                    <a:pt x="2115" y="7852"/>
                    <a:pt x="3948" y="8770"/>
                    <a:pt x="5658" y="8770"/>
                  </a:cubicBezTo>
                  <a:cubicBezTo>
                    <a:pt x="5901" y="8770"/>
                    <a:pt x="6142" y="8752"/>
                    <a:pt x="6377" y="8713"/>
                  </a:cubicBezTo>
                  <a:cubicBezTo>
                    <a:pt x="8390" y="8384"/>
                    <a:pt x="9495" y="6421"/>
                    <a:pt x="9651" y="4517"/>
                  </a:cubicBezTo>
                  <a:cubicBezTo>
                    <a:pt x="9804" y="2648"/>
                    <a:pt x="8845" y="987"/>
                    <a:pt x="6990" y="633"/>
                  </a:cubicBezTo>
                  <a:cubicBezTo>
                    <a:pt x="6986" y="628"/>
                    <a:pt x="6987" y="622"/>
                    <a:pt x="6982" y="617"/>
                  </a:cubicBezTo>
                  <a:cubicBezTo>
                    <a:pt x="6556" y="176"/>
                    <a:pt x="6030" y="1"/>
                    <a:pt x="54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44"/>
            <p:cNvSpPr/>
            <p:nvPr/>
          </p:nvSpPr>
          <p:spPr>
            <a:xfrm>
              <a:off x="2729800" y="2201775"/>
              <a:ext cx="1934650" cy="1470275"/>
            </a:xfrm>
            <a:custGeom>
              <a:avLst/>
              <a:gdLst/>
              <a:ahLst/>
              <a:cxnLst/>
              <a:rect l="l" t="t" r="r" b="b"/>
              <a:pathLst>
                <a:path w="77386" h="58811" extrusionOk="0">
                  <a:moveTo>
                    <a:pt x="1185" y="1196"/>
                  </a:moveTo>
                  <a:cubicBezTo>
                    <a:pt x="1321" y="1206"/>
                    <a:pt x="1457" y="1209"/>
                    <a:pt x="1594" y="1217"/>
                  </a:cubicBezTo>
                  <a:cubicBezTo>
                    <a:pt x="1469" y="1589"/>
                    <a:pt x="1356" y="1964"/>
                    <a:pt x="1256" y="2343"/>
                  </a:cubicBezTo>
                  <a:cubicBezTo>
                    <a:pt x="1233" y="1960"/>
                    <a:pt x="1214" y="1577"/>
                    <a:pt x="1185" y="1196"/>
                  </a:cubicBezTo>
                  <a:close/>
                  <a:moveTo>
                    <a:pt x="1429" y="10485"/>
                  </a:moveTo>
                  <a:cubicBezTo>
                    <a:pt x="1528" y="13703"/>
                    <a:pt x="1641" y="16920"/>
                    <a:pt x="1741" y="20138"/>
                  </a:cubicBezTo>
                  <a:cubicBezTo>
                    <a:pt x="1837" y="23209"/>
                    <a:pt x="1746" y="26237"/>
                    <a:pt x="1537" y="29264"/>
                  </a:cubicBezTo>
                  <a:lnTo>
                    <a:pt x="1537" y="29263"/>
                  </a:lnTo>
                  <a:cubicBezTo>
                    <a:pt x="1502" y="24699"/>
                    <a:pt x="1466" y="20136"/>
                    <a:pt x="1431" y="15573"/>
                  </a:cubicBezTo>
                  <a:cubicBezTo>
                    <a:pt x="1418" y="13882"/>
                    <a:pt x="1426" y="12184"/>
                    <a:pt x="1429" y="10485"/>
                  </a:cubicBezTo>
                  <a:close/>
                  <a:moveTo>
                    <a:pt x="2124" y="1246"/>
                  </a:moveTo>
                  <a:cubicBezTo>
                    <a:pt x="4213" y="1360"/>
                    <a:pt x="6315" y="1397"/>
                    <a:pt x="8419" y="1397"/>
                  </a:cubicBezTo>
                  <a:cubicBezTo>
                    <a:pt x="12299" y="1397"/>
                    <a:pt x="16191" y="1272"/>
                    <a:pt x="20040" y="1270"/>
                  </a:cubicBezTo>
                  <a:cubicBezTo>
                    <a:pt x="26225" y="1266"/>
                    <a:pt x="32411" y="1262"/>
                    <a:pt x="38596" y="1259"/>
                  </a:cubicBezTo>
                  <a:cubicBezTo>
                    <a:pt x="39551" y="1258"/>
                    <a:pt x="40507" y="1258"/>
                    <a:pt x="41462" y="1258"/>
                  </a:cubicBezTo>
                  <a:cubicBezTo>
                    <a:pt x="52992" y="1258"/>
                    <a:pt x="64522" y="1289"/>
                    <a:pt x="76050" y="1431"/>
                  </a:cubicBezTo>
                  <a:cubicBezTo>
                    <a:pt x="75508" y="10645"/>
                    <a:pt x="75757" y="19965"/>
                    <a:pt x="75669" y="29192"/>
                  </a:cubicBezTo>
                  <a:lnTo>
                    <a:pt x="75407" y="56668"/>
                  </a:lnTo>
                  <a:cubicBezTo>
                    <a:pt x="63045" y="57008"/>
                    <a:pt x="50680" y="57249"/>
                    <a:pt x="38315" y="57388"/>
                  </a:cubicBezTo>
                  <a:cubicBezTo>
                    <a:pt x="32078" y="57457"/>
                    <a:pt x="25842" y="57499"/>
                    <a:pt x="19605" y="57515"/>
                  </a:cubicBezTo>
                  <a:cubicBezTo>
                    <a:pt x="16487" y="57522"/>
                    <a:pt x="13368" y="57517"/>
                    <a:pt x="10250" y="57534"/>
                  </a:cubicBezTo>
                  <a:cubicBezTo>
                    <a:pt x="10143" y="57535"/>
                    <a:pt x="10036" y="57535"/>
                    <a:pt x="9929" y="57535"/>
                  </a:cubicBezTo>
                  <a:cubicBezTo>
                    <a:pt x="8490" y="57535"/>
                    <a:pt x="7027" y="57489"/>
                    <a:pt x="5567" y="57489"/>
                  </a:cubicBezTo>
                  <a:cubicBezTo>
                    <a:pt x="4939" y="57489"/>
                    <a:pt x="4312" y="57498"/>
                    <a:pt x="3688" y="57522"/>
                  </a:cubicBezTo>
                  <a:cubicBezTo>
                    <a:pt x="3003" y="57039"/>
                    <a:pt x="2376" y="56527"/>
                    <a:pt x="1858" y="55767"/>
                  </a:cubicBezTo>
                  <a:cubicBezTo>
                    <a:pt x="1847" y="55751"/>
                    <a:pt x="1839" y="55734"/>
                    <a:pt x="1827" y="55718"/>
                  </a:cubicBezTo>
                  <a:cubicBezTo>
                    <a:pt x="1832" y="54354"/>
                    <a:pt x="1719" y="52964"/>
                    <a:pt x="1709" y="51661"/>
                  </a:cubicBezTo>
                  <a:lnTo>
                    <a:pt x="1653" y="44374"/>
                  </a:lnTo>
                  <a:cubicBezTo>
                    <a:pt x="1624" y="40693"/>
                    <a:pt x="1596" y="37014"/>
                    <a:pt x="1568" y="33333"/>
                  </a:cubicBezTo>
                  <a:cubicBezTo>
                    <a:pt x="2545" y="23669"/>
                    <a:pt x="1881" y="13855"/>
                    <a:pt x="1409" y="4156"/>
                  </a:cubicBezTo>
                  <a:cubicBezTo>
                    <a:pt x="1577" y="3170"/>
                    <a:pt x="1816" y="2197"/>
                    <a:pt x="2124" y="1246"/>
                  </a:cubicBezTo>
                  <a:close/>
                  <a:moveTo>
                    <a:pt x="1796" y="56741"/>
                  </a:moveTo>
                  <a:cubicBezTo>
                    <a:pt x="2019" y="57044"/>
                    <a:pt x="2266" y="57328"/>
                    <a:pt x="2537" y="57589"/>
                  </a:cubicBezTo>
                  <a:cubicBezTo>
                    <a:pt x="2262" y="57609"/>
                    <a:pt x="1987" y="57631"/>
                    <a:pt x="1714" y="57661"/>
                  </a:cubicBezTo>
                  <a:cubicBezTo>
                    <a:pt x="1754" y="57359"/>
                    <a:pt x="1778" y="57051"/>
                    <a:pt x="1796" y="56741"/>
                  </a:cubicBezTo>
                  <a:close/>
                  <a:moveTo>
                    <a:pt x="8719" y="0"/>
                  </a:moveTo>
                  <a:cubicBezTo>
                    <a:pt x="6094" y="0"/>
                    <a:pt x="3474" y="55"/>
                    <a:pt x="877" y="244"/>
                  </a:cubicBezTo>
                  <a:cubicBezTo>
                    <a:pt x="844" y="246"/>
                    <a:pt x="819" y="259"/>
                    <a:pt x="789" y="266"/>
                  </a:cubicBezTo>
                  <a:cubicBezTo>
                    <a:pt x="771" y="264"/>
                    <a:pt x="752" y="263"/>
                    <a:pt x="734" y="263"/>
                  </a:cubicBezTo>
                  <a:cubicBezTo>
                    <a:pt x="541" y="263"/>
                    <a:pt x="349" y="388"/>
                    <a:pt x="331" y="651"/>
                  </a:cubicBezTo>
                  <a:cubicBezTo>
                    <a:pt x="1" y="5484"/>
                    <a:pt x="225" y="10382"/>
                    <a:pt x="256" y="15225"/>
                  </a:cubicBezTo>
                  <a:cubicBezTo>
                    <a:pt x="288" y="20083"/>
                    <a:pt x="319" y="24941"/>
                    <a:pt x="350" y="29799"/>
                  </a:cubicBezTo>
                  <a:lnTo>
                    <a:pt x="440" y="44026"/>
                  </a:lnTo>
                  <a:lnTo>
                    <a:pt x="486" y="51313"/>
                  </a:lnTo>
                  <a:cubicBezTo>
                    <a:pt x="501" y="53595"/>
                    <a:pt x="196" y="56150"/>
                    <a:pt x="694" y="58379"/>
                  </a:cubicBezTo>
                  <a:cubicBezTo>
                    <a:pt x="743" y="58599"/>
                    <a:pt x="943" y="58709"/>
                    <a:pt x="1142" y="58709"/>
                  </a:cubicBezTo>
                  <a:cubicBezTo>
                    <a:pt x="1313" y="58709"/>
                    <a:pt x="1484" y="58628"/>
                    <a:pt x="1560" y="58465"/>
                  </a:cubicBezTo>
                  <a:cubicBezTo>
                    <a:pt x="2410" y="58574"/>
                    <a:pt x="3275" y="58631"/>
                    <a:pt x="4143" y="58662"/>
                  </a:cubicBezTo>
                  <a:cubicBezTo>
                    <a:pt x="4267" y="58711"/>
                    <a:pt x="4390" y="58760"/>
                    <a:pt x="4517" y="58797"/>
                  </a:cubicBezTo>
                  <a:cubicBezTo>
                    <a:pt x="4549" y="58806"/>
                    <a:pt x="4579" y="58811"/>
                    <a:pt x="4608" y="58811"/>
                  </a:cubicBezTo>
                  <a:cubicBezTo>
                    <a:pt x="4706" y="58811"/>
                    <a:pt x="4782" y="58758"/>
                    <a:pt x="4829" y="58685"/>
                  </a:cubicBezTo>
                  <a:cubicBezTo>
                    <a:pt x="5253" y="58694"/>
                    <a:pt x="5679" y="58697"/>
                    <a:pt x="6104" y="58697"/>
                  </a:cubicBezTo>
                  <a:cubicBezTo>
                    <a:pt x="7282" y="58697"/>
                    <a:pt x="8460" y="58673"/>
                    <a:pt x="9622" y="58673"/>
                  </a:cubicBezTo>
                  <a:cubicBezTo>
                    <a:pt x="9831" y="58673"/>
                    <a:pt x="10041" y="58674"/>
                    <a:pt x="10249" y="58676"/>
                  </a:cubicBezTo>
                  <a:cubicBezTo>
                    <a:pt x="12029" y="58692"/>
                    <a:pt x="13808" y="58697"/>
                    <a:pt x="15587" y="58697"/>
                  </a:cubicBezTo>
                  <a:cubicBezTo>
                    <a:pt x="16811" y="58697"/>
                    <a:pt x="18034" y="58695"/>
                    <a:pt x="19258" y="58693"/>
                  </a:cubicBezTo>
                  <a:cubicBezTo>
                    <a:pt x="25610" y="58680"/>
                    <a:pt x="31963" y="58642"/>
                    <a:pt x="38314" y="58575"/>
                  </a:cubicBezTo>
                  <a:cubicBezTo>
                    <a:pt x="50762" y="58444"/>
                    <a:pt x="63207" y="58209"/>
                    <a:pt x="75651" y="57869"/>
                  </a:cubicBezTo>
                  <a:cubicBezTo>
                    <a:pt x="75753" y="57933"/>
                    <a:pt x="75875" y="57965"/>
                    <a:pt x="75997" y="57965"/>
                  </a:cubicBezTo>
                  <a:cubicBezTo>
                    <a:pt x="76255" y="57965"/>
                    <a:pt x="76513" y="57823"/>
                    <a:pt x="76585" y="57538"/>
                  </a:cubicBezTo>
                  <a:cubicBezTo>
                    <a:pt x="76668" y="57367"/>
                    <a:pt x="76677" y="57171"/>
                    <a:pt x="76610" y="56994"/>
                  </a:cubicBezTo>
                  <a:cubicBezTo>
                    <a:pt x="76695" y="47727"/>
                    <a:pt x="76782" y="38459"/>
                    <a:pt x="76869" y="29191"/>
                  </a:cubicBezTo>
                  <a:cubicBezTo>
                    <a:pt x="76954" y="19914"/>
                    <a:pt x="77386" y="10546"/>
                    <a:pt x="77006" y="1274"/>
                  </a:cubicBezTo>
                  <a:cubicBezTo>
                    <a:pt x="77324" y="946"/>
                    <a:pt x="77187" y="235"/>
                    <a:pt x="76591" y="229"/>
                  </a:cubicBezTo>
                  <a:cubicBezTo>
                    <a:pt x="66238" y="106"/>
                    <a:pt x="55885" y="74"/>
                    <a:pt x="45533" y="74"/>
                  </a:cubicBezTo>
                  <a:cubicBezTo>
                    <a:pt x="43221" y="74"/>
                    <a:pt x="40908" y="76"/>
                    <a:pt x="38596" y="78"/>
                  </a:cubicBezTo>
                  <a:cubicBezTo>
                    <a:pt x="32411" y="84"/>
                    <a:pt x="26225" y="94"/>
                    <a:pt x="20040" y="108"/>
                  </a:cubicBezTo>
                  <a:cubicBezTo>
                    <a:pt x="19935" y="108"/>
                    <a:pt x="19830" y="108"/>
                    <a:pt x="19725" y="108"/>
                  </a:cubicBezTo>
                  <a:cubicBezTo>
                    <a:pt x="16078" y="108"/>
                    <a:pt x="12393" y="0"/>
                    <a:pt x="87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5" name="Google Shape;435;p44"/>
          <p:cNvSpPr txBox="1">
            <a:spLocks noGrp="1"/>
          </p:cNvSpPr>
          <p:nvPr>
            <p:ph type="subTitle" idx="4294967295"/>
          </p:nvPr>
        </p:nvSpPr>
        <p:spPr>
          <a:xfrm>
            <a:off x="683895" y="817880"/>
            <a:ext cx="3430905" cy="107251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1400" dirty="0">
                <a:solidFill>
                  <a:schemeClr val="accent6">
                    <a:lumMod val="50000"/>
                  </a:schemeClr>
                </a:solidFill>
                <a:latin typeface="Book Antiqua" panose="02040602050305030304" pitchFamily="18" charset="0"/>
                <a:sym typeface="+mn-ea"/>
              </a:rPr>
              <a:t>5. Sanad dan </a:t>
            </a:r>
            <a:r>
              <a:rPr lang="en-US" altLang="en-GB" sz="1400" dirty="0" err="1">
                <a:solidFill>
                  <a:schemeClr val="accent6">
                    <a:lumMod val="50000"/>
                  </a:schemeClr>
                </a:solidFill>
                <a:latin typeface="Book Antiqua" panose="02040602050305030304" pitchFamily="18" charset="0"/>
                <a:sym typeface="+mn-ea"/>
              </a:rPr>
              <a:t>matan</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hadis</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itu</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terhindar</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dari</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illat</a:t>
            </a:r>
            <a:r>
              <a:rPr lang="en-US" altLang="en-GB" sz="1400" dirty="0">
                <a:solidFill>
                  <a:schemeClr val="accent6">
                    <a:lumMod val="50000"/>
                  </a:schemeClr>
                </a:solidFill>
                <a:latin typeface="Book Antiqua" panose="02040602050305030304" pitchFamily="18" charset="0"/>
                <a:sym typeface="+mn-ea"/>
              </a:rPr>
              <a:t>.</a:t>
            </a:r>
            <a:endParaRPr lang="en-US" altLang="en-GB" sz="1400" dirty="0">
              <a:solidFill>
                <a:schemeClr val="accent6">
                  <a:lumMod val="50000"/>
                </a:schemeClr>
              </a:solidFill>
              <a:latin typeface="Book Antiqua" panose="02040602050305030304" pitchFamily="18" charset="0"/>
            </a:endParaRPr>
          </a:p>
          <a:p>
            <a:pPr marL="0" lvl="0" indent="0" algn="l" rtl="0">
              <a:spcBef>
                <a:spcPts val="0"/>
              </a:spcBef>
              <a:spcAft>
                <a:spcPts val="0"/>
              </a:spcAft>
              <a:buNone/>
            </a:pPr>
            <a:r>
              <a:rPr lang="en-US" altLang="en-GB" sz="1400" dirty="0" err="1">
                <a:solidFill>
                  <a:schemeClr val="accent6">
                    <a:lumMod val="50000"/>
                  </a:schemeClr>
                </a:solidFill>
                <a:latin typeface="Book Antiqua" panose="02040602050305030304" pitchFamily="18" charset="0"/>
                <a:sym typeface="+mn-ea"/>
              </a:rPr>
              <a:t>Illat</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adalah</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sifat</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tersembunyi</a:t>
            </a:r>
            <a:r>
              <a:rPr lang="en-US" altLang="en-GB" sz="1400" dirty="0">
                <a:solidFill>
                  <a:schemeClr val="accent6">
                    <a:lumMod val="50000"/>
                  </a:schemeClr>
                </a:solidFill>
                <a:latin typeface="Book Antiqua" panose="02040602050305030304" pitchFamily="18" charset="0"/>
                <a:sym typeface="+mn-ea"/>
              </a:rPr>
              <a:t> yang </a:t>
            </a:r>
            <a:r>
              <a:rPr lang="en-US" altLang="en-GB" sz="1400" dirty="0" err="1">
                <a:solidFill>
                  <a:schemeClr val="accent6">
                    <a:lumMod val="50000"/>
                  </a:schemeClr>
                </a:solidFill>
                <a:latin typeface="Book Antiqua" panose="02040602050305030304" pitchFamily="18" charset="0"/>
                <a:sym typeface="+mn-ea"/>
              </a:rPr>
              <a:t>mengakibatkan</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hadis</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tersebut</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cacat</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dalam</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penerimaannya</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kendati</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secara</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lahiriah</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hadis</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tersebar</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dari</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illat</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Lebih</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jelasnya</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adalah</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bahwa</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hadis</a:t>
            </a:r>
            <a:r>
              <a:rPr lang="en-US" altLang="en-GB" sz="1400" dirty="0">
                <a:solidFill>
                  <a:schemeClr val="accent6">
                    <a:lumMod val="50000"/>
                  </a:schemeClr>
                </a:solidFill>
                <a:latin typeface="Book Antiqua" panose="02040602050305030304" pitchFamily="18" charset="0"/>
                <a:sym typeface="+mn-ea"/>
              </a:rPr>
              <a:t> yang </a:t>
            </a:r>
            <a:r>
              <a:rPr lang="en-US" altLang="en-GB" sz="1400" dirty="0" err="1">
                <a:solidFill>
                  <a:schemeClr val="accent6">
                    <a:lumMod val="50000"/>
                  </a:schemeClr>
                </a:solidFill>
                <a:latin typeface="Book Antiqua" panose="02040602050305030304" pitchFamily="18" charset="0"/>
                <a:sym typeface="+mn-ea"/>
              </a:rPr>
              <a:t>bersangkutan</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terbebas</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dari</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cacat</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kesahihannya</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Yakni</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hadis</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itu</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terbebas</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dari</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sifat-sifat</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samar</a:t>
            </a:r>
            <a:r>
              <a:rPr lang="en-US" altLang="en-GB" sz="1400" dirty="0">
                <a:solidFill>
                  <a:schemeClr val="accent6">
                    <a:lumMod val="50000"/>
                  </a:schemeClr>
                </a:solidFill>
                <a:latin typeface="Book Antiqua" panose="02040602050305030304" pitchFamily="18" charset="0"/>
                <a:sym typeface="+mn-ea"/>
              </a:rPr>
              <a:t> yang </a:t>
            </a:r>
            <a:r>
              <a:rPr lang="en-US" altLang="en-GB" sz="1400" dirty="0" err="1">
                <a:solidFill>
                  <a:schemeClr val="accent6">
                    <a:lumMod val="50000"/>
                  </a:schemeClr>
                </a:solidFill>
                <a:latin typeface="Book Antiqua" panose="02040602050305030304" pitchFamily="18" charset="0"/>
                <a:sym typeface="+mn-ea"/>
              </a:rPr>
              <a:t>membuatnya</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cacat</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meskipun</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tampak</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bahwa</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hadis</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itu</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tidak</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menunjukan</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adanya</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cacat</a:t>
            </a:r>
            <a:r>
              <a:rPr lang="en-US" altLang="en-GB" sz="1400" dirty="0">
                <a:solidFill>
                  <a:schemeClr val="accent6">
                    <a:lumMod val="50000"/>
                  </a:schemeClr>
                </a:solidFill>
                <a:latin typeface="Book Antiqua" panose="02040602050305030304" pitchFamily="18" charset="0"/>
                <a:sym typeface="+mn-ea"/>
              </a:rPr>
              <a:t> </a:t>
            </a:r>
            <a:r>
              <a:rPr lang="en-US" altLang="en-GB" sz="1400" dirty="0" err="1">
                <a:solidFill>
                  <a:schemeClr val="accent6">
                    <a:lumMod val="50000"/>
                  </a:schemeClr>
                </a:solidFill>
                <a:latin typeface="Book Antiqua" panose="02040602050305030304" pitchFamily="18" charset="0"/>
                <a:sym typeface="+mn-ea"/>
              </a:rPr>
              <a:t>tersebut</a:t>
            </a:r>
            <a:endParaRPr lang="en-US" altLang="en-GB" sz="1400" dirty="0">
              <a:solidFill>
                <a:schemeClr val="accent6">
                  <a:lumMod val="50000"/>
                </a:schemeClr>
              </a:solidFill>
              <a:latin typeface="Book Antiqua" panose="02040602050305030304" pitchFamily="18" charset="0"/>
              <a:sym typeface="+mn-ea"/>
            </a:endParaRPr>
          </a:p>
        </p:txBody>
      </p:sp>
      <p:pic>
        <p:nvPicPr>
          <p:cNvPr id="436" name="Google Shape;436;p44"/>
          <p:cNvPicPr preferRelativeResize="0"/>
          <p:nvPr/>
        </p:nvPicPr>
        <p:blipFill rotWithShape="1">
          <a:blip r:embed="rId3"/>
          <a:srcRect t="16734" r="8892" b="18300"/>
          <a:stretch>
            <a:fillRect/>
          </a:stretch>
        </p:blipFill>
        <p:spPr>
          <a:xfrm rot="10800000">
            <a:off x="62175" y="3766782"/>
            <a:ext cx="2036850" cy="846042"/>
          </a:xfrm>
          <a:prstGeom prst="rect">
            <a:avLst/>
          </a:prstGeom>
          <a:noFill/>
          <a:ln>
            <a:noFill/>
          </a:ln>
        </p:spPr>
      </p:pic>
      <p:pic>
        <p:nvPicPr>
          <p:cNvPr id="100" name="Picture 99"/>
          <p:cNvPicPr/>
          <p:nvPr/>
        </p:nvPicPr>
        <p:blipFill>
          <a:blip r:embed="rId4"/>
          <a:stretch>
            <a:fillRect/>
          </a:stretch>
        </p:blipFill>
        <p:spPr>
          <a:xfrm>
            <a:off x="5774690" y="1036320"/>
            <a:ext cx="2110105" cy="2755265"/>
          </a:xfrm>
          <a:prstGeom prst="rect">
            <a:avLst/>
          </a:prstGeom>
          <a:noFill/>
          <a:ln w="9525">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2"/>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0</a:t>
            </a:r>
            <a:r>
              <a:rPr lang="en-US" altLang="en-GB"/>
              <a:t>4</a:t>
            </a:r>
          </a:p>
        </p:txBody>
      </p:sp>
      <p:pic>
        <p:nvPicPr>
          <p:cNvPr id="211" name="Google Shape;211;p32"/>
          <p:cNvPicPr preferRelativeResize="0"/>
          <p:nvPr/>
        </p:nvPicPr>
        <p:blipFill>
          <a:blip r:embed="rId3">
            <a:alphaModFix amt="86000"/>
          </a:blip>
          <a:stretch>
            <a:fillRect/>
          </a:stretch>
        </p:blipFill>
        <p:spPr>
          <a:xfrm rot="1344117">
            <a:off x="3853770" y="1372735"/>
            <a:ext cx="1496149" cy="1160650"/>
          </a:xfrm>
          <a:prstGeom prst="rect">
            <a:avLst/>
          </a:prstGeom>
          <a:noFill/>
          <a:ln>
            <a:noFill/>
          </a:ln>
        </p:spPr>
      </p:pic>
      <p:pic>
        <p:nvPicPr>
          <p:cNvPr id="212" name="Google Shape;212;p32"/>
          <p:cNvPicPr preferRelativeResize="0"/>
          <p:nvPr/>
        </p:nvPicPr>
        <p:blipFill rotWithShape="1">
          <a:blip r:embed="rId4"/>
          <a:srcRect t="16970" r="8892" b="21025"/>
          <a:stretch>
            <a:fillRect/>
          </a:stretch>
        </p:blipFill>
        <p:spPr>
          <a:xfrm rot="10800000">
            <a:off x="833700" y="1225600"/>
            <a:ext cx="2036850" cy="810276"/>
          </a:xfrm>
          <a:prstGeom prst="rect">
            <a:avLst/>
          </a:prstGeom>
          <a:noFill/>
          <a:ln>
            <a:noFill/>
          </a:ln>
        </p:spPr>
      </p:pic>
      <p:pic>
        <p:nvPicPr>
          <p:cNvPr id="213" name="Google Shape;213;p32"/>
          <p:cNvPicPr preferRelativeResize="0"/>
          <p:nvPr/>
        </p:nvPicPr>
        <p:blipFill rotWithShape="1">
          <a:blip r:embed="rId5"/>
          <a:srcRect t="16734" r="8892" b="18300"/>
          <a:stretch>
            <a:fillRect/>
          </a:stretch>
        </p:blipFill>
        <p:spPr>
          <a:xfrm rot="10800000">
            <a:off x="833700" y="1737957"/>
            <a:ext cx="2036850" cy="846042"/>
          </a:xfrm>
          <a:prstGeom prst="rect">
            <a:avLst/>
          </a:prstGeom>
          <a:noFill/>
          <a:ln>
            <a:noFill/>
          </a:ln>
        </p:spPr>
      </p:pic>
      <p:sp>
        <p:nvSpPr>
          <p:cNvPr id="214" name="Google Shape;214;p32"/>
          <p:cNvSpPr txBox="1">
            <a:spLocks noGrp="1"/>
          </p:cNvSpPr>
          <p:nvPr>
            <p:ph type="title"/>
          </p:nvPr>
        </p:nvSpPr>
        <p:spPr>
          <a:xfrm>
            <a:off x="2590800" y="2550795"/>
            <a:ext cx="4023360" cy="81597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3600"/>
              <a:t>PROSES PEMBUKUAN HADIS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4"/>
          <p:cNvSpPr txBox="1">
            <a:spLocks noGrp="1"/>
          </p:cNvSpPr>
          <p:nvPr>
            <p:ph type="title"/>
          </p:nvPr>
        </p:nvSpPr>
        <p:spPr>
          <a:xfrm>
            <a:off x="1403985" y="618490"/>
            <a:ext cx="6643370" cy="35369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6">
                    <a:lumMod val="50000"/>
                  </a:schemeClr>
                </a:solidFill>
                <a:latin typeface="Book Antiqua" panose="02040602050305030304" pitchFamily="18" charset="0"/>
              </a:rPr>
              <a:t>Usaha </a:t>
            </a:r>
            <a:r>
              <a:rPr lang="en-GB" dirty="0" err="1">
                <a:solidFill>
                  <a:schemeClr val="accent6">
                    <a:lumMod val="50000"/>
                  </a:schemeClr>
                </a:solidFill>
                <a:latin typeface="Book Antiqua" panose="02040602050305030304" pitchFamily="18" charset="0"/>
              </a:rPr>
              <a:t>penulisan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yang </a:t>
            </a:r>
            <a:r>
              <a:rPr lang="en-GB" dirty="0" err="1">
                <a:solidFill>
                  <a:schemeClr val="accent6">
                    <a:lumMod val="50000"/>
                  </a:schemeClr>
                </a:solidFill>
                <a:latin typeface="Book Antiqua" panose="02040602050305030304" pitchFamily="18" charset="0"/>
              </a:rPr>
              <a:t>dirintis</a:t>
            </a:r>
            <a:r>
              <a:rPr lang="en-GB" dirty="0">
                <a:solidFill>
                  <a:schemeClr val="accent6">
                    <a:lumMod val="50000"/>
                  </a:schemeClr>
                </a:solidFill>
                <a:latin typeface="Book Antiqua" panose="02040602050305030304" pitchFamily="18" charset="0"/>
              </a:rPr>
              <a:t> oleh Abu Bakar bin Hazm dan </a:t>
            </a:r>
            <a:r>
              <a:rPr lang="en-GB" dirty="0" err="1">
                <a:solidFill>
                  <a:schemeClr val="accent6">
                    <a:lumMod val="50000"/>
                  </a:schemeClr>
                </a:solidFill>
                <a:latin typeface="Book Antiqua" panose="02040602050305030304" pitchFamily="18" charset="0"/>
              </a:rPr>
              <a:t>Ibnu</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Syihab</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az</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Zuhri</a:t>
            </a:r>
            <a:r>
              <a:rPr lang="en-GB" dirty="0">
                <a:solidFill>
                  <a:schemeClr val="accent6">
                    <a:lumMod val="50000"/>
                  </a:schemeClr>
                </a:solidFill>
                <a:latin typeface="Book Antiqua" panose="02040602050305030304" pitchFamily="18" charset="0"/>
              </a:rPr>
              <a:t> pada </a:t>
            </a:r>
            <a:r>
              <a:rPr lang="en-GB" dirty="0" err="1">
                <a:solidFill>
                  <a:schemeClr val="accent6">
                    <a:lumMod val="50000"/>
                  </a:schemeClr>
                </a:solidFill>
                <a:latin typeface="Book Antiqua" panose="02040602050305030304" pitchFamily="18" charset="0"/>
              </a:rPr>
              <a:t>sekitar</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tahun</a:t>
            </a:r>
            <a:r>
              <a:rPr lang="en-GB" dirty="0">
                <a:solidFill>
                  <a:schemeClr val="accent6">
                    <a:lumMod val="50000"/>
                  </a:schemeClr>
                </a:solidFill>
                <a:latin typeface="Book Antiqua" panose="02040602050305030304" pitchFamily="18" charset="0"/>
              </a:rPr>
              <a:t> 100 H, </a:t>
            </a:r>
            <a:r>
              <a:rPr lang="en-GB" dirty="0" err="1">
                <a:solidFill>
                  <a:schemeClr val="accent6">
                    <a:lumMod val="50000"/>
                  </a:schemeClr>
                </a:solidFill>
                <a:latin typeface="Book Antiqua" panose="02040602050305030304" pitchFamily="18" charset="0"/>
              </a:rPr>
              <a:t>diteruskan</a:t>
            </a:r>
            <a:r>
              <a:rPr lang="en-GB" dirty="0">
                <a:solidFill>
                  <a:schemeClr val="accent6">
                    <a:lumMod val="50000"/>
                  </a:schemeClr>
                </a:solidFill>
                <a:latin typeface="Book Antiqua" panose="02040602050305030304" pitchFamily="18" charset="0"/>
              </a:rPr>
              <a:t> oleh ulama’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pada </a:t>
            </a:r>
            <a:r>
              <a:rPr lang="en-GB" dirty="0" err="1">
                <a:solidFill>
                  <a:schemeClr val="accent6">
                    <a:lumMod val="50000"/>
                  </a:schemeClr>
                </a:solidFill>
                <a:latin typeface="Book Antiqua" panose="02040602050305030304" pitchFamily="18" charset="0"/>
              </a:rPr>
              <a:t>pertengahan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abad</a:t>
            </a:r>
            <a:r>
              <a:rPr lang="en-GB" dirty="0">
                <a:solidFill>
                  <a:schemeClr val="accent6">
                    <a:lumMod val="50000"/>
                  </a:schemeClr>
                </a:solidFill>
                <a:latin typeface="Book Antiqua" panose="02040602050305030304" pitchFamily="18" charset="0"/>
              </a:rPr>
              <a:t> II H. </a:t>
            </a:r>
            <a:r>
              <a:rPr lang="en-GB" dirty="0" err="1">
                <a:solidFill>
                  <a:schemeClr val="accent6">
                    <a:lumMod val="50000"/>
                  </a:schemeClr>
                </a:solidFill>
                <a:latin typeface="Book Antiqua" panose="02040602050305030304" pitchFamily="18" charset="0"/>
              </a:rPr>
              <a:t>Perintah</a:t>
            </a:r>
            <a:r>
              <a:rPr lang="en-US" alt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kewarganegaraan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mengenai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pengumpulan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di </a:t>
            </a:r>
            <a:r>
              <a:rPr lang="en-GB" dirty="0" err="1">
                <a:solidFill>
                  <a:schemeClr val="accent6">
                    <a:lumMod val="50000"/>
                  </a:schemeClr>
                </a:solidFill>
                <a:latin typeface="Book Antiqua" panose="02040602050305030304" pitchFamily="18" charset="0"/>
              </a:rPr>
              <a:t>atas</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dari</a:t>
            </a:r>
            <a:r>
              <a:rPr lang="en-GB" dirty="0">
                <a:solidFill>
                  <a:schemeClr val="accent6">
                    <a:lumMod val="50000"/>
                  </a:schemeClr>
                </a:solidFill>
                <a:latin typeface="Book Antiqua" panose="02040602050305030304" pitchFamily="18" charset="0"/>
              </a:rPr>
              <a:t> khalifah II </a:t>
            </a:r>
            <a:r>
              <a:rPr lang="en-GB" dirty="0" err="1">
                <a:solidFill>
                  <a:schemeClr val="accent6">
                    <a:lumMod val="50000"/>
                  </a:schemeClr>
                </a:solidFill>
                <a:latin typeface="Book Antiqua" panose="02040602050305030304" pitchFamily="18" charset="0"/>
              </a:rPr>
              <a:t>Abasyiah</a:t>
            </a:r>
            <a:r>
              <a:rPr lang="en-GB" dirty="0">
                <a:solidFill>
                  <a:schemeClr val="accent6">
                    <a:lumMod val="50000"/>
                  </a:schemeClr>
                </a:solidFill>
                <a:latin typeface="Book Antiqua" panose="02040602050305030304" pitchFamily="18" charset="0"/>
              </a:rPr>
              <a:t> di Baghdad, </a:t>
            </a:r>
            <a:r>
              <a:rPr lang="en-GB" dirty="0" err="1">
                <a:solidFill>
                  <a:schemeClr val="accent6">
                    <a:lumMod val="50000"/>
                  </a:schemeClr>
                </a:solidFill>
                <a:latin typeface="Book Antiqua" panose="02040602050305030304" pitchFamily="18" charset="0"/>
              </a:rPr>
              <a:t>yaitu</a:t>
            </a:r>
            <a:r>
              <a:rPr lang="en-GB" dirty="0">
                <a:solidFill>
                  <a:schemeClr val="accent6">
                    <a:lumMod val="50000"/>
                  </a:schemeClr>
                </a:solidFill>
                <a:latin typeface="Book Antiqua" panose="02040602050305030304" pitchFamily="18" charset="0"/>
              </a:rPr>
              <a:t> Abu </a:t>
            </a:r>
            <a:r>
              <a:rPr lang="en-GB" dirty="0" err="1">
                <a:solidFill>
                  <a:schemeClr val="accent6">
                    <a:lumMod val="50000"/>
                  </a:schemeClr>
                </a:solidFill>
                <a:latin typeface="Book Antiqua" panose="02040602050305030304" pitchFamily="18" charset="0"/>
              </a:rPr>
              <a:t>Ja’far</a:t>
            </a:r>
            <a:r>
              <a:rPr lang="en-GB" dirty="0">
                <a:solidFill>
                  <a:schemeClr val="accent6">
                    <a:lumMod val="50000"/>
                  </a:schemeClr>
                </a:solidFill>
                <a:latin typeface="Book Antiqua" panose="02040602050305030304" pitchFamily="18" charset="0"/>
              </a:rPr>
              <a:t> al-Mansur yang </a:t>
            </a:r>
            <a:r>
              <a:rPr lang="en-GB" dirty="0" err="1">
                <a:solidFill>
                  <a:schemeClr val="accent6">
                    <a:lumMod val="50000"/>
                  </a:schemeClr>
                </a:solidFill>
                <a:latin typeface="Book Antiqua" panose="02040602050305030304" pitchFamily="18" charset="0"/>
              </a:rPr>
              <a:t>memerintah</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selama</a:t>
            </a:r>
            <a:r>
              <a:rPr lang="en-GB" dirty="0">
                <a:solidFill>
                  <a:schemeClr val="accent6">
                    <a:lumMod val="50000"/>
                  </a:schemeClr>
                </a:solidFill>
                <a:latin typeface="Book Antiqua" panose="02040602050305030304" pitchFamily="18" charset="0"/>
              </a:rPr>
              <a:t> 22 </a:t>
            </a:r>
            <a:r>
              <a:rPr lang="en-GB" dirty="0" err="1">
                <a:solidFill>
                  <a:schemeClr val="accent6">
                    <a:lumMod val="50000"/>
                  </a:schemeClr>
                </a:solidFill>
                <a:latin typeface="Book Antiqua" panose="02040602050305030304" pitchFamily="18" charset="0"/>
              </a:rPr>
              <a:t>tahun</a:t>
            </a:r>
            <a:r>
              <a:rPr lang="en-GB" dirty="0">
                <a:solidFill>
                  <a:schemeClr val="accent6">
                    <a:lumMod val="50000"/>
                  </a:schemeClr>
                </a:solidFill>
                <a:latin typeface="Book Antiqua" panose="02040602050305030304" pitchFamily="18" charset="0"/>
              </a:rPr>
              <a:t> (136 – 158 H ). </a:t>
            </a:r>
            <a:r>
              <a:rPr lang="en-GB" dirty="0" err="1">
                <a:solidFill>
                  <a:schemeClr val="accent6">
                    <a:lumMod val="50000"/>
                  </a:schemeClr>
                </a:solidFill>
                <a:latin typeface="Book Antiqua" panose="02040602050305030304" pitchFamily="18" charset="0"/>
              </a:rPr>
              <a:t>Perintah</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ini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ditujukan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kepada</a:t>
            </a:r>
            <a:r>
              <a:rPr lang="en-GB" dirty="0">
                <a:solidFill>
                  <a:schemeClr val="accent6">
                    <a:lumMod val="50000"/>
                  </a:schemeClr>
                </a:solidFill>
                <a:latin typeface="Book Antiqua" panose="02040602050305030304" pitchFamily="18" charset="0"/>
              </a:rPr>
              <a:t> Malik bin Anas </a:t>
            </a:r>
            <a:r>
              <a:rPr lang="en-GB" dirty="0" err="1">
                <a:solidFill>
                  <a:schemeClr val="accent6">
                    <a:lumMod val="50000"/>
                  </a:schemeClr>
                </a:solidFill>
                <a:latin typeface="Book Antiqua" panose="02040602050305030304" pitchFamily="18" charset="0"/>
              </a:rPr>
              <a:t>sewaktu</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berkunjung</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ke</a:t>
            </a:r>
            <a:r>
              <a:rPr lang="en-GB" dirty="0">
                <a:solidFill>
                  <a:schemeClr val="accent6">
                    <a:lumMod val="50000"/>
                  </a:schemeClr>
                </a:solidFill>
                <a:latin typeface="Book Antiqua" panose="02040602050305030304" pitchFamily="18" charset="0"/>
              </a:rPr>
              <a:t> Madinah </a:t>
            </a:r>
            <a:r>
              <a:rPr lang="en-GB" dirty="0" err="1">
                <a:solidFill>
                  <a:schemeClr val="accent6">
                    <a:lumMod val="50000"/>
                  </a:schemeClr>
                </a:solidFill>
                <a:latin typeface="Book Antiqua" panose="02040602050305030304" pitchFamily="18" charset="0"/>
              </a:rPr>
              <a:t>dalam</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rangka</a:t>
            </a:r>
            <a:r>
              <a:rPr lang="en-GB" dirty="0">
                <a:solidFill>
                  <a:schemeClr val="accent6">
                    <a:lumMod val="50000"/>
                  </a:schemeClr>
                </a:solidFill>
                <a:latin typeface="Book Antiqua" panose="02040602050305030304" pitchFamily="18" charset="0"/>
              </a:rPr>
              <a:t> ibadah haji</a:t>
            </a:r>
            <a:r>
              <a:rPr lang="en-US" altLang="en-GB" dirty="0">
                <a:solidFill>
                  <a:schemeClr val="accent6">
                    <a:lumMod val="50000"/>
                  </a:schemeClr>
                </a:solidFill>
                <a:latin typeface="Book Antiqua" panose="02040602050305030304" pitchFamily="18" charset="0"/>
              </a:rPr>
              <a:t>.</a:t>
            </a:r>
            <a:br>
              <a:rPr lang="en-US" altLang="en-GB" dirty="0">
                <a:solidFill>
                  <a:schemeClr val="accent6">
                    <a:lumMod val="50000"/>
                  </a:schemeClr>
                </a:solidFill>
                <a:latin typeface="Book Antiqua" panose="02040602050305030304" pitchFamily="18" charset="0"/>
              </a:rPr>
            </a:br>
            <a:br>
              <a:rPr lang="en-GB" dirty="0">
                <a:solidFill>
                  <a:schemeClr val="accent6">
                    <a:lumMod val="50000"/>
                  </a:schemeClr>
                </a:solidFill>
                <a:latin typeface="Book Antiqua" panose="02040602050305030304" pitchFamily="18" charset="0"/>
              </a:rPr>
            </a:br>
            <a:r>
              <a:rPr lang="en-GB" dirty="0">
                <a:solidFill>
                  <a:schemeClr val="accent6">
                    <a:lumMod val="50000"/>
                  </a:schemeClr>
                </a:solidFill>
                <a:latin typeface="Book Antiqua" panose="02040602050305030304" pitchFamily="18" charset="0"/>
              </a:rPr>
              <a:t>Banyak ulama’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yang </a:t>
            </a:r>
            <a:r>
              <a:rPr lang="en-GB" dirty="0" err="1">
                <a:solidFill>
                  <a:schemeClr val="accent6">
                    <a:lumMod val="50000"/>
                  </a:schemeClr>
                </a:solidFill>
                <a:latin typeface="Book Antiqua" panose="02040602050305030304" pitchFamily="18" charset="0"/>
              </a:rPr>
              <a:t>menghimpun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bersamaan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dengan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kegiatan</a:t>
            </a:r>
            <a:r>
              <a:rPr lang="en-GB" dirty="0">
                <a:solidFill>
                  <a:schemeClr val="accent6">
                    <a:lumMod val="50000"/>
                  </a:schemeClr>
                </a:solidFill>
                <a:latin typeface="Book Antiqua" panose="02040602050305030304" pitchFamily="18" charset="0"/>
              </a:rPr>
              <a:t>  ulama’ </a:t>
            </a:r>
            <a:r>
              <a:rPr lang="en-GB" dirty="0" err="1">
                <a:solidFill>
                  <a:schemeClr val="accent6">
                    <a:lumMod val="50000"/>
                  </a:schemeClr>
                </a:solidFill>
                <a:latin typeface="Book Antiqua" panose="02040602050305030304" pitchFamily="18" charset="0"/>
              </a:rPr>
              <a:t>dalam</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bidang</a:t>
            </a:r>
            <a:r>
              <a:rPr lang="en-GB" dirty="0">
                <a:solidFill>
                  <a:schemeClr val="accent6">
                    <a:lumMod val="50000"/>
                  </a:schemeClr>
                </a:solidFill>
                <a:latin typeface="Book Antiqua" panose="02040602050305030304" pitchFamily="18" charset="0"/>
              </a:rPr>
              <a:t> lain </a:t>
            </a:r>
            <a:r>
              <a:rPr lang="en-GB" dirty="0" err="1">
                <a:solidFill>
                  <a:schemeClr val="accent6">
                    <a:lumMod val="50000"/>
                  </a:schemeClr>
                </a:solidFill>
                <a:latin typeface="Book Antiqua" panose="02040602050305030304" pitchFamily="18" charset="0"/>
              </a:rPr>
              <a:t>untuk</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menghimpun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ilmu-ilmu</a:t>
            </a:r>
            <a:r>
              <a:rPr lang="en-GB" dirty="0">
                <a:solidFill>
                  <a:schemeClr val="accent6">
                    <a:lumMod val="50000"/>
                  </a:schemeClr>
                </a:solidFill>
                <a:latin typeface="Book Antiqua" panose="02040602050305030304" pitchFamily="18" charset="0"/>
              </a:rPr>
              <a:t> agama </a:t>
            </a:r>
            <a:r>
              <a:rPr lang="en-GB" dirty="0" err="1">
                <a:solidFill>
                  <a:schemeClr val="accent6">
                    <a:lumMod val="50000"/>
                  </a:schemeClr>
                </a:solidFill>
                <a:latin typeface="Book Antiqua" panose="02040602050305030304" pitchFamily="18" charset="0"/>
              </a:rPr>
              <a:t>seperti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fiqih</a:t>
            </a:r>
            <a:r>
              <a:rPr lang="en-GB" dirty="0">
                <a:solidFill>
                  <a:schemeClr val="accent6">
                    <a:lumMod val="50000"/>
                  </a:schemeClr>
                </a:solidFill>
                <a:latin typeface="Book Antiqua" panose="02040602050305030304" pitchFamily="18" charset="0"/>
              </a:rPr>
              <a:t>, kalam dan </a:t>
            </a:r>
            <a:r>
              <a:rPr lang="en-GB" dirty="0" err="1">
                <a:solidFill>
                  <a:schemeClr val="accent6">
                    <a:lumMod val="50000"/>
                  </a:schemeClr>
                </a:solidFill>
                <a:latin typeface="Book Antiqua" panose="02040602050305030304" pitchFamily="18" charset="0"/>
              </a:rPr>
              <a:t>sebagainya</a:t>
            </a:r>
            <a:r>
              <a:rPr lang="en-GB" dirty="0">
                <a:solidFill>
                  <a:schemeClr val="accent6">
                    <a:lumMod val="50000"/>
                  </a:schemeClr>
                </a:solidFill>
                <a:latin typeface="Book Antiqua" panose="02040602050305030304" pitchFamily="18" charset="0"/>
              </a:rPr>
              <a:t>. Karena </a:t>
            </a:r>
            <a:r>
              <a:rPr lang="en-GB" dirty="0" err="1">
                <a:solidFill>
                  <a:schemeClr val="accent6">
                    <a:lumMod val="50000"/>
                  </a:schemeClr>
                </a:solidFill>
                <a:latin typeface="Book Antiqua" panose="02040602050305030304" pitchFamily="18" charset="0"/>
              </a:rPr>
              <a:t>itu</a:t>
            </a:r>
            <a:r>
              <a:rPr lang="en-GB" dirty="0">
                <a:solidFill>
                  <a:schemeClr val="accent6">
                    <a:lumMod val="50000"/>
                  </a:schemeClr>
                </a:solidFill>
                <a:latin typeface="Book Antiqua" panose="02040602050305030304" pitchFamily="18" charset="0"/>
              </a:rPr>
              <a:t> masa </a:t>
            </a:r>
            <a:r>
              <a:rPr lang="en-GB" dirty="0" err="1">
                <a:solidFill>
                  <a:schemeClr val="accent6">
                    <a:lumMod val="50000"/>
                  </a:schemeClr>
                </a:solidFill>
                <a:latin typeface="Book Antiqua" panose="02040602050305030304" pitchFamily="18" charset="0"/>
              </a:rPr>
              <a:t>ini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dikenal</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dengan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Ashrulal-Tadwin</a:t>
            </a:r>
            <a:r>
              <a:rPr lang="en-GB" dirty="0">
                <a:solidFill>
                  <a:schemeClr val="accent6">
                    <a:lumMod val="50000"/>
                  </a:schemeClr>
                </a:solidFill>
                <a:latin typeface="Book Antiqua" panose="02040602050305030304" pitchFamily="18" charset="0"/>
              </a:rPr>
              <a:t>” ( masa </a:t>
            </a:r>
            <a:r>
              <a:rPr lang="en-GB" dirty="0" err="1">
                <a:solidFill>
                  <a:schemeClr val="accent6">
                    <a:lumMod val="50000"/>
                  </a:schemeClr>
                </a:solidFill>
                <a:latin typeface="Book Antiqua" panose="02040602050305030304" pitchFamily="18" charset="0"/>
              </a:rPr>
              <a:t>pembukuan</a:t>
            </a:r>
            <a:r>
              <a:rPr lang="en-GB" dirty="0">
                <a:solidFill>
                  <a:schemeClr val="accent6">
                    <a:lumMod val="50000"/>
                  </a:schemeClr>
                </a:solidFill>
                <a:latin typeface="Book Antiqua" panose="02040602050305030304" pitchFamily="18" charset="0"/>
              </a:rPr>
              <a:t> ).</a:t>
            </a:r>
            <a:r>
              <a:rPr lang="en-US" alt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Sistem</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pembukuan</a:t>
            </a:r>
            <a:r>
              <a:rPr lang="en-GB" dirty="0">
                <a:solidFill>
                  <a:schemeClr val="accent6">
                    <a:lumMod val="50000"/>
                  </a:schemeClr>
                </a:solidFill>
                <a:latin typeface="Book Antiqua" panose="02040602050305030304" pitchFamily="18" charset="0"/>
              </a:rPr>
              <a:t> pada masa </a:t>
            </a:r>
            <a:r>
              <a:rPr lang="en-GB" dirty="0" err="1">
                <a:solidFill>
                  <a:schemeClr val="accent6">
                    <a:lumMod val="50000"/>
                  </a:schemeClr>
                </a:solidFill>
                <a:latin typeface="Book Antiqua" panose="02040602050305030304" pitchFamily="18" charset="0"/>
              </a:rPr>
              <a:t>ini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adalah</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dengan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menghimpun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mengenai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masalah</a:t>
            </a:r>
            <a:r>
              <a:rPr lang="en-GB" dirty="0">
                <a:solidFill>
                  <a:schemeClr val="accent6">
                    <a:lumMod val="50000"/>
                  </a:schemeClr>
                </a:solidFill>
                <a:latin typeface="Book Antiqua" panose="02040602050305030304" pitchFamily="18" charset="0"/>
              </a:rPr>
              <a:t> yang </a:t>
            </a:r>
            <a:r>
              <a:rPr lang="en-GB" dirty="0" err="1">
                <a:solidFill>
                  <a:schemeClr val="accent6">
                    <a:lumMod val="50000"/>
                  </a:schemeClr>
                </a:solidFill>
                <a:latin typeface="Book Antiqua" panose="02040602050305030304" pitchFamily="18" charset="0"/>
              </a:rPr>
              <a:t>sama</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dalam</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satu</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bab</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kemudian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dikumpulkan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dengan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bab</a:t>
            </a:r>
            <a:r>
              <a:rPr lang="en-GB" dirty="0">
                <a:solidFill>
                  <a:schemeClr val="accent6">
                    <a:lumMod val="50000"/>
                  </a:schemeClr>
                </a:solidFill>
                <a:latin typeface="Book Antiqua" panose="02040602050305030304" pitchFamily="18" charset="0"/>
              </a:rPr>
              <a:t> yang </a:t>
            </a:r>
            <a:r>
              <a:rPr lang="en-GB" dirty="0" err="1">
                <a:solidFill>
                  <a:schemeClr val="accent6">
                    <a:lumMod val="50000"/>
                  </a:schemeClr>
                </a:solidFill>
                <a:latin typeface="Book Antiqua" panose="02040602050305030304" pitchFamily="18" charset="0"/>
              </a:rPr>
              <a:t>berisi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masalah</a:t>
            </a:r>
            <a:r>
              <a:rPr lang="en-GB" dirty="0">
                <a:solidFill>
                  <a:schemeClr val="accent6">
                    <a:lumMod val="50000"/>
                  </a:schemeClr>
                </a:solidFill>
                <a:latin typeface="Book Antiqua" panose="02040602050305030304" pitchFamily="18" charset="0"/>
              </a:rPr>
              <a:t> lain </a:t>
            </a:r>
            <a:r>
              <a:rPr lang="en-GB" dirty="0" err="1">
                <a:solidFill>
                  <a:schemeClr val="accent6">
                    <a:lumMod val="50000"/>
                  </a:schemeClr>
                </a:solidFill>
                <a:latin typeface="Book Antiqua" panose="02040602050305030304" pitchFamily="18" charset="0"/>
              </a:rPr>
              <a:t>dalam</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satu</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karangan</a:t>
            </a:r>
            <a:r>
              <a:rPr lang="en-GB" dirty="0">
                <a:solidFill>
                  <a:schemeClr val="accent6">
                    <a:lumMod val="50000"/>
                  </a:schemeClr>
                </a:solidFill>
                <a:latin typeface="Book Antiqua" panose="02040602050305030304" pitchFamily="18" charset="0"/>
              </a:rPr>
              <a:t>.</a:t>
            </a:r>
            <a:br>
              <a:rPr lang="en-GB" dirty="0">
                <a:solidFill>
                  <a:schemeClr val="accent6">
                    <a:lumMod val="50000"/>
                  </a:schemeClr>
                </a:solidFill>
                <a:latin typeface="Book Antiqua" panose="02040602050305030304" pitchFamily="18" charset="0"/>
              </a:rPr>
            </a:br>
            <a:endParaRPr lang="en-GB" dirty="0">
              <a:solidFill>
                <a:schemeClr val="accent6">
                  <a:lumMod val="50000"/>
                </a:schemeClr>
              </a:solidFill>
              <a:latin typeface="Book Antiqua" panose="0204060205030503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4"/>
          <p:cNvSpPr txBox="1">
            <a:spLocks noGrp="1"/>
          </p:cNvSpPr>
          <p:nvPr>
            <p:ph type="title"/>
          </p:nvPr>
        </p:nvSpPr>
        <p:spPr>
          <a:xfrm>
            <a:off x="1403985" y="445135"/>
            <a:ext cx="6643370" cy="5270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solidFill>
                  <a:schemeClr val="accent6">
                    <a:lumMod val="50000"/>
                  </a:schemeClr>
                </a:solidFill>
                <a:latin typeface="Book Antiqua" panose="02040602050305030304" pitchFamily="18" charset="0"/>
              </a:rPr>
              <a:t>Pada masa </a:t>
            </a:r>
            <a:r>
              <a:rPr lang="en-GB" dirty="0" err="1">
                <a:solidFill>
                  <a:schemeClr val="accent6">
                    <a:lumMod val="50000"/>
                  </a:schemeClr>
                </a:solidFill>
                <a:latin typeface="Book Antiqua" panose="02040602050305030304" pitchFamily="18" charset="0"/>
              </a:rPr>
              <a:t>ini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terdapat</a:t>
            </a:r>
            <a:r>
              <a:rPr lang="en-GB" dirty="0">
                <a:solidFill>
                  <a:schemeClr val="accent6">
                    <a:lumMod val="50000"/>
                  </a:schemeClr>
                </a:solidFill>
                <a:latin typeface="Book Antiqua" panose="02040602050305030304" pitchFamily="18" charset="0"/>
              </a:rPr>
              <a:t> 3 </a:t>
            </a:r>
            <a:r>
              <a:rPr lang="en-GB" dirty="0" err="1">
                <a:solidFill>
                  <a:schemeClr val="accent6">
                    <a:lumMod val="50000"/>
                  </a:schemeClr>
                </a:solidFill>
                <a:latin typeface="Book Antiqua" panose="02040602050305030304" pitchFamily="18" charset="0"/>
              </a:rPr>
              <a:t>golongan</a:t>
            </a:r>
            <a:r>
              <a:rPr lang="en-GB" dirty="0">
                <a:solidFill>
                  <a:schemeClr val="accent6">
                    <a:lumMod val="50000"/>
                  </a:schemeClr>
                </a:solidFill>
                <a:latin typeface="Book Antiqua" panose="02040602050305030304" pitchFamily="18" charset="0"/>
              </a:rPr>
              <a:t> yang </a:t>
            </a:r>
            <a:r>
              <a:rPr lang="en-GB" dirty="0" err="1">
                <a:solidFill>
                  <a:schemeClr val="accent6">
                    <a:lumMod val="50000"/>
                  </a:schemeClr>
                </a:solidFill>
                <a:latin typeface="Book Antiqua" panose="02040602050305030304" pitchFamily="18" charset="0"/>
              </a:rPr>
              <a:t>memalsukan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yaitu</a:t>
            </a:r>
            <a:r>
              <a:rPr lang="en-GB" dirty="0">
                <a:solidFill>
                  <a:schemeClr val="accent6">
                    <a:lumMod val="50000"/>
                  </a:schemeClr>
                </a:solidFill>
                <a:latin typeface="Book Antiqua" panose="02040602050305030304" pitchFamily="18" charset="0"/>
              </a:rPr>
              <a:t> :</a:t>
            </a:r>
            <a:br>
              <a:rPr lang="en-GB" dirty="0">
                <a:solidFill>
                  <a:schemeClr val="accent6">
                    <a:lumMod val="50000"/>
                  </a:schemeClr>
                </a:solidFill>
                <a:latin typeface="Book Antiqua" panose="02040602050305030304" pitchFamily="18" charset="0"/>
              </a:rPr>
            </a:br>
            <a:r>
              <a:rPr lang="en-US" altLang="en-GB" dirty="0">
                <a:solidFill>
                  <a:schemeClr val="accent6">
                    <a:lumMod val="50000"/>
                  </a:schemeClr>
                </a:solidFill>
                <a:latin typeface="Book Antiqua" panose="02040602050305030304" pitchFamily="18" charset="0"/>
              </a:rPr>
              <a:t>1. </a:t>
            </a:r>
            <a:r>
              <a:rPr lang="en-GB" dirty="0" err="1">
                <a:solidFill>
                  <a:schemeClr val="accent6">
                    <a:lumMod val="50000"/>
                  </a:schemeClr>
                </a:solidFill>
                <a:latin typeface="Book Antiqua" panose="02040602050305030304" pitchFamily="18" charset="0"/>
              </a:rPr>
              <a:t>Golongan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politik</a:t>
            </a:r>
            <a:r>
              <a:rPr lang="en-GB" dirty="0">
                <a:solidFill>
                  <a:schemeClr val="accent6">
                    <a:lumMod val="50000"/>
                  </a:schemeClr>
                </a:solidFill>
                <a:latin typeface="Book Antiqua" panose="02040602050305030304" pitchFamily="18" charset="0"/>
              </a:rPr>
              <a:t> </a:t>
            </a:r>
            <a:br>
              <a:rPr lang="en-GB" dirty="0">
                <a:solidFill>
                  <a:schemeClr val="accent6">
                    <a:lumMod val="50000"/>
                  </a:schemeClr>
                </a:solidFill>
                <a:latin typeface="Book Antiqua" panose="02040602050305030304" pitchFamily="18" charset="0"/>
              </a:rPr>
            </a:br>
            <a:r>
              <a:rPr lang="en-US" altLang="en-GB" dirty="0">
                <a:solidFill>
                  <a:schemeClr val="accent6">
                    <a:lumMod val="50000"/>
                  </a:schemeClr>
                </a:solidFill>
                <a:latin typeface="Book Antiqua" panose="02040602050305030304" pitchFamily="18" charset="0"/>
              </a:rPr>
              <a:t>P</a:t>
            </a:r>
            <a:r>
              <a:rPr lang="en-GB" dirty="0" err="1">
                <a:solidFill>
                  <a:schemeClr val="accent6">
                    <a:lumMod val="50000"/>
                  </a:schemeClr>
                </a:solidFill>
                <a:latin typeface="Book Antiqua" panose="02040602050305030304" pitchFamily="18" charset="0"/>
              </a:rPr>
              <a:t>ermulaan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abad</a:t>
            </a:r>
            <a:r>
              <a:rPr lang="en-GB" dirty="0">
                <a:solidFill>
                  <a:schemeClr val="accent6">
                    <a:lumMod val="50000"/>
                  </a:schemeClr>
                </a:solidFill>
                <a:latin typeface="Book Antiqua" panose="02040602050305030304" pitchFamily="18" charset="0"/>
              </a:rPr>
              <a:t> II H, </a:t>
            </a:r>
            <a:r>
              <a:rPr lang="en-GB" dirty="0" err="1">
                <a:solidFill>
                  <a:schemeClr val="accent6">
                    <a:lumMod val="50000"/>
                  </a:schemeClr>
                </a:solidFill>
                <a:latin typeface="Book Antiqua" panose="02040602050305030304" pitchFamily="18" charset="0"/>
              </a:rPr>
              <a:t>dari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golongan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Abbasiyah</a:t>
            </a:r>
            <a:r>
              <a:rPr lang="en-GB" dirty="0">
                <a:solidFill>
                  <a:schemeClr val="accent6">
                    <a:lumMod val="50000"/>
                  </a:schemeClr>
                </a:solidFill>
                <a:latin typeface="Book Antiqua" panose="02040602050305030304" pitchFamily="18" charset="0"/>
              </a:rPr>
              <a:t>, </a:t>
            </a:r>
            <a:r>
              <a:rPr lang="en-US" altLang="en-GB" dirty="0">
                <a:solidFill>
                  <a:schemeClr val="accent6">
                    <a:lumMod val="50000"/>
                  </a:schemeClr>
                </a:solidFill>
                <a:latin typeface="Book Antiqua" panose="02040602050305030304" pitchFamily="18" charset="0"/>
              </a:rPr>
              <a:t>S</a:t>
            </a:r>
            <a:r>
              <a:rPr lang="en-GB" dirty="0" err="1">
                <a:solidFill>
                  <a:schemeClr val="accent6">
                    <a:lumMod val="50000"/>
                  </a:schemeClr>
                </a:solidFill>
                <a:latin typeface="Book Antiqua" panose="02040602050305030304" pitchFamily="18" charset="0"/>
              </a:rPr>
              <a:t>yiah</a:t>
            </a:r>
            <a:r>
              <a:rPr lang="en-GB" dirty="0">
                <a:solidFill>
                  <a:schemeClr val="accent6">
                    <a:lumMod val="50000"/>
                  </a:schemeClr>
                </a:solidFill>
                <a:latin typeface="Book Antiqua" panose="02040602050305030304" pitchFamily="18" charset="0"/>
              </a:rPr>
              <a:t> dan lain-lain yang </a:t>
            </a:r>
            <a:r>
              <a:rPr lang="en-GB" dirty="0" err="1">
                <a:solidFill>
                  <a:schemeClr val="accent6">
                    <a:lumMod val="50000"/>
                  </a:schemeClr>
                </a:solidFill>
                <a:latin typeface="Book Antiqua" panose="02040602050305030304" pitchFamily="18" charset="0"/>
              </a:rPr>
              <a:t>bertujuan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merebut</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kekuasan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dari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dinasti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Umayah</a:t>
            </a:r>
            <a:r>
              <a:rPr lang="en-GB" dirty="0">
                <a:solidFill>
                  <a:schemeClr val="accent6">
                    <a:lumMod val="50000"/>
                  </a:schemeClr>
                </a:solidFill>
                <a:latin typeface="Book Antiqua" panose="02040602050305030304" pitchFamily="18" charset="0"/>
              </a:rPr>
              <a:t>.</a:t>
            </a:r>
            <a:br>
              <a:rPr lang="en-GB" dirty="0">
                <a:solidFill>
                  <a:schemeClr val="accent6">
                    <a:lumMod val="50000"/>
                  </a:schemeClr>
                </a:solidFill>
                <a:latin typeface="Book Antiqua" panose="02040602050305030304" pitchFamily="18" charset="0"/>
              </a:rPr>
            </a:br>
            <a:r>
              <a:rPr lang="en-US" altLang="en-GB" dirty="0">
                <a:solidFill>
                  <a:schemeClr val="accent6">
                    <a:lumMod val="50000"/>
                  </a:schemeClr>
                </a:solidFill>
                <a:latin typeface="Book Antiqua" panose="02040602050305030304" pitchFamily="18" charset="0"/>
              </a:rPr>
              <a:t>2. </a:t>
            </a:r>
            <a:r>
              <a:rPr lang="en-GB" dirty="0" err="1">
                <a:solidFill>
                  <a:schemeClr val="accent6">
                    <a:lumMod val="50000"/>
                  </a:schemeClr>
                </a:solidFill>
                <a:latin typeface="Book Antiqua" panose="02040602050305030304" pitchFamily="18" charset="0"/>
              </a:rPr>
              <a:t>Golongan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tukang</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cerita</a:t>
            </a:r>
            <a:r>
              <a:rPr lang="en-GB" dirty="0">
                <a:solidFill>
                  <a:schemeClr val="accent6">
                    <a:lumMod val="50000"/>
                  </a:schemeClr>
                </a:solidFill>
                <a:latin typeface="Book Antiqua" panose="02040602050305030304" pitchFamily="18" charset="0"/>
              </a:rPr>
              <a:t> </a:t>
            </a:r>
            <a:br>
              <a:rPr lang="en-GB" dirty="0">
                <a:solidFill>
                  <a:schemeClr val="accent6">
                    <a:lumMod val="50000"/>
                  </a:schemeClr>
                </a:solidFill>
                <a:latin typeface="Book Antiqua" panose="02040602050305030304" pitchFamily="18" charset="0"/>
              </a:rPr>
            </a:br>
            <a:r>
              <a:rPr lang="en-US" altLang="en-GB" dirty="0">
                <a:solidFill>
                  <a:schemeClr val="accent6">
                    <a:lumMod val="50000"/>
                  </a:schemeClr>
                </a:solidFill>
                <a:latin typeface="Book Antiqua" panose="02040602050305030304" pitchFamily="18" charset="0"/>
              </a:rPr>
              <a:t>M</a:t>
            </a:r>
            <a:r>
              <a:rPr lang="en-GB" dirty="0" err="1">
                <a:solidFill>
                  <a:schemeClr val="accent6">
                    <a:lumMod val="50000"/>
                  </a:schemeClr>
                </a:solidFill>
                <a:latin typeface="Book Antiqua" panose="02040602050305030304" pitchFamily="18" charset="0"/>
              </a:rPr>
              <a:t>ereka</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mengarang</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palsu</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untuk</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menambah</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hebat</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ceritanya</a:t>
            </a:r>
            <a:r>
              <a:rPr lang="en-GB" dirty="0">
                <a:solidFill>
                  <a:schemeClr val="accent6">
                    <a:lumMod val="50000"/>
                  </a:schemeClr>
                </a:solidFill>
                <a:latin typeface="Book Antiqua" panose="02040602050305030304" pitchFamily="18" charset="0"/>
              </a:rPr>
              <a:t> dan </a:t>
            </a:r>
            <a:r>
              <a:rPr lang="en-GB" dirty="0" err="1">
                <a:solidFill>
                  <a:schemeClr val="accent6">
                    <a:lumMod val="50000"/>
                  </a:schemeClr>
                </a:solidFill>
                <a:latin typeface="Book Antiqua" panose="02040602050305030304" pitchFamily="18" charset="0"/>
              </a:rPr>
              <a:t>untuk</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mendapat</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kepercayaan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dari</a:t>
            </a:r>
            <a:r>
              <a:rPr lang="en-GB" dirty="0">
                <a:solidFill>
                  <a:schemeClr val="accent6">
                    <a:lumMod val="50000"/>
                  </a:schemeClr>
                </a:solidFill>
                <a:latin typeface="Book Antiqua" panose="02040602050305030304" pitchFamily="18" charset="0"/>
              </a:rPr>
              <a:t> orang-orang.</a:t>
            </a:r>
            <a:br>
              <a:rPr lang="en-GB" dirty="0">
                <a:solidFill>
                  <a:schemeClr val="accent6">
                    <a:lumMod val="50000"/>
                  </a:schemeClr>
                </a:solidFill>
                <a:latin typeface="Book Antiqua" panose="02040602050305030304" pitchFamily="18" charset="0"/>
              </a:rPr>
            </a:br>
            <a:r>
              <a:rPr lang="en-US" altLang="en-GB" dirty="0">
                <a:solidFill>
                  <a:schemeClr val="accent6">
                    <a:lumMod val="50000"/>
                  </a:schemeClr>
                </a:solidFill>
                <a:latin typeface="Book Antiqua" panose="02040602050305030304" pitchFamily="18" charset="0"/>
              </a:rPr>
              <a:t>3. </a:t>
            </a:r>
            <a:r>
              <a:rPr lang="en-GB" dirty="0" err="1">
                <a:solidFill>
                  <a:schemeClr val="accent6">
                    <a:lumMod val="50000"/>
                  </a:schemeClr>
                </a:solidFill>
                <a:latin typeface="Book Antiqua" panose="02040602050305030304" pitchFamily="18" charset="0"/>
              </a:rPr>
              <a:t>Golongan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zindik</a:t>
            </a:r>
            <a:r>
              <a:rPr lang="en-GB" dirty="0">
                <a:solidFill>
                  <a:schemeClr val="accent6">
                    <a:lumMod val="50000"/>
                  </a:schemeClr>
                </a:solidFill>
                <a:latin typeface="Book Antiqua" panose="02040602050305030304" pitchFamily="18" charset="0"/>
              </a:rPr>
              <a:t> </a:t>
            </a:r>
            <a:br>
              <a:rPr lang="en-GB" dirty="0">
                <a:solidFill>
                  <a:schemeClr val="accent6">
                    <a:lumMod val="50000"/>
                  </a:schemeClr>
                </a:solidFill>
                <a:latin typeface="Book Antiqua" panose="02040602050305030304" pitchFamily="18" charset="0"/>
              </a:rPr>
            </a:br>
            <a:r>
              <a:rPr lang="en-US" altLang="en-GB" dirty="0">
                <a:solidFill>
                  <a:schemeClr val="accent6">
                    <a:lumMod val="50000"/>
                  </a:schemeClr>
                </a:solidFill>
                <a:latin typeface="Book Antiqua" panose="02040602050305030304" pitchFamily="18" charset="0"/>
              </a:rPr>
              <a:t>M</a:t>
            </a:r>
            <a:r>
              <a:rPr lang="en-GB" dirty="0" err="1">
                <a:solidFill>
                  <a:schemeClr val="accent6">
                    <a:lumMod val="50000"/>
                  </a:schemeClr>
                </a:solidFill>
                <a:latin typeface="Book Antiqua" panose="02040602050305030304" pitchFamily="18" charset="0"/>
              </a:rPr>
              <a:t>ereka</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mengarang</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palsu</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untuk</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membuat</a:t>
            </a:r>
            <a:r>
              <a:rPr lang="en-GB" dirty="0">
                <a:solidFill>
                  <a:schemeClr val="accent6">
                    <a:lumMod val="50000"/>
                  </a:schemeClr>
                </a:solidFill>
                <a:latin typeface="Book Antiqua" panose="02040602050305030304" pitchFamily="18" charset="0"/>
              </a:rPr>
              <a:t> fitnah dan </a:t>
            </a:r>
            <a:r>
              <a:rPr lang="en-GB" dirty="0" err="1">
                <a:solidFill>
                  <a:schemeClr val="accent6">
                    <a:lumMod val="50000"/>
                  </a:schemeClr>
                </a:solidFill>
                <a:latin typeface="Book Antiqua" panose="02040602050305030304" pitchFamily="18" charset="0"/>
              </a:rPr>
              <a:t>kekacauan</a:t>
            </a:r>
            <a:r>
              <a:rPr lang="en-GB" dirty="0">
                <a:solidFill>
                  <a:schemeClr val="accent6">
                    <a:lumMod val="50000"/>
                  </a:schemeClr>
                </a:solidFill>
                <a:latin typeface="Book Antiqua" panose="02040602050305030304" pitchFamily="18" charset="0"/>
              </a:rPr>
              <a:t> di </a:t>
            </a:r>
            <a:r>
              <a:rPr lang="en-GB" dirty="0" err="1">
                <a:solidFill>
                  <a:schemeClr val="accent6">
                    <a:lumMod val="50000"/>
                  </a:schemeClr>
                </a:solidFill>
                <a:latin typeface="Book Antiqua" panose="02040602050305030304" pitchFamily="18" charset="0"/>
              </a:rPr>
              <a:t>golongan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umat</a:t>
            </a:r>
            <a:r>
              <a:rPr lang="en-GB" dirty="0">
                <a:solidFill>
                  <a:schemeClr val="accent6">
                    <a:lumMod val="50000"/>
                  </a:schemeClr>
                </a:solidFill>
                <a:latin typeface="Book Antiqua" panose="02040602050305030304" pitchFamily="18" charset="0"/>
              </a:rPr>
              <a:t> Islam.</a:t>
            </a:r>
            <a:br>
              <a:rPr lang="en-GB" dirty="0">
                <a:solidFill>
                  <a:schemeClr val="accent6">
                    <a:lumMod val="50000"/>
                  </a:schemeClr>
                </a:solidFill>
                <a:latin typeface="Book Antiqua" panose="02040602050305030304" pitchFamily="18" charset="0"/>
              </a:rPr>
            </a:br>
            <a:r>
              <a:rPr lang="en-GB" dirty="0">
                <a:solidFill>
                  <a:schemeClr val="accent6">
                    <a:lumMod val="50000"/>
                  </a:schemeClr>
                </a:solidFill>
                <a:latin typeface="Book Antiqua" panose="02040602050305030304" pitchFamily="18" charset="0"/>
              </a:rPr>
              <a:t> </a:t>
            </a:r>
            <a:br>
              <a:rPr lang="en-GB" dirty="0">
                <a:solidFill>
                  <a:schemeClr val="accent6">
                    <a:lumMod val="50000"/>
                  </a:schemeClr>
                </a:solidFill>
                <a:latin typeface="Book Antiqua" panose="02040602050305030304" pitchFamily="18" charset="0"/>
              </a:rPr>
            </a:br>
            <a:r>
              <a:rPr lang="en-GB" dirty="0" err="1">
                <a:solidFill>
                  <a:schemeClr val="accent6">
                    <a:lumMod val="50000"/>
                  </a:schemeClr>
                </a:solidFill>
                <a:latin typeface="Book Antiqua" panose="02040602050305030304" pitchFamily="18" charset="0"/>
              </a:rPr>
              <a:t>Untuk</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menjaga</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kemurnian</a:t>
            </a:r>
            <a:r>
              <a:rPr lang="en-GB" dirty="0">
                <a:solidFill>
                  <a:schemeClr val="accent6">
                    <a:lumMod val="50000"/>
                  </a:schemeClr>
                </a:solidFill>
                <a:latin typeface="Book Antiqua" panose="02040602050305030304" pitchFamily="18" charset="0"/>
              </a:rPr>
              <a:t> dan </a:t>
            </a:r>
            <a:r>
              <a:rPr lang="en-GB" dirty="0" err="1">
                <a:solidFill>
                  <a:schemeClr val="accent6">
                    <a:lumMod val="50000"/>
                  </a:schemeClr>
                </a:solidFill>
                <a:latin typeface="Book Antiqua" panose="02040602050305030304" pitchFamily="18" charset="0"/>
              </a:rPr>
              <a:t>keaslian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Nabi SAW, ulama’ pada masa </a:t>
            </a:r>
            <a:r>
              <a:rPr lang="en-GB" dirty="0" err="1">
                <a:solidFill>
                  <a:schemeClr val="accent6">
                    <a:lumMod val="50000"/>
                  </a:schemeClr>
                </a:solidFill>
                <a:latin typeface="Book Antiqua" panose="02040602050305030304" pitchFamily="18" charset="0"/>
              </a:rPr>
              <a:t>ini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mengadakan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perjalanan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ke</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daerah-daerah</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untuk</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mengecek</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kebenaran</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dan </a:t>
            </a:r>
            <a:r>
              <a:rPr lang="en-GB" dirty="0" err="1">
                <a:solidFill>
                  <a:schemeClr val="accent6">
                    <a:lumMod val="50000"/>
                  </a:schemeClr>
                </a:solidFill>
                <a:latin typeface="Book Antiqua" panose="02040602050305030304" pitchFamily="18" charset="0"/>
              </a:rPr>
              <a:t>meneliti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sumber-sumbernya</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Sehingga</a:t>
            </a:r>
            <a:r>
              <a:rPr lang="en-GB" dirty="0">
                <a:solidFill>
                  <a:schemeClr val="accent6">
                    <a:lumMod val="50000"/>
                  </a:schemeClr>
                </a:solidFill>
                <a:latin typeface="Book Antiqua" panose="02040602050305030304" pitchFamily="18" charset="0"/>
              </a:rPr>
              <a:t> pada masa </a:t>
            </a:r>
            <a:r>
              <a:rPr lang="en-GB" dirty="0" err="1">
                <a:solidFill>
                  <a:schemeClr val="accent6">
                    <a:lumMod val="50000"/>
                  </a:schemeClr>
                </a:solidFill>
                <a:latin typeface="Book Antiqua" panose="02040602050305030304" pitchFamily="18" charset="0"/>
              </a:rPr>
              <a:t>ini</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muncul</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kritikus</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hadits</a:t>
            </a:r>
            <a:r>
              <a:rPr lang="en-GB" dirty="0">
                <a:solidFill>
                  <a:schemeClr val="accent6">
                    <a:lumMod val="50000"/>
                  </a:schemeClr>
                </a:solidFill>
                <a:latin typeface="Book Antiqua" panose="02040602050305030304" pitchFamily="18" charset="0"/>
              </a:rPr>
              <a:t> yang </a:t>
            </a:r>
            <a:r>
              <a:rPr lang="en-GB" dirty="0" err="1">
                <a:solidFill>
                  <a:schemeClr val="accent6">
                    <a:lumMod val="50000"/>
                  </a:schemeClr>
                </a:solidFill>
                <a:latin typeface="Book Antiqua" panose="02040602050305030304" pitchFamily="18" charset="0"/>
              </a:rPr>
              <a:t>terkenal</a:t>
            </a:r>
            <a:r>
              <a:rPr lang="en-GB" dirty="0">
                <a:solidFill>
                  <a:schemeClr val="accent6">
                    <a:lumMod val="50000"/>
                  </a:schemeClr>
                </a:solidFill>
                <a:latin typeface="Book Antiqua" panose="02040602050305030304" pitchFamily="18" charset="0"/>
              </a:rPr>
              <a:t> </a:t>
            </a:r>
            <a:r>
              <a:rPr lang="en-GB" dirty="0" err="1">
                <a:solidFill>
                  <a:schemeClr val="accent6">
                    <a:lumMod val="50000"/>
                  </a:schemeClr>
                </a:solidFill>
                <a:latin typeface="Book Antiqua" panose="02040602050305030304" pitchFamily="18" charset="0"/>
              </a:rPr>
              <a:t>seperti</a:t>
            </a:r>
            <a:r>
              <a:rPr lang="en-GB" dirty="0">
                <a:solidFill>
                  <a:schemeClr val="accent6">
                    <a:lumMod val="50000"/>
                  </a:schemeClr>
                </a:solidFill>
                <a:latin typeface="Book Antiqua" panose="02040602050305030304" pitchFamily="18" charset="0"/>
              </a:rPr>
              <a:t> Yahya bin said bin al-</a:t>
            </a:r>
            <a:r>
              <a:rPr lang="en-GB" dirty="0" err="1">
                <a:solidFill>
                  <a:schemeClr val="accent6">
                    <a:lumMod val="50000"/>
                  </a:schemeClr>
                </a:solidFill>
                <a:latin typeface="Book Antiqua" panose="02040602050305030304" pitchFamily="18" charset="0"/>
              </a:rPr>
              <a:t>Qaththan</a:t>
            </a:r>
            <a:r>
              <a:rPr lang="en-GB" dirty="0">
                <a:solidFill>
                  <a:schemeClr val="accent6">
                    <a:lumMod val="50000"/>
                  </a:schemeClr>
                </a:solidFill>
                <a:latin typeface="Book Antiqua" panose="02040602050305030304" pitchFamily="18" charset="0"/>
              </a:rPr>
              <a:t> dan Abdurrahman bin Mahdi.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2"/>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0</a:t>
            </a:r>
            <a:r>
              <a:rPr lang="en-US" altLang="en-GB"/>
              <a:t>5</a:t>
            </a:r>
          </a:p>
        </p:txBody>
      </p:sp>
      <p:pic>
        <p:nvPicPr>
          <p:cNvPr id="211" name="Google Shape;211;p32"/>
          <p:cNvPicPr preferRelativeResize="0"/>
          <p:nvPr/>
        </p:nvPicPr>
        <p:blipFill>
          <a:blip r:embed="rId3">
            <a:alphaModFix amt="86000"/>
          </a:blip>
          <a:stretch>
            <a:fillRect/>
          </a:stretch>
        </p:blipFill>
        <p:spPr>
          <a:xfrm rot="1344117">
            <a:off x="5744800" y="1876925"/>
            <a:ext cx="1496149" cy="1160650"/>
          </a:xfrm>
          <a:prstGeom prst="rect">
            <a:avLst/>
          </a:prstGeom>
          <a:noFill/>
          <a:ln>
            <a:noFill/>
          </a:ln>
        </p:spPr>
      </p:pic>
      <p:pic>
        <p:nvPicPr>
          <p:cNvPr id="212" name="Google Shape;212;p32"/>
          <p:cNvPicPr preferRelativeResize="0"/>
          <p:nvPr/>
        </p:nvPicPr>
        <p:blipFill rotWithShape="1">
          <a:blip r:embed="rId4"/>
          <a:srcRect t="16970" r="8892" b="21025"/>
          <a:stretch>
            <a:fillRect/>
          </a:stretch>
        </p:blipFill>
        <p:spPr>
          <a:xfrm rot="10800000">
            <a:off x="833700" y="1225600"/>
            <a:ext cx="2036850" cy="810276"/>
          </a:xfrm>
          <a:prstGeom prst="rect">
            <a:avLst/>
          </a:prstGeom>
          <a:noFill/>
          <a:ln>
            <a:noFill/>
          </a:ln>
        </p:spPr>
      </p:pic>
      <p:pic>
        <p:nvPicPr>
          <p:cNvPr id="213" name="Google Shape;213;p32"/>
          <p:cNvPicPr preferRelativeResize="0"/>
          <p:nvPr/>
        </p:nvPicPr>
        <p:blipFill rotWithShape="1">
          <a:blip r:embed="rId5"/>
          <a:srcRect t="16734" r="8892" b="18300"/>
          <a:stretch>
            <a:fillRect/>
          </a:stretch>
        </p:blipFill>
        <p:spPr>
          <a:xfrm rot="10800000">
            <a:off x="833700" y="1737957"/>
            <a:ext cx="2036850" cy="846042"/>
          </a:xfrm>
          <a:prstGeom prst="rect">
            <a:avLst/>
          </a:prstGeom>
          <a:noFill/>
          <a:ln>
            <a:noFill/>
          </a:ln>
        </p:spPr>
      </p:pic>
      <p:sp>
        <p:nvSpPr>
          <p:cNvPr id="214" name="Google Shape;214;p32"/>
          <p:cNvSpPr txBox="1">
            <a:spLocks noGrp="1"/>
          </p:cNvSpPr>
          <p:nvPr>
            <p:ph type="title"/>
          </p:nvPr>
        </p:nvSpPr>
        <p:spPr>
          <a:xfrm>
            <a:off x="2590800" y="2550795"/>
            <a:ext cx="4023360" cy="81597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sz="2800"/>
              <a:t>KEDUDUKAN DAN FUNGSI HADIS DALAM SUMBER AJARAN ISLAM</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8" name="Google Shape;538;p51"/>
          <p:cNvSpPr txBox="1">
            <a:spLocks noGrp="1"/>
          </p:cNvSpPr>
          <p:nvPr>
            <p:ph type="subTitle" idx="4294967295"/>
          </p:nvPr>
        </p:nvSpPr>
        <p:spPr>
          <a:xfrm>
            <a:off x="1365250" y="459740"/>
            <a:ext cx="6774180" cy="2417445"/>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US" sz="1300" dirty="0" err="1">
                <a:solidFill>
                  <a:schemeClr val="accent6">
                    <a:lumMod val="50000"/>
                  </a:schemeClr>
                </a:solidFill>
                <a:latin typeface="Book Antiqua" panose="02040602050305030304" pitchFamily="18" charset="0"/>
              </a:rPr>
              <a:t>Kedudukan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Hadits</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sebagai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bayani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atau</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menjalankan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fungsi</a:t>
            </a:r>
            <a:r>
              <a:rPr lang="en-US" sz="1300" dirty="0">
                <a:solidFill>
                  <a:schemeClr val="accent6">
                    <a:lumMod val="50000"/>
                  </a:schemeClr>
                </a:solidFill>
                <a:latin typeface="Book Antiqua" panose="02040602050305030304" pitchFamily="18" charset="0"/>
              </a:rPr>
              <a:t> yang </a:t>
            </a:r>
            <a:r>
              <a:rPr lang="en-US" sz="1300" dirty="0" err="1">
                <a:solidFill>
                  <a:schemeClr val="accent6">
                    <a:lumMod val="50000"/>
                  </a:schemeClr>
                </a:solidFill>
                <a:latin typeface="Book Antiqua" panose="02040602050305030304" pitchFamily="18" charset="0"/>
              </a:rPr>
              <a:t>menjelaskan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hukum</a:t>
            </a:r>
            <a:r>
              <a:rPr lang="en-US" sz="1300" dirty="0">
                <a:solidFill>
                  <a:schemeClr val="accent6">
                    <a:lumMod val="50000"/>
                  </a:schemeClr>
                </a:solidFill>
                <a:latin typeface="Book Antiqua" panose="02040602050305030304" pitchFamily="18" charset="0"/>
              </a:rPr>
              <a:t> Al </a:t>
            </a:r>
            <a:r>
              <a:rPr lang="en-US" sz="1300" dirty="0" err="1">
                <a:solidFill>
                  <a:schemeClr val="accent6">
                    <a:lumMod val="50000"/>
                  </a:schemeClr>
                </a:solidFill>
                <a:latin typeface="Book Antiqua" panose="02040602050305030304" pitchFamily="18" charset="0"/>
              </a:rPr>
              <a:t>quran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tidak</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diragukan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lagi</a:t>
            </a:r>
            <a:r>
              <a:rPr lang="en-US" sz="1300" dirty="0">
                <a:solidFill>
                  <a:schemeClr val="accent6">
                    <a:lumMod val="50000"/>
                  </a:schemeClr>
                </a:solidFill>
                <a:latin typeface="Book Antiqua" panose="02040602050305030304" pitchFamily="18" charset="0"/>
              </a:rPr>
              <a:t> dan </a:t>
            </a:r>
            <a:r>
              <a:rPr lang="en-US" sz="1300" dirty="0" err="1">
                <a:solidFill>
                  <a:schemeClr val="accent6">
                    <a:lumMod val="50000"/>
                  </a:schemeClr>
                </a:solidFill>
                <a:latin typeface="Book Antiqua" panose="02040602050305030304" pitchFamily="18" charset="0"/>
              </a:rPr>
              <a:t>dapat</a:t>
            </a:r>
            <a:r>
              <a:rPr lang="en-US" sz="1300" dirty="0">
                <a:solidFill>
                  <a:schemeClr val="accent6">
                    <a:lumMod val="50000"/>
                  </a:schemeClr>
                </a:solidFill>
                <a:latin typeface="Book Antiqua" panose="02040602050305030304" pitchFamily="18" charset="0"/>
              </a:rPr>
              <a:t> di </a:t>
            </a:r>
            <a:r>
              <a:rPr lang="en-US" sz="1300" dirty="0" err="1">
                <a:solidFill>
                  <a:schemeClr val="accent6">
                    <a:lumMod val="50000"/>
                  </a:schemeClr>
                </a:solidFill>
                <a:latin typeface="Book Antiqua" panose="02040602050305030304" pitchFamily="18" charset="0"/>
              </a:rPr>
              <a:t>terima</a:t>
            </a:r>
            <a:r>
              <a:rPr lang="en-US" sz="1300" dirty="0">
                <a:solidFill>
                  <a:schemeClr val="accent6">
                    <a:lumMod val="50000"/>
                  </a:schemeClr>
                </a:solidFill>
                <a:latin typeface="Book Antiqua" panose="02040602050305030304" pitchFamily="18" charset="0"/>
              </a:rPr>
              <a:t> oleh </a:t>
            </a:r>
            <a:r>
              <a:rPr lang="en-US" sz="1300" dirty="0" err="1">
                <a:solidFill>
                  <a:schemeClr val="accent6">
                    <a:lumMod val="50000"/>
                  </a:schemeClr>
                </a:solidFill>
                <a:latin typeface="Book Antiqua" panose="02040602050305030304" pitchFamily="18" charset="0"/>
              </a:rPr>
              <a:t>semua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pihak</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Namun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dalam</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kedudukan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hadits</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sebagai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dalil</a:t>
            </a:r>
            <a:r>
              <a:rPr lang="en-US" sz="1300" dirty="0">
                <a:solidFill>
                  <a:schemeClr val="accent6">
                    <a:lumMod val="50000"/>
                  </a:schemeClr>
                </a:solidFill>
                <a:latin typeface="Book Antiqua" panose="02040602050305030304" pitchFamily="18" charset="0"/>
              </a:rPr>
              <a:t> yang </a:t>
            </a:r>
            <a:r>
              <a:rPr lang="en-US" sz="1300" dirty="0" err="1">
                <a:solidFill>
                  <a:schemeClr val="accent6">
                    <a:lumMod val="50000"/>
                  </a:schemeClr>
                </a:solidFill>
                <a:latin typeface="Book Antiqua" panose="02040602050305030304" pitchFamily="18" charset="0"/>
              </a:rPr>
              <a:t>berdiri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sendiri</a:t>
            </a:r>
            <a:r>
              <a:rPr lang="en-US" sz="1300" dirty="0">
                <a:solidFill>
                  <a:schemeClr val="accent6">
                    <a:lumMod val="50000"/>
                  </a:schemeClr>
                </a:solidFill>
                <a:latin typeface="Book Antiqua" panose="02040602050305030304" pitchFamily="18" charset="0"/>
              </a:rPr>
              <a:t> dan </a:t>
            </a:r>
            <a:r>
              <a:rPr lang="en-US" sz="1300" dirty="0" err="1">
                <a:solidFill>
                  <a:schemeClr val="accent6">
                    <a:lumMod val="50000"/>
                  </a:schemeClr>
                </a:solidFill>
                <a:latin typeface="Book Antiqua" panose="02040602050305030304" pitchFamily="18" charset="0"/>
              </a:rPr>
              <a:t>sebagai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sumber</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kedua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setelah</a:t>
            </a:r>
            <a:r>
              <a:rPr lang="en-US" sz="1300" dirty="0">
                <a:solidFill>
                  <a:schemeClr val="accent6">
                    <a:lumMod val="50000"/>
                  </a:schemeClr>
                </a:solidFill>
                <a:latin typeface="Book Antiqua" panose="02040602050305030304" pitchFamily="18" charset="0"/>
              </a:rPr>
              <a:t> Al </a:t>
            </a:r>
            <a:r>
              <a:rPr lang="en-US" sz="1300" dirty="0" err="1">
                <a:solidFill>
                  <a:schemeClr val="accent6">
                    <a:lumMod val="50000"/>
                  </a:schemeClr>
                </a:solidFill>
                <a:latin typeface="Book Antiqua" panose="02040602050305030304" pitchFamily="18" charset="0"/>
              </a:rPr>
              <a:t>quran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menjadi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bahan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perbincangan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dikalangan</a:t>
            </a:r>
            <a:r>
              <a:rPr lang="en-US" sz="1300" dirty="0">
                <a:solidFill>
                  <a:schemeClr val="accent6">
                    <a:lumMod val="50000"/>
                  </a:schemeClr>
                </a:solidFill>
                <a:latin typeface="Book Antiqua" panose="02040602050305030304" pitchFamily="18" charset="0"/>
              </a:rPr>
              <a:t> ulama. </a:t>
            </a:r>
            <a:r>
              <a:rPr lang="en-US" sz="1300" dirty="0" err="1">
                <a:solidFill>
                  <a:schemeClr val="accent6">
                    <a:lumMod val="50000"/>
                  </a:schemeClr>
                </a:solidFill>
                <a:latin typeface="Book Antiqua" panose="02040602050305030304" pitchFamily="18" charset="0"/>
              </a:rPr>
              <a:t>Perbincangan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ini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muncul</a:t>
            </a:r>
            <a:r>
              <a:rPr lang="en-US" sz="1300" dirty="0">
                <a:solidFill>
                  <a:schemeClr val="accent6">
                    <a:lumMod val="50000"/>
                  </a:schemeClr>
                </a:solidFill>
                <a:latin typeface="Book Antiqua" panose="02040602050305030304" pitchFamily="18" charset="0"/>
              </a:rPr>
              <a:t> di </a:t>
            </a:r>
            <a:r>
              <a:rPr lang="en-US" sz="1300" dirty="0" err="1">
                <a:solidFill>
                  <a:schemeClr val="accent6">
                    <a:lumMod val="50000"/>
                  </a:schemeClr>
                </a:solidFill>
                <a:latin typeface="Book Antiqua" panose="02040602050305030304" pitchFamily="18" charset="0"/>
              </a:rPr>
              <a:t>sebabkan</a:t>
            </a:r>
            <a:r>
              <a:rPr lang="en-US" sz="1300" dirty="0">
                <a:solidFill>
                  <a:schemeClr val="accent6">
                    <a:lumMod val="50000"/>
                  </a:schemeClr>
                </a:solidFill>
                <a:latin typeface="Book Antiqua" panose="02040602050305030304" pitchFamily="18" charset="0"/>
              </a:rPr>
              <a:t> oleh </a:t>
            </a:r>
            <a:r>
              <a:rPr lang="en-US" sz="1300" dirty="0" err="1">
                <a:solidFill>
                  <a:schemeClr val="accent6">
                    <a:lumMod val="50000"/>
                  </a:schemeClr>
                </a:solidFill>
                <a:latin typeface="Book Antiqua" panose="02040602050305030304" pitchFamily="18" charset="0"/>
              </a:rPr>
              <a:t>keterangan</a:t>
            </a:r>
            <a:r>
              <a:rPr lang="en-US" sz="1300" dirty="0">
                <a:solidFill>
                  <a:schemeClr val="accent6">
                    <a:lumMod val="50000"/>
                  </a:schemeClr>
                </a:solidFill>
                <a:latin typeface="Book Antiqua" panose="02040602050305030304" pitchFamily="18" charset="0"/>
              </a:rPr>
              <a:t> Allah </a:t>
            </a:r>
            <a:r>
              <a:rPr lang="en-US" sz="1300" dirty="0" err="1">
                <a:solidFill>
                  <a:schemeClr val="accent6">
                    <a:lumMod val="50000"/>
                  </a:schemeClr>
                </a:solidFill>
                <a:latin typeface="Book Antiqua" panose="02040602050305030304" pitchFamily="18" charset="0"/>
              </a:rPr>
              <a:t>sendiri</a:t>
            </a:r>
            <a:r>
              <a:rPr lang="en-US" sz="1300" dirty="0">
                <a:solidFill>
                  <a:schemeClr val="accent6">
                    <a:lumMod val="50000"/>
                  </a:schemeClr>
                </a:solidFill>
                <a:latin typeface="Book Antiqua" panose="02040602050305030304" pitchFamily="18" charset="0"/>
              </a:rPr>
              <a:t> yang </a:t>
            </a:r>
            <a:r>
              <a:rPr lang="en-US" sz="1300" dirty="0" err="1">
                <a:solidFill>
                  <a:schemeClr val="accent6">
                    <a:lumMod val="50000"/>
                  </a:schemeClr>
                </a:solidFill>
                <a:latin typeface="Book Antiqua" panose="02040602050305030304" pitchFamily="18" charset="0"/>
              </a:rPr>
              <a:t>menjelaskan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bahwa</a:t>
            </a:r>
            <a:r>
              <a:rPr lang="en-US" sz="1300" dirty="0">
                <a:solidFill>
                  <a:schemeClr val="accent6">
                    <a:lumMod val="50000"/>
                  </a:schemeClr>
                </a:solidFill>
                <a:latin typeface="Book Antiqua" panose="02040602050305030304" pitchFamily="18" charset="0"/>
              </a:rPr>
              <a:t> Al-</a:t>
            </a:r>
            <a:r>
              <a:rPr lang="en-US" sz="1300" dirty="0" err="1">
                <a:solidFill>
                  <a:schemeClr val="accent6">
                    <a:lumMod val="50000"/>
                  </a:schemeClr>
                </a:solidFill>
                <a:latin typeface="Book Antiqua" panose="02040602050305030304" pitchFamily="18" charset="0"/>
              </a:rPr>
              <a:t>quran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atau</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ajaran</a:t>
            </a:r>
            <a:r>
              <a:rPr lang="en-US" sz="1300" dirty="0">
                <a:solidFill>
                  <a:schemeClr val="accent6">
                    <a:lumMod val="50000"/>
                  </a:schemeClr>
                </a:solidFill>
                <a:latin typeface="Book Antiqua" panose="02040602050305030304" pitchFamily="18" charset="0"/>
              </a:rPr>
              <a:t> Islam </a:t>
            </a:r>
            <a:r>
              <a:rPr lang="en-US" sz="1300" dirty="0" err="1">
                <a:solidFill>
                  <a:schemeClr val="accent6">
                    <a:lumMod val="50000"/>
                  </a:schemeClr>
                </a:solidFill>
                <a:latin typeface="Book Antiqua" panose="02040602050305030304" pitchFamily="18" charset="0"/>
              </a:rPr>
              <a:t>itu</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telah</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sempurna</a:t>
            </a:r>
            <a:r>
              <a:rPr lang="en-US" sz="1300" dirty="0">
                <a:solidFill>
                  <a:schemeClr val="accent6">
                    <a:lumMod val="50000"/>
                  </a:schemeClr>
                </a:solidFill>
                <a:latin typeface="Book Antiqua" panose="02040602050305030304" pitchFamily="18" charset="0"/>
              </a:rPr>
              <a:t>. oleh </a:t>
            </a:r>
            <a:r>
              <a:rPr lang="en-US" sz="1300" dirty="0" err="1">
                <a:solidFill>
                  <a:schemeClr val="accent6">
                    <a:lumMod val="50000"/>
                  </a:schemeClr>
                </a:solidFill>
                <a:latin typeface="Book Antiqua" panose="02040602050305030304" pitchFamily="18" charset="0"/>
              </a:rPr>
              <a:t>karenanya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tidak</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perlu</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lagi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ditambah</a:t>
            </a:r>
            <a:r>
              <a:rPr lang="en-US" sz="1300" dirty="0">
                <a:solidFill>
                  <a:schemeClr val="accent6">
                    <a:lumMod val="50000"/>
                  </a:schemeClr>
                </a:solidFill>
                <a:latin typeface="Book Antiqua" panose="02040602050305030304" pitchFamily="18" charset="0"/>
              </a:rPr>
              <a:t> oleh </a:t>
            </a:r>
            <a:r>
              <a:rPr lang="en-US" sz="1300" dirty="0" err="1">
                <a:solidFill>
                  <a:schemeClr val="accent6">
                    <a:lumMod val="50000"/>
                  </a:schemeClr>
                </a:solidFill>
                <a:latin typeface="Book Antiqua" panose="02040602050305030304" pitchFamily="18" charset="0"/>
              </a:rPr>
              <a:t>sumber</a:t>
            </a:r>
            <a:r>
              <a:rPr lang="en-US" sz="1300" dirty="0">
                <a:solidFill>
                  <a:schemeClr val="accent6">
                    <a:lumMod val="50000"/>
                  </a:schemeClr>
                </a:solidFill>
                <a:latin typeface="Book Antiqua" panose="02040602050305030304" pitchFamily="18" charset="0"/>
              </a:rPr>
              <a:t> lain.</a:t>
            </a:r>
          </a:p>
          <a:p>
            <a:pPr marL="0" lvl="0" indent="0" algn="l" rtl="0">
              <a:spcBef>
                <a:spcPts val="0"/>
              </a:spcBef>
              <a:spcAft>
                <a:spcPts val="1600"/>
              </a:spcAft>
              <a:buNone/>
            </a:pPr>
            <a:r>
              <a:rPr lang="en-US" sz="1300" dirty="0" err="1">
                <a:solidFill>
                  <a:schemeClr val="accent6">
                    <a:lumMod val="50000"/>
                  </a:schemeClr>
                </a:solidFill>
                <a:latin typeface="Book Antiqua" panose="02040602050305030304" pitchFamily="18" charset="0"/>
              </a:rPr>
              <a:t>Jumhur</a:t>
            </a:r>
            <a:r>
              <a:rPr lang="en-US" sz="1300" dirty="0">
                <a:solidFill>
                  <a:schemeClr val="accent6">
                    <a:lumMod val="50000"/>
                  </a:schemeClr>
                </a:solidFill>
                <a:latin typeface="Book Antiqua" panose="02040602050305030304" pitchFamily="18" charset="0"/>
              </a:rPr>
              <a:t> ulama </a:t>
            </a:r>
            <a:r>
              <a:rPr lang="en-US" sz="1300" dirty="0" err="1">
                <a:solidFill>
                  <a:schemeClr val="accent6">
                    <a:lumMod val="50000"/>
                  </a:schemeClr>
                </a:solidFill>
                <a:latin typeface="Book Antiqua" panose="02040602050305030304" pitchFamily="18" charset="0"/>
              </a:rPr>
              <a:t>berpendapat</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bahwa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hadits</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berkedudukan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sebagai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sumber</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atau</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dalil</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kedua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setelah</a:t>
            </a:r>
            <a:r>
              <a:rPr lang="en-US" sz="1300" dirty="0">
                <a:solidFill>
                  <a:schemeClr val="accent6">
                    <a:lumMod val="50000"/>
                  </a:schemeClr>
                </a:solidFill>
                <a:latin typeface="Book Antiqua" panose="02040602050305030304" pitchFamily="18" charset="0"/>
              </a:rPr>
              <a:t> Al-Quran dan </a:t>
            </a:r>
            <a:r>
              <a:rPr lang="en-US" sz="1300" dirty="0" err="1">
                <a:solidFill>
                  <a:schemeClr val="accent6">
                    <a:lumMod val="50000"/>
                  </a:schemeClr>
                </a:solidFill>
                <a:latin typeface="Book Antiqua" panose="02040602050305030304" pitchFamily="18" charset="0"/>
              </a:rPr>
              <a:t>mempunyai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kekuatan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untuk</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ditaati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serta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mengikat</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untuk</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semua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umat</a:t>
            </a:r>
            <a:r>
              <a:rPr lang="en-US" sz="1300" dirty="0">
                <a:solidFill>
                  <a:schemeClr val="accent6">
                    <a:lumMod val="50000"/>
                  </a:schemeClr>
                </a:solidFill>
                <a:latin typeface="Book Antiqua" panose="02040602050305030304" pitchFamily="18" charset="0"/>
              </a:rPr>
              <a:t> Islam. </a:t>
            </a:r>
            <a:r>
              <a:rPr lang="en-US" sz="1300" dirty="0" err="1">
                <a:solidFill>
                  <a:schemeClr val="accent6">
                    <a:lumMod val="50000"/>
                  </a:schemeClr>
                </a:solidFill>
                <a:latin typeface="Book Antiqua" panose="02040602050305030304" pitchFamily="18" charset="0"/>
              </a:rPr>
              <a:t>Jumhur</a:t>
            </a:r>
            <a:r>
              <a:rPr lang="en-US" sz="1300" dirty="0">
                <a:solidFill>
                  <a:schemeClr val="accent6">
                    <a:lumMod val="50000"/>
                  </a:schemeClr>
                </a:solidFill>
                <a:latin typeface="Book Antiqua" panose="02040602050305030304" pitchFamily="18" charset="0"/>
              </a:rPr>
              <a:t> ulama </a:t>
            </a:r>
            <a:r>
              <a:rPr lang="en-US" sz="1300" dirty="0" err="1">
                <a:solidFill>
                  <a:schemeClr val="accent6">
                    <a:lumMod val="50000"/>
                  </a:schemeClr>
                </a:solidFill>
                <a:latin typeface="Book Antiqua" panose="02040602050305030304" pitchFamily="18" charset="0"/>
              </a:rPr>
              <a:t>mengemukakan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alasannya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dengan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beberapa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dalil</a:t>
            </a:r>
            <a:r>
              <a:rPr lang="en-US" sz="1300" dirty="0">
                <a:solidFill>
                  <a:schemeClr val="accent6">
                    <a:lumMod val="50000"/>
                  </a:schemeClr>
                </a:solidFill>
                <a:latin typeface="Book Antiqua" panose="02040602050305030304" pitchFamily="18" charset="0"/>
              </a:rPr>
              <a:t>, di </a:t>
            </a:r>
            <a:r>
              <a:rPr lang="en-US" sz="1300" dirty="0" err="1">
                <a:solidFill>
                  <a:schemeClr val="accent6">
                    <a:lumMod val="50000"/>
                  </a:schemeClr>
                </a:solidFill>
                <a:latin typeface="Book Antiqua" panose="02040602050305030304" pitchFamily="18" charset="0"/>
              </a:rPr>
              <a:t>antaranya</a:t>
            </a:r>
            <a:r>
              <a:rPr lang="en-US" sz="1300" dirty="0">
                <a:solidFill>
                  <a:schemeClr val="accent6">
                    <a:lumMod val="50000"/>
                  </a:schemeClr>
                </a:solidFill>
                <a:latin typeface="Book Antiqua" panose="02040602050305030304" pitchFamily="18" charset="0"/>
              </a:rPr>
              <a:t>, Al-Quran </a:t>
            </a:r>
            <a:r>
              <a:rPr lang="en-US" sz="1300" dirty="0" err="1">
                <a:solidFill>
                  <a:schemeClr val="accent6">
                    <a:lumMod val="50000"/>
                  </a:schemeClr>
                </a:solidFill>
                <a:latin typeface="Book Antiqua" panose="02040602050305030304" pitchFamily="18" charset="0"/>
              </a:rPr>
              <a:t>mengatakan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bahwa</a:t>
            </a:r>
            <a:r>
              <a:rPr lang="en-US" sz="1300" dirty="0">
                <a:solidFill>
                  <a:schemeClr val="accent6">
                    <a:lumMod val="50000"/>
                  </a:schemeClr>
                </a:solidFill>
                <a:latin typeface="Book Antiqua" panose="02040602050305030304" pitchFamily="18" charset="0"/>
              </a:rPr>
              <a:t> orang yang </a:t>
            </a:r>
            <a:r>
              <a:rPr lang="en-US" sz="1300" dirty="0" err="1">
                <a:solidFill>
                  <a:schemeClr val="accent6">
                    <a:lumMod val="50000"/>
                  </a:schemeClr>
                </a:solidFill>
                <a:latin typeface="Book Antiqua" panose="02040602050305030304" pitchFamily="18" charset="0"/>
              </a:rPr>
              <a:t>mentaati</a:t>
            </a:r>
            <a:r>
              <a:rPr lang="en-US" sz="1300" dirty="0">
                <a:solidFill>
                  <a:schemeClr val="accent6">
                    <a:lumMod val="50000"/>
                  </a:schemeClr>
                </a:solidFill>
                <a:latin typeface="Book Antiqua" panose="02040602050305030304" pitchFamily="18" charset="0"/>
              </a:rPr>
              <a:t> Rasul </a:t>
            </a:r>
            <a:r>
              <a:rPr lang="en-US" sz="1300" dirty="0" err="1">
                <a:solidFill>
                  <a:schemeClr val="accent6">
                    <a:lumMod val="50000"/>
                  </a:schemeClr>
                </a:solidFill>
                <a:latin typeface="Book Antiqua" panose="02040602050305030304" pitchFamily="18" charset="0"/>
              </a:rPr>
              <a:t>berarti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mentaati</a:t>
            </a:r>
            <a:r>
              <a:rPr lang="en-US" sz="1300" dirty="0">
                <a:solidFill>
                  <a:schemeClr val="accent6">
                    <a:lumMod val="50000"/>
                  </a:schemeClr>
                </a:solidFill>
                <a:latin typeface="Book Antiqua" panose="02040602050305030304" pitchFamily="18" charset="0"/>
              </a:rPr>
              <a:t> Allah, </a:t>
            </a:r>
            <a:r>
              <a:rPr lang="en-US" sz="1300" dirty="0" err="1">
                <a:solidFill>
                  <a:schemeClr val="accent6">
                    <a:lumMod val="50000"/>
                  </a:schemeClr>
                </a:solidFill>
                <a:latin typeface="Book Antiqua" panose="02040602050305030304" pitchFamily="18" charset="0"/>
              </a:rPr>
              <a:t>sebagaimana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tersebut</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dalam</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surat</a:t>
            </a:r>
            <a:r>
              <a:rPr lang="en-US" sz="1300" dirty="0">
                <a:solidFill>
                  <a:schemeClr val="accent6">
                    <a:lumMod val="50000"/>
                  </a:schemeClr>
                </a:solidFill>
                <a:latin typeface="Book Antiqua" panose="02040602050305030304" pitchFamily="18" charset="0"/>
              </a:rPr>
              <a:t> An-</a:t>
            </a:r>
            <a:r>
              <a:rPr lang="en-US" sz="1300" dirty="0" err="1">
                <a:solidFill>
                  <a:schemeClr val="accent6">
                    <a:lumMod val="50000"/>
                  </a:schemeClr>
                </a:solidFill>
                <a:latin typeface="Book Antiqua" panose="02040602050305030304" pitchFamily="18" charset="0"/>
              </a:rPr>
              <a:t>Nisa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ayat</a:t>
            </a:r>
            <a:r>
              <a:rPr lang="en-US" sz="1300" dirty="0">
                <a:solidFill>
                  <a:schemeClr val="accent6">
                    <a:lumMod val="50000"/>
                  </a:schemeClr>
                </a:solidFill>
                <a:latin typeface="Book Antiqua" panose="02040602050305030304" pitchFamily="18" charset="0"/>
              </a:rPr>
              <a:t> 80. Yang </a:t>
            </a:r>
            <a:r>
              <a:rPr lang="en-US" sz="1300" dirty="0" err="1">
                <a:solidFill>
                  <a:schemeClr val="accent6">
                    <a:lumMod val="50000"/>
                  </a:schemeClr>
                </a:solidFill>
                <a:latin typeface="Book Antiqua" panose="02040602050305030304" pitchFamily="18" charset="0"/>
              </a:rPr>
              <a:t>dimaksud</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dengan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mentaati</a:t>
            </a:r>
            <a:r>
              <a:rPr lang="en-US" sz="1300" dirty="0">
                <a:solidFill>
                  <a:schemeClr val="accent6">
                    <a:lumMod val="50000"/>
                  </a:schemeClr>
                </a:solidFill>
                <a:latin typeface="Book Antiqua" panose="02040602050305030304" pitchFamily="18" charset="0"/>
              </a:rPr>
              <a:t> Rasul </a:t>
            </a:r>
            <a:r>
              <a:rPr lang="en-US" sz="1300" dirty="0" err="1">
                <a:solidFill>
                  <a:schemeClr val="accent6">
                    <a:lumMod val="50000"/>
                  </a:schemeClr>
                </a:solidFill>
                <a:latin typeface="Book Antiqua" panose="02040602050305030304" pitchFamily="18" charset="0"/>
              </a:rPr>
              <a:t>dalam</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ayat-ayat</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tersebut</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adalah</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mengikuti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apa-apa</a:t>
            </a:r>
            <a:r>
              <a:rPr lang="en-US" sz="1300" dirty="0">
                <a:solidFill>
                  <a:schemeClr val="accent6">
                    <a:lumMod val="50000"/>
                  </a:schemeClr>
                </a:solidFill>
                <a:latin typeface="Book Antiqua" panose="02040602050305030304" pitchFamily="18" charset="0"/>
              </a:rPr>
              <a:t> yang </a:t>
            </a:r>
            <a:r>
              <a:rPr lang="en-US" sz="1300" dirty="0" err="1">
                <a:solidFill>
                  <a:schemeClr val="accent6">
                    <a:lumMod val="50000"/>
                  </a:schemeClr>
                </a:solidFill>
                <a:latin typeface="Book Antiqua" panose="02040602050305030304" pitchFamily="18" charset="0"/>
              </a:rPr>
              <a:t>dilakukan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atau</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dilakukan</a:t>
            </a:r>
            <a:r>
              <a:rPr lang="en-US" sz="1300" dirty="0">
                <a:solidFill>
                  <a:schemeClr val="accent6">
                    <a:lumMod val="50000"/>
                  </a:schemeClr>
                </a:solidFill>
                <a:latin typeface="Book Antiqua" panose="02040602050305030304" pitchFamily="18" charset="0"/>
              </a:rPr>
              <a:t> oleh </a:t>
            </a:r>
            <a:r>
              <a:rPr lang="en-US" sz="1300" dirty="0" err="1">
                <a:solidFill>
                  <a:schemeClr val="accent6">
                    <a:lumMod val="50000"/>
                  </a:schemeClr>
                </a:solidFill>
                <a:latin typeface="Book Antiqua" panose="02040602050305030304" pitchFamily="18" charset="0"/>
              </a:rPr>
              <a:t>rasul</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sebagaimana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tercakup</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dalam</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Sunnahnya</a:t>
            </a:r>
            <a:r>
              <a:rPr lang="en-US" sz="1300" dirty="0">
                <a:solidFill>
                  <a:schemeClr val="accent6">
                    <a:lumMod val="50000"/>
                  </a:schemeClr>
                </a:solidFill>
                <a:latin typeface="Book Antiqua" panose="02040602050305030304" pitchFamily="18" charset="0"/>
              </a:rPr>
              <a:t>.</a:t>
            </a:r>
          </a:p>
          <a:p>
            <a:pPr marL="0" lvl="0" indent="0" algn="l" rtl="0">
              <a:spcBef>
                <a:spcPts val="0"/>
              </a:spcBef>
              <a:spcAft>
                <a:spcPts val="1600"/>
              </a:spcAft>
              <a:buNone/>
            </a:pPr>
            <a:r>
              <a:rPr lang="en-US" sz="1300" dirty="0" err="1">
                <a:solidFill>
                  <a:schemeClr val="accent6">
                    <a:lumMod val="50000"/>
                  </a:schemeClr>
                </a:solidFill>
                <a:latin typeface="Book Antiqua" panose="02040602050305030304" pitchFamily="18" charset="0"/>
              </a:rPr>
              <a:t>dari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ayat</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diatas</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jelaslah</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bahwa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Hadits</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itu</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adalah</a:t>
            </a:r>
            <a:r>
              <a:rPr lang="en-US" sz="1300" dirty="0">
                <a:solidFill>
                  <a:schemeClr val="accent6">
                    <a:lumMod val="50000"/>
                  </a:schemeClr>
                </a:solidFill>
                <a:latin typeface="Book Antiqua" panose="02040602050305030304" pitchFamily="18" charset="0"/>
              </a:rPr>
              <a:t> juga </a:t>
            </a:r>
            <a:r>
              <a:rPr lang="en-US" sz="1300" dirty="0" err="1">
                <a:solidFill>
                  <a:schemeClr val="accent6">
                    <a:lumMod val="50000"/>
                  </a:schemeClr>
                </a:solidFill>
                <a:latin typeface="Book Antiqua" panose="02040602050305030304" pitchFamily="18" charset="0"/>
              </a:rPr>
              <a:t>wahyu</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Bla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wahyu</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mempunyai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kekuatan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sebagai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dalil</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hukum</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maka</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hadits</a:t>
            </a:r>
            <a:r>
              <a:rPr lang="en-US" sz="1300" dirty="0">
                <a:solidFill>
                  <a:schemeClr val="accent6">
                    <a:lumMod val="50000"/>
                  </a:schemeClr>
                </a:solidFill>
                <a:latin typeface="Book Antiqua" panose="02040602050305030304" pitchFamily="18" charset="0"/>
              </a:rPr>
              <a:t> pun </a:t>
            </a:r>
            <a:r>
              <a:rPr lang="en-US" sz="1300" dirty="0" err="1">
                <a:solidFill>
                  <a:schemeClr val="accent6">
                    <a:lumMod val="50000"/>
                  </a:schemeClr>
                </a:solidFill>
                <a:latin typeface="Book Antiqua" panose="02040602050305030304" pitchFamily="18" charset="0"/>
              </a:rPr>
              <a:t>mempunyai</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kekuatan</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hukum</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untuk</a:t>
            </a:r>
            <a:r>
              <a:rPr lang="en-US" sz="1300" dirty="0">
                <a:solidFill>
                  <a:schemeClr val="accent6">
                    <a:lumMod val="50000"/>
                  </a:schemeClr>
                </a:solidFill>
                <a:latin typeface="Book Antiqua" panose="02040602050305030304" pitchFamily="18" charset="0"/>
              </a:rPr>
              <a:t> </a:t>
            </a:r>
            <a:r>
              <a:rPr lang="en-US" sz="1300" dirty="0" err="1">
                <a:solidFill>
                  <a:schemeClr val="accent6">
                    <a:lumMod val="50000"/>
                  </a:schemeClr>
                </a:solidFill>
                <a:latin typeface="Book Antiqua" panose="02040602050305030304" pitchFamily="18" charset="0"/>
              </a:rPr>
              <a:t>dipatuhi</a:t>
            </a:r>
            <a:r>
              <a:rPr lang="en-US" sz="1300" dirty="0">
                <a:solidFill>
                  <a:schemeClr val="accent6">
                    <a:lumMod val="50000"/>
                  </a:schemeClr>
                </a:solidFill>
                <a:latin typeface="Book Antiqua" panose="02040602050305030304" pitchFamily="18"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31"/>
          <p:cNvSpPr/>
          <p:nvPr/>
        </p:nvSpPr>
        <p:spPr>
          <a:xfrm>
            <a:off x="7639575" y="711175"/>
            <a:ext cx="674863" cy="488424"/>
          </a:xfrm>
          <a:custGeom>
            <a:avLst/>
            <a:gdLst/>
            <a:ahLst/>
            <a:cxnLst/>
            <a:rect l="l" t="t" r="r" b="b"/>
            <a:pathLst>
              <a:path w="35347" h="25582" extrusionOk="0">
                <a:moveTo>
                  <a:pt x="32086" y="1331"/>
                </a:moveTo>
                <a:cubicBezTo>
                  <a:pt x="32060" y="1725"/>
                  <a:pt x="32014" y="2116"/>
                  <a:pt x="31884" y="2511"/>
                </a:cubicBezTo>
                <a:cubicBezTo>
                  <a:pt x="31710" y="3037"/>
                  <a:pt x="31422" y="3448"/>
                  <a:pt x="31140" y="3873"/>
                </a:cubicBezTo>
                <a:lnTo>
                  <a:pt x="31140" y="3875"/>
                </a:lnTo>
                <a:cubicBezTo>
                  <a:pt x="31045" y="3802"/>
                  <a:pt x="30957" y="3717"/>
                  <a:pt x="30879" y="3626"/>
                </a:cubicBezTo>
                <a:cubicBezTo>
                  <a:pt x="30960" y="3537"/>
                  <a:pt x="31004" y="3420"/>
                  <a:pt x="31004" y="3300"/>
                </a:cubicBezTo>
                <a:cubicBezTo>
                  <a:pt x="31012" y="2456"/>
                  <a:pt x="31170" y="1364"/>
                  <a:pt x="32086" y="1331"/>
                </a:cubicBezTo>
                <a:close/>
                <a:moveTo>
                  <a:pt x="33448" y="2151"/>
                </a:moveTo>
                <a:lnTo>
                  <a:pt x="33448" y="2151"/>
                </a:lnTo>
                <a:cubicBezTo>
                  <a:pt x="33674" y="2664"/>
                  <a:pt x="33586" y="3318"/>
                  <a:pt x="33167" y="3795"/>
                </a:cubicBezTo>
                <a:cubicBezTo>
                  <a:pt x="33046" y="3933"/>
                  <a:pt x="32896" y="4044"/>
                  <a:pt x="32729" y="4118"/>
                </a:cubicBezTo>
                <a:cubicBezTo>
                  <a:pt x="33098" y="3528"/>
                  <a:pt x="33326" y="2819"/>
                  <a:pt x="33448" y="2151"/>
                </a:cubicBezTo>
                <a:close/>
                <a:moveTo>
                  <a:pt x="32524" y="1387"/>
                </a:moveTo>
                <a:cubicBezTo>
                  <a:pt x="32540" y="1390"/>
                  <a:pt x="32555" y="1392"/>
                  <a:pt x="32571" y="1397"/>
                </a:cubicBezTo>
                <a:cubicBezTo>
                  <a:pt x="32884" y="1486"/>
                  <a:pt x="33123" y="1661"/>
                  <a:pt x="33289" y="1878"/>
                </a:cubicBezTo>
                <a:cubicBezTo>
                  <a:pt x="33081" y="2445"/>
                  <a:pt x="32804" y="2943"/>
                  <a:pt x="32503" y="3432"/>
                </a:cubicBezTo>
                <a:cubicBezTo>
                  <a:pt x="32416" y="3432"/>
                  <a:pt x="32336" y="3480"/>
                  <a:pt x="32295" y="3557"/>
                </a:cubicBezTo>
                <a:cubicBezTo>
                  <a:pt x="32169" y="3777"/>
                  <a:pt x="32049" y="4000"/>
                  <a:pt x="31925" y="4221"/>
                </a:cubicBezTo>
                <a:cubicBezTo>
                  <a:pt x="31817" y="4204"/>
                  <a:pt x="31712" y="4175"/>
                  <a:pt x="31611" y="4138"/>
                </a:cubicBezTo>
                <a:cubicBezTo>
                  <a:pt x="32171" y="3413"/>
                  <a:pt x="32513" y="2340"/>
                  <a:pt x="32524" y="1387"/>
                </a:cubicBezTo>
                <a:close/>
                <a:moveTo>
                  <a:pt x="9407" y="5159"/>
                </a:moveTo>
                <a:cubicBezTo>
                  <a:pt x="10187" y="6580"/>
                  <a:pt x="10603" y="7882"/>
                  <a:pt x="10645" y="9398"/>
                </a:cubicBezTo>
                <a:cubicBezTo>
                  <a:pt x="10279" y="9775"/>
                  <a:pt x="9939" y="10175"/>
                  <a:pt x="9627" y="10596"/>
                </a:cubicBezTo>
                <a:lnTo>
                  <a:pt x="9626" y="10596"/>
                </a:lnTo>
                <a:cubicBezTo>
                  <a:pt x="9570" y="10548"/>
                  <a:pt x="9511" y="10506"/>
                  <a:pt x="9457" y="10455"/>
                </a:cubicBezTo>
                <a:cubicBezTo>
                  <a:pt x="8958" y="9988"/>
                  <a:pt x="8631" y="9478"/>
                  <a:pt x="8445" y="8950"/>
                </a:cubicBezTo>
                <a:cubicBezTo>
                  <a:pt x="8239" y="7563"/>
                  <a:pt x="8522" y="6110"/>
                  <a:pt x="9407" y="5159"/>
                </a:cubicBezTo>
                <a:close/>
                <a:moveTo>
                  <a:pt x="14031" y="4662"/>
                </a:moveTo>
                <a:lnTo>
                  <a:pt x="14031" y="4662"/>
                </a:lnTo>
                <a:cubicBezTo>
                  <a:pt x="15409" y="5488"/>
                  <a:pt x="16195" y="7133"/>
                  <a:pt x="15661" y="8877"/>
                </a:cubicBezTo>
                <a:lnTo>
                  <a:pt x="15659" y="8877"/>
                </a:lnTo>
                <a:cubicBezTo>
                  <a:pt x="15430" y="9624"/>
                  <a:pt x="15018" y="10217"/>
                  <a:pt x="14503" y="10657"/>
                </a:cubicBezTo>
                <a:cubicBezTo>
                  <a:pt x="15162" y="8733"/>
                  <a:pt x="15142" y="6226"/>
                  <a:pt x="14031" y="4662"/>
                </a:cubicBezTo>
                <a:close/>
                <a:moveTo>
                  <a:pt x="12255" y="4111"/>
                </a:moveTo>
                <a:lnTo>
                  <a:pt x="12255" y="4111"/>
                </a:lnTo>
                <a:cubicBezTo>
                  <a:pt x="12734" y="4141"/>
                  <a:pt x="13204" y="4257"/>
                  <a:pt x="13641" y="4456"/>
                </a:cubicBezTo>
                <a:cubicBezTo>
                  <a:pt x="13946" y="5706"/>
                  <a:pt x="14445" y="6784"/>
                  <a:pt x="14438" y="8128"/>
                </a:cubicBezTo>
                <a:cubicBezTo>
                  <a:pt x="14433" y="9221"/>
                  <a:pt x="14153" y="10170"/>
                  <a:pt x="13778" y="11136"/>
                </a:cubicBezTo>
                <a:lnTo>
                  <a:pt x="13777" y="11136"/>
                </a:lnTo>
                <a:cubicBezTo>
                  <a:pt x="13579" y="11237"/>
                  <a:pt x="13371" y="11320"/>
                  <a:pt x="13158" y="11383"/>
                </a:cubicBezTo>
                <a:cubicBezTo>
                  <a:pt x="13508" y="10596"/>
                  <a:pt x="13480" y="9389"/>
                  <a:pt x="13480" y="8738"/>
                </a:cubicBezTo>
                <a:cubicBezTo>
                  <a:pt x="13481" y="7105"/>
                  <a:pt x="13101" y="5512"/>
                  <a:pt x="12255" y="4111"/>
                </a:cubicBezTo>
                <a:close/>
                <a:moveTo>
                  <a:pt x="10574" y="4370"/>
                </a:moveTo>
                <a:cubicBezTo>
                  <a:pt x="11032" y="5394"/>
                  <a:pt x="11434" y="6425"/>
                  <a:pt x="11654" y="7535"/>
                </a:cubicBezTo>
                <a:cubicBezTo>
                  <a:pt x="11731" y="7917"/>
                  <a:pt x="12221" y="10964"/>
                  <a:pt x="11674" y="11503"/>
                </a:cubicBezTo>
                <a:cubicBezTo>
                  <a:pt x="11256" y="11451"/>
                  <a:pt x="10850" y="11331"/>
                  <a:pt x="10471" y="11147"/>
                </a:cubicBezTo>
                <a:cubicBezTo>
                  <a:pt x="10513" y="11076"/>
                  <a:pt x="10551" y="11003"/>
                  <a:pt x="10593" y="10933"/>
                </a:cubicBezTo>
                <a:cubicBezTo>
                  <a:pt x="10613" y="10979"/>
                  <a:pt x="10666" y="11005"/>
                  <a:pt x="10718" y="11005"/>
                </a:cubicBezTo>
                <a:cubicBezTo>
                  <a:pt x="10776" y="11005"/>
                  <a:pt x="10833" y="10974"/>
                  <a:pt x="10849" y="10909"/>
                </a:cubicBezTo>
                <a:cubicBezTo>
                  <a:pt x="10901" y="10692"/>
                  <a:pt x="10939" y="10473"/>
                  <a:pt x="10966" y="10253"/>
                </a:cubicBezTo>
                <a:cubicBezTo>
                  <a:pt x="11086" y="10020"/>
                  <a:pt x="11201" y="9789"/>
                  <a:pt x="11304" y="9554"/>
                </a:cubicBezTo>
                <a:cubicBezTo>
                  <a:pt x="11399" y="9337"/>
                  <a:pt x="11239" y="9113"/>
                  <a:pt x="11045" y="9113"/>
                </a:cubicBezTo>
                <a:cubicBezTo>
                  <a:pt x="11035" y="9113"/>
                  <a:pt x="11025" y="9113"/>
                  <a:pt x="11016" y="9115"/>
                </a:cubicBezTo>
                <a:cubicBezTo>
                  <a:pt x="10959" y="7642"/>
                  <a:pt x="10449" y="6136"/>
                  <a:pt x="9532" y="5039"/>
                </a:cubicBezTo>
                <a:cubicBezTo>
                  <a:pt x="9833" y="4751"/>
                  <a:pt x="10187" y="4523"/>
                  <a:pt x="10574" y="4370"/>
                </a:cubicBezTo>
                <a:close/>
                <a:moveTo>
                  <a:pt x="12017" y="4105"/>
                </a:moveTo>
                <a:cubicBezTo>
                  <a:pt x="12017" y="4115"/>
                  <a:pt x="12020" y="4125"/>
                  <a:pt x="12023" y="4134"/>
                </a:cubicBezTo>
                <a:cubicBezTo>
                  <a:pt x="12459" y="5230"/>
                  <a:pt x="12828" y="6325"/>
                  <a:pt x="12963" y="7502"/>
                </a:cubicBezTo>
                <a:cubicBezTo>
                  <a:pt x="13008" y="7897"/>
                  <a:pt x="13034" y="10935"/>
                  <a:pt x="12588" y="11499"/>
                </a:cubicBezTo>
                <a:lnTo>
                  <a:pt x="12586" y="11499"/>
                </a:lnTo>
                <a:cubicBezTo>
                  <a:pt x="12468" y="11513"/>
                  <a:pt x="12349" y="11524"/>
                  <a:pt x="12230" y="11527"/>
                </a:cubicBezTo>
                <a:cubicBezTo>
                  <a:pt x="12489" y="10895"/>
                  <a:pt x="12334" y="9818"/>
                  <a:pt x="12313" y="9394"/>
                </a:cubicBezTo>
                <a:cubicBezTo>
                  <a:pt x="12224" y="7606"/>
                  <a:pt x="11756" y="5824"/>
                  <a:pt x="10864" y="4269"/>
                </a:cubicBezTo>
                <a:cubicBezTo>
                  <a:pt x="11115" y="4193"/>
                  <a:pt x="11375" y="4142"/>
                  <a:pt x="11637" y="4117"/>
                </a:cubicBezTo>
                <a:cubicBezTo>
                  <a:pt x="11766" y="4105"/>
                  <a:pt x="11891" y="4105"/>
                  <a:pt x="12017" y="4105"/>
                </a:cubicBezTo>
                <a:close/>
                <a:moveTo>
                  <a:pt x="25741" y="16319"/>
                </a:moveTo>
                <a:cubicBezTo>
                  <a:pt x="26033" y="16319"/>
                  <a:pt x="26325" y="16353"/>
                  <a:pt x="26608" y="16425"/>
                </a:cubicBezTo>
                <a:cubicBezTo>
                  <a:pt x="26757" y="16463"/>
                  <a:pt x="26903" y="16513"/>
                  <a:pt x="27044" y="16574"/>
                </a:cubicBezTo>
                <a:cubicBezTo>
                  <a:pt x="28124" y="17916"/>
                  <a:pt x="26413" y="20133"/>
                  <a:pt x="25036" y="20799"/>
                </a:cubicBezTo>
                <a:cubicBezTo>
                  <a:pt x="24616" y="21002"/>
                  <a:pt x="24156" y="21111"/>
                  <a:pt x="23701" y="21111"/>
                </a:cubicBezTo>
                <a:cubicBezTo>
                  <a:pt x="23171" y="21111"/>
                  <a:pt x="22648" y="20963"/>
                  <a:pt x="22200" y="20645"/>
                </a:cubicBezTo>
                <a:cubicBezTo>
                  <a:pt x="21851" y="20398"/>
                  <a:pt x="21618" y="20077"/>
                  <a:pt x="21492" y="19731"/>
                </a:cubicBezTo>
                <a:cubicBezTo>
                  <a:pt x="21476" y="19396"/>
                  <a:pt x="21503" y="19061"/>
                  <a:pt x="21572" y="18733"/>
                </a:cubicBezTo>
                <a:cubicBezTo>
                  <a:pt x="21617" y="18728"/>
                  <a:pt x="21662" y="18715"/>
                  <a:pt x="21702" y="18694"/>
                </a:cubicBezTo>
                <a:cubicBezTo>
                  <a:pt x="22164" y="18440"/>
                  <a:pt x="22446" y="18033"/>
                  <a:pt x="22768" y="17649"/>
                </a:cubicBezTo>
                <a:cubicBezTo>
                  <a:pt x="23416" y="18221"/>
                  <a:pt x="24064" y="18791"/>
                  <a:pt x="24704" y="19359"/>
                </a:cubicBezTo>
                <a:cubicBezTo>
                  <a:pt x="24857" y="19496"/>
                  <a:pt x="25027" y="19554"/>
                  <a:pt x="25190" y="19554"/>
                </a:cubicBezTo>
                <a:cubicBezTo>
                  <a:pt x="25767" y="19554"/>
                  <a:pt x="26268" y="18836"/>
                  <a:pt x="25734" y="18328"/>
                </a:cubicBezTo>
                <a:cubicBezTo>
                  <a:pt x="25166" y="17789"/>
                  <a:pt x="24597" y="17246"/>
                  <a:pt x="24027" y="16699"/>
                </a:cubicBezTo>
                <a:cubicBezTo>
                  <a:pt x="24563" y="16456"/>
                  <a:pt x="25153" y="16319"/>
                  <a:pt x="25741" y="16319"/>
                </a:cubicBezTo>
                <a:close/>
                <a:moveTo>
                  <a:pt x="27895" y="17098"/>
                </a:moveTo>
                <a:cubicBezTo>
                  <a:pt x="28227" y="17383"/>
                  <a:pt x="28508" y="17724"/>
                  <a:pt x="28723" y="18106"/>
                </a:cubicBezTo>
                <a:cubicBezTo>
                  <a:pt x="28458" y="19552"/>
                  <a:pt x="27924" y="20816"/>
                  <a:pt x="26655" y="21718"/>
                </a:cubicBezTo>
                <a:cubicBezTo>
                  <a:pt x="25884" y="22266"/>
                  <a:pt x="25025" y="22582"/>
                  <a:pt x="24076" y="22639"/>
                </a:cubicBezTo>
                <a:cubicBezTo>
                  <a:pt x="24017" y="22642"/>
                  <a:pt x="23950" y="22644"/>
                  <a:pt x="23875" y="22644"/>
                </a:cubicBezTo>
                <a:cubicBezTo>
                  <a:pt x="23571" y="22644"/>
                  <a:pt x="23149" y="22613"/>
                  <a:pt x="22716" y="22526"/>
                </a:cubicBezTo>
                <a:cubicBezTo>
                  <a:pt x="22231" y="22010"/>
                  <a:pt x="21886" y="21431"/>
                  <a:pt x="21690" y="20830"/>
                </a:cubicBezTo>
                <a:lnTo>
                  <a:pt x="21690" y="20830"/>
                </a:lnTo>
                <a:cubicBezTo>
                  <a:pt x="22236" y="21348"/>
                  <a:pt x="23021" y="21617"/>
                  <a:pt x="23774" y="21617"/>
                </a:cubicBezTo>
                <a:cubicBezTo>
                  <a:pt x="23888" y="21617"/>
                  <a:pt x="24001" y="21610"/>
                  <a:pt x="24112" y="21598"/>
                </a:cubicBezTo>
                <a:cubicBezTo>
                  <a:pt x="25882" y="21400"/>
                  <a:pt x="28208" y="18898"/>
                  <a:pt x="27895" y="17098"/>
                </a:cubicBezTo>
                <a:close/>
                <a:moveTo>
                  <a:pt x="4132" y="21347"/>
                </a:moveTo>
                <a:lnTo>
                  <a:pt x="4132" y="21347"/>
                </a:lnTo>
                <a:cubicBezTo>
                  <a:pt x="4450" y="21713"/>
                  <a:pt x="4661" y="22218"/>
                  <a:pt x="4648" y="22688"/>
                </a:cubicBezTo>
                <a:cubicBezTo>
                  <a:pt x="4476" y="22239"/>
                  <a:pt x="4293" y="21798"/>
                  <a:pt x="4132" y="21347"/>
                </a:cubicBezTo>
                <a:close/>
                <a:moveTo>
                  <a:pt x="2094" y="22062"/>
                </a:moveTo>
                <a:cubicBezTo>
                  <a:pt x="2166" y="22580"/>
                  <a:pt x="2241" y="23104"/>
                  <a:pt x="2354" y="23612"/>
                </a:cubicBezTo>
                <a:cubicBezTo>
                  <a:pt x="2209" y="23502"/>
                  <a:pt x="2084" y="23367"/>
                  <a:pt x="1985" y="23213"/>
                </a:cubicBezTo>
                <a:cubicBezTo>
                  <a:pt x="1858" y="23010"/>
                  <a:pt x="1761" y="22723"/>
                  <a:pt x="1712" y="22412"/>
                </a:cubicBezTo>
                <a:cubicBezTo>
                  <a:pt x="1816" y="22378"/>
                  <a:pt x="1908" y="22323"/>
                  <a:pt x="1972" y="22248"/>
                </a:cubicBezTo>
                <a:cubicBezTo>
                  <a:pt x="2019" y="22190"/>
                  <a:pt x="2059" y="22128"/>
                  <a:pt x="2094" y="22062"/>
                </a:cubicBezTo>
                <a:close/>
                <a:moveTo>
                  <a:pt x="29081" y="18929"/>
                </a:moveTo>
                <a:lnTo>
                  <a:pt x="29081" y="18930"/>
                </a:lnTo>
                <a:cubicBezTo>
                  <a:pt x="29363" y="19840"/>
                  <a:pt x="29336" y="20848"/>
                  <a:pt x="28921" y="21706"/>
                </a:cubicBezTo>
                <a:cubicBezTo>
                  <a:pt x="28288" y="23017"/>
                  <a:pt x="26888" y="23727"/>
                  <a:pt x="25492" y="23727"/>
                </a:cubicBezTo>
                <a:cubicBezTo>
                  <a:pt x="24668" y="23727"/>
                  <a:pt x="23846" y="23480"/>
                  <a:pt x="23183" y="22963"/>
                </a:cubicBezTo>
                <a:lnTo>
                  <a:pt x="23183" y="22963"/>
                </a:lnTo>
                <a:cubicBezTo>
                  <a:pt x="23552" y="23022"/>
                  <a:pt x="23905" y="23051"/>
                  <a:pt x="24198" y="23051"/>
                </a:cubicBezTo>
                <a:cubicBezTo>
                  <a:pt x="24347" y="23051"/>
                  <a:pt x="24480" y="23044"/>
                  <a:pt x="24592" y="23029"/>
                </a:cubicBezTo>
                <a:cubicBezTo>
                  <a:pt x="26773" y="22734"/>
                  <a:pt x="28616" y="21040"/>
                  <a:pt x="29081" y="18929"/>
                </a:cubicBezTo>
                <a:close/>
                <a:moveTo>
                  <a:pt x="3135" y="20825"/>
                </a:moveTo>
                <a:cubicBezTo>
                  <a:pt x="3311" y="20825"/>
                  <a:pt x="3491" y="20875"/>
                  <a:pt x="3656" y="20961"/>
                </a:cubicBezTo>
                <a:cubicBezTo>
                  <a:pt x="3657" y="20976"/>
                  <a:pt x="3661" y="20993"/>
                  <a:pt x="3663" y="21009"/>
                </a:cubicBezTo>
                <a:cubicBezTo>
                  <a:pt x="3656" y="21030"/>
                  <a:pt x="3647" y="21051"/>
                  <a:pt x="3641" y="21072"/>
                </a:cubicBezTo>
                <a:cubicBezTo>
                  <a:pt x="3621" y="21137"/>
                  <a:pt x="3651" y="21196"/>
                  <a:pt x="3697" y="21233"/>
                </a:cubicBezTo>
                <a:cubicBezTo>
                  <a:pt x="3821" y="21992"/>
                  <a:pt x="4033" y="22752"/>
                  <a:pt x="4420" y="23383"/>
                </a:cubicBezTo>
                <a:cubicBezTo>
                  <a:pt x="4377" y="23441"/>
                  <a:pt x="4329" y="23494"/>
                  <a:pt x="4277" y="23544"/>
                </a:cubicBezTo>
                <a:lnTo>
                  <a:pt x="4276" y="23544"/>
                </a:lnTo>
                <a:cubicBezTo>
                  <a:pt x="4147" y="23661"/>
                  <a:pt x="3999" y="23755"/>
                  <a:pt x="3838" y="23822"/>
                </a:cubicBezTo>
                <a:cubicBezTo>
                  <a:pt x="3681" y="23377"/>
                  <a:pt x="3463" y="22951"/>
                  <a:pt x="3325" y="22494"/>
                </a:cubicBezTo>
                <a:cubicBezTo>
                  <a:pt x="3162" y="21951"/>
                  <a:pt x="3080" y="21394"/>
                  <a:pt x="2974" y="20839"/>
                </a:cubicBezTo>
                <a:cubicBezTo>
                  <a:pt x="3027" y="20830"/>
                  <a:pt x="3081" y="20825"/>
                  <a:pt x="3135" y="20825"/>
                </a:cubicBezTo>
                <a:close/>
                <a:moveTo>
                  <a:pt x="2618" y="21003"/>
                </a:moveTo>
                <a:lnTo>
                  <a:pt x="2618" y="21003"/>
                </a:lnTo>
                <a:cubicBezTo>
                  <a:pt x="2610" y="21938"/>
                  <a:pt x="2832" y="23104"/>
                  <a:pt x="3325" y="23932"/>
                </a:cubicBezTo>
                <a:cubicBezTo>
                  <a:pt x="3310" y="23933"/>
                  <a:pt x="3294" y="23933"/>
                  <a:pt x="3278" y="23933"/>
                </a:cubicBezTo>
                <a:cubicBezTo>
                  <a:pt x="3134" y="23933"/>
                  <a:pt x="2991" y="23913"/>
                  <a:pt x="2853" y="23872"/>
                </a:cubicBezTo>
                <a:cubicBezTo>
                  <a:pt x="2744" y="23067"/>
                  <a:pt x="2516" y="22253"/>
                  <a:pt x="2314" y="21464"/>
                </a:cubicBezTo>
                <a:cubicBezTo>
                  <a:pt x="2350" y="21361"/>
                  <a:pt x="2400" y="21260"/>
                  <a:pt x="2462" y="21169"/>
                </a:cubicBezTo>
                <a:cubicBezTo>
                  <a:pt x="2506" y="21107"/>
                  <a:pt x="2558" y="21051"/>
                  <a:pt x="2618" y="21003"/>
                </a:cubicBezTo>
                <a:close/>
                <a:moveTo>
                  <a:pt x="32126" y="1"/>
                </a:moveTo>
                <a:cubicBezTo>
                  <a:pt x="31323" y="1"/>
                  <a:pt x="30546" y="369"/>
                  <a:pt x="30075" y="1049"/>
                </a:cubicBezTo>
                <a:cubicBezTo>
                  <a:pt x="29894" y="1313"/>
                  <a:pt x="29762" y="1606"/>
                  <a:pt x="29685" y="1915"/>
                </a:cubicBezTo>
                <a:cubicBezTo>
                  <a:pt x="29466" y="2456"/>
                  <a:pt x="29447" y="3070"/>
                  <a:pt x="29668" y="3630"/>
                </a:cubicBezTo>
                <a:cubicBezTo>
                  <a:pt x="29978" y="4415"/>
                  <a:pt x="30637" y="4960"/>
                  <a:pt x="31382" y="5195"/>
                </a:cubicBezTo>
                <a:cubicBezTo>
                  <a:pt x="30546" y="6732"/>
                  <a:pt x="29755" y="8294"/>
                  <a:pt x="29009" y="9878"/>
                </a:cubicBezTo>
                <a:cubicBezTo>
                  <a:pt x="28225" y="11546"/>
                  <a:pt x="27286" y="13351"/>
                  <a:pt x="26770" y="15158"/>
                </a:cubicBezTo>
                <a:cubicBezTo>
                  <a:pt x="26431" y="15086"/>
                  <a:pt x="26084" y="15051"/>
                  <a:pt x="25737" y="15051"/>
                </a:cubicBezTo>
                <a:cubicBezTo>
                  <a:pt x="25060" y="15051"/>
                  <a:pt x="24380" y="15183"/>
                  <a:pt x="23751" y="15430"/>
                </a:cubicBezTo>
                <a:cubicBezTo>
                  <a:pt x="23471" y="15476"/>
                  <a:pt x="23197" y="15553"/>
                  <a:pt x="22935" y="15660"/>
                </a:cubicBezTo>
                <a:cubicBezTo>
                  <a:pt x="20905" y="13737"/>
                  <a:pt x="18830" y="11837"/>
                  <a:pt x="16633" y="10158"/>
                </a:cubicBezTo>
                <a:cubicBezTo>
                  <a:pt x="16751" y="9931"/>
                  <a:pt x="16852" y="9696"/>
                  <a:pt x="16936" y="9456"/>
                </a:cubicBezTo>
                <a:cubicBezTo>
                  <a:pt x="18116" y="5988"/>
                  <a:pt x="15474" y="2670"/>
                  <a:pt x="12008" y="2670"/>
                </a:cubicBezTo>
                <a:cubicBezTo>
                  <a:pt x="11713" y="2670"/>
                  <a:pt x="11413" y="2694"/>
                  <a:pt x="11109" y="2743"/>
                </a:cubicBezTo>
                <a:cubicBezTo>
                  <a:pt x="7757" y="3292"/>
                  <a:pt x="5808" y="7543"/>
                  <a:pt x="7713" y="10306"/>
                </a:cubicBezTo>
                <a:cubicBezTo>
                  <a:pt x="7866" y="10571"/>
                  <a:pt x="8043" y="10822"/>
                  <a:pt x="8242" y="11054"/>
                </a:cubicBezTo>
                <a:cubicBezTo>
                  <a:pt x="8437" y="11277"/>
                  <a:pt x="8650" y="11485"/>
                  <a:pt x="8877" y="11673"/>
                </a:cubicBezTo>
                <a:cubicBezTo>
                  <a:pt x="8169" y="12760"/>
                  <a:pt x="7533" y="13914"/>
                  <a:pt x="6898" y="14949"/>
                </a:cubicBezTo>
                <a:cubicBezTo>
                  <a:pt x="6032" y="16364"/>
                  <a:pt x="5044" y="17822"/>
                  <a:pt x="4317" y="19357"/>
                </a:cubicBezTo>
                <a:cubicBezTo>
                  <a:pt x="3940" y="19175"/>
                  <a:pt x="3537" y="19084"/>
                  <a:pt x="3136" y="19084"/>
                </a:cubicBezTo>
                <a:cubicBezTo>
                  <a:pt x="2551" y="19084"/>
                  <a:pt x="1971" y="19278"/>
                  <a:pt x="1493" y="19666"/>
                </a:cubicBezTo>
                <a:cubicBezTo>
                  <a:pt x="1421" y="19724"/>
                  <a:pt x="1353" y="19788"/>
                  <a:pt x="1288" y="19853"/>
                </a:cubicBezTo>
                <a:cubicBezTo>
                  <a:pt x="1005" y="19986"/>
                  <a:pt x="760" y="20189"/>
                  <a:pt x="578" y="20442"/>
                </a:cubicBezTo>
                <a:cubicBezTo>
                  <a:pt x="3" y="21266"/>
                  <a:pt x="0" y="22476"/>
                  <a:pt x="318" y="23394"/>
                </a:cubicBezTo>
                <a:cubicBezTo>
                  <a:pt x="793" y="24766"/>
                  <a:pt x="2029" y="25582"/>
                  <a:pt x="3317" y="25582"/>
                </a:cubicBezTo>
                <a:cubicBezTo>
                  <a:pt x="3993" y="25582"/>
                  <a:pt x="4683" y="25357"/>
                  <a:pt x="5286" y="24870"/>
                </a:cubicBezTo>
                <a:cubicBezTo>
                  <a:pt x="6926" y="23545"/>
                  <a:pt x="6474" y="21038"/>
                  <a:pt x="4975" y="19786"/>
                </a:cubicBezTo>
                <a:cubicBezTo>
                  <a:pt x="5861" y="18451"/>
                  <a:pt x="6601" y="16991"/>
                  <a:pt x="7440" y="15647"/>
                </a:cubicBezTo>
                <a:cubicBezTo>
                  <a:pt x="8141" y="14525"/>
                  <a:pt x="8983" y="13408"/>
                  <a:pt x="9754" y="12263"/>
                </a:cubicBezTo>
                <a:cubicBezTo>
                  <a:pt x="10515" y="12669"/>
                  <a:pt x="11345" y="12866"/>
                  <a:pt x="12168" y="12866"/>
                </a:cubicBezTo>
                <a:cubicBezTo>
                  <a:pt x="13591" y="12866"/>
                  <a:pt x="14989" y="12276"/>
                  <a:pt x="15959" y="11158"/>
                </a:cubicBezTo>
                <a:cubicBezTo>
                  <a:pt x="17703" y="13071"/>
                  <a:pt x="19638" y="14863"/>
                  <a:pt x="21595" y="16608"/>
                </a:cubicBezTo>
                <a:cubicBezTo>
                  <a:pt x="20579" y="17737"/>
                  <a:pt x="20201" y="19474"/>
                  <a:pt x="20622" y="21087"/>
                </a:cubicBezTo>
                <a:cubicBezTo>
                  <a:pt x="20529" y="21504"/>
                  <a:pt x="20700" y="21849"/>
                  <a:pt x="21021" y="22127"/>
                </a:cubicBezTo>
                <a:cubicBezTo>
                  <a:pt x="21030" y="22145"/>
                  <a:pt x="21037" y="22162"/>
                  <a:pt x="21047" y="22181"/>
                </a:cubicBezTo>
                <a:cubicBezTo>
                  <a:pt x="21464" y="22969"/>
                  <a:pt x="22080" y="23635"/>
                  <a:pt x="22834" y="24112"/>
                </a:cubicBezTo>
                <a:cubicBezTo>
                  <a:pt x="23111" y="24337"/>
                  <a:pt x="23434" y="24500"/>
                  <a:pt x="23779" y="24592"/>
                </a:cubicBezTo>
                <a:cubicBezTo>
                  <a:pt x="24377" y="24820"/>
                  <a:pt x="25014" y="24938"/>
                  <a:pt x="25653" y="24938"/>
                </a:cubicBezTo>
                <a:cubicBezTo>
                  <a:pt x="26938" y="24938"/>
                  <a:pt x="28232" y="24460"/>
                  <a:pt x="29242" y="23441"/>
                </a:cubicBezTo>
                <a:cubicBezTo>
                  <a:pt x="31489" y="21171"/>
                  <a:pt x="30665" y="17008"/>
                  <a:pt x="27890" y="15554"/>
                </a:cubicBezTo>
                <a:cubicBezTo>
                  <a:pt x="27687" y="15450"/>
                  <a:pt x="27477" y="15363"/>
                  <a:pt x="27260" y="15293"/>
                </a:cubicBezTo>
                <a:cubicBezTo>
                  <a:pt x="28160" y="13554"/>
                  <a:pt x="28800" y="11634"/>
                  <a:pt x="29632" y="9868"/>
                </a:cubicBezTo>
                <a:cubicBezTo>
                  <a:pt x="30359" y="8325"/>
                  <a:pt x="31134" y="6808"/>
                  <a:pt x="31942" y="5308"/>
                </a:cubicBezTo>
                <a:cubicBezTo>
                  <a:pt x="32029" y="5316"/>
                  <a:pt x="32117" y="5321"/>
                  <a:pt x="32204" y="5321"/>
                </a:cubicBezTo>
                <a:cubicBezTo>
                  <a:pt x="32892" y="5321"/>
                  <a:pt x="33575" y="5053"/>
                  <a:pt x="34071" y="4464"/>
                </a:cubicBezTo>
                <a:cubicBezTo>
                  <a:pt x="35347" y="2948"/>
                  <a:pt x="34697" y="521"/>
                  <a:pt x="32711" y="67"/>
                </a:cubicBezTo>
                <a:cubicBezTo>
                  <a:pt x="32517" y="22"/>
                  <a:pt x="32320" y="1"/>
                  <a:pt x="32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1"/>
          <p:cNvSpPr/>
          <p:nvPr/>
        </p:nvSpPr>
        <p:spPr>
          <a:xfrm>
            <a:off x="7125750" y="544900"/>
            <a:ext cx="564034" cy="445373"/>
          </a:xfrm>
          <a:custGeom>
            <a:avLst/>
            <a:gdLst/>
            <a:ahLst/>
            <a:cxnLst/>
            <a:rect l="l" t="t" r="r" b="b"/>
            <a:pathLst>
              <a:path w="39020" h="30811" extrusionOk="0">
                <a:moveTo>
                  <a:pt x="30681" y="3474"/>
                </a:moveTo>
                <a:cubicBezTo>
                  <a:pt x="32090" y="5955"/>
                  <a:pt x="33478" y="8448"/>
                  <a:pt x="34883" y="10930"/>
                </a:cubicBezTo>
                <a:cubicBezTo>
                  <a:pt x="35369" y="11788"/>
                  <a:pt x="35855" y="12647"/>
                  <a:pt x="36340" y="13505"/>
                </a:cubicBezTo>
                <a:cubicBezTo>
                  <a:pt x="34784" y="12409"/>
                  <a:pt x="33095" y="11459"/>
                  <a:pt x="31412" y="10597"/>
                </a:cubicBezTo>
                <a:cubicBezTo>
                  <a:pt x="29978" y="9864"/>
                  <a:pt x="28301" y="8917"/>
                  <a:pt x="26670" y="8527"/>
                </a:cubicBezTo>
                <a:cubicBezTo>
                  <a:pt x="27959" y="6807"/>
                  <a:pt x="29296" y="5122"/>
                  <a:pt x="30681" y="3474"/>
                </a:cubicBezTo>
                <a:close/>
                <a:moveTo>
                  <a:pt x="29411" y="1254"/>
                </a:moveTo>
                <a:cubicBezTo>
                  <a:pt x="29708" y="1768"/>
                  <a:pt x="30001" y="2286"/>
                  <a:pt x="30296" y="2802"/>
                </a:cubicBezTo>
                <a:cubicBezTo>
                  <a:pt x="30250" y="2825"/>
                  <a:pt x="30209" y="2858"/>
                  <a:pt x="30176" y="2898"/>
                </a:cubicBezTo>
                <a:cubicBezTo>
                  <a:pt x="28464" y="4922"/>
                  <a:pt x="26824" y="7005"/>
                  <a:pt x="25256" y="9144"/>
                </a:cubicBezTo>
                <a:cubicBezTo>
                  <a:pt x="24435" y="10273"/>
                  <a:pt x="23639" y="11420"/>
                  <a:pt x="22870" y="12586"/>
                </a:cubicBezTo>
                <a:cubicBezTo>
                  <a:pt x="22370" y="13341"/>
                  <a:pt x="21985" y="14172"/>
                  <a:pt x="21048" y="14438"/>
                </a:cubicBezTo>
                <a:cubicBezTo>
                  <a:pt x="20343" y="14637"/>
                  <a:pt x="19521" y="14657"/>
                  <a:pt x="18799" y="14757"/>
                </a:cubicBezTo>
                <a:cubicBezTo>
                  <a:pt x="15724" y="15183"/>
                  <a:pt x="12643" y="15575"/>
                  <a:pt x="9548" y="15813"/>
                </a:cubicBezTo>
                <a:cubicBezTo>
                  <a:pt x="6956" y="16012"/>
                  <a:pt x="4377" y="15977"/>
                  <a:pt x="1788" y="16009"/>
                </a:cubicBezTo>
                <a:cubicBezTo>
                  <a:pt x="1837" y="15879"/>
                  <a:pt x="1855" y="15736"/>
                  <a:pt x="1816" y="15615"/>
                </a:cubicBezTo>
                <a:cubicBezTo>
                  <a:pt x="1798" y="15556"/>
                  <a:pt x="1778" y="15497"/>
                  <a:pt x="1759" y="15438"/>
                </a:cubicBezTo>
                <a:cubicBezTo>
                  <a:pt x="1745" y="15392"/>
                  <a:pt x="1726" y="15347"/>
                  <a:pt x="1703" y="15306"/>
                </a:cubicBezTo>
                <a:cubicBezTo>
                  <a:pt x="10986" y="10717"/>
                  <a:pt x="20120" y="5833"/>
                  <a:pt x="29411" y="1254"/>
                </a:cubicBezTo>
                <a:close/>
                <a:moveTo>
                  <a:pt x="26395" y="8892"/>
                </a:moveTo>
                <a:cubicBezTo>
                  <a:pt x="28004" y="9838"/>
                  <a:pt x="29911" y="10434"/>
                  <a:pt x="31549" y="11326"/>
                </a:cubicBezTo>
                <a:cubicBezTo>
                  <a:pt x="33390" y="12329"/>
                  <a:pt x="35083" y="13505"/>
                  <a:pt x="36814" y="14674"/>
                </a:cubicBezTo>
                <a:cubicBezTo>
                  <a:pt x="36810" y="14693"/>
                  <a:pt x="36810" y="14712"/>
                  <a:pt x="36805" y="14732"/>
                </a:cubicBezTo>
                <a:cubicBezTo>
                  <a:pt x="36673" y="15199"/>
                  <a:pt x="36153" y="15305"/>
                  <a:pt x="35745" y="15521"/>
                </a:cubicBezTo>
                <a:cubicBezTo>
                  <a:pt x="33939" y="16469"/>
                  <a:pt x="32140" y="17429"/>
                  <a:pt x="30339" y="18384"/>
                </a:cubicBezTo>
                <a:lnTo>
                  <a:pt x="10312" y="29005"/>
                </a:lnTo>
                <a:cubicBezTo>
                  <a:pt x="10650" y="26988"/>
                  <a:pt x="10593" y="24814"/>
                  <a:pt x="10861" y="22800"/>
                </a:cubicBezTo>
                <a:cubicBezTo>
                  <a:pt x="11148" y="20642"/>
                  <a:pt x="11717" y="18486"/>
                  <a:pt x="11935" y="16319"/>
                </a:cubicBezTo>
                <a:cubicBezTo>
                  <a:pt x="14570" y="16042"/>
                  <a:pt x="17185" y="15652"/>
                  <a:pt x="19712" y="15320"/>
                </a:cubicBezTo>
                <a:cubicBezTo>
                  <a:pt x="20602" y="15204"/>
                  <a:pt x="21612" y="15215"/>
                  <a:pt x="22318" y="14591"/>
                </a:cubicBezTo>
                <a:cubicBezTo>
                  <a:pt x="23239" y="13777"/>
                  <a:pt x="23839" y="12448"/>
                  <a:pt x="24543" y="11446"/>
                </a:cubicBezTo>
                <a:cubicBezTo>
                  <a:pt x="25149" y="10585"/>
                  <a:pt x="25769" y="9736"/>
                  <a:pt x="26395" y="8892"/>
                </a:cubicBezTo>
                <a:close/>
                <a:moveTo>
                  <a:pt x="11565" y="16355"/>
                </a:moveTo>
                <a:cubicBezTo>
                  <a:pt x="10848" y="18447"/>
                  <a:pt x="10590" y="20799"/>
                  <a:pt x="10286" y="22960"/>
                </a:cubicBezTo>
                <a:cubicBezTo>
                  <a:pt x="10010" y="24932"/>
                  <a:pt x="9540" y="27177"/>
                  <a:pt x="9673" y="29206"/>
                </a:cubicBezTo>
                <a:cubicBezTo>
                  <a:pt x="8215" y="27203"/>
                  <a:pt x="6825" y="25154"/>
                  <a:pt x="5529" y="23041"/>
                </a:cubicBezTo>
                <a:cubicBezTo>
                  <a:pt x="4815" y="21877"/>
                  <a:pt x="4127" y="20697"/>
                  <a:pt x="3466" y="19503"/>
                </a:cubicBezTo>
                <a:cubicBezTo>
                  <a:pt x="3136" y="18907"/>
                  <a:pt x="2811" y="18305"/>
                  <a:pt x="2495" y="17701"/>
                </a:cubicBezTo>
                <a:cubicBezTo>
                  <a:pt x="2372" y="17469"/>
                  <a:pt x="2008" y="16935"/>
                  <a:pt x="1782" y="16461"/>
                </a:cubicBezTo>
                <a:lnTo>
                  <a:pt x="1782" y="16461"/>
                </a:lnTo>
                <a:cubicBezTo>
                  <a:pt x="3104" y="16615"/>
                  <a:pt x="4445" y="16680"/>
                  <a:pt x="5796" y="16680"/>
                </a:cubicBezTo>
                <a:cubicBezTo>
                  <a:pt x="7709" y="16680"/>
                  <a:pt x="9641" y="16549"/>
                  <a:pt x="11565" y="16355"/>
                </a:cubicBezTo>
                <a:close/>
                <a:moveTo>
                  <a:pt x="29638" y="1"/>
                </a:moveTo>
                <a:cubicBezTo>
                  <a:pt x="29542" y="1"/>
                  <a:pt x="29444" y="23"/>
                  <a:pt x="29354" y="67"/>
                </a:cubicBezTo>
                <a:cubicBezTo>
                  <a:pt x="19808" y="4672"/>
                  <a:pt x="10218" y="9366"/>
                  <a:pt x="1071" y="14724"/>
                </a:cubicBezTo>
                <a:cubicBezTo>
                  <a:pt x="965" y="14785"/>
                  <a:pt x="908" y="14870"/>
                  <a:pt x="886" y="14959"/>
                </a:cubicBezTo>
                <a:cubicBezTo>
                  <a:pt x="700" y="14987"/>
                  <a:pt x="517" y="15082"/>
                  <a:pt x="443" y="15256"/>
                </a:cubicBezTo>
                <a:cubicBezTo>
                  <a:pt x="1" y="16298"/>
                  <a:pt x="752" y="17207"/>
                  <a:pt x="1237" y="18139"/>
                </a:cubicBezTo>
                <a:cubicBezTo>
                  <a:pt x="1987" y="19577"/>
                  <a:pt x="2773" y="20994"/>
                  <a:pt x="3599" y="22390"/>
                </a:cubicBezTo>
                <a:cubicBezTo>
                  <a:pt x="5248" y="25185"/>
                  <a:pt x="7051" y="27880"/>
                  <a:pt x="8980" y="30488"/>
                </a:cubicBezTo>
                <a:cubicBezTo>
                  <a:pt x="9128" y="30689"/>
                  <a:pt x="9332" y="30810"/>
                  <a:pt x="9556" y="30810"/>
                </a:cubicBezTo>
                <a:cubicBezTo>
                  <a:pt x="9661" y="30810"/>
                  <a:pt x="9771" y="30783"/>
                  <a:pt x="9882" y="30724"/>
                </a:cubicBezTo>
                <a:lnTo>
                  <a:pt x="33215" y="18348"/>
                </a:lnTo>
                <a:cubicBezTo>
                  <a:pt x="34116" y="17871"/>
                  <a:pt x="35016" y="17394"/>
                  <a:pt x="35917" y="16917"/>
                </a:cubicBezTo>
                <a:cubicBezTo>
                  <a:pt x="36568" y="16569"/>
                  <a:pt x="37474" y="16245"/>
                  <a:pt x="37968" y="15675"/>
                </a:cubicBezTo>
                <a:cubicBezTo>
                  <a:pt x="39019" y="14464"/>
                  <a:pt x="37236" y="12516"/>
                  <a:pt x="36631" y="11474"/>
                </a:cubicBezTo>
                <a:cubicBezTo>
                  <a:pt x="34460" y="7732"/>
                  <a:pt x="32244" y="4018"/>
                  <a:pt x="30100" y="262"/>
                </a:cubicBezTo>
                <a:cubicBezTo>
                  <a:pt x="29998" y="84"/>
                  <a:pt x="29822" y="1"/>
                  <a:pt x="296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1"/>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ltLang="en-GB" dirty="0"/>
              <a:t>Amira Nur Lestari</a:t>
            </a:r>
          </a:p>
        </p:txBody>
      </p:sp>
      <p:sp>
        <p:nvSpPr>
          <p:cNvPr id="198" name="Google Shape;198;p31"/>
          <p:cNvSpPr txBox="1">
            <a:spLocks noGrp="1"/>
          </p:cNvSpPr>
          <p:nvPr>
            <p:ph type="subTitle" idx="1"/>
          </p:nvPr>
        </p:nvSpPr>
        <p:spPr>
          <a:xfrm>
            <a:off x="805364" y="2091653"/>
            <a:ext cx="2874000" cy="41047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sz="2000" dirty="0">
                <a:latin typeface="Concert One" pitchFamily="2" charset="0"/>
              </a:rPr>
              <a:t>2115041010</a:t>
            </a:r>
          </a:p>
        </p:txBody>
      </p:sp>
      <p:sp>
        <p:nvSpPr>
          <p:cNvPr id="199" name="Google Shape;199;p31"/>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ltLang="en-GB"/>
              <a:t>Gadis Aisha Chairani</a:t>
            </a:r>
          </a:p>
        </p:txBody>
      </p:sp>
      <p:sp>
        <p:nvSpPr>
          <p:cNvPr id="200" name="Google Shape;200;p31"/>
          <p:cNvSpPr txBox="1">
            <a:spLocks noGrp="1"/>
          </p:cNvSpPr>
          <p:nvPr>
            <p:ph type="subTitle" idx="3"/>
          </p:nvPr>
        </p:nvSpPr>
        <p:spPr>
          <a:xfrm>
            <a:off x="5340612" y="2161275"/>
            <a:ext cx="2826995" cy="410475"/>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sz="2000" dirty="0">
                <a:latin typeface="Concert One" pitchFamily="2" charset="0"/>
              </a:rPr>
              <a:t>21150410</a:t>
            </a:r>
            <a:r>
              <a:rPr lang="en-US" sz="2000" dirty="0">
                <a:latin typeface="Concert One" pitchFamily="2" charset="0"/>
              </a:rPr>
              <a:t>62</a:t>
            </a:r>
          </a:p>
        </p:txBody>
      </p:sp>
      <p:sp>
        <p:nvSpPr>
          <p:cNvPr id="201" name="Google Shape;201;p31"/>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ltLang="en-GB" dirty="0" err="1"/>
              <a:t>Raisha</a:t>
            </a:r>
            <a:r>
              <a:rPr lang="en-US" altLang="en-GB" dirty="0"/>
              <a:t> </a:t>
            </a:r>
            <a:r>
              <a:rPr lang="en-US" altLang="en-GB" dirty="0" err="1"/>
              <a:t>Hapsari</a:t>
            </a:r>
            <a:r>
              <a:rPr lang="en-US" altLang="en-GB" dirty="0"/>
              <a:t> </a:t>
            </a:r>
            <a:r>
              <a:rPr lang="en-US" altLang="en-GB" dirty="0" err="1"/>
              <a:t>Dewi</a:t>
            </a:r>
            <a:endParaRPr lang="en-US" altLang="en-GB" dirty="0"/>
          </a:p>
        </p:txBody>
      </p:sp>
      <p:sp>
        <p:nvSpPr>
          <p:cNvPr id="202" name="Google Shape;202;p31"/>
          <p:cNvSpPr txBox="1">
            <a:spLocks noGrp="1"/>
          </p:cNvSpPr>
          <p:nvPr>
            <p:ph type="subTitle" idx="5"/>
          </p:nvPr>
        </p:nvSpPr>
        <p:spPr>
          <a:xfrm>
            <a:off x="885552" y="3638546"/>
            <a:ext cx="2874000" cy="405678"/>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sz="2000" dirty="0">
                <a:latin typeface="Concert One" pitchFamily="2" charset="0"/>
              </a:rPr>
              <a:t>21150410</a:t>
            </a:r>
            <a:r>
              <a:rPr lang="en-US" sz="2000" dirty="0">
                <a:latin typeface="Concert One" pitchFamily="2" charset="0"/>
              </a:rPr>
              <a:t>74</a:t>
            </a:r>
          </a:p>
        </p:txBody>
      </p:sp>
      <p:sp>
        <p:nvSpPr>
          <p:cNvPr id="203" name="Google Shape;203;p31"/>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altLang="en-GB"/>
              <a:t>Kana Julya Salma</a:t>
            </a:r>
          </a:p>
        </p:txBody>
      </p:sp>
      <p:sp>
        <p:nvSpPr>
          <p:cNvPr id="204" name="Google Shape;204;p31"/>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sz="2000" dirty="0">
                <a:latin typeface="Concert One" pitchFamily="2" charset="0"/>
              </a:rPr>
              <a:t>2115041</a:t>
            </a:r>
            <a:r>
              <a:rPr lang="en-US" sz="2000" dirty="0">
                <a:latin typeface="Concert One" pitchFamily="2" charset="0"/>
              </a:rPr>
              <a:t>114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8" name="Google Shape;538;p51"/>
          <p:cNvSpPr txBox="1">
            <a:spLocks noGrp="1"/>
          </p:cNvSpPr>
          <p:nvPr>
            <p:ph type="subTitle" idx="4294967295"/>
          </p:nvPr>
        </p:nvSpPr>
        <p:spPr>
          <a:xfrm>
            <a:off x="1247615" y="410706"/>
            <a:ext cx="7206710" cy="4192292"/>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en-US" sz="1300" dirty="0" err="1">
                <a:solidFill>
                  <a:schemeClr val="accent6">
                    <a:lumMod val="50000"/>
                  </a:schemeClr>
                </a:solidFill>
                <a:latin typeface="Book Antiqua" panose="02040602050305030304" pitchFamily="18" charset="0"/>
                <a:ea typeface="Roboto Mono" panose="020B0604020202020204" charset="0"/>
              </a:rPr>
              <a:t>Kekuatan</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hadits</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sebagai</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sumber</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hukum</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ditentukan</a:t>
            </a:r>
            <a:r>
              <a:rPr lang="en-US" sz="1300" dirty="0">
                <a:solidFill>
                  <a:schemeClr val="accent6">
                    <a:lumMod val="50000"/>
                  </a:schemeClr>
                </a:solidFill>
                <a:latin typeface="Book Antiqua" panose="02040602050305030304" pitchFamily="18" charset="0"/>
                <a:ea typeface="Roboto Mono" panose="020B0604020202020204" charset="0"/>
              </a:rPr>
              <a:t> oleh </a:t>
            </a:r>
            <a:r>
              <a:rPr lang="en-US" sz="1300" dirty="0" err="1">
                <a:solidFill>
                  <a:schemeClr val="accent6">
                    <a:lumMod val="50000"/>
                  </a:schemeClr>
                </a:solidFill>
                <a:latin typeface="Book Antiqua" panose="02040602050305030304" pitchFamily="18" charset="0"/>
                <a:ea typeface="Roboto Mono" panose="020B0604020202020204" charset="0"/>
              </a:rPr>
              <a:t>dua</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segi</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pertama</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dari</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segi</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kebenaran</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materinya</a:t>
            </a:r>
            <a:r>
              <a:rPr lang="en-US" sz="1300" dirty="0">
                <a:solidFill>
                  <a:schemeClr val="accent6">
                    <a:lumMod val="50000"/>
                  </a:schemeClr>
                </a:solidFill>
                <a:latin typeface="Book Antiqua" panose="02040602050305030304" pitchFamily="18" charset="0"/>
                <a:ea typeface="Roboto Mono" panose="020B0604020202020204" charset="0"/>
              </a:rPr>
              <a:t> dan </a:t>
            </a:r>
            <a:r>
              <a:rPr lang="en-US" sz="1300" dirty="0" err="1">
                <a:solidFill>
                  <a:schemeClr val="accent6">
                    <a:lumMod val="50000"/>
                  </a:schemeClr>
                </a:solidFill>
                <a:latin typeface="Book Antiqua" panose="02040602050305030304" pitchFamily="18" charset="0"/>
                <a:ea typeface="Roboto Mono" panose="020B0604020202020204" charset="0"/>
              </a:rPr>
              <a:t>keduadari</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segi</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kekuatan</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penunjukannya</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terhadap</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hukum</a:t>
            </a:r>
            <a:r>
              <a:rPr lang="en-US" sz="1300" dirty="0">
                <a:solidFill>
                  <a:schemeClr val="accent6">
                    <a:lumMod val="50000"/>
                  </a:schemeClr>
                </a:solidFill>
                <a:latin typeface="Book Antiqua" panose="02040602050305030304" pitchFamily="18" charset="0"/>
                <a:ea typeface="Roboto Mono" panose="020B0604020202020204" charset="0"/>
              </a:rPr>
              <a:t>. Dari </a:t>
            </a:r>
            <a:r>
              <a:rPr lang="en-US" sz="1300" dirty="0" err="1">
                <a:solidFill>
                  <a:schemeClr val="accent6">
                    <a:lumMod val="50000"/>
                  </a:schemeClr>
                </a:solidFill>
                <a:latin typeface="Book Antiqua" panose="02040602050305030304" pitchFamily="18" charset="0"/>
                <a:ea typeface="Roboto Mono" panose="020B0604020202020204" charset="0"/>
              </a:rPr>
              <a:t>segi</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kebenaran</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materinya</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kekuatan</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hadits</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mengikuti</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kebenaran</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pemberitaannya</a:t>
            </a:r>
            <a:r>
              <a:rPr lang="en-US" sz="1300" dirty="0">
                <a:solidFill>
                  <a:schemeClr val="accent6">
                    <a:lumMod val="50000"/>
                  </a:schemeClr>
                </a:solidFill>
                <a:latin typeface="Book Antiqua" panose="02040602050305030304" pitchFamily="18" charset="0"/>
                <a:ea typeface="Roboto Mono" panose="020B0604020202020204" charset="0"/>
              </a:rPr>
              <a:t> yang </a:t>
            </a:r>
            <a:r>
              <a:rPr lang="en-US" sz="1300" dirty="0" err="1">
                <a:solidFill>
                  <a:schemeClr val="accent6">
                    <a:lumMod val="50000"/>
                  </a:schemeClr>
                </a:solidFill>
                <a:latin typeface="Book Antiqua" panose="02040602050305030304" pitchFamily="18" charset="0"/>
                <a:ea typeface="Roboto Mono" panose="020B0604020202020204" charset="0"/>
              </a:rPr>
              <a:t>terdiri</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dari</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tiga</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tingkat</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yaitu</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mutawatir</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masyhur</a:t>
            </a:r>
            <a:r>
              <a:rPr lang="en-US" sz="1300" dirty="0">
                <a:solidFill>
                  <a:schemeClr val="accent6">
                    <a:lumMod val="50000"/>
                  </a:schemeClr>
                </a:solidFill>
                <a:latin typeface="Book Antiqua" panose="02040602050305030304" pitchFamily="18" charset="0"/>
                <a:ea typeface="Roboto Mono" panose="020B0604020202020204" charset="0"/>
              </a:rPr>
              <a:t>, </a:t>
            </a:r>
            <a:r>
              <a:rPr lang="en-US" sz="1300" dirty="0" err="1">
                <a:solidFill>
                  <a:schemeClr val="accent6">
                    <a:lumMod val="50000"/>
                  </a:schemeClr>
                </a:solidFill>
                <a:latin typeface="Book Antiqua" panose="02040602050305030304" pitchFamily="18" charset="0"/>
                <a:ea typeface="Roboto Mono" panose="020B0604020202020204" charset="0"/>
              </a:rPr>
              <a:t>danahad</a:t>
            </a:r>
            <a:r>
              <a:rPr lang="en-US" sz="1300" dirty="0">
                <a:solidFill>
                  <a:schemeClr val="accent6">
                    <a:lumMod val="50000"/>
                  </a:schemeClr>
                </a:solidFill>
                <a:latin typeface="Book Antiqua" panose="02040602050305030304" pitchFamily="18" charset="0"/>
                <a:ea typeface="Roboto Mono" panose="020B0604020202020204" charset="0"/>
              </a:rPr>
              <a:t>.</a:t>
            </a:r>
          </a:p>
          <a:p>
            <a:pPr marL="0" lvl="0" indent="0" algn="l" rtl="0">
              <a:spcBef>
                <a:spcPts val="0"/>
              </a:spcBef>
              <a:buNone/>
            </a:pP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Dengan demikian bila Al-Qur’an disebut sebagai sumber asli bagi hukum fiqh, maka Hadits disebut sebagai </a:t>
            </a:r>
            <a:r>
              <a:rPr lang="id-ID" sz="1300" i="1"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bayani</a:t>
            </a: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 Dalam kedudukannya sebagai </a:t>
            </a:r>
            <a:r>
              <a:rPr lang="id-ID" sz="1300" i="1"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bayani </a:t>
            </a: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 dalam hubungannya dengan Al-Qur’an, ia menjalankan fungsi senagai berikut :</a:t>
            </a:r>
            <a:endParaRPr lang="en-ID" sz="1300" dirty="0">
              <a:solidFill>
                <a:srgbClr val="000000"/>
              </a:solidFill>
              <a:latin typeface="Book Antiqua" panose="02040602050305030304" pitchFamily="18" charset="0"/>
              <a:ea typeface="Roboto Mono" panose="020B0604020202020204" charset="0"/>
              <a:cs typeface="Times New Roman" panose="02020603050405020304" pitchFamily="18" charset="0"/>
            </a:endParaRPr>
          </a:p>
          <a:p>
            <a:pPr marL="0" lvl="0" indent="0" algn="l" rtl="0">
              <a:spcBef>
                <a:spcPts val="0"/>
              </a:spcBef>
              <a:buNone/>
            </a:pP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Menguatkan dan mengaskan hukum-hukumyang tersebut dalam Al-Qur’an atau disebut fungsi </a:t>
            </a:r>
            <a:r>
              <a:rPr lang="id-ID" sz="1300" i="1"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ta’kid </a:t>
            </a: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dan </a:t>
            </a:r>
            <a:r>
              <a:rPr lang="id-ID" sz="1300" i="1"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taqrir</a:t>
            </a: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 Dalam bentuk ini Hadits hanya seperti mengulangi apa-apa yang tersebut dalam Al-Qur’an. Umpanya Firman Allah dalam surat Al-Baqarah :110 yang artinya :</a:t>
            </a:r>
            <a:endParaRPr lang="en-US"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endParaRPr>
          </a:p>
          <a:p>
            <a:pPr marL="0" lvl="0" indent="0" algn="l" rtl="0">
              <a:spcBef>
                <a:spcPts val="0"/>
              </a:spcBef>
              <a:spcAft>
                <a:spcPts val="1600"/>
              </a:spcAft>
              <a:buNone/>
            </a:pP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a:t>
            </a:r>
            <a:r>
              <a:rPr lang="id-ID" sz="1300" i="1"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 Dan dirikanlah sholat dan tunaikanlah zakat “</a:t>
            </a: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 ayat itu dikuatkan oleh sabda Nabi yang artinya :“ </a:t>
            </a:r>
            <a:r>
              <a:rPr lang="id-ID" sz="1300" i="1"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Islam itu didirikan dengan lima pondasi : kesaksian bahwa tidak ada tuhan selain Allah dan muhammad adalah Rasulullah, mendirikan shalat, menunaikan zakat.</a:t>
            </a:r>
            <a:endParaRPr lang="en-ID" sz="1300" i="1" dirty="0">
              <a:solidFill>
                <a:srgbClr val="000000"/>
              </a:solidFill>
              <a:latin typeface="Book Antiqua" panose="02040602050305030304" pitchFamily="18" charset="0"/>
              <a:ea typeface="Roboto Mono" panose="020B0604020202020204" charset="0"/>
              <a:cs typeface="Times New Roman" panose="02020603050405020304" pitchFamily="18" charset="0"/>
            </a:endParaRPr>
          </a:p>
          <a:p>
            <a:pPr marL="0" lvl="0" indent="0" algn="l" rtl="0">
              <a:spcBef>
                <a:spcPts val="0"/>
              </a:spcBef>
              <a:spcAft>
                <a:spcPts val="1600"/>
              </a:spcAft>
              <a:buNone/>
            </a:pP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Memberikan penjelasan terhadap apa yang dimaksud dalam Al-Qur’an dalam hal :</a:t>
            </a:r>
            <a:endParaRPr lang="en-ID" sz="1300" dirty="0">
              <a:solidFill>
                <a:srgbClr val="000000"/>
              </a:solidFill>
              <a:latin typeface="Book Antiqua" panose="02040602050305030304" pitchFamily="18" charset="0"/>
              <a:ea typeface="Roboto Mono" panose="020B0604020202020204" charset="0"/>
              <a:cs typeface="Times New Roman" panose="02020603050405020304" pitchFamily="18" charset="0"/>
            </a:endParaRPr>
          </a:p>
          <a:p>
            <a:pPr marL="171450" lvl="0" indent="-171450" algn="l" rtl="0">
              <a:spcBef>
                <a:spcPts val="0"/>
              </a:spcBef>
              <a:buFont typeface="Arial" panose="020B0604020202020204" pitchFamily="34" charset="0"/>
              <a:buChar char="•"/>
            </a:pP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Menjelaskan arti yang masih samar dalam Al-Qur’an</a:t>
            </a:r>
            <a:endParaRPr lang="en-ID" sz="1300" dirty="0">
              <a:solidFill>
                <a:srgbClr val="000000"/>
              </a:solidFill>
              <a:latin typeface="Book Antiqua" panose="02040602050305030304" pitchFamily="18" charset="0"/>
              <a:ea typeface="Roboto Mono" panose="020B0604020202020204" charset="0"/>
              <a:cs typeface="Times New Roman" panose="02020603050405020304" pitchFamily="18" charset="0"/>
            </a:endParaRPr>
          </a:p>
          <a:p>
            <a:pPr marL="171450" lvl="0" indent="-171450" algn="l" rtl="0">
              <a:spcBef>
                <a:spcPts val="0"/>
              </a:spcBef>
              <a:buFont typeface="Arial" panose="020B0604020202020204" pitchFamily="34" charset="0"/>
              <a:buChar char="•"/>
            </a:pP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Merinci apa-apa yang dalam Al-Qur’an disebutkan secari garis besar.</a:t>
            </a:r>
            <a:endParaRPr lang="en-ID" sz="1300" dirty="0">
              <a:solidFill>
                <a:srgbClr val="000000"/>
              </a:solidFill>
              <a:latin typeface="Book Antiqua" panose="02040602050305030304" pitchFamily="18" charset="0"/>
              <a:ea typeface="Roboto Mono" panose="020B0604020202020204" charset="0"/>
              <a:cs typeface="Times New Roman" panose="02020603050405020304" pitchFamily="18" charset="0"/>
            </a:endParaRPr>
          </a:p>
          <a:p>
            <a:pPr marL="171450" lvl="0" indent="-171450" algn="l" rtl="0">
              <a:spcBef>
                <a:spcPts val="0"/>
              </a:spcBef>
              <a:buFont typeface="Arial" panose="020B0604020202020204" pitchFamily="34" charset="0"/>
              <a:buChar char="•"/>
            </a:pP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Membatasi apa-apa yang dalam Al-Qur’an disebutkan secara umum</a:t>
            </a:r>
            <a:endParaRPr lang="en-ID" sz="1300" dirty="0">
              <a:solidFill>
                <a:srgbClr val="000000"/>
              </a:solidFill>
              <a:latin typeface="Book Antiqua" panose="02040602050305030304" pitchFamily="18" charset="0"/>
              <a:ea typeface="Roboto Mono" panose="020B0604020202020204" charset="0"/>
              <a:cs typeface="Times New Roman" panose="02020603050405020304" pitchFamily="18" charset="0"/>
            </a:endParaRPr>
          </a:p>
          <a:p>
            <a:pPr marL="171450" lvl="0" indent="-171450" algn="l" rtl="0">
              <a:spcBef>
                <a:spcPts val="0"/>
              </a:spcBef>
              <a:buFont typeface="Arial" panose="020B0604020202020204" pitchFamily="34" charset="0"/>
              <a:buChar char="•"/>
            </a:pPr>
            <a:r>
              <a:rPr lang="id-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rPr>
              <a:t>Memperluas maksud dari sesuatu yang tersebut dalam Al-Qur’an</a:t>
            </a:r>
            <a:endParaRPr lang="en-ID" sz="1300" dirty="0">
              <a:solidFill>
                <a:srgbClr val="000000"/>
              </a:solidFill>
              <a:effectLst/>
              <a:latin typeface="Book Antiqua" panose="02040602050305030304" pitchFamily="18" charset="0"/>
              <a:ea typeface="Roboto Mono" panose="020B0604020202020204"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sp>
        <p:nvSpPr>
          <p:cNvPr id="342" name="Google Shape;342;p39"/>
          <p:cNvSpPr txBox="1">
            <a:spLocks noGrp="1"/>
          </p:cNvSpPr>
          <p:nvPr>
            <p:ph type="title" idx="4"/>
          </p:nvPr>
        </p:nvSpPr>
        <p:spPr>
          <a:xfrm>
            <a:off x="1296793" y="412541"/>
            <a:ext cx="2666700" cy="488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dirty="0"/>
              <a:t>KESIMPULAN</a:t>
            </a:r>
          </a:p>
        </p:txBody>
      </p:sp>
      <p:sp>
        <p:nvSpPr>
          <p:cNvPr id="11" name="TextBox 10">
            <a:extLst>
              <a:ext uri="{FF2B5EF4-FFF2-40B4-BE49-F238E27FC236}">
                <a16:creationId xmlns:a16="http://schemas.microsoft.com/office/drawing/2014/main" id="{07C96316-2041-479F-8681-4786B02352CB}"/>
              </a:ext>
            </a:extLst>
          </p:cNvPr>
          <p:cNvSpPr txBox="1"/>
          <p:nvPr/>
        </p:nvSpPr>
        <p:spPr>
          <a:xfrm>
            <a:off x="658678" y="1092631"/>
            <a:ext cx="3649851" cy="3231654"/>
          </a:xfrm>
          <a:prstGeom prst="rect">
            <a:avLst/>
          </a:prstGeom>
          <a:noFill/>
        </p:spPr>
        <p:txBody>
          <a:bodyPr wrap="square" rtlCol="0">
            <a:spAutoFit/>
          </a:bodyPr>
          <a:lstStyle/>
          <a:p>
            <a:r>
              <a:rPr lang="en-ID" sz="1200" dirty="0" err="1">
                <a:solidFill>
                  <a:schemeClr val="accent6">
                    <a:lumMod val="50000"/>
                  </a:schemeClr>
                </a:solidFill>
                <a:latin typeface="Book Antiqua" panose="02040602050305030304" pitchFamily="18" charset="0"/>
              </a:rPr>
              <a:t>Pengertian</a:t>
            </a:r>
            <a:r>
              <a:rPr lang="en-ID" sz="1200" dirty="0">
                <a:solidFill>
                  <a:schemeClr val="accent6">
                    <a:lumMod val="50000"/>
                  </a:schemeClr>
                </a:solidFill>
                <a:latin typeface="Book Antiqua" panose="02040602050305030304" pitchFamily="18" charset="0"/>
              </a:rPr>
              <a:t> sunnah </a:t>
            </a:r>
            <a:r>
              <a:rPr lang="en-ID" sz="1200" dirty="0" err="1">
                <a:solidFill>
                  <a:schemeClr val="accent6">
                    <a:lumMod val="50000"/>
                  </a:schemeClr>
                </a:solidFill>
                <a:latin typeface="Book Antiqua" panose="02040602050305030304" pitchFamily="18" charset="0"/>
              </a:rPr>
              <a:t>perlu</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dipahami</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setiap</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umat</a:t>
            </a:r>
            <a:r>
              <a:rPr lang="en-ID" sz="1200" dirty="0">
                <a:solidFill>
                  <a:schemeClr val="accent6">
                    <a:lumMod val="50000"/>
                  </a:schemeClr>
                </a:solidFill>
                <a:latin typeface="Book Antiqua" panose="02040602050305030304" pitchFamily="18" charset="0"/>
              </a:rPr>
              <a:t> Islam. </a:t>
            </a:r>
            <a:r>
              <a:rPr lang="en-ID" sz="1200" dirty="0" err="1">
                <a:solidFill>
                  <a:schemeClr val="accent6">
                    <a:lumMod val="50000"/>
                  </a:schemeClr>
                </a:solidFill>
                <a:latin typeface="Book Antiqua" panose="02040602050305030304" pitchFamily="18" charset="0"/>
              </a:rPr>
              <a:t>Pasalnya</a:t>
            </a:r>
            <a:r>
              <a:rPr lang="en-ID" sz="1200" dirty="0">
                <a:solidFill>
                  <a:schemeClr val="accent6">
                    <a:lumMod val="50000"/>
                  </a:schemeClr>
                </a:solidFill>
                <a:latin typeface="Book Antiqua" panose="02040602050305030304" pitchFamily="18" charset="0"/>
              </a:rPr>
              <a:t>, sunnah </a:t>
            </a:r>
            <a:r>
              <a:rPr lang="en-ID" sz="1200" dirty="0" err="1">
                <a:solidFill>
                  <a:schemeClr val="accent6">
                    <a:lumMod val="50000"/>
                  </a:schemeClr>
                </a:solidFill>
                <a:latin typeface="Book Antiqua" panose="02040602050305030304" pitchFamily="18" charset="0"/>
              </a:rPr>
              <a:t>merupakan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sumber</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hukum</a:t>
            </a:r>
            <a:r>
              <a:rPr lang="en-ID" sz="1200" dirty="0">
                <a:solidFill>
                  <a:schemeClr val="accent6">
                    <a:lumMod val="50000"/>
                  </a:schemeClr>
                </a:solidFill>
                <a:latin typeface="Book Antiqua" panose="02040602050305030304" pitchFamily="18" charset="0"/>
              </a:rPr>
              <a:t> Islam yang paling </a:t>
            </a:r>
            <a:r>
              <a:rPr lang="en-ID" sz="1200" dirty="0" err="1">
                <a:solidFill>
                  <a:schemeClr val="accent6">
                    <a:lumMod val="50000"/>
                  </a:schemeClr>
                </a:solidFill>
                <a:latin typeface="Book Antiqua" panose="02040602050305030304" pitchFamily="18" charset="0"/>
              </a:rPr>
              <a:t>utama</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setelah</a:t>
            </a:r>
            <a:r>
              <a:rPr lang="en-ID" sz="1200" dirty="0">
                <a:solidFill>
                  <a:schemeClr val="accent6">
                    <a:lumMod val="50000"/>
                  </a:schemeClr>
                </a:solidFill>
                <a:latin typeface="Book Antiqua" panose="02040602050305030304" pitchFamily="18" charset="0"/>
              </a:rPr>
              <a:t> Al-Qur’an. Sunnah </a:t>
            </a:r>
            <a:r>
              <a:rPr lang="en-ID" sz="1200" dirty="0" err="1">
                <a:solidFill>
                  <a:schemeClr val="accent6">
                    <a:lumMod val="50000"/>
                  </a:schemeClr>
                </a:solidFill>
                <a:latin typeface="Book Antiqua" panose="02040602050305030304" pitchFamily="18" charset="0"/>
              </a:rPr>
              <a:t>didokumentasikan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dalam</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kumpulan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hadis</a:t>
            </a:r>
            <a:r>
              <a:rPr lang="en-ID" sz="1200" dirty="0">
                <a:solidFill>
                  <a:schemeClr val="accent6">
                    <a:lumMod val="50000"/>
                  </a:schemeClr>
                </a:solidFill>
                <a:latin typeface="Book Antiqua" panose="02040602050305030304" pitchFamily="18" charset="0"/>
              </a:rPr>
              <a:t> Rasulullah SAW. Jadi, </a:t>
            </a:r>
            <a:r>
              <a:rPr lang="en-ID" sz="1200" dirty="0" err="1">
                <a:solidFill>
                  <a:schemeClr val="accent6">
                    <a:lumMod val="50000"/>
                  </a:schemeClr>
                </a:solidFill>
                <a:latin typeface="Book Antiqua" panose="02040602050305030304" pitchFamily="18" charset="0"/>
              </a:rPr>
              <a:t>hadis</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merupakan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sumber</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hukum</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kedua</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setelah</a:t>
            </a:r>
            <a:r>
              <a:rPr lang="en-ID" sz="1200" dirty="0">
                <a:solidFill>
                  <a:schemeClr val="accent6">
                    <a:lumMod val="50000"/>
                  </a:schemeClr>
                </a:solidFill>
                <a:latin typeface="Book Antiqua" panose="02040602050305030304" pitchFamily="18" charset="0"/>
              </a:rPr>
              <a:t> Al-Qur’an. </a:t>
            </a:r>
            <a:r>
              <a:rPr lang="en-ID" sz="1200" dirty="0" err="1">
                <a:solidFill>
                  <a:schemeClr val="accent6">
                    <a:lumMod val="50000"/>
                  </a:schemeClr>
                </a:solidFill>
                <a:latin typeface="Book Antiqua" panose="02040602050305030304" pitchFamily="18" charset="0"/>
              </a:rPr>
              <a:t>Menurut</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Kamus</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Besar</a:t>
            </a:r>
            <a:r>
              <a:rPr lang="en-ID" sz="1200" dirty="0">
                <a:solidFill>
                  <a:schemeClr val="accent6">
                    <a:lumMod val="50000"/>
                  </a:schemeClr>
                </a:solidFill>
                <a:latin typeface="Book Antiqua" panose="02040602050305030304" pitchFamily="18" charset="0"/>
              </a:rPr>
              <a:t> Bahasa Indonesia, </a:t>
            </a:r>
            <a:r>
              <a:rPr lang="en-ID" sz="1200" dirty="0" err="1">
                <a:solidFill>
                  <a:schemeClr val="accent6">
                    <a:lumMod val="50000"/>
                  </a:schemeClr>
                </a:solidFill>
                <a:latin typeface="Book Antiqua" panose="02040602050305030304" pitchFamily="18" charset="0"/>
              </a:rPr>
              <a:t>pengertian</a:t>
            </a:r>
            <a:r>
              <a:rPr lang="en-ID" sz="1200" dirty="0">
                <a:solidFill>
                  <a:schemeClr val="accent6">
                    <a:lumMod val="50000"/>
                  </a:schemeClr>
                </a:solidFill>
                <a:latin typeface="Book Antiqua" panose="02040602050305030304" pitchFamily="18" charset="0"/>
              </a:rPr>
              <a:t> sunnah </a:t>
            </a:r>
            <a:r>
              <a:rPr lang="en-ID" sz="1200" dirty="0" err="1">
                <a:solidFill>
                  <a:schemeClr val="accent6">
                    <a:lumMod val="50000"/>
                  </a:schemeClr>
                </a:solidFill>
                <a:latin typeface="Book Antiqua" panose="02040602050305030304" pitchFamily="18" charset="0"/>
              </a:rPr>
              <a:t>atau</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sunah</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adalah</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aturan</a:t>
            </a:r>
            <a:r>
              <a:rPr lang="en-ID" sz="1200" dirty="0">
                <a:solidFill>
                  <a:schemeClr val="accent6">
                    <a:lumMod val="50000"/>
                  </a:schemeClr>
                </a:solidFill>
                <a:latin typeface="Book Antiqua" panose="02040602050305030304" pitchFamily="18" charset="0"/>
              </a:rPr>
              <a:t> agama yang </a:t>
            </a:r>
            <a:r>
              <a:rPr lang="en-ID" sz="1200" dirty="0" err="1">
                <a:solidFill>
                  <a:schemeClr val="accent6">
                    <a:lumMod val="50000"/>
                  </a:schemeClr>
                </a:solidFill>
                <a:latin typeface="Book Antiqua" panose="02040602050305030304" pitchFamily="18" charset="0"/>
              </a:rPr>
              <a:t>didasarkan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atas</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segala</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apa</a:t>
            </a:r>
            <a:r>
              <a:rPr lang="en-ID" sz="1200" dirty="0">
                <a:solidFill>
                  <a:schemeClr val="accent6">
                    <a:lumMod val="50000"/>
                  </a:schemeClr>
                </a:solidFill>
                <a:latin typeface="Book Antiqua" panose="02040602050305030304" pitchFamily="18" charset="0"/>
              </a:rPr>
              <a:t> yang </a:t>
            </a:r>
            <a:r>
              <a:rPr lang="en-ID" sz="1200" dirty="0" err="1">
                <a:solidFill>
                  <a:schemeClr val="accent6">
                    <a:lumMod val="50000"/>
                  </a:schemeClr>
                </a:solidFill>
                <a:latin typeface="Book Antiqua" panose="02040602050305030304" pitchFamily="18" charset="0"/>
              </a:rPr>
              <a:t>dinukilkan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dari</a:t>
            </a:r>
            <a:r>
              <a:rPr lang="en-ID" sz="1200" dirty="0">
                <a:solidFill>
                  <a:schemeClr val="accent6">
                    <a:lumMod val="50000"/>
                  </a:schemeClr>
                </a:solidFill>
                <a:latin typeface="Book Antiqua" panose="02040602050305030304" pitchFamily="18" charset="0"/>
              </a:rPr>
              <a:t> Nabi Muhammad SAW., </a:t>
            </a:r>
            <a:r>
              <a:rPr lang="en-ID" sz="1200" dirty="0" err="1">
                <a:solidFill>
                  <a:schemeClr val="accent6">
                    <a:lumMod val="50000"/>
                  </a:schemeClr>
                </a:solidFill>
                <a:latin typeface="Book Antiqua" panose="02040602050305030304" pitchFamily="18" charset="0"/>
              </a:rPr>
              <a:t>baik</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perbuatan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perkataan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sikap</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maupun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kebiasaan</a:t>
            </a:r>
            <a:r>
              <a:rPr lang="en-ID" sz="1200" dirty="0">
                <a:solidFill>
                  <a:schemeClr val="accent6">
                    <a:lumMod val="50000"/>
                  </a:schemeClr>
                </a:solidFill>
                <a:latin typeface="Book Antiqua" panose="02040602050305030304" pitchFamily="18" charset="0"/>
              </a:rPr>
              <a:t> yang </a:t>
            </a:r>
            <a:r>
              <a:rPr lang="en-ID" sz="1200" dirty="0" err="1">
                <a:solidFill>
                  <a:schemeClr val="accent6">
                    <a:lumMod val="50000"/>
                  </a:schemeClr>
                </a:solidFill>
                <a:latin typeface="Book Antiqua" panose="02040602050305030304" pitchFamily="18" charset="0"/>
              </a:rPr>
              <a:t>tidak</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pernah</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ditinggalkannya</a:t>
            </a:r>
            <a:r>
              <a:rPr lang="en-ID" sz="1200" dirty="0">
                <a:solidFill>
                  <a:schemeClr val="accent6">
                    <a:lumMod val="50000"/>
                  </a:schemeClr>
                </a:solidFill>
                <a:latin typeface="Book Antiqua" panose="02040602050305030304" pitchFamily="18" charset="0"/>
              </a:rPr>
              <a:t>.</a:t>
            </a:r>
          </a:p>
          <a:p>
            <a:endParaRPr lang="en-ID" sz="1200" dirty="0">
              <a:solidFill>
                <a:schemeClr val="accent6">
                  <a:lumMod val="50000"/>
                </a:schemeClr>
              </a:solidFill>
              <a:latin typeface="Book Antiqua" panose="02040602050305030304" pitchFamily="18" charset="0"/>
            </a:endParaRPr>
          </a:p>
          <a:p>
            <a:r>
              <a:rPr lang="en-ID" sz="1200" dirty="0" err="1">
                <a:solidFill>
                  <a:schemeClr val="accent6">
                    <a:lumMod val="50000"/>
                  </a:schemeClr>
                </a:solidFill>
                <a:latin typeface="Book Antiqua" panose="02040602050305030304" pitchFamily="18" charset="0"/>
              </a:rPr>
              <a:t>Macam-macam</a:t>
            </a:r>
            <a:r>
              <a:rPr lang="en-ID" sz="1200" dirty="0">
                <a:solidFill>
                  <a:schemeClr val="accent6">
                    <a:lumMod val="50000"/>
                  </a:schemeClr>
                </a:solidFill>
                <a:latin typeface="Book Antiqua" panose="02040602050305030304" pitchFamily="18" charset="0"/>
              </a:rPr>
              <a:t> As-sunnah:</a:t>
            </a:r>
          </a:p>
          <a:p>
            <a:pPr marL="228600" indent="-228600">
              <a:buAutoNum type="arabicPeriod"/>
            </a:pPr>
            <a:r>
              <a:rPr lang="en-ID" sz="1200" dirty="0">
                <a:solidFill>
                  <a:schemeClr val="accent6">
                    <a:lumMod val="50000"/>
                  </a:schemeClr>
                </a:solidFill>
                <a:latin typeface="Book Antiqua" panose="02040602050305030304" pitchFamily="18" charset="0"/>
              </a:rPr>
              <a:t>Sunnah </a:t>
            </a:r>
            <a:r>
              <a:rPr lang="en-ID" sz="1200" dirty="0" err="1">
                <a:solidFill>
                  <a:schemeClr val="accent6">
                    <a:lumMod val="50000"/>
                  </a:schemeClr>
                </a:solidFill>
                <a:latin typeface="Book Antiqua" panose="02040602050305030304" pitchFamily="18" charset="0"/>
              </a:rPr>
              <a:t>Qauliyyah</a:t>
            </a:r>
            <a:endParaRPr lang="en-ID" sz="1200" dirty="0">
              <a:solidFill>
                <a:schemeClr val="accent6">
                  <a:lumMod val="50000"/>
                </a:schemeClr>
              </a:solidFill>
              <a:latin typeface="Book Antiqua" panose="02040602050305030304" pitchFamily="18" charset="0"/>
            </a:endParaRPr>
          </a:p>
          <a:p>
            <a:pPr marL="228600" indent="-228600">
              <a:buAutoNum type="arabicPeriod"/>
            </a:pPr>
            <a:r>
              <a:rPr lang="en-ID" sz="1200" dirty="0">
                <a:solidFill>
                  <a:schemeClr val="accent6">
                    <a:lumMod val="50000"/>
                  </a:schemeClr>
                </a:solidFill>
                <a:latin typeface="Book Antiqua" panose="02040602050305030304" pitchFamily="18" charset="0"/>
              </a:rPr>
              <a:t>Sunnah </a:t>
            </a:r>
            <a:r>
              <a:rPr lang="en-ID" sz="1200" dirty="0" err="1">
                <a:solidFill>
                  <a:schemeClr val="accent6">
                    <a:lumMod val="50000"/>
                  </a:schemeClr>
                </a:solidFill>
                <a:latin typeface="Book Antiqua" panose="02040602050305030304" pitchFamily="18" charset="0"/>
              </a:rPr>
              <a:t>Fi’liyyah</a:t>
            </a:r>
            <a:endParaRPr lang="en-ID" sz="1200" dirty="0">
              <a:solidFill>
                <a:schemeClr val="accent6">
                  <a:lumMod val="50000"/>
                </a:schemeClr>
              </a:solidFill>
              <a:latin typeface="Book Antiqua" panose="02040602050305030304" pitchFamily="18" charset="0"/>
            </a:endParaRPr>
          </a:p>
          <a:p>
            <a:pPr marL="228600" indent="-228600">
              <a:buAutoNum type="arabicPeriod"/>
            </a:pPr>
            <a:r>
              <a:rPr lang="en-ID" sz="1200" dirty="0">
                <a:solidFill>
                  <a:schemeClr val="accent6">
                    <a:lumMod val="50000"/>
                  </a:schemeClr>
                </a:solidFill>
                <a:latin typeface="Book Antiqua" panose="02040602050305030304" pitchFamily="18" charset="0"/>
              </a:rPr>
              <a:t>Sunnah </a:t>
            </a:r>
            <a:r>
              <a:rPr lang="en-ID" sz="1200" dirty="0" err="1">
                <a:solidFill>
                  <a:schemeClr val="accent6">
                    <a:lumMod val="50000"/>
                  </a:schemeClr>
                </a:solidFill>
                <a:latin typeface="Book Antiqua" panose="02040602050305030304" pitchFamily="18" charset="0"/>
              </a:rPr>
              <a:t>Taqriyyah</a:t>
            </a:r>
            <a:endParaRPr lang="en-ID" sz="1200" dirty="0"/>
          </a:p>
        </p:txBody>
      </p:sp>
      <p:sp>
        <p:nvSpPr>
          <p:cNvPr id="12" name="TextBox 11">
            <a:extLst>
              <a:ext uri="{FF2B5EF4-FFF2-40B4-BE49-F238E27FC236}">
                <a16:creationId xmlns:a16="http://schemas.microsoft.com/office/drawing/2014/main" id="{7FF4DCCF-2A4C-45BC-8930-874549A5F2E3}"/>
              </a:ext>
            </a:extLst>
          </p:cNvPr>
          <p:cNvSpPr txBox="1"/>
          <p:nvPr/>
        </p:nvSpPr>
        <p:spPr>
          <a:xfrm>
            <a:off x="4750230" y="1000298"/>
            <a:ext cx="3789336" cy="3600986"/>
          </a:xfrm>
          <a:prstGeom prst="rect">
            <a:avLst/>
          </a:prstGeom>
          <a:noFill/>
        </p:spPr>
        <p:txBody>
          <a:bodyPr wrap="square" rtlCol="0">
            <a:spAutoFit/>
          </a:bodyPr>
          <a:lstStyle/>
          <a:p>
            <a:r>
              <a:rPr lang="en-ID" sz="1200" dirty="0">
                <a:solidFill>
                  <a:schemeClr val="accent6">
                    <a:lumMod val="50000"/>
                  </a:schemeClr>
                </a:solidFill>
                <a:latin typeface="Book Antiqua" panose="02040602050305030304" pitchFamily="18" charset="0"/>
              </a:rPr>
              <a:t>Usaha </a:t>
            </a:r>
            <a:r>
              <a:rPr lang="en-ID" sz="1200" dirty="0" err="1">
                <a:solidFill>
                  <a:schemeClr val="accent6">
                    <a:lumMod val="50000"/>
                  </a:schemeClr>
                </a:solidFill>
                <a:latin typeface="Book Antiqua" panose="02040602050305030304" pitchFamily="18" charset="0"/>
              </a:rPr>
              <a:t>penulisan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hadits</a:t>
            </a:r>
            <a:r>
              <a:rPr lang="en-ID" sz="1200" dirty="0">
                <a:solidFill>
                  <a:schemeClr val="accent6">
                    <a:lumMod val="50000"/>
                  </a:schemeClr>
                </a:solidFill>
                <a:latin typeface="Book Antiqua" panose="02040602050305030304" pitchFamily="18" charset="0"/>
              </a:rPr>
              <a:t> yang </a:t>
            </a:r>
            <a:r>
              <a:rPr lang="en-ID" sz="1200" dirty="0" err="1">
                <a:solidFill>
                  <a:schemeClr val="accent6">
                    <a:lumMod val="50000"/>
                  </a:schemeClr>
                </a:solidFill>
                <a:latin typeface="Book Antiqua" panose="02040602050305030304" pitchFamily="18" charset="0"/>
              </a:rPr>
              <a:t>dirintis</a:t>
            </a:r>
            <a:r>
              <a:rPr lang="en-ID" sz="1200" dirty="0">
                <a:solidFill>
                  <a:schemeClr val="accent6">
                    <a:lumMod val="50000"/>
                  </a:schemeClr>
                </a:solidFill>
                <a:latin typeface="Book Antiqua" panose="02040602050305030304" pitchFamily="18" charset="0"/>
              </a:rPr>
              <a:t> oleh Abu Bakar bin Hazm dan </a:t>
            </a:r>
            <a:r>
              <a:rPr lang="en-ID" sz="1200" dirty="0" err="1">
                <a:solidFill>
                  <a:schemeClr val="accent6">
                    <a:lumMod val="50000"/>
                  </a:schemeClr>
                </a:solidFill>
                <a:latin typeface="Book Antiqua" panose="02040602050305030304" pitchFamily="18" charset="0"/>
              </a:rPr>
              <a:t>Ibnu</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Syihab</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az</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Zuhri</a:t>
            </a:r>
            <a:r>
              <a:rPr lang="en-ID" sz="1200" dirty="0">
                <a:solidFill>
                  <a:schemeClr val="accent6">
                    <a:lumMod val="50000"/>
                  </a:schemeClr>
                </a:solidFill>
                <a:latin typeface="Book Antiqua" panose="02040602050305030304" pitchFamily="18" charset="0"/>
              </a:rPr>
              <a:t> pada </a:t>
            </a:r>
            <a:r>
              <a:rPr lang="en-ID" sz="1200" dirty="0" err="1">
                <a:solidFill>
                  <a:schemeClr val="accent6">
                    <a:lumMod val="50000"/>
                  </a:schemeClr>
                </a:solidFill>
                <a:latin typeface="Book Antiqua" panose="02040602050305030304" pitchFamily="18" charset="0"/>
              </a:rPr>
              <a:t>sekitar</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tahun</a:t>
            </a:r>
            <a:r>
              <a:rPr lang="en-ID" sz="1200" dirty="0">
                <a:solidFill>
                  <a:schemeClr val="accent6">
                    <a:lumMod val="50000"/>
                  </a:schemeClr>
                </a:solidFill>
                <a:latin typeface="Book Antiqua" panose="02040602050305030304" pitchFamily="18" charset="0"/>
              </a:rPr>
              <a:t> 100 H, </a:t>
            </a:r>
            <a:r>
              <a:rPr lang="en-ID" sz="1200" dirty="0" err="1">
                <a:solidFill>
                  <a:schemeClr val="accent6">
                    <a:lumMod val="50000"/>
                  </a:schemeClr>
                </a:solidFill>
                <a:latin typeface="Book Antiqua" panose="02040602050305030304" pitchFamily="18" charset="0"/>
              </a:rPr>
              <a:t>diteruskan</a:t>
            </a:r>
            <a:r>
              <a:rPr lang="en-ID" sz="1200" dirty="0">
                <a:solidFill>
                  <a:schemeClr val="accent6">
                    <a:lumMod val="50000"/>
                  </a:schemeClr>
                </a:solidFill>
                <a:latin typeface="Book Antiqua" panose="02040602050305030304" pitchFamily="18" charset="0"/>
              </a:rPr>
              <a:t> oleh ulama’ </a:t>
            </a:r>
            <a:r>
              <a:rPr lang="en-ID" sz="1200" dirty="0" err="1">
                <a:solidFill>
                  <a:schemeClr val="accent6">
                    <a:lumMod val="50000"/>
                  </a:schemeClr>
                </a:solidFill>
                <a:latin typeface="Book Antiqua" panose="02040602050305030304" pitchFamily="18" charset="0"/>
              </a:rPr>
              <a:t>hadits</a:t>
            </a:r>
            <a:r>
              <a:rPr lang="en-ID" sz="1200" dirty="0">
                <a:solidFill>
                  <a:schemeClr val="accent6">
                    <a:lumMod val="50000"/>
                  </a:schemeClr>
                </a:solidFill>
                <a:latin typeface="Book Antiqua" panose="02040602050305030304" pitchFamily="18" charset="0"/>
              </a:rPr>
              <a:t> pada </a:t>
            </a:r>
            <a:r>
              <a:rPr lang="en-ID" sz="1200" dirty="0" err="1">
                <a:solidFill>
                  <a:schemeClr val="accent6">
                    <a:lumMod val="50000"/>
                  </a:schemeClr>
                </a:solidFill>
                <a:latin typeface="Book Antiqua" panose="02040602050305030304" pitchFamily="18" charset="0"/>
              </a:rPr>
              <a:t>pertengahan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abad</a:t>
            </a:r>
            <a:r>
              <a:rPr lang="en-ID" sz="1200" dirty="0">
                <a:solidFill>
                  <a:schemeClr val="accent6">
                    <a:lumMod val="50000"/>
                  </a:schemeClr>
                </a:solidFill>
                <a:latin typeface="Book Antiqua" panose="02040602050305030304" pitchFamily="18" charset="0"/>
              </a:rPr>
              <a:t> II H. </a:t>
            </a:r>
            <a:r>
              <a:rPr lang="en-ID" sz="1200" dirty="0" err="1">
                <a:solidFill>
                  <a:schemeClr val="accent6">
                    <a:lumMod val="50000"/>
                  </a:schemeClr>
                </a:solidFill>
                <a:latin typeface="Book Antiqua" panose="02040602050305030304" pitchFamily="18" charset="0"/>
              </a:rPr>
              <a:t>Perintah</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kewarganegaraan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mengenai</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pengumpulan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hadits</a:t>
            </a:r>
            <a:r>
              <a:rPr lang="en-ID" sz="1200" dirty="0">
                <a:solidFill>
                  <a:schemeClr val="accent6">
                    <a:lumMod val="50000"/>
                  </a:schemeClr>
                </a:solidFill>
                <a:latin typeface="Book Antiqua" panose="02040602050305030304" pitchFamily="18" charset="0"/>
              </a:rPr>
              <a:t> di </a:t>
            </a:r>
            <a:r>
              <a:rPr lang="en-ID" sz="1200" dirty="0" err="1">
                <a:solidFill>
                  <a:schemeClr val="accent6">
                    <a:lumMod val="50000"/>
                  </a:schemeClr>
                </a:solidFill>
                <a:latin typeface="Book Antiqua" panose="02040602050305030304" pitchFamily="18" charset="0"/>
              </a:rPr>
              <a:t>atas</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dari</a:t>
            </a:r>
            <a:r>
              <a:rPr lang="en-ID" sz="1200" dirty="0">
                <a:solidFill>
                  <a:schemeClr val="accent6">
                    <a:lumMod val="50000"/>
                  </a:schemeClr>
                </a:solidFill>
                <a:latin typeface="Book Antiqua" panose="02040602050305030304" pitchFamily="18" charset="0"/>
              </a:rPr>
              <a:t> khalifah II </a:t>
            </a:r>
            <a:r>
              <a:rPr lang="en-ID" sz="1200" dirty="0" err="1">
                <a:solidFill>
                  <a:schemeClr val="accent6">
                    <a:lumMod val="50000"/>
                  </a:schemeClr>
                </a:solidFill>
                <a:latin typeface="Book Antiqua" panose="02040602050305030304" pitchFamily="18" charset="0"/>
              </a:rPr>
              <a:t>Abasyiah</a:t>
            </a:r>
            <a:r>
              <a:rPr lang="en-ID" sz="1200" dirty="0">
                <a:solidFill>
                  <a:schemeClr val="accent6">
                    <a:lumMod val="50000"/>
                  </a:schemeClr>
                </a:solidFill>
                <a:latin typeface="Book Antiqua" panose="02040602050305030304" pitchFamily="18" charset="0"/>
              </a:rPr>
              <a:t> di Baghdad, </a:t>
            </a:r>
            <a:r>
              <a:rPr lang="en-ID" sz="1200" dirty="0" err="1">
                <a:solidFill>
                  <a:schemeClr val="accent6">
                    <a:lumMod val="50000"/>
                  </a:schemeClr>
                </a:solidFill>
                <a:latin typeface="Book Antiqua" panose="02040602050305030304" pitchFamily="18" charset="0"/>
              </a:rPr>
              <a:t>yaitu</a:t>
            </a:r>
            <a:r>
              <a:rPr lang="en-ID" sz="1200" dirty="0">
                <a:solidFill>
                  <a:schemeClr val="accent6">
                    <a:lumMod val="50000"/>
                  </a:schemeClr>
                </a:solidFill>
                <a:latin typeface="Book Antiqua" panose="02040602050305030304" pitchFamily="18" charset="0"/>
              </a:rPr>
              <a:t> Abu </a:t>
            </a:r>
            <a:r>
              <a:rPr lang="en-ID" sz="1200" dirty="0" err="1">
                <a:solidFill>
                  <a:schemeClr val="accent6">
                    <a:lumMod val="50000"/>
                  </a:schemeClr>
                </a:solidFill>
                <a:latin typeface="Book Antiqua" panose="02040602050305030304" pitchFamily="18" charset="0"/>
              </a:rPr>
              <a:t>Ja’far</a:t>
            </a:r>
            <a:r>
              <a:rPr lang="en-ID" sz="1200" dirty="0">
                <a:solidFill>
                  <a:schemeClr val="accent6">
                    <a:lumMod val="50000"/>
                  </a:schemeClr>
                </a:solidFill>
                <a:latin typeface="Book Antiqua" panose="02040602050305030304" pitchFamily="18" charset="0"/>
              </a:rPr>
              <a:t> al-Mansur yang </a:t>
            </a:r>
            <a:r>
              <a:rPr lang="en-ID" sz="1200" dirty="0" err="1">
                <a:solidFill>
                  <a:schemeClr val="accent6">
                    <a:lumMod val="50000"/>
                  </a:schemeClr>
                </a:solidFill>
                <a:latin typeface="Book Antiqua" panose="02040602050305030304" pitchFamily="18" charset="0"/>
              </a:rPr>
              <a:t>memerintah</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selama</a:t>
            </a:r>
            <a:r>
              <a:rPr lang="en-ID" sz="1200" dirty="0">
                <a:solidFill>
                  <a:schemeClr val="accent6">
                    <a:lumMod val="50000"/>
                  </a:schemeClr>
                </a:solidFill>
                <a:latin typeface="Book Antiqua" panose="02040602050305030304" pitchFamily="18" charset="0"/>
              </a:rPr>
              <a:t> 22 </a:t>
            </a:r>
            <a:r>
              <a:rPr lang="en-ID" sz="1200" dirty="0" err="1">
                <a:solidFill>
                  <a:schemeClr val="accent6">
                    <a:lumMod val="50000"/>
                  </a:schemeClr>
                </a:solidFill>
                <a:latin typeface="Book Antiqua" panose="02040602050305030304" pitchFamily="18" charset="0"/>
              </a:rPr>
              <a:t>tahun</a:t>
            </a:r>
            <a:r>
              <a:rPr lang="en-ID" sz="1200" dirty="0">
                <a:solidFill>
                  <a:schemeClr val="accent6">
                    <a:lumMod val="50000"/>
                  </a:schemeClr>
                </a:solidFill>
                <a:latin typeface="Book Antiqua" panose="02040602050305030304" pitchFamily="18" charset="0"/>
              </a:rPr>
              <a:t> . Banyak ulama’ </a:t>
            </a:r>
            <a:r>
              <a:rPr lang="en-ID" sz="1200" dirty="0" err="1">
                <a:solidFill>
                  <a:schemeClr val="accent6">
                    <a:lumMod val="50000"/>
                  </a:schemeClr>
                </a:solidFill>
                <a:latin typeface="Book Antiqua" panose="02040602050305030304" pitchFamily="18" charset="0"/>
              </a:rPr>
              <a:t>hadits</a:t>
            </a:r>
            <a:r>
              <a:rPr lang="en-ID" sz="1200" dirty="0">
                <a:solidFill>
                  <a:schemeClr val="accent6">
                    <a:lumMod val="50000"/>
                  </a:schemeClr>
                </a:solidFill>
                <a:latin typeface="Book Antiqua" panose="02040602050305030304" pitchFamily="18" charset="0"/>
              </a:rPr>
              <a:t> yang </a:t>
            </a:r>
            <a:r>
              <a:rPr lang="en-ID" sz="1200" dirty="0" err="1">
                <a:solidFill>
                  <a:schemeClr val="accent6">
                    <a:lumMod val="50000"/>
                  </a:schemeClr>
                </a:solidFill>
                <a:latin typeface="Book Antiqua" panose="02040602050305030304" pitchFamily="18" charset="0"/>
              </a:rPr>
              <a:t>menghimpun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bersamaan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dengan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kegiatan</a:t>
            </a:r>
            <a:r>
              <a:rPr lang="en-ID" sz="1200" dirty="0">
                <a:solidFill>
                  <a:schemeClr val="accent6">
                    <a:lumMod val="50000"/>
                  </a:schemeClr>
                </a:solidFill>
                <a:latin typeface="Book Antiqua" panose="02040602050305030304" pitchFamily="18" charset="0"/>
              </a:rPr>
              <a:t> ulama’ </a:t>
            </a:r>
            <a:r>
              <a:rPr lang="en-ID" sz="1200" dirty="0" err="1">
                <a:solidFill>
                  <a:schemeClr val="accent6">
                    <a:lumMod val="50000"/>
                  </a:schemeClr>
                </a:solidFill>
                <a:latin typeface="Book Antiqua" panose="02040602050305030304" pitchFamily="18" charset="0"/>
              </a:rPr>
              <a:t>dalam</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bidang</a:t>
            </a:r>
            <a:r>
              <a:rPr lang="en-ID" sz="1200" dirty="0">
                <a:solidFill>
                  <a:schemeClr val="accent6">
                    <a:lumMod val="50000"/>
                  </a:schemeClr>
                </a:solidFill>
                <a:latin typeface="Book Antiqua" panose="02040602050305030304" pitchFamily="18" charset="0"/>
              </a:rPr>
              <a:t> lain </a:t>
            </a:r>
            <a:r>
              <a:rPr lang="en-ID" sz="1200" dirty="0" err="1">
                <a:solidFill>
                  <a:schemeClr val="accent6">
                    <a:lumMod val="50000"/>
                  </a:schemeClr>
                </a:solidFill>
                <a:latin typeface="Book Antiqua" panose="02040602050305030304" pitchFamily="18" charset="0"/>
              </a:rPr>
              <a:t>untuk</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menghimpun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ilmu-ilmu</a:t>
            </a:r>
            <a:r>
              <a:rPr lang="en-ID" sz="1200" dirty="0">
                <a:solidFill>
                  <a:schemeClr val="accent6">
                    <a:lumMod val="50000"/>
                  </a:schemeClr>
                </a:solidFill>
                <a:latin typeface="Book Antiqua" panose="02040602050305030304" pitchFamily="18" charset="0"/>
              </a:rPr>
              <a:t> agama </a:t>
            </a:r>
            <a:r>
              <a:rPr lang="en-ID" sz="1200" dirty="0" err="1">
                <a:solidFill>
                  <a:schemeClr val="accent6">
                    <a:lumMod val="50000"/>
                  </a:schemeClr>
                </a:solidFill>
                <a:latin typeface="Book Antiqua" panose="02040602050305030304" pitchFamily="18" charset="0"/>
              </a:rPr>
              <a:t>seperti</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fiqih</a:t>
            </a:r>
            <a:r>
              <a:rPr lang="en-ID" sz="1200" dirty="0">
                <a:solidFill>
                  <a:schemeClr val="accent6">
                    <a:lumMod val="50000"/>
                  </a:schemeClr>
                </a:solidFill>
                <a:latin typeface="Book Antiqua" panose="02040602050305030304" pitchFamily="18" charset="0"/>
              </a:rPr>
              <a:t>, kalam dan </a:t>
            </a:r>
            <a:r>
              <a:rPr lang="en-ID" sz="1200" dirty="0" err="1">
                <a:solidFill>
                  <a:schemeClr val="accent6">
                    <a:lumMod val="50000"/>
                  </a:schemeClr>
                </a:solidFill>
                <a:latin typeface="Book Antiqua" panose="02040602050305030304" pitchFamily="18" charset="0"/>
              </a:rPr>
              <a:t>sebagainya</a:t>
            </a:r>
            <a:r>
              <a:rPr lang="en-ID" sz="1200" dirty="0">
                <a:solidFill>
                  <a:schemeClr val="accent6">
                    <a:lumMod val="50000"/>
                  </a:schemeClr>
                </a:solidFill>
                <a:latin typeface="Book Antiqua" panose="02040602050305030304" pitchFamily="18" charset="0"/>
              </a:rPr>
              <a:t>.</a:t>
            </a:r>
          </a:p>
          <a:p>
            <a:endParaRPr lang="en-ID" sz="1200" dirty="0">
              <a:solidFill>
                <a:schemeClr val="accent6">
                  <a:lumMod val="50000"/>
                </a:schemeClr>
              </a:solidFill>
              <a:latin typeface="Book Antiqua" panose="02040602050305030304" pitchFamily="18" charset="0"/>
            </a:endParaRPr>
          </a:p>
          <a:p>
            <a:r>
              <a:rPr lang="en-ID" sz="1200" dirty="0" err="1">
                <a:solidFill>
                  <a:schemeClr val="accent6">
                    <a:lumMod val="50000"/>
                  </a:schemeClr>
                </a:solidFill>
                <a:latin typeface="Book Antiqua" panose="02040602050305030304" pitchFamily="18" charset="0"/>
              </a:rPr>
              <a:t>Dalam</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kedudukannya</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sebagai</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penjelas</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hadits</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kadang-kadang</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memperluas</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hukum</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dalam</a:t>
            </a:r>
            <a:r>
              <a:rPr lang="en-ID" sz="1200" dirty="0">
                <a:solidFill>
                  <a:schemeClr val="accent6">
                    <a:lumMod val="50000"/>
                  </a:schemeClr>
                </a:solidFill>
                <a:latin typeface="Book Antiqua" panose="02040602050305030304" pitchFamily="18" charset="0"/>
              </a:rPr>
              <a:t> Al-Qur’an </a:t>
            </a:r>
            <a:r>
              <a:rPr lang="en-ID" sz="1200" dirty="0" err="1">
                <a:solidFill>
                  <a:schemeClr val="accent6">
                    <a:lumMod val="50000"/>
                  </a:schemeClr>
                </a:solidFill>
                <a:latin typeface="Book Antiqua" panose="02040602050305030304" pitchFamily="18" charset="0"/>
              </a:rPr>
              <a:t>atau</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menetapkan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sendiri</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hukum</a:t>
            </a:r>
            <a:r>
              <a:rPr lang="en-ID" sz="1200" dirty="0">
                <a:solidFill>
                  <a:schemeClr val="accent6">
                    <a:lumMod val="50000"/>
                  </a:schemeClr>
                </a:solidFill>
                <a:latin typeface="Book Antiqua" panose="02040602050305030304" pitchFamily="18" charset="0"/>
              </a:rPr>
              <a:t> di </a:t>
            </a:r>
            <a:r>
              <a:rPr lang="en-ID" sz="1200" dirty="0" err="1">
                <a:solidFill>
                  <a:schemeClr val="accent6">
                    <a:lumMod val="50000"/>
                  </a:schemeClr>
                </a:solidFill>
                <a:latin typeface="Book Antiqua" panose="02040602050305030304" pitchFamily="18" charset="0"/>
              </a:rPr>
              <a:t>luar</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apa</a:t>
            </a:r>
            <a:r>
              <a:rPr lang="en-ID" sz="1200" dirty="0">
                <a:solidFill>
                  <a:schemeClr val="accent6">
                    <a:lumMod val="50000"/>
                  </a:schemeClr>
                </a:solidFill>
                <a:latin typeface="Book Antiqua" panose="02040602050305030304" pitchFamily="18" charset="0"/>
              </a:rPr>
              <a:t> yang </a:t>
            </a:r>
            <a:r>
              <a:rPr lang="en-ID" sz="1200" dirty="0" err="1">
                <a:solidFill>
                  <a:schemeClr val="accent6">
                    <a:lumMod val="50000"/>
                  </a:schemeClr>
                </a:solidFill>
                <a:latin typeface="Book Antiqua" panose="02040602050305030304" pitchFamily="18" charset="0"/>
              </a:rPr>
              <a:t>ditentukan</a:t>
            </a:r>
            <a:r>
              <a:rPr lang="en-ID" sz="1200" dirty="0">
                <a:solidFill>
                  <a:schemeClr val="accent6">
                    <a:lumMod val="50000"/>
                  </a:schemeClr>
                </a:solidFill>
                <a:latin typeface="Book Antiqua" panose="02040602050305030304" pitchFamily="18" charset="0"/>
              </a:rPr>
              <a:t> Allah </a:t>
            </a:r>
            <a:r>
              <a:rPr lang="en-ID" sz="1200" dirty="0" err="1">
                <a:solidFill>
                  <a:schemeClr val="accent6">
                    <a:lumMod val="50000"/>
                  </a:schemeClr>
                </a:solidFill>
                <a:latin typeface="Book Antiqua" panose="02040602050305030304" pitchFamily="18" charset="0"/>
              </a:rPr>
              <a:t>dalam</a:t>
            </a:r>
            <a:r>
              <a:rPr lang="en-ID" sz="1200" dirty="0">
                <a:solidFill>
                  <a:schemeClr val="accent6">
                    <a:lumMod val="50000"/>
                  </a:schemeClr>
                </a:solidFill>
                <a:latin typeface="Book Antiqua" panose="02040602050305030304" pitchFamily="18" charset="0"/>
              </a:rPr>
              <a:t> Al-Quran. </a:t>
            </a:r>
            <a:r>
              <a:rPr lang="en-ID" sz="1200" dirty="0" err="1">
                <a:solidFill>
                  <a:schemeClr val="accent6">
                    <a:lumMod val="50000"/>
                  </a:schemeClr>
                </a:solidFill>
                <a:latin typeface="Book Antiqua" panose="02040602050305030304" pitchFamily="18" charset="0"/>
              </a:rPr>
              <a:t>Namun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dalam</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kedudukan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hadits</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sebagai</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dalil</a:t>
            </a:r>
            <a:r>
              <a:rPr lang="en-ID" sz="1200" dirty="0">
                <a:solidFill>
                  <a:schemeClr val="accent6">
                    <a:lumMod val="50000"/>
                  </a:schemeClr>
                </a:solidFill>
                <a:latin typeface="Book Antiqua" panose="02040602050305030304" pitchFamily="18" charset="0"/>
              </a:rPr>
              <a:t> yang </a:t>
            </a:r>
            <a:r>
              <a:rPr lang="en-ID" sz="1200" dirty="0" err="1">
                <a:solidFill>
                  <a:schemeClr val="accent6">
                    <a:lumMod val="50000"/>
                  </a:schemeClr>
                </a:solidFill>
                <a:latin typeface="Book Antiqua" panose="02040602050305030304" pitchFamily="18" charset="0"/>
              </a:rPr>
              <a:t>berdiri</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sendiri</a:t>
            </a:r>
            <a:r>
              <a:rPr lang="en-ID" sz="1200" dirty="0">
                <a:solidFill>
                  <a:schemeClr val="accent6">
                    <a:lumMod val="50000"/>
                  </a:schemeClr>
                </a:solidFill>
                <a:latin typeface="Book Antiqua" panose="02040602050305030304" pitchFamily="18" charset="0"/>
              </a:rPr>
              <a:t> dan </a:t>
            </a:r>
            <a:r>
              <a:rPr lang="en-ID" sz="1200" dirty="0" err="1">
                <a:solidFill>
                  <a:schemeClr val="accent6">
                    <a:lumMod val="50000"/>
                  </a:schemeClr>
                </a:solidFill>
                <a:latin typeface="Book Antiqua" panose="02040602050305030304" pitchFamily="18" charset="0"/>
              </a:rPr>
              <a:t>sebagai</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sumber</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kedua</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setelah</a:t>
            </a:r>
            <a:r>
              <a:rPr lang="en-ID" sz="1200" dirty="0">
                <a:solidFill>
                  <a:schemeClr val="accent6">
                    <a:lumMod val="50000"/>
                  </a:schemeClr>
                </a:solidFill>
                <a:latin typeface="Book Antiqua" panose="02040602050305030304" pitchFamily="18" charset="0"/>
              </a:rPr>
              <a:t> Al-Quran, </a:t>
            </a:r>
            <a:r>
              <a:rPr lang="en-ID" sz="1200" dirty="0" err="1">
                <a:solidFill>
                  <a:schemeClr val="accent6">
                    <a:lumMod val="50000"/>
                  </a:schemeClr>
                </a:solidFill>
                <a:latin typeface="Book Antiqua" panose="02040602050305030304" pitchFamily="18" charset="0"/>
              </a:rPr>
              <a:t>menjadi</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bahan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perbincangan</a:t>
            </a:r>
            <a:r>
              <a:rPr lang="en-ID" sz="1200" dirty="0">
                <a:solidFill>
                  <a:schemeClr val="accent6">
                    <a:lumMod val="50000"/>
                  </a:schemeClr>
                </a:solidFill>
                <a:latin typeface="Book Antiqua" panose="02040602050305030304" pitchFamily="18" charset="0"/>
              </a:rPr>
              <a:t> </a:t>
            </a:r>
            <a:r>
              <a:rPr lang="en-ID" sz="1200" dirty="0" err="1">
                <a:solidFill>
                  <a:schemeClr val="accent6">
                    <a:lumMod val="50000"/>
                  </a:schemeClr>
                </a:solidFill>
                <a:latin typeface="Book Antiqua" panose="02040602050305030304" pitchFamily="18" charset="0"/>
              </a:rPr>
              <a:t>dikalangan</a:t>
            </a:r>
            <a:r>
              <a:rPr lang="en-ID" sz="1200" dirty="0">
                <a:solidFill>
                  <a:schemeClr val="accent6">
                    <a:lumMod val="50000"/>
                  </a:schemeClr>
                </a:solidFill>
                <a:latin typeface="Book Antiqua" panose="02040602050305030304" pitchFamily="18" charset="0"/>
              </a:rPr>
              <a:t> ulama.</a:t>
            </a:r>
            <a:endParaRPr lang="en-ID"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2"/>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01</a:t>
            </a:r>
          </a:p>
        </p:txBody>
      </p:sp>
      <p:pic>
        <p:nvPicPr>
          <p:cNvPr id="211" name="Google Shape;211;p32"/>
          <p:cNvPicPr preferRelativeResize="0"/>
          <p:nvPr/>
        </p:nvPicPr>
        <p:blipFill>
          <a:blip r:embed="rId3">
            <a:alphaModFix amt="86000"/>
          </a:blip>
          <a:stretch>
            <a:fillRect/>
          </a:stretch>
        </p:blipFill>
        <p:spPr>
          <a:xfrm rot="1344117">
            <a:off x="3823925" y="1324475"/>
            <a:ext cx="1496149" cy="1160650"/>
          </a:xfrm>
          <a:prstGeom prst="rect">
            <a:avLst/>
          </a:prstGeom>
          <a:noFill/>
          <a:ln>
            <a:noFill/>
          </a:ln>
        </p:spPr>
      </p:pic>
      <p:pic>
        <p:nvPicPr>
          <p:cNvPr id="212" name="Google Shape;212;p32"/>
          <p:cNvPicPr preferRelativeResize="0"/>
          <p:nvPr/>
        </p:nvPicPr>
        <p:blipFill rotWithShape="1">
          <a:blip r:embed="rId4"/>
          <a:srcRect t="16970" r="8892" b="21025"/>
          <a:stretch>
            <a:fillRect/>
          </a:stretch>
        </p:blipFill>
        <p:spPr>
          <a:xfrm rot="10800000">
            <a:off x="833700" y="1225600"/>
            <a:ext cx="2036850" cy="810276"/>
          </a:xfrm>
          <a:prstGeom prst="rect">
            <a:avLst/>
          </a:prstGeom>
          <a:noFill/>
          <a:ln>
            <a:noFill/>
          </a:ln>
        </p:spPr>
      </p:pic>
      <p:pic>
        <p:nvPicPr>
          <p:cNvPr id="213" name="Google Shape;213;p32"/>
          <p:cNvPicPr preferRelativeResize="0"/>
          <p:nvPr/>
        </p:nvPicPr>
        <p:blipFill rotWithShape="1">
          <a:blip r:embed="rId5"/>
          <a:srcRect t="16734" r="8892" b="18300"/>
          <a:stretch>
            <a:fillRect/>
          </a:stretch>
        </p:blipFill>
        <p:spPr>
          <a:xfrm rot="10800000">
            <a:off x="833700" y="1737957"/>
            <a:ext cx="2036850" cy="846042"/>
          </a:xfrm>
          <a:prstGeom prst="rect">
            <a:avLst/>
          </a:prstGeom>
          <a:noFill/>
          <a:ln>
            <a:noFill/>
          </a:ln>
        </p:spPr>
      </p:pic>
      <p:sp>
        <p:nvSpPr>
          <p:cNvPr id="214" name="Google Shape;214;p32"/>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a:t>PENGERTIAN AS-SUNNAH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35"/>
          <p:cNvSpPr txBox="1">
            <a:spLocks noGrp="1"/>
          </p:cNvSpPr>
          <p:nvPr>
            <p:ph type="subTitle" idx="1"/>
          </p:nvPr>
        </p:nvSpPr>
        <p:spPr>
          <a:xfrm>
            <a:off x="755650" y="539115"/>
            <a:ext cx="3378835" cy="40703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1200" dirty="0" err="1">
                <a:solidFill>
                  <a:schemeClr val="bg2">
                    <a:lumMod val="50000"/>
                  </a:schemeClr>
                </a:solidFill>
                <a:latin typeface="Roboto Mono Medium" panose="00000009000000000000" charset="0"/>
                <a:cs typeface="Roboto Mono Medium" panose="00000009000000000000" charset="0"/>
              </a:rPr>
              <a:t>Secara</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terminologi</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pengertian</a:t>
            </a:r>
            <a:r>
              <a:rPr lang="en-US" altLang="en-GB" sz="1200" dirty="0">
                <a:solidFill>
                  <a:schemeClr val="bg2">
                    <a:lumMod val="50000"/>
                  </a:schemeClr>
                </a:solidFill>
                <a:latin typeface="Roboto Mono Medium" panose="00000009000000000000" charset="0"/>
                <a:cs typeface="Roboto Mono Medium" panose="00000009000000000000" charset="0"/>
              </a:rPr>
              <a:t> sunnah </a:t>
            </a:r>
            <a:r>
              <a:rPr lang="en-US" altLang="en-GB" sz="1200" dirty="0" err="1">
                <a:solidFill>
                  <a:schemeClr val="bg2">
                    <a:lumMod val="50000"/>
                  </a:schemeClr>
                </a:solidFill>
                <a:latin typeface="Roboto Mono Medium" panose="00000009000000000000" charset="0"/>
                <a:cs typeface="Roboto Mono Medium" panose="00000009000000000000" charset="0"/>
              </a:rPr>
              <a:t>bisa</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dilihat</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dari</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tiga</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disiplin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ilmu</a:t>
            </a:r>
            <a:r>
              <a:rPr lang="en-US" altLang="en-GB" sz="1200" dirty="0">
                <a:solidFill>
                  <a:schemeClr val="bg2">
                    <a:lumMod val="50000"/>
                  </a:schemeClr>
                </a:solidFill>
                <a:latin typeface="Roboto Mono Medium" panose="00000009000000000000" charset="0"/>
                <a:cs typeface="Roboto Mono Medium" panose="00000009000000000000" charset="0"/>
              </a:rPr>
              <a:t>:</a:t>
            </a:r>
          </a:p>
          <a:p>
            <a:pPr marL="285750" lvl="0" indent="-285750" algn="l" rtl="0">
              <a:spcBef>
                <a:spcPts val="0"/>
              </a:spcBef>
              <a:spcAft>
                <a:spcPts val="0"/>
              </a:spcAft>
              <a:buFont typeface="Arial" panose="020B0604020202020204" pitchFamily="34" charset="0"/>
              <a:buChar char="•"/>
            </a:pPr>
            <a:r>
              <a:rPr lang="en-US" altLang="en-GB" sz="1200" dirty="0" err="1">
                <a:solidFill>
                  <a:schemeClr val="bg2">
                    <a:lumMod val="50000"/>
                  </a:schemeClr>
                </a:solidFill>
                <a:latin typeface="Roboto Mono Medium" panose="00000009000000000000" charset="0"/>
                <a:cs typeface="Roboto Mono Medium" panose="00000009000000000000" charset="0"/>
              </a:rPr>
              <a:t>Ilmu</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hadits</a:t>
            </a:r>
            <a:endParaRPr lang="en-US" altLang="en-GB" sz="1200" dirty="0">
              <a:solidFill>
                <a:schemeClr val="bg2">
                  <a:lumMod val="50000"/>
                </a:schemeClr>
              </a:solidFill>
              <a:latin typeface="Roboto Mono Medium" panose="00000009000000000000" charset="0"/>
              <a:cs typeface="Roboto Mono Medium" panose="00000009000000000000" charset="0"/>
            </a:endParaRPr>
          </a:p>
          <a:p>
            <a:pPr marL="0" lvl="0" indent="0" algn="l" rtl="0">
              <a:spcBef>
                <a:spcPts val="0"/>
              </a:spcBef>
              <a:spcAft>
                <a:spcPts val="0"/>
              </a:spcAft>
              <a:buFont typeface="Arial" panose="020B0604020202020204" pitchFamily="34" charset="0"/>
            </a:pPr>
            <a:r>
              <a:rPr lang="en-US" altLang="en-GB" sz="1200" dirty="0" err="1">
                <a:solidFill>
                  <a:schemeClr val="bg2">
                    <a:lumMod val="50000"/>
                  </a:schemeClr>
                </a:solidFill>
                <a:latin typeface="Roboto Mono Medium" panose="00000009000000000000" charset="0"/>
                <a:cs typeface="Roboto Mono Medium" panose="00000009000000000000" charset="0"/>
              </a:rPr>
              <a:t>Segala</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sesuatu</a:t>
            </a:r>
            <a:r>
              <a:rPr lang="en-US" altLang="en-GB" sz="1200" dirty="0">
                <a:solidFill>
                  <a:schemeClr val="bg2">
                    <a:lumMod val="50000"/>
                  </a:schemeClr>
                </a:solidFill>
                <a:latin typeface="Roboto Mono Medium" panose="00000009000000000000" charset="0"/>
                <a:cs typeface="Roboto Mono Medium" panose="00000009000000000000" charset="0"/>
              </a:rPr>
              <a:t> yang </a:t>
            </a:r>
            <a:r>
              <a:rPr lang="en-US" altLang="en-GB" sz="1200" dirty="0" err="1">
                <a:solidFill>
                  <a:schemeClr val="bg2">
                    <a:lumMod val="50000"/>
                  </a:schemeClr>
                </a:solidFill>
                <a:latin typeface="Roboto Mono Medium" panose="00000009000000000000" charset="0"/>
                <a:cs typeface="Roboto Mono Medium" panose="00000009000000000000" charset="0"/>
              </a:rPr>
              <a:t>disandarkan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kepada</a:t>
            </a:r>
            <a:r>
              <a:rPr lang="en-US" altLang="en-GB" sz="1200" dirty="0">
                <a:solidFill>
                  <a:schemeClr val="bg2">
                    <a:lumMod val="50000"/>
                  </a:schemeClr>
                </a:solidFill>
                <a:latin typeface="Roboto Mono Medium" panose="00000009000000000000" charset="0"/>
                <a:cs typeface="Roboto Mono Medium" panose="00000009000000000000" charset="0"/>
              </a:rPr>
              <a:t> Nabi Muhammad SAW, </a:t>
            </a:r>
            <a:r>
              <a:rPr lang="en-US" altLang="en-GB" sz="1200" dirty="0" err="1">
                <a:solidFill>
                  <a:schemeClr val="bg2">
                    <a:lumMod val="50000"/>
                  </a:schemeClr>
                </a:solidFill>
                <a:latin typeface="Roboto Mono Medium" panose="00000009000000000000" charset="0"/>
                <a:cs typeface="Roboto Mono Medium" panose="00000009000000000000" charset="0"/>
              </a:rPr>
              <a:t>baik</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perkataan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perbuatan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maupun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ketetapannya</a:t>
            </a:r>
            <a:r>
              <a:rPr lang="en-US" altLang="en-GB" sz="1200" dirty="0">
                <a:solidFill>
                  <a:schemeClr val="bg2">
                    <a:lumMod val="50000"/>
                  </a:schemeClr>
                </a:solidFill>
                <a:latin typeface="Roboto Mono Medium" panose="00000009000000000000" charset="0"/>
                <a:cs typeface="Roboto Mono Medium" panose="00000009000000000000" charset="0"/>
              </a:rPr>
              <a:t>.</a:t>
            </a:r>
          </a:p>
          <a:p>
            <a:pPr marL="285750" lvl="0" indent="-285750" algn="l" rtl="0">
              <a:spcBef>
                <a:spcPts val="0"/>
              </a:spcBef>
              <a:spcAft>
                <a:spcPts val="0"/>
              </a:spcAft>
              <a:buFont typeface="Arial" panose="020B0604020202020204" pitchFamily="34" charset="0"/>
              <a:buChar char="•"/>
            </a:pPr>
            <a:r>
              <a:rPr lang="en-US" altLang="en-GB" sz="1200" dirty="0" err="1">
                <a:solidFill>
                  <a:schemeClr val="bg2">
                    <a:lumMod val="50000"/>
                  </a:schemeClr>
                </a:solidFill>
                <a:latin typeface="Roboto Mono Medium" panose="00000009000000000000" charset="0"/>
                <a:cs typeface="Roboto Mono Medium" panose="00000009000000000000" charset="0"/>
              </a:rPr>
              <a:t>Ilmu</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ushul</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fiqhi</a:t>
            </a:r>
            <a:endParaRPr lang="en-US" altLang="en-GB" sz="1200" dirty="0">
              <a:solidFill>
                <a:schemeClr val="bg2">
                  <a:lumMod val="50000"/>
                </a:schemeClr>
              </a:solidFill>
              <a:latin typeface="Roboto Mono Medium" panose="00000009000000000000" charset="0"/>
              <a:cs typeface="Roboto Mono Medium" panose="00000009000000000000" charset="0"/>
            </a:endParaRPr>
          </a:p>
          <a:p>
            <a:pPr marL="0" lvl="0" indent="0" algn="l" rtl="0">
              <a:spcBef>
                <a:spcPts val="0"/>
              </a:spcBef>
              <a:spcAft>
                <a:spcPts val="0"/>
              </a:spcAft>
              <a:buFont typeface="Arial" panose="020B0604020202020204" pitchFamily="34" charset="0"/>
            </a:pPr>
            <a:r>
              <a:rPr lang="en-US" altLang="en-GB" sz="1200" dirty="0" err="1">
                <a:solidFill>
                  <a:schemeClr val="bg2">
                    <a:lumMod val="50000"/>
                  </a:schemeClr>
                </a:solidFill>
                <a:latin typeface="Roboto Mono Medium" panose="00000009000000000000" charset="0"/>
                <a:cs typeface="Roboto Mono Medium" panose="00000009000000000000" charset="0"/>
              </a:rPr>
              <a:t>Segala</a:t>
            </a:r>
            <a:r>
              <a:rPr lang="en-US" altLang="en-GB" sz="1200" dirty="0">
                <a:solidFill>
                  <a:schemeClr val="bg2">
                    <a:lumMod val="50000"/>
                  </a:schemeClr>
                </a:solidFill>
                <a:latin typeface="Roboto Mono Medium" panose="00000009000000000000" charset="0"/>
                <a:cs typeface="Roboto Mono Medium" panose="00000009000000000000" charset="0"/>
              </a:rPr>
              <a:t> yang </a:t>
            </a:r>
            <a:r>
              <a:rPr lang="en-US" altLang="en-GB" sz="1200" dirty="0" err="1">
                <a:solidFill>
                  <a:schemeClr val="bg2">
                    <a:lumMod val="50000"/>
                  </a:schemeClr>
                </a:solidFill>
                <a:latin typeface="Roboto Mono Medium" panose="00000009000000000000" charset="0"/>
                <a:cs typeface="Roboto Mono Medium" panose="00000009000000000000" charset="0"/>
              </a:rPr>
              <a:t>diriwayatkan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dari</a:t>
            </a:r>
            <a:r>
              <a:rPr lang="en-US" altLang="en-GB" sz="1200" dirty="0">
                <a:solidFill>
                  <a:schemeClr val="bg2">
                    <a:lumMod val="50000"/>
                  </a:schemeClr>
                </a:solidFill>
                <a:latin typeface="Roboto Mono Medium" panose="00000009000000000000" charset="0"/>
                <a:cs typeface="Roboto Mono Medium" panose="00000009000000000000" charset="0"/>
              </a:rPr>
              <a:t> Nabi SAW </a:t>
            </a:r>
            <a:r>
              <a:rPr lang="en-US" altLang="en-GB" sz="1200" dirty="0" err="1">
                <a:solidFill>
                  <a:schemeClr val="bg2">
                    <a:lumMod val="50000"/>
                  </a:schemeClr>
                </a:solidFill>
                <a:latin typeface="Roboto Mono Medium" panose="00000009000000000000" charset="0"/>
                <a:cs typeface="Roboto Mono Medium" panose="00000009000000000000" charset="0"/>
              </a:rPr>
              <a:t>berupa</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perbuatan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perkataan</a:t>
            </a:r>
            <a:r>
              <a:rPr lang="en-US" altLang="en-GB" sz="1200" dirty="0">
                <a:solidFill>
                  <a:schemeClr val="bg2">
                    <a:lumMod val="50000"/>
                  </a:schemeClr>
                </a:solidFill>
                <a:latin typeface="Roboto Mono Medium" panose="00000009000000000000" charset="0"/>
                <a:cs typeface="Roboto Mono Medium" panose="00000009000000000000" charset="0"/>
              </a:rPr>
              <a:t>, dan </a:t>
            </a:r>
            <a:r>
              <a:rPr lang="en-US" altLang="en-GB" sz="1200" dirty="0" err="1">
                <a:solidFill>
                  <a:schemeClr val="bg2">
                    <a:lumMod val="50000"/>
                  </a:schemeClr>
                </a:solidFill>
                <a:latin typeface="Roboto Mono Medium" panose="00000009000000000000" charset="0"/>
                <a:cs typeface="Roboto Mono Medium" panose="00000009000000000000" charset="0"/>
              </a:rPr>
              <a:t>ketetapan</a:t>
            </a:r>
            <a:r>
              <a:rPr lang="en-US" altLang="en-GB" sz="1200" dirty="0">
                <a:solidFill>
                  <a:schemeClr val="bg2">
                    <a:lumMod val="50000"/>
                  </a:schemeClr>
                </a:solidFill>
                <a:latin typeface="Roboto Mono Medium" panose="00000009000000000000" charset="0"/>
                <a:cs typeface="Roboto Mono Medium" panose="00000009000000000000" charset="0"/>
              </a:rPr>
              <a:t> yang </a:t>
            </a:r>
            <a:r>
              <a:rPr lang="en-US" altLang="en-GB" sz="1200" dirty="0" err="1">
                <a:solidFill>
                  <a:schemeClr val="bg2">
                    <a:lumMod val="50000"/>
                  </a:schemeClr>
                </a:solidFill>
                <a:latin typeface="Roboto Mono Medium" panose="00000009000000000000" charset="0"/>
                <a:cs typeface="Roboto Mono Medium" panose="00000009000000000000" charset="0"/>
              </a:rPr>
              <a:t>berkaitan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dengan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hukum</a:t>
            </a:r>
            <a:r>
              <a:rPr lang="en-US" altLang="en-GB" sz="1200" dirty="0">
                <a:solidFill>
                  <a:schemeClr val="bg2">
                    <a:lumMod val="50000"/>
                  </a:schemeClr>
                </a:solidFill>
                <a:latin typeface="Roboto Mono Medium" panose="00000009000000000000" charset="0"/>
                <a:cs typeface="Roboto Mono Medium" panose="00000009000000000000" charset="0"/>
              </a:rPr>
              <a:t>.</a:t>
            </a:r>
          </a:p>
          <a:p>
            <a:pPr marL="285750" lvl="0" indent="-285750" algn="l" rtl="0">
              <a:spcBef>
                <a:spcPts val="0"/>
              </a:spcBef>
              <a:spcAft>
                <a:spcPts val="0"/>
              </a:spcAft>
              <a:buFont typeface="Arial" panose="020B0604020202020204" pitchFamily="34" charset="0"/>
              <a:buChar char="•"/>
            </a:pPr>
            <a:r>
              <a:rPr lang="en-US" altLang="en-GB" sz="1200" dirty="0" err="1">
                <a:solidFill>
                  <a:schemeClr val="bg2">
                    <a:lumMod val="50000"/>
                  </a:schemeClr>
                </a:solidFill>
                <a:latin typeface="Roboto Mono Medium" panose="00000009000000000000" charset="0"/>
                <a:cs typeface="Roboto Mono Medium" panose="00000009000000000000" charset="0"/>
              </a:rPr>
              <a:t>Ilmu</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fiqhi</a:t>
            </a:r>
            <a:endParaRPr lang="en-US" altLang="en-GB" sz="1200" dirty="0">
              <a:solidFill>
                <a:schemeClr val="bg2">
                  <a:lumMod val="50000"/>
                </a:schemeClr>
              </a:solidFill>
              <a:latin typeface="Roboto Mono Medium" panose="00000009000000000000" charset="0"/>
              <a:cs typeface="Roboto Mono Medium" panose="00000009000000000000" charset="0"/>
            </a:endParaRPr>
          </a:p>
          <a:p>
            <a:pPr marL="0" lvl="0" indent="0" algn="l" rtl="0">
              <a:spcBef>
                <a:spcPts val="0"/>
              </a:spcBef>
              <a:spcAft>
                <a:spcPts val="0"/>
              </a:spcAft>
              <a:buFont typeface="Arial" panose="020B0604020202020204" pitchFamily="34" charset="0"/>
            </a:pPr>
            <a:r>
              <a:rPr lang="en-US" altLang="en-GB" sz="1200" dirty="0">
                <a:solidFill>
                  <a:schemeClr val="bg2">
                    <a:lumMod val="50000"/>
                  </a:schemeClr>
                </a:solidFill>
                <a:latin typeface="Roboto Mono Medium" panose="00000009000000000000" charset="0"/>
                <a:cs typeface="Roboto Mono Medium" panose="00000009000000000000" charset="0"/>
              </a:rPr>
              <a:t>Salah </a:t>
            </a:r>
            <a:r>
              <a:rPr lang="en-US" altLang="en-GB" sz="1200" dirty="0" err="1">
                <a:solidFill>
                  <a:schemeClr val="bg2">
                    <a:lumMod val="50000"/>
                  </a:schemeClr>
                </a:solidFill>
                <a:latin typeface="Roboto Mono Medium" panose="00000009000000000000" charset="0"/>
                <a:cs typeface="Roboto Mono Medium" panose="00000009000000000000" charset="0"/>
              </a:rPr>
              <a:t>satu</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hukum</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takhlifi</a:t>
            </a:r>
            <a:r>
              <a:rPr lang="en-US" altLang="en-GB" sz="1200" dirty="0">
                <a:solidFill>
                  <a:schemeClr val="bg2">
                    <a:lumMod val="50000"/>
                  </a:schemeClr>
                </a:solidFill>
                <a:latin typeface="Roboto Mono Medium" panose="00000009000000000000" charset="0"/>
                <a:cs typeface="Roboto Mono Medium" panose="00000009000000000000" charset="0"/>
              </a:rPr>
              <a:t>, yang </a:t>
            </a:r>
            <a:r>
              <a:rPr lang="en-US" altLang="en-GB" sz="1200" dirty="0" err="1">
                <a:solidFill>
                  <a:schemeClr val="bg2">
                    <a:lumMod val="50000"/>
                  </a:schemeClr>
                </a:solidFill>
                <a:latin typeface="Roboto Mono Medium" panose="00000009000000000000" charset="0"/>
                <a:cs typeface="Roboto Mono Medium" panose="00000009000000000000" charset="0"/>
              </a:rPr>
              <a:t>berarti</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suatu</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perbuatan</a:t>
            </a:r>
            <a:r>
              <a:rPr lang="en-US" altLang="en-GB" sz="1200" dirty="0">
                <a:solidFill>
                  <a:schemeClr val="bg2">
                    <a:lumMod val="50000"/>
                  </a:schemeClr>
                </a:solidFill>
                <a:latin typeface="Roboto Mono Medium" panose="00000009000000000000" charset="0"/>
                <a:cs typeface="Roboto Mono Medium" panose="00000009000000000000" charset="0"/>
              </a:rPr>
              <a:t> yang </a:t>
            </a:r>
            <a:r>
              <a:rPr lang="en-US" altLang="en-GB" sz="1200" dirty="0" err="1">
                <a:solidFill>
                  <a:schemeClr val="bg2">
                    <a:lumMod val="50000"/>
                  </a:schemeClr>
                </a:solidFill>
                <a:latin typeface="Roboto Mono Medium" panose="00000009000000000000" charset="0"/>
                <a:cs typeface="Roboto Mono Medium" panose="00000009000000000000" charset="0"/>
              </a:rPr>
              <a:t>akan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mendapatkan</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pahala</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bila</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dikerjakan</a:t>
            </a:r>
            <a:r>
              <a:rPr lang="en-US" altLang="en-GB" sz="1200" dirty="0">
                <a:solidFill>
                  <a:schemeClr val="bg2">
                    <a:lumMod val="50000"/>
                  </a:schemeClr>
                </a:solidFill>
                <a:latin typeface="Roboto Mono Medium" panose="00000009000000000000" charset="0"/>
                <a:cs typeface="Roboto Mono Medium" panose="00000009000000000000" charset="0"/>
              </a:rPr>
              <a:t> dan </a:t>
            </a:r>
            <a:r>
              <a:rPr lang="en-US" altLang="en-GB" sz="1200" dirty="0" err="1">
                <a:solidFill>
                  <a:schemeClr val="bg2">
                    <a:lumMod val="50000"/>
                  </a:schemeClr>
                </a:solidFill>
                <a:latin typeface="Roboto Mono Medium" panose="00000009000000000000" charset="0"/>
                <a:cs typeface="Roboto Mono Medium" panose="00000009000000000000" charset="0"/>
              </a:rPr>
              <a:t>tidak</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berdosa</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apabila</a:t>
            </a:r>
            <a:r>
              <a:rPr lang="en-US" altLang="en-GB" sz="1200" dirty="0">
                <a:solidFill>
                  <a:schemeClr val="bg2">
                    <a:lumMod val="50000"/>
                  </a:schemeClr>
                </a:solidFill>
                <a:latin typeface="Roboto Mono Medium" panose="00000009000000000000" charset="0"/>
                <a:cs typeface="Roboto Mono Medium" panose="00000009000000000000" charset="0"/>
              </a:rPr>
              <a:t> </a:t>
            </a:r>
            <a:r>
              <a:rPr lang="en-US" altLang="en-GB" sz="1200" dirty="0" err="1">
                <a:solidFill>
                  <a:schemeClr val="bg2">
                    <a:lumMod val="50000"/>
                  </a:schemeClr>
                </a:solidFill>
                <a:latin typeface="Roboto Mono Medium" panose="00000009000000000000" charset="0"/>
                <a:cs typeface="Roboto Mono Medium" panose="00000009000000000000" charset="0"/>
              </a:rPr>
              <a:t>ditinggalkan</a:t>
            </a:r>
            <a:r>
              <a:rPr lang="en-US" altLang="en-GB" sz="1200" dirty="0">
                <a:solidFill>
                  <a:schemeClr val="bg2">
                    <a:lumMod val="50000"/>
                  </a:schemeClr>
                </a:solidFill>
                <a:latin typeface="Roboto Mono Medium" panose="00000009000000000000" charset="0"/>
                <a:cs typeface="Roboto Mono Medium" panose="00000009000000000000" charset="0"/>
              </a:rPr>
              <a:t>.</a:t>
            </a:r>
          </a:p>
        </p:txBody>
      </p:sp>
      <p:sp>
        <p:nvSpPr>
          <p:cNvPr id="252" name="Google Shape;252;p35"/>
          <p:cNvSpPr txBox="1">
            <a:spLocks noGrp="1"/>
          </p:cNvSpPr>
          <p:nvPr>
            <p:ph type="body" idx="2"/>
          </p:nvPr>
        </p:nvSpPr>
        <p:spPr>
          <a:xfrm>
            <a:off x="5044725" y="539500"/>
            <a:ext cx="3224400" cy="4069200"/>
          </a:xfrm>
          <a:prstGeom prst="rect">
            <a:avLst/>
          </a:prstGeom>
        </p:spPr>
        <p:txBody>
          <a:bodyPr spcFirstLastPara="1" wrap="square" lIns="91425" tIns="91425" rIns="91425" bIns="91425" anchor="ctr" anchorCtr="0">
            <a:noAutofit/>
          </a:bodyPr>
          <a:lstStyle/>
          <a:p>
            <a:pPr marL="457200" lvl="0" indent="-317500" algn="l" rtl="0">
              <a:spcBef>
                <a:spcPts val="0"/>
              </a:spcBef>
              <a:spcAft>
                <a:spcPts val="0"/>
              </a:spcAft>
              <a:buSzPts val="1400"/>
              <a:buChar char="●"/>
            </a:pPr>
            <a:r>
              <a:rPr lang="en-GB" sz="1200" dirty="0" err="1">
                <a:solidFill>
                  <a:schemeClr val="accent6">
                    <a:lumMod val="50000"/>
                  </a:schemeClr>
                </a:solidFill>
              </a:rPr>
              <a:t>Menurut</a:t>
            </a:r>
            <a:r>
              <a:rPr lang="en-GB" sz="1200" dirty="0">
                <a:solidFill>
                  <a:schemeClr val="accent6">
                    <a:lumMod val="50000"/>
                  </a:schemeClr>
                </a:solidFill>
              </a:rPr>
              <a:t> K</a:t>
            </a:r>
            <a:r>
              <a:rPr lang="en-US" altLang="en-GB" sz="1200" dirty="0">
                <a:solidFill>
                  <a:schemeClr val="accent6">
                    <a:lumMod val="50000"/>
                  </a:schemeClr>
                </a:solidFill>
              </a:rPr>
              <a:t>BBI</a:t>
            </a:r>
            <a:r>
              <a:rPr lang="en-GB" sz="1200" dirty="0">
                <a:solidFill>
                  <a:schemeClr val="accent6">
                    <a:lumMod val="50000"/>
                  </a:schemeClr>
                </a:solidFill>
              </a:rPr>
              <a:t>,</a:t>
            </a:r>
            <a:r>
              <a:rPr lang="en-US" altLang="en-GB" sz="1200" dirty="0">
                <a:solidFill>
                  <a:schemeClr val="accent6">
                    <a:lumMod val="50000"/>
                  </a:schemeClr>
                </a:solidFill>
              </a:rPr>
              <a:t> </a:t>
            </a:r>
            <a:r>
              <a:rPr lang="en-GB" sz="1200" dirty="0" err="1">
                <a:solidFill>
                  <a:schemeClr val="accent6">
                    <a:lumMod val="50000"/>
                  </a:schemeClr>
                </a:solidFill>
              </a:rPr>
              <a:t>sunah</a:t>
            </a:r>
            <a:r>
              <a:rPr lang="en-GB" sz="1200" dirty="0">
                <a:solidFill>
                  <a:schemeClr val="accent6">
                    <a:lumMod val="50000"/>
                  </a:schemeClr>
                </a:solidFill>
              </a:rPr>
              <a:t> </a:t>
            </a:r>
            <a:r>
              <a:rPr lang="en-GB" sz="1200" dirty="0" err="1">
                <a:solidFill>
                  <a:schemeClr val="accent6">
                    <a:lumMod val="50000"/>
                  </a:schemeClr>
                </a:solidFill>
              </a:rPr>
              <a:t>adalah</a:t>
            </a:r>
            <a:r>
              <a:rPr lang="en-GB" sz="1200" dirty="0">
                <a:solidFill>
                  <a:schemeClr val="accent6">
                    <a:lumMod val="50000"/>
                  </a:schemeClr>
                </a:solidFill>
              </a:rPr>
              <a:t> </a:t>
            </a:r>
            <a:r>
              <a:rPr lang="en-GB" sz="1200" dirty="0" err="1">
                <a:solidFill>
                  <a:schemeClr val="accent6">
                    <a:lumMod val="50000"/>
                  </a:schemeClr>
                </a:solidFill>
              </a:rPr>
              <a:t>aturan</a:t>
            </a:r>
            <a:r>
              <a:rPr lang="en-GB" sz="1200" dirty="0">
                <a:solidFill>
                  <a:schemeClr val="accent6">
                    <a:lumMod val="50000"/>
                  </a:schemeClr>
                </a:solidFill>
              </a:rPr>
              <a:t> agama yang </a:t>
            </a:r>
            <a:r>
              <a:rPr lang="en-GB" sz="1200" dirty="0" err="1">
                <a:solidFill>
                  <a:schemeClr val="accent6">
                    <a:lumMod val="50000"/>
                  </a:schemeClr>
                </a:solidFill>
              </a:rPr>
              <a:t>didasarkan</a:t>
            </a:r>
            <a:r>
              <a:rPr lang="en-GB" sz="1200" dirty="0">
                <a:solidFill>
                  <a:schemeClr val="accent6">
                    <a:lumMod val="50000"/>
                  </a:schemeClr>
                </a:solidFill>
              </a:rPr>
              <a:t> </a:t>
            </a:r>
            <a:r>
              <a:rPr lang="en-GB" sz="1200" dirty="0" err="1">
                <a:solidFill>
                  <a:schemeClr val="accent6">
                    <a:lumMod val="50000"/>
                  </a:schemeClr>
                </a:solidFill>
              </a:rPr>
              <a:t>atas</a:t>
            </a:r>
            <a:r>
              <a:rPr lang="en-GB" sz="1200" dirty="0">
                <a:solidFill>
                  <a:schemeClr val="accent6">
                    <a:lumMod val="50000"/>
                  </a:schemeClr>
                </a:solidFill>
              </a:rPr>
              <a:t> </a:t>
            </a:r>
            <a:r>
              <a:rPr lang="en-GB" sz="1200" dirty="0" err="1">
                <a:solidFill>
                  <a:schemeClr val="accent6">
                    <a:lumMod val="50000"/>
                  </a:schemeClr>
                </a:solidFill>
              </a:rPr>
              <a:t>segala</a:t>
            </a:r>
            <a:r>
              <a:rPr lang="en-GB" sz="1200" dirty="0">
                <a:solidFill>
                  <a:schemeClr val="accent6">
                    <a:lumMod val="50000"/>
                  </a:schemeClr>
                </a:solidFill>
              </a:rPr>
              <a:t> </a:t>
            </a:r>
            <a:r>
              <a:rPr lang="en-GB" sz="1200" dirty="0" err="1">
                <a:solidFill>
                  <a:schemeClr val="accent6">
                    <a:lumMod val="50000"/>
                  </a:schemeClr>
                </a:solidFill>
              </a:rPr>
              <a:t>apa</a:t>
            </a:r>
            <a:r>
              <a:rPr lang="en-GB" sz="1200" dirty="0">
                <a:solidFill>
                  <a:schemeClr val="accent6">
                    <a:lumMod val="50000"/>
                  </a:schemeClr>
                </a:solidFill>
              </a:rPr>
              <a:t> yang </a:t>
            </a:r>
            <a:r>
              <a:rPr lang="en-GB" sz="1200" dirty="0" err="1">
                <a:solidFill>
                  <a:schemeClr val="accent6">
                    <a:lumMod val="50000"/>
                  </a:schemeClr>
                </a:solidFill>
              </a:rPr>
              <a:t>dinukilkan</a:t>
            </a:r>
            <a:r>
              <a:rPr lang="en-GB" sz="1200" dirty="0">
                <a:solidFill>
                  <a:schemeClr val="accent6">
                    <a:lumMod val="50000"/>
                  </a:schemeClr>
                </a:solidFill>
              </a:rPr>
              <a:t> </a:t>
            </a:r>
            <a:r>
              <a:rPr lang="en-GB" sz="1200" dirty="0" err="1">
                <a:solidFill>
                  <a:schemeClr val="accent6">
                    <a:lumMod val="50000"/>
                  </a:schemeClr>
                </a:solidFill>
              </a:rPr>
              <a:t>dari</a:t>
            </a:r>
            <a:r>
              <a:rPr lang="en-GB" sz="1200" dirty="0">
                <a:solidFill>
                  <a:schemeClr val="accent6">
                    <a:lumMod val="50000"/>
                  </a:schemeClr>
                </a:solidFill>
              </a:rPr>
              <a:t> Nabi Muhammad SAW., </a:t>
            </a:r>
            <a:r>
              <a:rPr lang="en-GB" sz="1200" dirty="0" err="1">
                <a:solidFill>
                  <a:schemeClr val="accent6">
                    <a:lumMod val="50000"/>
                  </a:schemeClr>
                </a:solidFill>
              </a:rPr>
              <a:t>baik</a:t>
            </a:r>
            <a:r>
              <a:rPr lang="en-GB" sz="1200" dirty="0">
                <a:solidFill>
                  <a:schemeClr val="accent6">
                    <a:lumMod val="50000"/>
                  </a:schemeClr>
                </a:solidFill>
              </a:rPr>
              <a:t> </a:t>
            </a:r>
            <a:r>
              <a:rPr lang="en-GB" sz="1200" dirty="0" err="1">
                <a:solidFill>
                  <a:schemeClr val="accent6">
                    <a:lumMod val="50000"/>
                  </a:schemeClr>
                </a:solidFill>
              </a:rPr>
              <a:t>perbuatan</a:t>
            </a:r>
            <a:r>
              <a:rPr lang="en-GB" sz="1200" dirty="0">
                <a:solidFill>
                  <a:schemeClr val="accent6">
                    <a:lumMod val="50000"/>
                  </a:schemeClr>
                </a:solidFill>
              </a:rPr>
              <a:t>, </a:t>
            </a:r>
            <a:r>
              <a:rPr lang="en-GB" sz="1200" dirty="0" err="1">
                <a:solidFill>
                  <a:schemeClr val="accent6">
                    <a:lumMod val="50000"/>
                  </a:schemeClr>
                </a:solidFill>
              </a:rPr>
              <a:t>perkataan</a:t>
            </a:r>
            <a:r>
              <a:rPr lang="en-GB" sz="1200" dirty="0">
                <a:solidFill>
                  <a:schemeClr val="accent6">
                    <a:lumMod val="50000"/>
                  </a:schemeClr>
                </a:solidFill>
              </a:rPr>
              <a:t>, </a:t>
            </a:r>
            <a:r>
              <a:rPr lang="en-GB" sz="1200" dirty="0" err="1">
                <a:solidFill>
                  <a:schemeClr val="accent6">
                    <a:lumMod val="50000"/>
                  </a:schemeClr>
                </a:solidFill>
              </a:rPr>
              <a:t>sikap</a:t>
            </a:r>
            <a:r>
              <a:rPr lang="en-GB" sz="1200" dirty="0">
                <a:solidFill>
                  <a:schemeClr val="accent6">
                    <a:lumMod val="50000"/>
                  </a:schemeClr>
                </a:solidFill>
              </a:rPr>
              <a:t>, </a:t>
            </a:r>
            <a:r>
              <a:rPr lang="en-GB" sz="1200" dirty="0" err="1">
                <a:solidFill>
                  <a:schemeClr val="accent6">
                    <a:lumMod val="50000"/>
                  </a:schemeClr>
                </a:solidFill>
              </a:rPr>
              <a:t>maupun</a:t>
            </a:r>
            <a:r>
              <a:rPr lang="en-GB" sz="1200" dirty="0">
                <a:solidFill>
                  <a:schemeClr val="accent6">
                    <a:lumMod val="50000"/>
                  </a:schemeClr>
                </a:solidFill>
              </a:rPr>
              <a:t> </a:t>
            </a:r>
            <a:r>
              <a:rPr lang="en-GB" sz="1200" dirty="0" err="1">
                <a:solidFill>
                  <a:schemeClr val="accent6">
                    <a:lumMod val="50000"/>
                  </a:schemeClr>
                </a:solidFill>
              </a:rPr>
              <a:t>kebiasaan</a:t>
            </a:r>
            <a:r>
              <a:rPr lang="en-GB" sz="1200" dirty="0">
                <a:solidFill>
                  <a:schemeClr val="accent6">
                    <a:lumMod val="50000"/>
                  </a:schemeClr>
                </a:solidFill>
              </a:rPr>
              <a:t> yang </a:t>
            </a:r>
            <a:r>
              <a:rPr lang="en-GB" sz="1200" dirty="0" err="1">
                <a:solidFill>
                  <a:schemeClr val="accent6">
                    <a:lumMod val="50000"/>
                  </a:schemeClr>
                </a:solidFill>
              </a:rPr>
              <a:t>tidak</a:t>
            </a:r>
            <a:r>
              <a:rPr lang="en-GB" sz="1200" dirty="0">
                <a:solidFill>
                  <a:schemeClr val="accent6">
                    <a:lumMod val="50000"/>
                  </a:schemeClr>
                </a:solidFill>
              </a:rPr>
              <a:t> </a:t>
            </a:r>
            <a:r>
              <a:rPr lang="en-GB" sz="1200" dirty="0" err="1">
                <a:solidFill>
                  <a:schemeClr val="accent6">
                    <a:lumMod val="50000"/>
                  </a:schemeClr>
                </a:solidFill>
              </a:rPr>
              <a:t>pernah</a:t>
            </a:r>
            <a:r>
              <a:rPr lang="en-GB" sz="1200" dirty="0">
                <a:solidFill>
                  <a:schemeClr val="accent6">
                    <a:lumMod val="50000"/>
                  </a:schemeClr>
                </a:solidFill>
              </a:rPr>
              <a:t> </a:t>
            </a:r>
            <a:r>
              <a:rPr lang="en-GB" sz="1200" dirty="0" err="1">
                <a:solidFill>
                  <a:schemeClr val="accent6">
                    <a:lumMod val="50000"/>
                  </a:schemeClr>
                </a:solidFill>
              </a:rPr>
              <a:t>ditinggalkannya</a:t>
            </a:r>
            <a:r>
              <a:rPr lang="en-GB" sz="1200" dirty="0">
                <a:solidFill>
                  <a:schemeClr val="accent6">
                    <a:lumMod val="50000"/>
                  </a:schemeClr>
                </a:solidFill>
              </a:rPr>
              <a:t>.</a:t>
            </a:r>
            <a:br>
              <a:rPr lang="en-GB" sz="1200" dirty="0">
                <a:solidFill>
                  <a:schemeClr val="accent6">
                    <a:lumMod val="50000"/>
                  </a:schemeClr>
                </a:solidFill>
              </a:rPr>
            </a:br>
            <a:endParaRPr lang="en-GB" sz="1200" dirty="0">
              <a:solidFill>
                <a:schemeClr val="accent6">
                  <a:lumMod val="50000"/>
                </a:schemeClr>
              </a:solidFill>
            </a:endParaRPr>
          </a:p>
          <a:p>
            <a:pPr marL="457200" lvl="0" indent="-317500" algn="l" rtl="0">
              <a:spcBef>
                <a:spcPts val="0"/>
              </a:spcBef>
              <a:spcAft>
                <a:spcPts val="0"/>
              </a:spcAft>
              <a:buSzPts val="1400"/>
              <a:buChar char="●"/>
            </a:pPr>
            <a:r>
              <a:rPr lang="en-GB" sz="1200" dirty="0" err="1">
                <a:solidFill>
                  <a:schemeClr val="accent6">
                    <a:lumMod val="50000"/>
                  </a:schemeClr>
                </a:solidFill>
              </a:rPr>
              <a:t>Secara</a:t>
            </a:r>
            <a:r>
              <a:rPr lang="en-GB" sz="1200" dirty="0">
                <a:solidFill>
                  <a:schemeClr val="accent6">
                    <a:lumMod val="50000"/>
                  </a:schemeClr>
                </a:solidFill>
              </a:rPr>
              <a:t> </a:t>
            </a:r>
            <a:r>
              <a:rPr lang="en-GB" sz="1200" dirty="0" err="1">
                <a:solidFill>
                  <a:schemeClr val="accent6">
                    <a:lumMod val="50000"/>
                  </a:schemeClr>
                </a:solidFill>
              </a:rPr>
              <a:t>etimologi</a:t>
            </a:r>
            <a:r>
              <a:rPr lang="en-GB" sz="1200" dirty="0">
                <a:solidFill>
                  <a:schemeClr val="accent6">
                    <a:lumMod val="50000"/>
                  </a:schemeClr>
                </a:solidFill>
              </a:rPr>
              <a:t>, </a:t>
            </a:r>
            <a:r>
              <a:rPr lang="en-GB" sz="1200" dirty="0" err="1">
                <a:solidFill>
                  <a:schemeClr val="accent6">
                    <a:lumMod val="50000"/>
                  </a:schemeClr>
                </a:solidFill>
              </a:rPr>
              <a:t>makna</a:t>
            </a:r>
            <a:r>
              <a:rPr lang="en-GB" sz="1200" dirty="0">
                <a:solidFill>
                  <a:schemeClr val="accent6">
                    <a:lumMod val="50000"/>
                  </a:schemeClr>
                </a:solidFill>
              </a:rPr>
              <a:t> kata sunnah </a:t>
            </a:r>
            <a:r>
              <a:rPr lang="en-GB" sz="1200" dirty="0" err="1">
                <a:solidFill>
                  <a:schemeClr val="accent6">
                    <a:lumMod val="50000"/>
                  </a:schemeClr>
                </a:solidFill>
              </a:rPr>
              <a:t>adalah</a:t>
            </a:r>
            <a:r>
              <a:rPr lang="en-GB" sz="1200" dirty="0">
                <a:solidFill>
                  <a:schemeClr val="accent6">
                    <a:lumMod val="50000"/>
                  </a:schemeClr>
                </a:solidFill>
              </a:rPr>
              <a:t> </a:t>
            </a:r>
            <a:r>
              <a:rPr lang="en-GB" sz="1200" dirty="0" err="1">
                <a:solidFill>
                  <a:schemeClr val="accent6">
                    <a:lumMod val="50000"/>
                  </a:schemeClr>
                </a:solidFill>
              </a:rPr>
              <a:t>perbuatan</a:t>
            </a:r>
            <a:r>
              <a:rPr lang="en-GB" sz="1200" dirty="0">
                <a:solidFill>
                  <a:schemeClr val="accent6">
                    <a:lumMod val="50000"/>
                  </a:schemeClr>
                </a:solidFill>
              </a:rPr>
              <a:t> yang </a:t>
            </a:r>
            <a:r>
              <a:rPr lang="en-GB" sz="1200" dirty="0" err="1">
                <a:solidFill>
                  <a:schemeClr val="accent6">
                    <a:lumMod val="50000"/>
                  </a:schemeClr>
                </a:solidFill>
              </a:rPr>
              <a:t>semula</a:t>
            </a:r>
            <a:r>
              <a:rPr lang="en-GB" sz="1200" dirty="0">
                <a:solidFill>
                  <a:schemeClr val="accent6">
                    <a:lumMod val="50000"/>
                  </a:schemeClr>
                </a:solidFill>
              </a:rPr>
              <a:t> </a:t>
            </a:r>
            <a:r>
              <a:rPr lang="en-GB" sz="1200" dirty="0" err="1">
                <a:solidFill>
                  <a:schemeClr val="accent6">
                    <a:lumMod val="50000"/>
                  </a:schemeClr>
                </a:solidFill>
              </a:rPr>
              <a:t>belum</a:t>
            </a:r>
            <a:r>
              <a:rPr lang="en-GB" sz="1200" dirty="0">
                <a:solidFill>
                  <a:schemeClr val="accent6">
                    <a:lumMod val="50000"/>
                  </a:schemeClr>
                </a:solidFill>
              </a:rPr>
              <a:t> </a:t>
            </a:r>
            <a:r>
              <a:rPr lang="en-GB" sz="1200" dirty="0" err="1">
                <a:solidFill>
                  <a:schemeClr val="accent6">
                    <a:lumMod val="50000"/>
                  </a:schemeClr>
                </a:solidFill>
              </a:rPr>
              <a:t>pernah</a:t>
            </a:r>
            <a:r>
              <a:rPr lang="en-GB" sz="1200" dirty="0">
                <a:solidFill>
                  <a:schemeClr val="accent6">
                    <a:lumMod val="50000"/>
                  </a:schemeClr>
                </a:solidFill>
              </a:rPr>
              <a:t> </a:t>
            </a:r>
            <a:r>
              <a:rPr lang="en-GB" sz="1200" dirty="0" err="1">
                <a:solidFill>
                  <a:schemeClr val="accent6">
                    <a:lumMod val="50000"/>
                  </a:schemeClr>
                </a:solidFill>
              </a:rPr>
              <a:t>dilakukan</a:t>
            </a:r>
            <a:r>
              <a:rPr lang="en-GB" sz="1200" dirty="0">
                <a:solidFill>
                  <a:schemeClr val="accent6">
                    <a:lumMod val="50000"/>
                  </a:schemeClr>
                </a:solidFill>
              </a:rPr>
              <a:t> </a:t>
            </a:r>
            <a:r>
              <a:rPr lang="en-GB" sz="1200" dirty="0" err="1">
                <a:solidFill>
                  <a:schemeClr val="accent6">
                    <a:lumMod val="50000"/>
                  </a:schemeClr>
                </a:solidFill>
              </a:rPr>
              <a:t>kemudian</a:t>
            </a:r>
            <a:r>
              <a:rPr lang="en-GB" sz="1200" dirty="0">
                <a:solidFill>
                  <a:schemeClr val="accent6">
                    <a:lumMod val="50000"/>
                  </a:schemeClr>
                </a:solidFill>
              </a:rPr>
              <a:t> </a:t>
            </a:r>
            <a:r>
              <a:rPr lang="en-GB" sz="1200" dirty="0" err="1">
                <a:solidFill>
                  <a:schemeClr val="accent6">
                    <a:lumMod val="50000"/>
                  </a:schemeClr>
                </a:solidFill>
              </a:rPr>
              <a:t>diikuti</a:t>
            </a:r>
            <a:r>
              <a:rPr lang="en-GB" sz="1200" dirty="0">
                <a:solidFill>
                  <a:schemeClr val="accent6">
                    <a:lumMod val="50000"/>
                  </a:schemeClr>
                </a:solidFill>
              </a:rPr>
              <a:t> oleh orang lain, </a:t>
            </a:r>
            <a:r>
              <a:rPr lang="en-GB" sz="1200" dirty="0" err="1">
                <a:solidFill>
                  <a:schemeClr val="accent6">
                    <a:lumMod val="50000"/>
                  </a:schemeClr>
                </a:solidFill>
              </a:rPr>
              <a:t>baik</a:t>
            </a:r>
            <a:r>
              <a:rPr lang="en-GB" sz="1200" dirty="0">
                <a:solidFill>
                  <a:schemeClr val="accent6">
                    <a:lumMod val="50000"/>
                  </a:schemeClr>
                </a:solidFill>
              </a:rPr>
              <a:t> </a:t>
            </a:r>
            <a:r>
              <a:rPr lang="en-GB" sz="1200" dirty="0" err="1">
                <a:solidFill>
                  <a:schemeClr val="accent6">
                    <a:lumMod val="50000"/>
                  </a:schemeClr>
                </a:solidFill>
              </a:rPr>
              <a:t>perbuatan</a:t>
            </a:r>
            <a:r>
              <a:rPr lang="en-GB" sz="1200" dirty="0">
                <a:solidFill>
                  <a:schemeClr val="accent6">
                    <a:lumMod val="50000"/>
                  </a:schemeClr>
                </a:solidFill>
              </a:rPr>
              <a:t> yang </a:t>
            </a:r>
            <a:r>
              <a:rPr lang="en-GB" sz="1200" dirty="0" err="1">
                <a:solidFill>
                  <a:schemeClr val="accent6">
                    <a:lumMod val="50000"/>
                  </a:schemeClr>
                </a:solidFill>
              </a:rPr>
              <a:t>terpuji</a:t>
            </a:r>
            <a:r>
              <a:rPr lang="en-GB" sz="1200" dirty="0">
                <a:solidFill>
                  <a:schemeClr val="accent6">
                    <a:lumMod val="50000"/>
                  </a:schemeClr>
                </a:solidFill>
              </a:rPr>
              <a:t> </a:t>
            </a:r>
            <a:r>
              <a:rPr lang="en-GB" sz="1200" dirty="0" err="1">
                <a:solidFill>
                  <a:schemeClr val="accent6">
                    <a:lumMod val="50000"/>
                  </a:schemeClr>
                </a:solidFill>
              </a:rPr>
              <a:t>maupun</a:t>
            </a:r>
            <a:r>
              <a:rPr lang="en-GB" sz="1200" dirty="0">
                <a:solidFill>
                  <a:schemeClr val="accent6">
                    <a:lumMod val="50000"/>
                  </a:schemeClr>
                </a:solidFill>
              </a:rPr>
              <a:t> yang </a:t>
            </a:r>
            <a:r>
              <a:rPr lang="en-GB" sz="1200" dirty="0" err="1">
                <a:solidFill>
                  <a:schemeClr val="accent6">
                    <a:lumMod val="50000"/>
                  </a:schemeClr>
                </a:solidFill>
              </a:rPr>
              <a:t>tercela</a:t>
            </a:r>
            <a:r>
              <a:rPr lang="en-GB" sz="1200" dirty="0">
                <a:solidFill>
                  <a:schemeClr val="accent6">
                    <a:lumMod val="50000"/>
                  </a:schemeClr>
                </a:solidFill>
              </a:rPr>
              <a:t>. </a:t>
            </a:r>
            <a:br>
              <a:rPr lang="en-GB" sz="1200" dirty="0">
                <a:solidFill>
                  <a:schemeClr val="accent6">
                    <a:lumMod val="50000"/>
                  </a:schemeClr>
                </a:solidFill>
              </a:rPr>
            </a:br>
            <a:endParaRPr lang="en-GB" sz="1200" dirty="0">
              <a:solidFill>
                <a:schemeClr val="accent6">
                  <a:lumMod val="50000"/>
                </a:schemeClr>
              </a:solidFill>
            </a:endParaRPr>
          </a:p>
          <a:p>
            <a:pPr marL="457200" lvl="0" indent="-317500" algn="l" rtl="0">
              <a:spcBef>
                <a:spcPts val="0"/>
              </a:spcBef>
              <a:spcAft>
                <a:spcPts val="0"/>
              </a:spcAft>
              <a:buSzPts val="1400"/>
              <a:buChar char="●"/>
            </a:pPr>
            <a:endParaRPr lang="en-GB"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2"/>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a:t>0</a:t>
            </a:r>
            <a:r>
              <a:rPr lang="en-US" altLang="en-GB"/>
              <a:t>2</a:t>
            </a:r>
          </a:p>
        </p:txBody>
      </p:sp>
      <p:pic>
        <p:nvPicPr>
          <p:cNvPr id="211" name="Google Shape;211;p32"/>
          <p:cNvPicPr preferRelativeResize="0"/>
          <p:nvPr/>
        </p:nvPicPr>
        <p:blipFill>
          <a:blip r:embed="rId3">
            <a:alphaModFix amt="86000"/>
          </a:blip>
          <a:stretch>
            <a:fillRect/>
          </a:stretch>
        </p:blipFill>
        <p:spPr>
          <a:xfrm rot="1344117">
            <a:off x="3823290" y="1324475"/>
            <a:ext cx="1496149" cy="1160650"/>
          </a:xfrm>
          <a:prstGeom prst="rect">
            <a:avLst/>
          </a:prstGeom>
          <a:noFill/>
          <a:ln>
            <a:noFill/>
          </a:ln>
        </p:spPr>
      </p:pic>
      <p:pic>
        <p:nvPicPr>
          <p:cNvPr id="212" name="Google Shape;212;p32"/>
          <p:cNvPicPr preferRelativeResize="0"/>
          <p:nvPr/>
        </p:nvPicPr>
        <p:blipFill rotWithShape="1">
          <a:blip r:embed="rId4"/>
          <a:srcRect t="16970" r="8892" b="21025"/>
          <a:stretch>
            <a:fillRect/>
          </a:stretch>
        </p:blipFill>
        <p:spPr>
          <a:xfrm rot="10800000">
            <a:off x="833700" y="1225600"/>
            <a:ext cx="2036850" cy="810276"/>
          </a:xfrm>
          <a:prstGeom prst="rect">
            <a:avLst/>
          </a:prstGeom>
          <a:noFill/>
          <a:ln>
            <a:noFill/>
          </a:ln>
        </p:spPr>
      </p:pic>
      <p:pic>
        <p:nvPicPr>
          <p:cNvPr id="213" name="Google Shape;213;p32"/>
          <p:cNvPicPr preferRelativeResize="0"/>
          <p:nvPr/>
        </p:nvPicPr>
        <p:blipFill rotWithShape="1">
          <a:blip r:embed="rId5"/>
          <a:srcRect t="16734" r="8892" b="18300"/>
          <a:stretch>
            <a:fillRect/>
          </a:stretch>
        </p:blipFill>
        <p:spPr>
          <a:xfrm rot="10800000">
            <a:off x="833700" y="1737957"/>
            <a:ext cx="2036850" cy="846042"/>
          </a:xfrm>
          <a:prstGeom prst="rect">
            <a:avLst/>
          </a:prstGeom>
          <a:noFill/>
          <a:ln>
            <a:noFill/>
          </a:ln>
        </p:spPr>
      </p:pic>
      <p:sp>
        <p:nvSpPr>
          <p:cNvPr id="214" name="Google Shape;214;p32"/>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a:t>MACAM-MACAM AS-SUNNAH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2"/>
        <p:cNvGrpSpPr/>
        <p:nvPr/>
      </p:nvGrpSpPr>
      <p:grpSpPr>
        <a:xfrm>
          <a:off x="0" y="0"/>
          <a:ext cx="0" cy="0"/>
          <a:chOff x="0" y="0"/>
          <a:chExt cx="0" cy="0"/>
        </a:xfrm>
      </p:grpSpPr>
      <p:sp>
        <p:nvSpPr>
          <p:cNvPr id="536" name="Google Shape;536;p51"/>
          <p:cNvSpPr txBox="1">
            <a:spLocks noGrp="1"/>
          </p:cNvSpPr>
          <p:nvPr>
            <p:ph type="title"/>
          </p:nvPr>
        </p:nvSpPr>
        <p:spPr>
          <a:xfrm>
            <a:off x="2308050" y="711175"/>
            <a:ext cx="45279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altLang="en-GB"/>
              <a:t>SUNNAH QAULIYYAH</a:t>
            </a:r>
          </a:p>
        </p:txBody>
      </p:sp>
      <p:sp>
        <p:nvSpPr>
          <p:cNvPr id="538" name="Google Shape;538;p51"/>
          <p:cNvSpPr txBox="1">
            <a:spLocks noGrp="1"/>
          </p:cNvSpPr>
          <p:nvPr>
            <p:ph type="subTitle" idx="4294967295"/>
          </p:nvPr>
        </p:nvSpPr>
        <p:spPr>
          <a:xfrm>
            <a:off x="1789214" y="1366660"/>
            <a:ext cx="5565571" cy="2244445"/>
          </a:xfrm>
          <a:prstGeom prst="rect">
            <a:avLst/>
          </a:prstGeom>
        </p:spPr>
        <p:txBody>
          <a:bodyPr spcFirstLastPara="1" wrap="square" lIns="91425" tIns="91425" rIns="91425" bIns="91425" anchor="t" anchorCtr="0">
            <a:noAutofit/>
          </a:bodyPr>
          <a:lstStyle/>
          <a:p>
            <a:pPr marL="0" lvl="0" indent="0" algn="ctr" rtl="0">
              <a:spcBef>
                <a:spcPts val="0"/>
              </a:spcBef>
              <a:spcAft>
                <a:spcPts val="1600"/>
              </a:spcAft>
              <a:buNone/>
            </a:pPr>
            <a:r>
              <a:rPr sz="1600" dirty="0">
                <a:solidFill>
                  <a:schemeClr val="accent6">
                    <a:lumMod val="50000"/>
                  </a:schemeClr>
                </a:solidFill>
                <a:latin typeface="Book Antiqua" panose="02040602050305030304" pitchFamily="18" charset="0"/>
              </a:rPr>
              <a:t>Sunnah </a:t>
            </a:r>
            <a:r>
              <a:rPr sz="1600" dirty="0" err="1">
                <a:solidFill>
                  <a:schemeClr val="accent6">
                    <a:lumMod val="50000"/>
                  </a:schemeClr>
                </a:solidFill>
                <a:latin typeface="Book Antiqua" panose="02040602050305030304" pitchFamily="18" charset="0"/>
              </a:rPr>
              <a:t>Qauliyyah</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adalah</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ucapan</a:t>
            </a:r>
            <a:r>
              <a:rPr sz="1600" dirty="0">
                <a:solidFill>
                  <a:schemeClr val="accent6">
                    <a:lumMod val="50000"/>
                  </a:schemeClr>
                </a:solidFill>
                <a:latin typeface="Book Antiqua" panose="02040602050305030304" pitchFamily="18" charset="0"/>
              </a:rPr>
              <a:t> Rasulullah yang </a:t>
            </a:r>
            <a:r>
              <a:rPr sz="1600" dirty="0" err="1">
                <a:solidFill>
                  <a:schemeClr val="accent6">
                    <a:lumMod val="50000"/>
                  </a:schemeClr>
                </a:solidFill>
                <a:latin typeface="Book Antiqua" panose="02040602050305030304" pitchFamily="18" charset="0"/>
              </a:rPr>
              <a:t>didengar</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atau</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disampaikan</a:t>
            </a:r>
            <a:r>
              <a:rPr sz="1600" dirty="0">
                <a:solidFill>
                  <a:schemeClr val="accent6">
                    <a:lumMod val="50000"/>
                  </a:schemeClr>
                </a:solidFill>
                <a:latin typeface="Book Antiqua" panose="02040602050305030304" pitchFamily="18" charset="0"/>
              </a:rPr>
              <a:t> oleh </a:t>
            </a:r>
            <a:r>
              <a:rPr sz="1600" dirty="0" err="1">
                <a:solidFill>
                  <a:schemeClr val="accent6">
                    <a:lumMod val="50000"/>
                  </a:schemeClr>
                </a:solidFill>
                <a:latin typeface="Book Antiqua" panose="02040602050305030304" pitchFamily="18" charset="0"/>
              </a:rPr>
              <a:t>seseorang</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atau</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beberapa</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sahabat</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Macam</a:t>
            </a:r>
            <a:r>
              <a:rPr sz="1600" dirty="0">
                <a:solidFill>
                  <a:schemeClr val="accent6">
                    <a:lumMod val="50000"/>
                  </a:schemeClr>
                </a:solidFill>
                <a:latin typeface="Book Antiqua" panose="02040602050305030304" pitchFamily="18" charset="0"/>
              </a:rPr>
              <a:t> sunnah </a:t>
            </a:r>
            <a:r>
              <a:rPr sz="1600" dirty="0" err="1">
                <a:solidFill>
                  <a:schemeClr val="accent6">
                    <a:lumMod val="50000"/>
                  </a:schemeClr>
                </a:solidFill>
                <a:latin typeface="Book Antiqua" panose="02040602050305030304" pitchFamily="18" charset="0"/>
              </a:rPr>
              <a:t>ini</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cenderung</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berisi</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tuntunan</a:t>
            </a:r>
            <a:r>
              <a:rPr sz="1600" dirty="0">
                <a:solidFill>
                  <a:schemeClr val="accent6">
                    <a:lumMod val="50000"/>
                  </a:schemeClr>
                </a:solidFill>
                <a:latin typeface="Book Antiqua" panose="02040602050305030304" pitchFamily="18" charset="0"/>
              </a:rPr>
              <a:t> yang </a:t>
            </a:r>
            <a:r>
              <a:rPr sz="1600" dirty="0" err="1">
                <a:solidFill>
                  <a:schemeClr val="accent6">
                    <a:lumMod val="50000"/>
                  </a:schemeClr>
                </a:solidFill>
                <a:latin typeface="Book Antiqua" panose="02040602050305030304" pitchFamily="18" charset="0"/>
              </a:rPr>
              <a:t>berkaitan</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dengan</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pembinaan</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hukum</a:t>
            </a:r>
            <a:r>
              <a:rPr sz="1600" dirty="0">
                <a:solidFill>
                  <a:schemeClr val="accent6">
                    <a:lumMod val="50000"/>
                  </a:schemeClr>
                </a:solidFill>
                <a:latin typeface="Book Antiqua" panose="02040602050305030304" pitchFamily="18" charset="0"/>
              </a:rPr>
              <a:t> agama.</a:t>
            </a:r>
            <a:r>
              <a:rPr lang="en-US" sz="1600" dirty="0">
                <a:solidFill>
                  <a:schemeClr val="accent6">
                    <a:lumMod val="50000"/>
                  </a:schemeClr>
                </a:solidFill>
                <a:latin typeface="Book Antiqua" panose="02040602050305030304" pitchFamily="18" charset="0"/>
              </a:rPr>
              <a:t> </a:t>
            </a:r>
            <a:r>
              <a:rPr sz="1600" dirty="0">
                <a:solidFill>
                  <a:schemeClr val="accent6">
                    <a:lumMod val="50000"/>
                  </a:schemeClr>
                </a:solidFill>
                <a:latin typeface="Book Antiqua" panose="02040602050305030304" pitchFamily="18" charset="0"/>
              </a:rPr>
              <a:t>Sunnah </a:t>
            </a:r>
            <a:r>
              <a:rPr sz="1600" dirty="0" err="1">
                <a:solidFill>
                  <a:schemeClr val="accent6">
                    <a:lumMod val="50000"/>
                  </a:schemeClr>
                </a:solidFill>
                <a:latin typeface="Book Antiqua" panose="02040602050305030304" pitchFamily="18" charset="0"/>
              </a:rPr>
              <a:t>ini</a:t>
            </a:r>
            <a:r>
              <a:rPr sz="1600" dirty="0">
                <a:solidFill>
                  <a:schemeClr val="accent6">
                    <a:lumMod val="50000"/>
                  </a:schemeClr>
                </a:solidFill>
                <a:latin typeface="Book Antiqua" panose="02040602050305030304" pitchFamily="18" charset="0"/>
              </a:rPr>
              <a:t> juga </a:t>
            </a:r>
            <a:r>
              <a:rPr sz="1600" dirty="0" err="1">
                <a:solidFill>
                  <a:schemeClr val="accent6">
                    <a:lumMod val="50000"/>
                  </a:schemeClr>
                </a:solidFill>
                <a:latin typeface="Book Antiqua" panose="02040602050305030304" pitchFamily="18" charset="0"/>
              </a:rPr>
              <a:t>bisa</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berupa</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penjelasan</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tentang</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makna-makna</a:t>
            </a:r>
            <a:r>
              <a:rPr sz="1600" dirty="0">
                <a:solidFill>
                  <a:schemeClr val="accent6">
                    <a:lumMod val="50000"/>
                  </a:schemeClr>
                </a:solidFill>
                <a:latin typeface="Book Antiqua" panose="02040602050305030304" pitchFamily="18" charset="0"/>
              </a:rPr>
              <a:t> yang </a:t>
            </a:r>
            <a:r>
              <a:rPr sz="1600" dirty="0" err="1">
                <a:solidFill>
                  <a:schemeClr val="accent6">
                    <a:lumMod val="50000"/>
                  </a:schemeClr>
                </a:solidFill>
                <a:latin typeface="Book Antiqua" panose="02040602050305030304" pitchFamily="18" charset="0"/>
              </a:rPr>
              <a:t>terkandung</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dalam</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ayat</a:t>
            </a:r>
            <a:r>
              <a:rPr sz="1600" dirty="0">
                <a:solidFill>
                  <a:schemeClr val="accent6">
                    <a:lumMod val="50000"/>
                  </a:schemeClr>
                </a:solidFill>
                <a:latin typeface="Book Antiqua" panose="02040602050305030304" pitchFamily="18" charset="0"/>
              </a:rPr>
              <a:t> Al-</a:t>
            </a:r>
            <a:r>
              <a:rPr sz="1600" dirty="0" err="1">
                <a:solidFill>
                  <a:schemeClr val="accent6">
                    <a:lumMod val="50000"/>
                  </a:schemeClr>
                </a:solidFill>
                <a:latin typeface="Book Antiqua" panose="02040602050305030304" pitchFamily="18" charset="0"/>
              </a:rPr>
              <a:t>ur'an</a:t>
            </a:r>
            <a:r>
              <a:rPr sz="1600" dirty="0">
                <a:solidFill>
                  <a:schemeClr val="accent6">
                    <a:lumMod val="50000"/>
                  </a:schemeClr>
                </a:solidFill>
                <a:latin typeface="Book Antiqua" panose="02040602050305030304" pitchFamily="18" charset="0"/>
              </a:rPr>
              <a:t>. Sunnah </a:t>
            </a:r>
            <a:r>
              <a:rPr sz="1600" dirty="0" err="1">
                <a:solidFill>
                  <a:schemeClr val="accent6">
                    <a:lumMod val="50000"/>
                  </a:schemeClr>
                </a:solidFill>
                <a:latin typeface="Book Antiqua" panose="02040602050305030304" pitchFamily="18" charset="0"/>
              </a:rPr>
              <a:t>Qauliyyah</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umumnya</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identik</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dengan</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hadis</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karena</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ucapan</a:t>
            </a:r>
            <a:r>
              <a:rPr sz="1600" dirty="0">
                <a:solidFill>
                  <a:schemeClr val="accent6">
                    <a:lumMod val="50000"/>
                  </a:schemeClr>
                </a:solidFill>
                <a:latin typeface="Book Antiqua" panose="02040602050305030304" pitchFamily="18" charset="0"/>
              </a:rPr>
              <a:t> Rasulullah </a:t>
            </a:r>
            <a:r>
              <a:rPr sz="1600" dirty="0" err="1">
                <a:solidFill>
                  <a:schemeClr val="accent6">
                    <a:lumMod val="50000"/>
                  </a:schemeClr>
                </a:solidFill>
                <a:latin typeface="Book Antiqua" panose="02040602050305030304" pitchFamily="18" charset="0"/>
              </a:rPr>
              <a:t>dicatat</a:t>
            </a:r>
            <a:r>
              <a:rPr sz="1600" dirty="0">
                <a:solidFill>
                  <a:schemeClr val="accent6">
                    <a:lumMod val="50000"/>
                  </a:schemeClr>
                </a:solidFill>
                <a:latin typeface="Book Antiqua" panose="02040602050305030304" pitchFamily="18" charset="0"/>
              </a:rPr>
              <a:t> oleh para </a:t>
            </a:r>
            <a:r>
              <a:rPr sz="1600" dirty="0" err="1">
                <a:solidFill>
                  <a:schemeClr val="accent6">
                    <a:lumMod val="50000"/>
                  </a:schemeClr>
                </a:solidFill>
                <a:latin typeface="Book Antiqua" panose="02040602050305030304" pitchFamily="18" charset="0"/>
              </a:rPr>
              <a:t>sahabat</a:t>
            </a:r>
            <a:r>
              <a:rPr sz="1600" dirty="0">
                <a:solidFill>
                  <a:schemeClr val="accent6">
                    <a:lumMod val="50000"/>
                  </a:schemeClr>
                </a:solidFill>
                <a:latin typeface="Book Antiqua" panose="02040602050305030304" pitchFamily="18" charset="0"/>
              </a:rPr>
              <a:t> dan </a:t>
            </a:r>
            <a:r>
              <a:rPr sz="1600" dirty="0" err="1">
                <a:solidFill>
                  <a:schemeClr val="accent6">
                    <a:lumMod val="50000"/>
                  </a:schemeClr>
                </a:solidFill>
                <a:latin typeface="Book Antiqua" panose="02040602050305030304" pitchFamily="18" charset="0"/>
              </a:rPr>
              <a:t>disebut</a:t>
            </a:r>
            <a:r>
              <a:rPr sz="1600" dirty="0">
                <a:solidFill>
                  <a:schemeClr val="accent6">
                    <a:lumMod val="50000"/>
                  </a:schemeClr>
                </a:solidFill>
                <a:latin typeface="Book Antiqua" panose="02040602050305030304" pitchFamily="18" charset="0"/>
              </a:rPr>
              <a:t> "</a:t>
            </a:r>
            <a:r>
              <a:rPr sz="1600" dirty="0" err="1">
                <a:solidFill>
                  <a:schemeClr val="accent6">
                    <a:lumMod val="50000"/>
                  </a:schemeClr>
                </a:solidFill>
                <a:latin typeface="Book Antiqua" panose="02040602050305030304" pitchFamily="18" charset="0"/>
              </a:rPr>
              <a:t>hadis</a:t>
            </a:r>
            <a:r>
              <a:rPr sz="1600" dirty="0">
                <a:solidFill>
                  <a:schemeClr val="accent6">
                    <a:lumMod val="50000"/>
                  </a:schemeClr>
                </a:solidFill>
                <a:latin typeface="Book Antiqua" panose="02040602050305030304" pitchFamily="18" charset="0"/>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36"/>
          <p:cNvSpPr txBox="1">
            <a:spLocks noGrp="1"/>
          </p:cNvSpPr>
          <p:nvPr>
            <p:ph type="title" idx="8"/>
          </p:nvPr>
        </p:nvSpPr>
        <p:spPr>
          <a:xfrm>
            <a:off x="971845" y="547986"/>
            <a:ext cx="24039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a:t>Macam-macam hadist dibagi menjadi 4</a:t>
            </a:r>
          </a:p>
        </p:txBody>
      </p:sp>
      <p:sp>
        <p:nvSpPr>
          <p:cNvPr id="263" name="Google Shape;263;p36"/>
          <p:cNvSpPr/>
          <p:nvPr/>
        </p:nvSpPr>
        <p:spPr>
          <a:xfrm>
            <a:off x="3520525" y="2390625"/>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36"/>
          <p:cNvSpPr/>
          <p:nvPr/>
        </p:nvSpPr>
        <p:spPr>
          <a:xfrm>
            <a:off x="5312158" y="2390625"/>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65" name="Google Shape;265;p36"/>
          <p:cNvPicPr preferRelativeResize="0"/>
          <p:nvPr/>
        </p:nvPicPr>
        <p:blipFill>
          <a:blip r:embed="rId3"/>
          <a:stretch>
            <a:fillRect/>
          </a:stretch>
        </p:blipFill>
        <p:spPr>
          <a:xfrm rot="-695467">
            <a:off x="7428349" y="264518"/>
            <a:ext cx="1323877" cy="1547814"/>
          </a:xfrm>
          <a:prstGeom prst="rect">
            <a:avLst/>
          </a:prstGeom>
          <a:noFill/>
          <a:ln>
            <a:noFill/>
          </a:ln>
          <a:effectLst>
            <a:outerShdw blurRad="57150" dist="19050" dir="5400000" algn="bl" rotWithShape="0">
              <a:srgbClr val="000000">
                <a:alpha val="50000"/>
              </a:srgbClr>
            </a:outerShdw>
          </a:effectLst>
        </p:spPr>
      </p:pic>
      <p:sp>
        <p:nvSpPr>
          <p:cNvPr id="266" name="Google Shape;266;p36"/>
          <p:cNvSpPr txBox="1">
            <a:spLocks noGrp="1"/>
          </p:cNvSpPr>
          <p:nvPr>
            <p:ph type="title" idx="4"/>
          </p:nvPr>
        </p:nvSpPr>
        <p:spPr>
          <a:xfrm rot="-695454">
            <a:off x="7649152" y="969396"/>
            <a:ext cx="1019797" cy="614007"/>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sz="1400">
                <a:solidFill>
                  <a:schemeClr val="dk2"/>
                </a:solidFill>
                <a:latin typeface="Anonymous Pro" panose="02060609030202000504"/>
                <a:ea typeface="Anonymous Pro" panose="02060609030202000504"/>
                <a:cs typeface="Anonymous Pro" panose="02060609030202000504"/>
                <a:sym typeface="Anonymous Pro" panose="02060609030202000504"/>
              </a:rPr>
              <a:t>Exam content</a:t>
            </a:r>
            <a:endParaRPr sz="1600">
              <a:solidFill>
                <a:schemeClr val="dk2"/>
              </a:solidFill>
              <a:latin typeface="Anonymous Pro" panose="02060609030202000504"/>
              <a:ea typeface="Anonymous Pro" panose="02060609030202000504"/>
              <a:cs typeface="Anonymous Pro" panose="02060609030202000504"/>
              <a:sym typeface="Anonymous Pro" panose="02060609030202000504"/>
            </a:endParaRPr>
          </a:p>
        </p:txBody>
      </p:sp>
      <p:grpSp>
        <p:nvGrpSpPr>
          <p:cNvPr id="267" name="Google Shape;267;p36"/>
          <p:cNvGrpSpPr/>
          <p:nvPr/>
        </p:nvGrpSpPr>
        <p:grpSpPr>
          <a:xfrm>
            <a:off x="7664560" y="910185"/>
            <a:ext cx="272906" cy="434118"/>
            <a:chOff x="1312450" y="4093350"/>
            <a:chExt cx="685350" cy="1090200"/>
          </a:xfrm>
        </p:grpSpPr>
        <p:sp>
          <p:nvSpPr>
            <p:cNvPr id="268" name="Google Shape;268;p36"/>
            <p:cNvSpPr/>
            <p:nvPr/>
          </p:nvSpPr>
          <p:spPr>
            <a:xfrm>
              <a:off x="1312450" y="4093350"/>
              <a:ext cx="685350" cy="1090200"/>
            </a:xfrm>
            <a:custGeom>
              <a:avLst/>
              <a:gdLst/>
              <a:ahLst/>
              <a:cxnLst/>
              <a:rect l="l" t="t" r="r" b="b"/>
              <a:pathLst>
                <a:path w="27414" h="43608" extrusionOk="0">
                  <a:moveTo>
                    <a:pt x="5201" y="10009"/>
                  </a:moveTo>
                  <a:lnTo>
                    <a:pt x="5201" y="10009"/>
                  </a:lnTo>
                  <a:cubicBezTo>
                    <a:pt x="5040" y="10996"/>
                    <a:pt x="5002" y="11987"/>
                    <a:pt x="5102" y="12937"/>
                  </a:cubicBezTo>
                  <a:cubicBezTo>
                    <a:pt x="5170" y="13571"/>
                    <a:pt x="5297" y="14196"/>
                    <a:pt x="5478" y="14807"/>
                  </a:cubicBezTo>
                  <a:cubicBezTo>
                    <a:pt x="4743" y="13294"/>
                    <a:pt x="4728" y="11634"/>
                    <a:pt x="5201" y="10009"/>
                  </a:cubicBezTo>
                  <a:close/>
                  <a:moveTo>
                    <a:pt x="15811" y="1265"/>
                  </a:moveTo>
                  <a:cubicBezTo>
                    <a:pt x="20541" y="1265"/>
                    <a:pt x="25145" y="5101"/>
                    <a:pt x="25884" y="9796"/>
                  </a:cubicBezTo>
                  <a:cubicBezTo>
                    <a:pt x="26649" y="14663"/>
                    <a:pt x="23581" y="19908"/>
                    <a:pt x="18734" y="21156"/>
                  </a:cubicBezTo>
                  <a:lnTo>
                    <a:pt x="18733" y="21156"/>
                  </a:lnTo>
                  <a:cubicBezTo>
                    <a:pt x="17919" y="21366"/>
                    <a:pt x="17082" y="21467"/>
                    <a:pt x="16245" y="21467"/>
                  </a:cubicBezTo>
                  <a:cubicBezTo>
                    <a:pt x="12150" y="21467"/>
                    <a:pt x="8059" y="19044"/>
                    <a:pt x="6641" y="15088"/>
                  </a:cubicBezTo>
                  <a:cubicBezTo>
                    <a:pt x="5469" y="11816"/>
                    <a:pt x="6172" y="7764"/>
                    <a:pt x="8270" y="4955"/>
                  </a:cubicBezTo>
                  <a:cubicBezTo>
                    <a:pt x="9623" y="3549"/>
                    <a:pt x="11222" y="2430"/>
                    <a:pt x="12774" y="1829"/>
                  </a:cubicBezTo>
                  <a:cubicBezTo>
                    <a:pt x="13408" y="1665"/>
                    <a:pt x="14061" y="1582"/>
                    <a:pt x="14715" y="1582"/>
                  </a:cubicBezTo>
                  <a:cubicBezTo>
                    <a:pt x="14773" y="1582"/>
                    <a:pt x="14831" y="1582"/>
                    <a:pt x="14889" y="1584"/>
                  </a:cubicBezTo>
                  <a:cubicBezTo>
                    <a:pt x="14890" y="1584"/>
                    <a:pt x="14891" y="1584"/>
                    <a:pt x="14891" y="1584"/>
                  </a:cubicBezTo>
                  <a:cubicBezTo>
                    <a:pt x="15042" y="1584"/>
                    <a:pt x="15084" y="1340"/>
                    <a:pt x="14936" y="1309"/>
                  </a:cubicBezTo>
                  <a:cubicBezTo>
                    <a:pt x="15228" y="1279"/>
                    <a:pt x="15519" y="1265"/>
                    <a:pt x="15811" y="1265"/>
                  </a:cubicBezTo>
                  <a:close/>
                  <a:moveTo>
                    <a:pt x="11744" y="28418"/>
                  </a:moveTo>
                  <a:lnTo>
                    <a:pt x="11744" y="28418"/>
                  </a:lnTo>
                  <a:cubicBezTo>
                    <a:pt x="12408" y="28787"/>
                    <a:pt x="13268" y="28878"/>
                    <a:pt x="14064" y="28978"/>
                  </a:cubicBezTo>
                  <a:cubicBezTo>
                    <a:pt x="13489" y="31053"/>
                    <a:pt x="12936" y="33136"/>
                    <a:pt x="12378" y="35217"/>
                  </a:cubicBezTo>
                  <a:lnTo>
                    <a:pt x="12377" y="35217"/>
                  </a:lnTo>
                  <a:lnTo>
                    <a:pt x="11752" y="37548"/>
                  </a:lnTo>
                  <a:cubicBezTo>
                    <a:pt x="11436" y="37515"/>
                    <a:pt x="11118" y="37500"/>
                    <a:pt x="10804" y="37432"/>
                  </a:cubicBezTo>
                  <a:cubicBezTo>
                    <a:pt x="10450" y="37354"/>
                    <a:pt x="10108" y="37230"/>
                    <a:pt x="9772" y="37098"/>
                  </a:cubicBezTo>
                  <a:cubicBezTo>
                    <a:pt x="9899" y="36422"/>
                    <a:pt x="10035" y="35749"/>
                    <a:pt x="10185" y="35077"/>
                  </a:cubicBezTo>
                  <a:cubicBezTo>
                    <a:pt x="10425" y="33999"/>
                    <a:pt x="10695" y="32928"/>
                    <a:pt x="10992" y="31864"/>
                  </a:cubicBezTo>
                  <a:cubicBezTo>
                    <a:pt x="11305" y="30745"/>
                    <a:pt x="11807" y="29661"/>
                    <a:pt x="11760" y="28491"/>
                  </a:cubicBezTo>
                  <a:cubicBezTo>
                    <a:pt x="11757" y="28467"/>
                    <a:pt x="11752" y="28442"/>
                    <a:pt x="11744" y="28418"/>
                  </a:cubicBezTo>
                  <a:close/>
                  <a:moveTo>
                    <a:pt x="9701" y="37483"/>
                  </a:moveTo>
                  <a:cubicBezTo>
                    <a:pt x="10246" y="37833"/>
                    <a:pt x="10942" y="38077"/>
                    <a:pt x="11595" y="38077"/>
                  </a:cubicBezTo>
                  <a:cubicBezTo>
                    <a:pt x="11600" y="38077"/>
                    <a:pt x="11605" y="38077"/>
                    <a:pt x="11609" y="38077"/>
                  </a:cubicBezTo>
                  <a:lnTo>
                    <a:pt x="11609" y="38077"/>
                  </a:lnTo>
                  <a:cubicBezTo>
                    <a:pt x="11580" y="38193"/>
                    <a:pt x="11549" y="38311"/>
                    <a:pt x="11517" y="38428"/>
                  </a:cubicBezTo>
                  <a:lnTo>
                    <a:pt x="11517" y="38427"/>
                  </a:lnTo>
                  <a:cubicBezTo>
                    <a:pt x="11470" y="38603"/>
                    <a:pt x="11418" y="38860"/>
                    <a:pt x="11359" y="39156"/>
                  </a:cubicBezTo>
                  <a:cubicBezTo>
                    <a:pt x="11204" y="39085"/>
                    <a:pt x="11033" y="39072"/>
                    <a:pt x="10858" y="39072"/>
                  </a:cubicBezTo>
                  <a:cubicBezTo>
                    <a:pt x="10752" y="39072"/>
                    <a:pt x="10645" y="39077"/>
                    <a:pt x="10540" y="39077"/>
                  </a:cubicBezTo>
                  <a:cubicBezTo>
                    <a:pt x="10481" y="39077"/>
                    <a:pt x="10423" y="39075"/>
                    <a:pt x="10366" y="39070"/>
                  </a:cubicBezTo>
                  <a:cubicBezTo>
                    <a:pt x="10056" y="39046"/>
                    <a:pt x="9752" y="38970"/>
                    <a:pt x="9446" y="38922"/>
                  </a:cubicBezTo>
                  <a:cubicBezTo>
                    <a:pt x="9465" y="38818"/>
                    <a:pt x="9482" y="38724"/>
                    <a:pt x="9492" y="38655"/>
                  </a:cubicBezTo>
                  <a:cubicBezTo>
                    <a:pt x="9556" y="38264"/>
                    <a:pt x="9631" y="37874"/>
                    <a:pt x="9701" y="37483"/>
                  </a:cubicBezTo>
                  <a:close/>
                  <a:moveTo>
                    <a:pt x="9371" y="39374"/>
                  </a:moveTo>
                  <a:cubicBezTo>
                    <a:pt x="9633" y="39480"/>
                    <a:pt x="9916" y="39543"/>
                    <a:pt x="10196" y="39580"/>
                  </a:cubicBezTo>
                  <a:cubicBezTo>
                    <a:pt x="10388" y="39606"/>
                    <a:pt x="10607" y="39642"/>
                    <a:pt x="10819" y="39642"/>
                  </a:cubicBezTo>
                  <a:cubicBezTo>
                    <a:pt x="10980" y="39642"/>
                    <a:pt x="11137" y="39622"/>
                    <a:pt x="11275" y="39560"/>
                  </a:cubicBezTo>
                  <a:lnTo>
                    <a:pt x="11275" y="39560"/>
                  </a:lnTo>
                  <a:cubicBezTo>
                    <a:pt x="11189" y="39985"/>
                    <a:pt x="11082" y="40437"/>
                    <a:pt x="10950" y="40815"/>
                  </a:cubicBezTo>
                  <a:cubicBezTo>
                    <a:pt x="10924" y="40814"/>
                    <a:pt x="10899" y="40814"/>
                    <a:pt x="10873" y="40814"/>
                  </a:cubicBezTo>
                  <a:cubicBezTo>
                    <a:pt x="10639" y="40814"/>
                    <a:pt x="10398" y="40862"/>
                    <a:pt x="10159" y="40862"/>
                  </a:cubicBezTo>
                  <a:cubicBezTo>
                    <a:pt x="10125" y="40862"/>
                    <a:pt x="10090" y="40861"/>
                    <a:pt x="10056" y="40859"/>
                  </a:cubicBezTo>
                  <a:cubicBezTo>
                    <a:pt x="9795" y="40841"/>
                    <a:pt x="9538" y="40801"/>
                    <a:pt x="9284" y="40736"/>
                  </a:cubicBezTo>
                  <a:cubicBezTo>
                    <a:pt x="9251" y="40301"/>
                    <a:pt x="9306" y="39796"/>
                    <a:pt x="9371" y="39374"/>
                  </a:cubicBezTo>
                  <a:close/>
                  <a:moveTo>
                    <a:pt x="9402" y="41289"/>
                  </a:moveTo>
                  <a:lnTo>
                    <a:pt x="9402" y="41289"/>
                  </a:lnTo>
                  <a:cubicBezTo>
                    <a:pt x="9559" y="41334"/>
                    <a:pt x="9718" y="41367"/>
                    <a:pt x="9881" y="41388"/>
                  </a:cubicBezTo>
                  <a:cubicBezTo>
                    <a:pt x="10049" y="41410"/>
                    <a:pt x="10255" y="41433"/>
                    <a:pt x="10462" y="41433"/>
                  </a:cubicBezTo>
                  <a:cubicBezTo>
                    <a:pt x="10528" y="41433"/>
                    <a:pt x="10593" y="41431"/>
                    <a:pt x="10658" y="41426"/>
                  </a:cubicBezTo>
                  <a:lnTo>
                    <a:pt x="10658" y="41426"/>
                  </a:lnTo>
                  <a:cubicBezTo>
                    <a:pt x="10569" y="41553"/>
                    <a:pt x="10471" y="41645"/>
                    <a:pt x="10362" y="41677"/>
                  </a:cubicBezTo>
                  <a:cubicBezTo>
                    <a:pt x="10234" y="41715"/>
                    <a:pt x="10121" y="41733"/>
                    <a:pt x="10020" y="41733"/>
                  </a:cubicBezTo>
                  <a:cubicBezTo>
                    <a:pt x="9703" y="41733"/>
                    <a:pt x="9511" y="41557"/>
                    <a:pt x="9402" y="41289"/>
                  </a:cubicBezTo>
                  <a:close/>
                  <a:moveTo>
                    <a:pt x="15893" y="1"/>
                  </a:moveTo>
                  <a:cubicBezTo>
                    <a:pt x="15395" y="1"/>
                    <a:pt x="14894" y="37"/>
                    <a:pt x="14392" y="112"/>
                  </a:cubicBezTo>
                  <a:cubicBezTo>
                    <a:pt x="8294" y="1027"/>
                    <a:pt x="1" y="10835"/>
                    <a:pt x="5909" y="16358"/>
                  </a:cubicBezTo>
                  <a:cubicBezTo>
                    <a:pt x="5961" y="16407"/>
                    <a:pt x="6017" y="16426"/>
                    <a:pt x="6069" y="16426"/>
                  </a:cubicBezTo>
                  <a:cubicBezTo>
                    <a:pt x="6083" y="16426"/>
                    <a:pt x="6096" y="16425"/>
                    <a:pt x="6110" y="16423"/>
                  </a:cubicBezTo>
                  <a:cubicBezTo>
                    <a:pt x="7517" y="19288"/>
                    <a:pt x="10185" y="21363"/>
                    <a:pt x="13288" y="22188"/>
                  </a:cubicBezTo>
                  <a:cubicBezTo>
                    <a:pt x="12902" y="23062"/>
                    <a:pt x="12749" y="24055"/>
                    <a:pt x="12540" y="24979"/>
                  </a:cubicBezTo>
                  <a:cubicBezTo>
                    <a:pt x="12385" y="25662"/>
                    <a:pt x="12080" y="26433"/>
                    <a:pt x="12061" y="27162"/>
                  </a:cubicBezTo>
                  <a:cubicBezTo>
                    <a:pt x="11762" y="27201"/>
                    <a:pt x="11473" y="27285"/>
                    <a:pt x="11204" y="27442"/>
                  </a:cubicBezTo>
                  <a:cubicBezTo>
                    <a:pt x="11018" y="27550"/>
                    <a:pt x="11015" y="27777"/>
                    <a:pt x="11142" y="27928"/>
                  </a:cubicBezTo>
                  <a:cubicBezTo>
                    <a:pt x="11145" y="27935"/>
                    <a:pt x="11150" y="27938"/>
                    <a:pt x="11155" y="27944"/>
                  </a:cubicBezTo>
                  <a:cubicBezTo>
                    <a:pt x="11028" y="27948"/>
                    <a:pt x="10910" y="28008"/>
                    <a:pt x="10832" y="28108"/>
                  </a:cubicBezTo>
                  <a:cubicBezTo>
                    <a:pt x="9928" y="29229"/>
                    <a:pt x="9683" y="30715"/>
                    <a:pt x="9312" y="32089"/>
                  </a:cubicBezTo>
                  <a:cubicBezTo>
                    <a:pt x="8852" y="33796"/>
                    <a:pt x="8465" y="35519"/>
                    <a:pt x="8149" y="37259"/>
                  </a:cubicBezTo>
                  <a:cubicBezTo>
                    <a:pt x="7935" y="38433"/>
                    <a:pt x="7369" y="40158"/>
                    <a:pt x="7613" y="41356"/>
                  </a:cubicBezTo>
                  <a:cubicBezTo>
                    <a:pt x="7832" y="42434"/>
                    <a:pt x="8920" y="43013"/>
                    <a:pt x="9873" y="43417"/>
                  </a:cubicBezTo>
                  <a:cubicBezTo>
                    <a:pt x="10183" y="43548"/>
                    <a:pt x="10458" y="43608"/>
                    <a:pt x="10702" y="43608"/>
                  </a:cubicBezTo>
                  <a:cubicBezTo>
                    <a:pt x="12509" y="43608"/>
                    <a:pt x="12630" y="40342"/>
                    <a:pt x="13029" y="38845"/>
                  </a:cubicBezTo>
                  <a:cubicBezTo>
                    <a:pt x="13941" y="35420"/>
                    <a:pt x="14878" y="31999"/>
                    <a:pt x="15749" y="28562"/>
                  </a:cubicBezTo>
                  <a:cubicBezTo>
                    <a:pt x="15842" y="28197"/>
                    <a:pt x="15632" y="27698"/>
                    <a:pt x="15220" y="27630"/>
                  </a:cubicBezTo>
                  <a:cubicBezTo>
                    <a:pt x="14854" y="27569"/>
                    <a:pt x="14466" y="27473"/>
                    <a:pt x="14071" y="27380"/>
                  </a:cubicBezTo>
                  <a:cubicBezTo>
                    <a:pt x="14478" y="25797"/>
                    <a:pt x="14896" y="24136"/>
                    <a:pt x="15010" y="22508"/>
                  </a:cubicBezTo>
                  <a:cubicBezTo>
                    <a:pt x="15443" y="22557"/>
                    <a:pt x="15877" y="22582"/>
                    <a:pt x="16312" y="22582"/>
                  </a:cubicBezTo>
                  <a:cubicBezTo>
                    <a:pt x="16645" y="22582"/>
                    <a:pt x="16978" y="22568"/>
                    <a:pt x="17310" y="22539"/>
                  </a:cubicBezTo>
                  <a:cubicBezTo>
                    <a:pt x="23190" y="22007"/>
                    <a:pt x="27413" y="16567"/>
                    <a:pt x="27170" y="10774"/>
                  </a:cubicBezTo>
                  <a:cubicBezTo>
                    <a:pt x="26925" y="4930"/>
                    <a:pt x="21682" y="1"/>
                    <a:pt x="1589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6"/>
            <p:cNvSpPr/>
            <p:nvPr/>
          </p:nvSpPr>
          <p:spPr>
            <a:xfrm>
              <a:off x="1477975" y="4161250"/>
              <a:ext cx="487250" cy="450450"/>
            </a:xfrm>
            <a:custGeom>
              <a:avLst/>
              <a:gdLst/>
              <a:ahLst/>
              <a:cxnLst/>
              <a:rect l="l" t="t" r="r" b="b"/>
              <a:pathLst>
                <a:path w="19490" h="18018" extrusionOk="0">
                  <a:moveTo>
                    <a:pt x="1614" y="7205"/>
                  </a:moveTo>
                  <a:cubicBezTo>
                    <a:pt x="1122" y="9193"/>
                    <a:pt x="1161" y="11265"/>
                    <a:pt x="1871" y="12865"/>
                  </a:cubicBezTo>
                  <a:cubicBezTo>
                    <a:pt x="1911" y="12957"/>
                    <a:pt x="1956" y="13046"/>
                    <a:pt x="2001" y="13135"/>
                  </a:cubicBezTo>
                  <a:cubicBezTo>
                    <a:pt x="1442" y="12197"/>
                    <a:pt x="1127" y="11132"/>
                    <a:pt x="1088" y="10040"/>
                  </a:cubicBezTo>
                  <a:cubicBezTo>
                    <a:pt x="1052" y="9061"/>
                    <a:pt x="1251" y="8105"/>
                    <a:pt x="1614" y="7205"/>
                  </a:cubicBezTo>
                  <a:close/>
                  <a:moveTo>
                    <a:pt x="8769" y="1099"/>
                  </a:moveTo>
                  <a:cubicBezTo>
                    <a:pt x="10213" y="1099"/>
                    <a:pt x="11739" y="1834"/>
                    <a:pt x="12928" y="2514"/>
                  </a:cubicBezTo>
                  <a:cubicBezTo>
                    <a:pt x="15190" y="3806"/>
                    <a:pt x="17154" y="5801"/>
                    <a:pt x="17151" y="8562"/>
                  </a:cubicBezTo>
                  <a:cubicBezTo>
                    <a:pt x="17150" y="11027"/>
                    <a:pt x="16062" y="14041"/>
                    <a:pt x="14176" y="15676"/>
                  </a:cubicBezTo>
                  <a:cubicBezTo>
                    <a:pt x="13112" y="16598"/>
                    <a:pt x="11835" y="16976"/>
                    <a:pt x="10526" y="16976"/>
                  </a:cubicBezTo>
                  <a:cubicBezTo>
                    <a:pt x="8796" y="16976"/>
                    <a:pt x="7009" y="16315"/>
                    <a:pt x="5579" y="15381"/>
                  </a:cubicBezTo>
                  <a:cubicBezTo>
                    <a:pt x="2756" y="13536"/>
                    <a:pt x="1781" y="10776"/>
                    <a:pt x="2574" y="7531"/>
                  </a:cubicBezTo>
                  <a:cubicBezTo>
                    <a:pt x="2925" y="6098"/>
                    <a:pt x="3537" y="4567"/>
                    <a:pt x="4464" y="3322"/>
                  </a:cubicBezTo>
                  <a:cubicBezTo>
                    <a:pt x="4471" y="3316"/>
                    <a:pt x="4477" y="3308"/>
                    <a:pt x="4485" y="3302"/>
                  </a:cubicBezTo>
                  <a:cubicBezTo>
                    <a:pt x="5475" y="2436"/>
                    <a:pt x="6694" y="1440"/>
                    <a:pt x="8014" y="1172"/>
                  </a:cubicBezTo>
                  <a:cubicBezTo>
                    <a:pt x="8262" y="1122"/>
                    <a:pt x="8514" y="1099"/>
                    <a:pt x="8769" y="1099"/>
                  </a:cubicBezTo>
                  <a:close/>
                  <a:moveTo>
                    <a:pt x="8887" y="1"/>
                  </a:moveTo>
                  <a:cubicBezTo>
                    <a:pt x="8837" y="1"/>
                    <a:pt x="8788" y="1"/>
                    <a:pt x="8738" y="3"/>
                  </a:cubicBezTo>
                  <a:cubicBezTo>
                    <a:pt x="6181" y="71"/>
                    <a:pt x="3888" y="2245"/>
                    <a:pt x="2440" y="4180"/>
                  </a:cubicBezTo>
                  <a:cubicBezTo>
                    <a:pt x="877" y="6267"/>
                    <a:pt x="1" y="8911"/>
                    <a:pt x="661" y="11505"/>
                  </a:cubicBezTo>
                  <a:cubicBezTo>
                    <a:pt x="1175" y="13521"/>
                    <a:pt x="2542" y="15297"/>
                    <a:pt x="4474" y="15997"/>
                  </a:cubicBezTo>
                  <a:cubicBezTo>
                    <a:pt x="6169" y="17258"/>
                    <a:pt x="8337" y="18017"/>
                    <a:pt x="10414" y="18017"/>
                  </a:cubicBezTo>
                  <a:cubicBezTo>
                    <a:pt x="12074" y="18017"/>
                    <a:pt x="13676" y="17532"/>
                    <a:pt x="14932" y="16430"/>
                  </a:cubicBezTo>
                  <a:cubicBezTo>
                    <a:pt x="18721" y="13109"/>
                    <a:pt x="19489" y="6595"/>
                    <a:pt x="15668" y="3108"/>
                  </a:cubicBezTo>
                  <a:cubicBezTo>
                    <a:pt x="13933" y="1526"/>
                    <a:pt x="11308" y="1"/>
                    <a:pt x="888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6"/>
            <p:cNvSpPr/>
            <p:nvPr/>
          </p:nvSpPr>
          <p:spPr>
            <a:xfrm>
              <a:off x="1611400" y="4264325"/>
              <a:ext cx="204725" cy="224825"/>
            </a:xfrm>
            <a:custGeom>
              <a:avLst/>
              <a:gdLst/>
              <a:ahLst/>
              <a:cxnLst/>
              <a:rect l="l" t="t" r="r" b="b"/>
              <a:pathLst>
                <a:path w="8189" h="8993" extrusionOk="0">
                  <a:moveTo>
                    <a:pt x="3561" y="0"/>
                  </a:moveTo>
                  <a:cubicBezTo>
                    <a:pt x="1727" y="0"/>
                    <a:pt x="0" y="1490"/>
                    <a:pt x="935" y="3575"/>
                  </a:cubicBezTo>
                  <a:cubicBezTo>
                    <a:pt x="1077" y="3892"/>
                    <a:pt x="1311" y="4020"/>
                    <a:pt x="1557" y="4020"/>
                  </a:cubicBezTo>
                  <a:cubicBezTo>
                    <a:pt x="2000" y="4020"/>
                    <a:pt x="2483" y="3607"/>
                    <a:pt x="2546" y="3138"/>
                  </a:cubicBezTo>
                  <a:cubicBezTo>
                    <a:pt x="2652" y="2350"/>
                    <a:pt x="3006" y="2037"/>
                    <a:pt x="3405" y="2037"/>
                  </a:cubicBezTo>
                  <a:cubicBezTo>
                    <a:pt x="4054" y="2037"/>
                    <a:pt x="4819" y="2864"/>
                    <a:pt x="4821" y="3825"/>
                  </a:cubicBezTo>
                  <a:cubicBezTo>
                    <a:pt x="4825" y="5165"/>
                    <a:pt x="3942" y="6358"/>
                    <a:pt x="3228" y="7421"/>
                  </a:cubicBezTo>
                  <a:cubicBezTo>
                    <a:pt x="2689" y="8221"/>
                    <a:pt x="3437" y="8993"/>
                    <a:pt x="4195" y="8993"/>
                  </a:cubicBezTo>
                  <a:cubicBezTo>
                    <a:pt x="4522" y="8993"/>
                    <a:pt x="4850" y="8849"/>
                    <a:pt x="5078" y="8503"/>
                  </a:cubicBezTo>
                  <a:cubicBezTo>
                    <a:pt x="6537" y="6287"/>
                    <a:pt x="8188" y="2626"/>
                    <a:pt x="5438" y="602"/>
                  </a:cubicBezTo>
                  <a:cubicBezTo>
                    <a:pt x="4875" y="188"/>
                    <a:pt x="4211" y="0"/>
                    <a:pt x="356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6"/>
            <p:cNvSpPr/>
            <p:nvPr/>
          </p:nvSpPr>
          <p:spPr>
            <a:xfrm>
              <a:off x="1688575" y="4506825"/>
              <a:ext cx="60375" cy="62375"/>
            </a:xfrm>
            <a:custGeom>
              <a:avLst/>
              <a:gdLst/>
              <a:ahLst/>
              <a:cxnLst/>
              <a:rect l="l" t="t" r="r" b="b"/>
              <a:pathLst>
                <a:path w="2415" h="2495" extrusionOk="0">
                  <a:moveTo>
                    <a:pt x="1242" y="0"/>
                  </a:moveTo>
                  <a:cubicBezTo>
                    <a:pt x="1230" y="0"/>
                    <a:pt x="1219" y="1"/>
                    <a:pt x="1207" y="1"/>
                  </a:cubicBezTo>
                  <a:cubicBezTo>
                    <a:pt x="1005" y="10"/>
                    <a:pt x="807" y="63"/>
                    <a:pt x="629" y="158"/>
                  </a:cubicBezTo>
                  <a:cubicBezTo>
                    <a:pt x="403" y="277"/>
                    <a:pt x="150" y="585"/>
                    <a:pt x="103" y="841"/>
                  </a:cubicBezTo>
                  <a:cubicBezTo>
                    <a:pt x="93" y="897"/>
                    <a:pt x="83" y="952"/>
                    <a:pt x="73" y="1007"/>
                  </a:cubicBezTo>
                  <a:cubicBezTo>
                    <a:pt x="0" y="1417"/>
                    <a:pt x="50" y="1851"/>
                    <a:pt x="375" y="2151"/>
                  </a:cubicBezTo>
                  <a:cubicBezTo>
                    <a:pt x="605" y="2361"/>
                    <a:pt x="887" y="2495"/>
                    <a:pt x="1207" y="2495"/>
                  </a:cubicBezTo>
                  <a:cubicBezTo>
                    <a:pt x="1517" y="2490"/>
                    <a:pt x="1814" y="2367"/>
                    <a:pt x="2037" y="2151"/>
                  </a:cubicBezTo>
                  <a:cubicBezTo>
                    <a:pt x="2354" y="1833"/>
                    <a:pt x="2415" y="1430"/>
                    <a:pt x="2339" y="1007"/>
                  </a:cubicBezTo>
                  <a:cubicBezTo>
                    <a:pt x="2329" y="952"/>
                    <a:pt x="2319" y="897"/>
                    <a:pt x="2309" y="841"/>
                  </a:cubicBezTo>
                  <a:cubicBezTo>
                    <a:pt x="2267" y="605"/>
                    <a:pt x="2080" y="387"/>
                    <a:pt x="1900" y="247"/>
                  </a:cubicBezTo>
                  <a:cubicBezTo>
                    <a:pt x="1716" y="105"/>
                    <a:pt x="1480" y="0"/>
                    <a:pt x="12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2" name="Google Shape;272;p36"/>
          <p:cNvSpPr/>
          <p:nvPr/>
        </p:nvSpPr>
        <p:spPr>
          <a:xfrm>
            <a:off x="3562600" y="2371004"/>
            <a:ext cx="401886" cy="298579"/>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36"/>
          <p:cNvSpPr txBox="1">
            <a:spLocks noGrp="1"/>
          </p:cNvSpPr>
          <p:nvPr>
            <p:ph type="title"/>
          </p:nvPr>
        </p:nvSpPr>
        <p:spPr>
          <a:xfrm>
            <a:off x="827645" y="2391025"/>
            <a:ext cx="2459400" cy="4884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US" altLang="en-GB"/>
              <a:t>Berdasarkan keaslian hadist</a:t>
            </a:r>
          </a:p>
        </p:txBody>
      </p:sp>
      <p:sp>
        <p:nvSpPr>
          <p:cNvPr id="275" name="Google Shape;275;p36"/>
          <p:cNvSpPr txBox="1">
            <a:spLocks noGrp="1"/>
          </p:cNvSpPr>
          <p:nvPr>
            <p:ph type="title" idx="2"/>
          </p:nvPr>
        </p:nvSpPr>
        <p:spPr>
          <a:xfrm>
            <a:off x="5750553" y="2446270"/>
            <a:ext cx="2459400" cy="488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altLang="en-GB"/>
              <a:t>Berdasarkan keutuhan rantai sanad </a:t>
            </a:r>
          </a:p>
        </p:txBody>
      </p:sp>
      <p:sp>
        <p:nvSpPr>
          <p:cNvPr id="277" name="Google Shape;277;p36"/>
          <p:cNvSpPr txBox="1">
            <a:spLocks noGrp="1"/>
          </p:cNvSpPr>
          <p:nvPr>
            <p:ph type="title" idx="4"/>
          </p:nvPr>
        </p:nvSpPr>
        <p:spPr>
          <a:xfrm>
            <a:off x="827645" y="3938015"/>
            <a:ext cx="2459400" cy="4884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US" altLang="en-GB"/>
              <a:t>Berdasarkan ujung sanad </a:t>
            </a:r>
          </a:p>
        </p:txBody>
      </p:sp>
      <p:sp>
        <p:nvSpPr>
          <p:cNvPr id="279" name="Google Shape;279;p36"/>
          <p:cNvSpPr txBox="1">
            <a:spLocks noGrp="1"/>
          </p:cNvSpPr>
          <p:nvPr>
            <p:ph type="title" idx="6"/>
          </p:nvPr>
        </p:nvSpPr>
        <p:spPr>
          <a:xfrm>
            <a:off x="5796273" y="3831334"/>
            <a:ext cx="2459400" cy="4884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altLang="en-GB"/>
              <a:t>Berdasarkan jumlah penutur</a:t>
            </a:r>
          </a:p>
        </p:txBody>
      </p:sp>
      <p:sp>
        <p:nvSpPr>
          <p:cNvPr id="281" name="Google Shape;281;p36"/>
          <p:cNvSpPr/>
          <p:nvPr/>
        </p:nvSpPr>
        <p:spPr>
          <a:xfrm>
            <a:off x="3520525" y="3831400"/>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6"/>
          <p:cNvSpPr/>
          <p:nvPr/>
        </p:nvSpPr>
        <p:spPr>
          <a:xfrm>
            <a:off x="5312158" y="3831400"/>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36"/>
          <p:cNvSpPr/>
          <p:nvPr/>
        </p:nvSpPr>
        <p:spPr>
          <a:xfrm>
            <a:off x="5348620" y="3793204"/>
            <a:ext cx="401886" cy="298579"/>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80"/>
        <p:cNvGrpSpPr/>
        <p:nvPr/>
      </p:nvGrpSpPr>
      <p:grpSpPr>
        <a:xfrm>
          <a:off x="0" y="0"/>
          <a:ext cx="0" cy="0"/>
          <a:chOff x="0" y="0"/>
          <a:chExt cx="0" cy="0"/>
        </a:xfrm>
      </p:grpSpPr>
      <p:sp>
        <p:nvSpPr>
          <p:cNvPr id="581" name="Google Shape;581;p54"/>
          <p:cNvSpPr txBox="1">
            <a:spLocks noGrp="1"/>
          </p:cNvSpPr>
          <p:nvPr>
            <p:ph type="title"/>
          </p:nvPr>
        </p:nvSpPr>
        <p:spPr>
          <a:xfrm>
            <a:off x="755650" y="555625"/>
            <a:ext cx="2703830" cy="57277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000"/>
              <a:t>Berdasarkan keaslian hadist</a:t>
            </a:r>
            <a:r>
              <a:rPr lang="en-US" altLang="en-GB"/>
              <a:t> </a:t>
            </a:r>
          </a:p>
        </p:txBody>
      </p:sp>
      <p:sp>
        <p:nvSpPr>
          <p:cNvPr id="582" name="Google Shape;582;p54"/>
          <p:cNvSpPr txBox="1">
            <a:spLocks noGrp="1"/>
          </p:cNvSpPr>
          <p:nvPr>
            <p:ph type="body" idx="1"/>
          </p:nvPr>
        </p:nvSpPr>
        <p:spPr>
          <a:xfrm>
            <a:off x="511444" y="1216618"/>
            <a:ext cx="3826877" cy="3371257"/>
          </a:xfrm>
          <a:prstGeom prst="rect">
            <a:avLst/>
          </a:prstGeom>
        </p:spPr>
        <p:txBody>
          <a:bodyPr spcFirstLastPara="1" wrap="square" lIns="91425" tIns="91425" rIns="91425" bIns="91425" anchor="b" anchorCtr="0">
            <a:noAutofit/>
          </a:bodyPr>
          <a:lstStyle/>
          <a:p>
            <a:pPr marL="139700" lvl="0" indent="0" algn="l" rtl="0">
              <a:lnSpc>
                <a:spcPct val="100000"/>
              </a:lnSpc>
              <a:spcBef>
                <a:spcPts val="0"/>
              </a:spcBef>
              <a:buSzPts val="1400"/>
              <a:buNone/>
            </a:pPr>
            <a:r>
              <a:rPr lang="en-US" sz="1050" dirty="0">
                <a:solidFill>
                  <a:schemeClr val="accent6">
                    <a:lumMod val="50000"/>
                  </a:schemeClr>
                </a:solidFill>
                <a:latin typeface="Book Antiqua" panose="02040602050305030304" pitchFamily="18" charset="0"/>
              </a:rPr>
              <a:t>1. </a:t>
            </a:r>
            <a:r>
              <a:rPr sz="1050" dirty="0">
                <a:solidFill>
                  <a:schemeClr val="accent6">
                    <a:lumMod val="50000"/>
                  </a:schemeClr>
                </a:solidFill>
                <a:latin typeface="Book Antiqua" panose="02040602050305030304" pitchFamily="18" charset="0"/>
              </a:rPr>
              <a:t>Hadis </a:t>
            </a:r>
            <a:r>
              <a:rPr sz="1050" dirty="0" err="1">
                <a:solidFill>
                  <a:schemeClr val="accent6">
                    <a:lumMod val="50000"/>
                  </a:schemeClr>
                </a:solidFill>
                <a:latin typeface="Book Antiqua" panose="02040602050305030304" pitchFamily="18" charset="0"/>
              </a:rPr>
              <a:t>Shahih</a:t>
            </a:r>
            <a:endParaRPr sz="105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sz="1050" dirty="0" err="1">
                <a:solidFill>
                  <a:schemeClr val="accent6">
                    <a:lumMod val="50000"/>
                  </a:schemeClr>
                </a:solidFill>
                <a:latin typeface="Book Antiqua" panose="02040602050305030304" pitchFamily="18" charset="0"/>
              </a:rPr>
              <a:t>Hadits</a:t>
            </a:r>
            <a:r>
              <a:rPr sz="1050" dirty="0">
                <a:solidFill>
                  <a:schemeClr val="accent6">
                    <a:lumMod val="50000"/>
                  </a:schemeClr>
                </a:solidFill>
                <a:latin typeface="Book Antiqua" panose="02040602050305030304" pitchFamily="18" charset="0"/>
              </a:rPr>
              <a:t> Sahih </a:t>
            </a:r>
            <a:r>
              <a:rPr sz="1050" dirty="0" err="1">
                <a:solidFill>
                  <a:schemeClr val="accent6">
                    <a:lumMod val="50000"/>
                  </a:schemeClr>
                </a:solidFill>
                <a:latin typeface="Book Antiqua" panose="02040602050305030304" pitchFamily="18" charset="0"/>
              </a:rPr>
              <a:t>adalah</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tingkatan</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tertinggi</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penerimaan</a:t>
            </a:r>
            <a:r>
              <a:rPr sz="1050" dirty="0">
                <a:solidFill>
                  <a:schemeClr val="accent6">
                    <a:lumMod val="50000"/>
                  </a:schemeClr>
                </a:solidFill>
                <a:latin typeface="Book Antiqua" panose="02040602050305030304" pitchFamily="18" charset="0"/>
              </a:rPr>
              <a:t> pada </a:t>
            </a:r>
            <a:r>
              <a:rPr sz="1050" dirty="0" err="1">
                <a:solidFill>
                  <a:schemeClr val="accent6">
                    <a:lumMod val="50000"/>
                  </a:schemeClr>
                </a:solidFill>
                <a:latin typeface="Book Antiqua" panose="02040602050305030304" pitchFamily="18" charset="0"/>
              </a:rPr>
              <a:t>suatu</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hadits.Hadis</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Dhaif</a:t>
            </a:r>
            <a:endParaRPr sz="105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endParaRPr sz="105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lang="en-US" sz="1050" dirty="0">
                <a:solidFill>
                  <a:schemeClr val="accent6">
                    <a:lumMod val="50000"/>
                  </a:schemeClr>
                </a:solidFill>
                <a:latin typeface="Book Antiqua" panose="02040602050305030304" pitchFamily="18" charset="0"/>
              </a:rPr>
              <a:t>2. </a:t>
            </a:r>
            <a:r>
              <a:rPr sz="1050" dirty="0">
                <a:solidFill>
                  <a:schemeClr val="accent6">
                    <a:lumMod val="50000"/>
                  </a:schemeClr>
                </a:solidFill>
                <a:latin typeface="Book Antiqua" panose="02040602050305030304" pitchFamily="18" charset="0"/>
              </a:rPr>
              <a:t>Hadis Hasan</a:t>
            </a:r>
          </a:p>
          <a:p>
            <a:pPr marL="139700" lvl="0" indent="0" algn="l" rtl="0">
              <a:lnSpc>
                <a:spcPct val="100000"/>
              </a:lnSpc>
              <a:spcBef>
                <a:spcPts val="0"/>
              </a:spcBef>
              <a:buSzPts val="1400"/>
              <a:buNone/>
            </a:pPr>
            <a:r>
              <a:rPr sz="1050" dirty="0">
                <a:solidFill>
                  <a:schemeClr val="accent6">
                    <a:lumMod val="50000"/>
                  </a:schemeClr>
                </a:solidFill>
                <a:latin typeface="Book Antiqua" panose="02040602050305030304" pitchFamily="18" charset="0"/>
              </a:rPr>
              <a:t>Jika </a:t>
            </a:r>
            <a:r>
              <a:rPr sz="1050" dirty="0" err="1">
                <a:solidFill>
                  <a:schemeClr val="accent6">
                    <a:lumMod val="50000"/>
                  </a:schemeClr>
                </a:solidFill>
                <a:latin typeface="Book Antiqua" panose="02040602050305030304" pitchFamily="18" charset="0"/>
              </a:rPr>
              <a:t>hadist</a:t>
            </a:r>
            <a:r>
              <a:rPr sz="1050" dirty="0">
                <a:solidFill>
                  <a:schemeClr val="accent6">
                    <a:lumMod val="50000"/>
                  </a:schemeClr>
                </a:solidFill>
                <a:latin typeface="Book Antiqua" panose="02040602050305030304" pitchFamily="18" charset="0"/>
              </a:rPr>
              <a:t> yang </a:t>
            </a:r>
            <a:r>
              <a:rPr sz="1050" dirty="0" err="1">
                <a:solidFill>
                  <a:schemeClr val="accent6">
                    <a:lumMod val="50000"/>
                  </a:schemeClr>
                </a:solidFill>
                <a:latin typeface="Book Antiqua" panose="02040602050305030304" pitchFamily="18" charset="0"/>
              </a:rPr>
              <a:t>tersebut</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sanadnya</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bersambung</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tetapi</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ada</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sedikit</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kelemahan</a:t>
            </a:r>
            <a:r>
              <a:rPr sz="1050" dirty="0">
                <a:solidFill>
                  <a:schemeClr val="accent6">
                    <a:lumMod val="50000"/>
                  </a:schemeClr>
                </a:solidFill>
                <a:latin typeface="Book Antiqua" panose="02040602050305030304" pitchFamily="18" charset="0"/>
              </a:rPr>
              <a:t> pada </a:t>
            </a:r>
            <a:r>
              <a:rPr sz="1050" dirty="0" err="1">
                <a:solidFill>
                  <a:schemeClr val="accent6">
                    <a:lumMod val="50000"/>
                  </a:schemeClr>
                </a:solidFill>
                <a:latin typeface="Book Antiqua" panose="02040602050305030304" pitchFamily="18" charset="0"/>
              </a:rPr>
              <a:t>rawi-rawinya</a:t>
            </a:r>
            <a:r>
              <a:rPr sz="1050" dirty="0">
                <a:solidFill>
                  <a:schemeClr val="accent6">
                    <a:lumMod val="50000"/>
                  </a:schemeClr>
                </a:solidFill>
                <a:latin typeface="Book Antiqua" panose="02040602050305030304" pitchFamily="18" charset="0"/>
              </a:rPr>
              <a:t>. </a:t>
            </a:r>
          </a:p>
          <a:p>
            <a:pPr marL="139700" lvl="0" indent="0" algn="l" rtl="0">
              <a:lnSpc>
                <a:spcPct val="100000"/>
              </a:lnSpc>
              <a:spcBef>
                <a:spcPts val="0"/>
              </a:spcBef>
              <a:buSzPts val="1400"/>
              <a:buNone/>
            </a:pPr>
            <a:endParaRPr sz="105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lang="en-US" sz="1050" dirty="0">
                <a:solidFill>
                  <a:schemeClr val="accent6">
                    <a:lumMod val="50000"/>
                  </a:schemeClr>
                </a:solidFill>
                <a:latin typeface="Book Antiqua" panose="02040602050305030304" pitchFamily="18" charset="0"/>
              </a:rPr>
              <a:t>3. </a:t>
            </a:r>
            <a:r>
              <a:rPr sz="1050" dirty="0" err="1">
                <a:solidFill>
                  <a:schemeClr val="accent6">
                    <a:lumMod val="50000"/>
                  </a:schemeClr>
                </a:solidFill>
                <a:latin typeface="Book Antiqua" panose="02040602050305030304" pitchFamily="18" charset="0"/>
              </a:rPr>
              <a:t>Hadist</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Dhaif</a:t>
            </a:r>
            <a:endParaRPr sz="105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lang="en-US" sz="1050" dirty="0" err="1">
                <a:solidFill>
                  <a:schemeClr val="accent6">
                    <a:lumMod val="50000"/>
                  </a:schemeClr>
                </a:solidFill>
                <a:latin typeface="Book Antiqua" panose="02040602050305030304" pitchFamily="18" charset="0"/>
              </a:rPr>
              <a:t>H</a:t>
            </a:r>
            <a:r>
              <a:rPr sz="1050" dirty="0" err="1">
                <a:solidFill>
                  <a:schemeClr val="accent6">
                    <a:lumMod val="50000"/>
                  </a:schemeClr>
                </a:solidFill>
                <a:latin typeface="Book Antiqua" panose="02040602050305030304" pitchFamily="18" charset="0"/>
              </a:rPr>
              <a:t>adist</a:t>
            </a:r>
            <a:r>
              <a:rPr sz="1050" dirty="0">
                <a:solidFill>
                  <a:schemeClr val="accent6">
                    <a:lumMod val="50000"/>
                  </a:schemeClr>
                </a:solidFill>
                <a:latin typeface="Book Antiqua" panose="02040602050305030304" pitchFamily="18" charset="0"/>
              </a:rPr>
              <a:t> yang </a:t>
            </a:r>
            <a:r>
              <a:rPr sz="1050" dirty="0" err="1">
                <a:solidFill>
                  <a:schemeClr val="accent6">
                    <a:lumMod val="50000"/>
                  </a:schemeClr>
                </a:solidFill>
                <a:latin typeface="Book Antiqua" panose="02040602050305030304" pitchFamily="18" charset="0"/>
              </a:rPr>
              <a:t>sanadnya</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tidak</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bersambung</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dapat</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berupa</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hadits</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mauquf</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maqthu</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mursal</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mu’allaq</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mudallas</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munqathi</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atau</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mu’dlal</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atau</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diriwayatkan</a:t>
            </a:r>
            <a:r>
              <a:rPr sz="1050" dirty="0">
                <a:solidFill>
                  <a:schemeClr val="accent6">
                    <a:lumMod val="50000"/>
                  </a:schemeClr>
                </a:solidFill>
                <a:latin typeface="Book Antiqua" panose="02040602050305030304" pitchFamily="18" charset="0"/>
              </a:rPr>
              <a:t> oleh orang yang </a:t>
            </a:r>
            <a:r>
              <a:rPr sz="1050" dirty="0" err="1">
                <a:solidFill>
                  <a:schemeClr val="accent6">
                    <a:lumMod val="50000"/>
                  </a:schemeClr>
                </a:solidFill>
                <a:latin typeface="Book Antiqua" panose="02040602050305030304" pitchFamily="18" charset="0"/>
              </a:rPr>
              <a:t>tidak</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adil</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atau</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tidak</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kuat</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ingatannya</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atau</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mengandung</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kejanggalan</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atau</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cacat</a:t>
            </a:r>
            <a:r>
              <a:rPr sz="1050" dirty="0">
                <a:solidFill>
                  <a:schemeClr val="accent6">
                    <a:lumMod val="50000"/>
                  </a:schemeClr>
                </a:solidFill>
                <a:latin typeface="Book Antiqua" panose="02040602050305030304" pitchFamily="18" charset="0"/>
              </a:rPr>
              <a:t>.</a:t>
            </a:r>
          </a:p>
          <a:p>
            <a:pPr marL="139700" lvl="0" indent="0" algn="l" rtl="0">
              <a:lnSpc>
                <a:spcPct val="100000"/>
              </a:lnSpc>
              <a:spcBef>
                <a:spcPts val="0"/>
              </a:spcBef>
              <a:buSzPts val="1400"/>
              <a:buNone/>
            </a:pPr>
            <a:endParaRPr sz="105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lang="en-US" sz="1050" dirty="0">
                <a:solidFill>
                  <a:schemeClr val="accent6">
                    <a:lumMod val="50000"/>
                  </a:schemeClr>
                </a:solidFill>
                <a:latin typeface="Book Antiqua" panose="02040602050305030304" pitchFamily="18" charset="0"/>
              </a:rPr>
              <a:t>4. </a:t>
            </a:r>
            <a:r>
              <a:rPr sz="1050" dirty="0">
                <a:solidFill>
                  <a:schemeClr val="accent6">
                    <a:lumMod val="50000"/>
                  </a:schemeClr>
                </a:solidFill>
                <a:latin typeface="Book Antiqua" panose="02040602050305030304" pitchFamily="18" charset="0"/>
              </a:rPr>
              <a:t>Hadis </a:t>
            </a:r>
            <a:r>
              <a:rPr sz="1050" dirty="0" err="1">
                <a:solidFill>
                  <a:schemeClr val="accent6">
                    <a:lumMod val="50000"/>
                  </a:schemeClr>
                </a:solidFill>
                <a:latin typeface="Book Antiqua" panose="02040602050305030304" pitchFamily="18" charset="0"/>
              </a:rPr>
              <a:t>Maudu</a:t>
            </a:r>
            <a:endParaRPr sz="105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sz="1050" dirty="0" err="1">
                <a:solidFill>
                  <a:schemeClr val="accent6">
                    <a:lumMod val="50000"/>
                  </a:schemeClr>
                </a:solidFill>
                <a:latin typeface="Book Antiqua" panose="02040602050305030304" pitchFamily="18" charset="0"/>
              </a:rPr>
              <a:t>Bila</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hadist</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dicurigai</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palsu</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atau</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buatan</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karena</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dalam</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rantai</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sanadnya</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dijumpai</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penutur</a:t>
            </a:r>
            <a:r>
              <a:rPr sz="1050" dirty="0">
                <a:solidFill>
                  <a:schemeClr val="accent6">
                    <a:lumMod val="50000"/>
                  </a:schemeClr>
                </a:solidFill>
                <a:latin typeface="Book Antiqua" panose="02040602050305030304" pitchFamily="18" charset="0"/>
              </a:rPr>
              <a:t> yang </a:t>
            </a:r>
            <a:r>
              <a:rPr sz="1050" dirty="0" err="1">
                <a:solidFill>
                  <a:schemeClr val="accent6">
                    <a:lumMod val="50000"/>
                  </a:schemeClr>
                </a:solidFill>
                <a:latin typeface="Book Antiqua" panose="02040602050305030304" pitchFamily="18" charset="0"/>
              </a:rPr>
              <a:t>dikenal</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sebagai</a:t>
            </a:r>
            <a:r>
              <a:rPr sz="1050" dirty="0">
                <a:solidFill>
                  <a:schemeClr val="accent6">
                    <a:lumMod val="50000"/>
                  </a:schemeClr>
                </a:solidFill>
                <a:latin typeface="Book Antiqua" panose="02040602050305030304" pitchFamily="18" charset="0"/>
              </a:rPr>
              <a:t> </a:t>
            </a:r>
            <a:r>
              <a:rPr sz="1050" dirty="0" err="1">
                <a:solidFill>
                  <a:schemeClr val="accent6">
                    <a:lumMod val="50000"/>
                  </a:schemeClr>
                </a:solidFill>
                <a:latin typeface="Book Antiqua" panose="02040602050305030304" pitchFamily="18" charset="0"/>
              </a:rPr>
              <a:t>pendusta</a:t>
            </a:r>
            <a:r>
              <a:rPr sz="1050" dirty="0">
                <a:solidFill>
                  <a:schemeClr val="accent6">
                    <a:lumMod val="50000"/>
                  </a:schemeClr>
                </a:solidFill>
                <a:latin typeface="Book Antiqua" panose="02040602050305030304" pitchFamily="18" charset="0"/>
              </a:rPr>
              <a:t>.</a:t>
            </a:r>
          </a:p>
          <a:p>
            <a:pPr marL="139700" lvl="0" indent="0" algn="l" rtl="0">
              <a:lnSpc>
                <a:spcPct val="100000"/>
              </a:lnSpc>
              <a:spcBef>
                <a:spcPts val="0"/>
              </a:spcBef>
              <a:buSzPts val="1400"/>
              <a:buNone/>
            </a:pPr>
            <a:endParaRPr sz="1000" dirty="0"/>
          </a:p>
        </p:txBody>
      </p:sp>
      <p:sp>
        <p:nvSpPr>
          <p:cNvPr id="583" name="Google Shape;583;p54"/>
          <p:cNvSpPr txBox="1">
            <a:spLocks noGrp="1"/>
          </p:cNvSpPr>
          <p:nvPr>
            <p:ph type="body" idx="2"/>
          </p:nvPr>
        </p:nvSpPr>
        <p:spPr>
          <a:xfrm>
            <a:off x="4805680" y="1216618"/>
            <a:ext cx="3593465" cy="3711843"/>
          </a:xfrm>
          <a:prstGeom prst="rect">
            <a:avLst/>
          </a:prstGeom>
        </p:spPr>
        <p:txBody>
          <a:bodyPr spcFirstLastPara="1" wrap="square" lIns="91425" tIns="91425" rIns="91425" bIns="91425" anchor="b" anchorCtr="0">
            <a:noAutofit/>
          </a:bodyPr>
          <a:lstStyle/>
          <a:p>
            <a:pPr marL="139700" lvl="0" indent="0" algn="l" rtl="0">
              <a:spcBef>
                <a:spcPts val="0"/>
              </a:spcBef>
              <a:spcAft>
                <a:spcPts val="0"/>
              </a:spcAft>
              <a:buSzPts val="1400"/>
              <a:buNone/>
            </a:pPr>
            <a:r>
              <a:rPr lang="en-US" altLang="en-GB" sz="1200" dirty="0">
                <a:uFill>
                  <a:noFill/>
                </a:uFill>
                <a:latin typeface="Book Antiqua" panose="02040602050305030304" pitchFamily="18" charset="0"/>
              </a:rPr>
              <a:t>1. </a:t>
            </a:r>
            <a:r>
              <a:rPr lang="en-GB" sz="1200" dirty="0" err="1">
                <a:uFill>
                  <a:noFill/>
                </a:uFill>
                <a:latin typeface="Book Antiqua" panose="02040602050305030304" pitchFamily="18" charset="0"/>
              </a:rPr>
              <a:t>Hadist</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Marfu</a:t>
            </a:r>
            <a:r>
              <a:rPr lang="en-GB" sz="1200" dirty="0">
                <a:uFill>
                  <a:noFill/>
                </a:uFill>
                <a:latin typeface="Book Antiqua" panose="02040602050305030304" pitchFamily="18" charset="0"/>
              </a:rPr>
              <a:t>’</a:t>
            </a:r>
          </a:p>
          <a:p>
            <a:pPr marL="139700" lvl="0" indent="0" algn="l" rtl="0">
              <a:spcBef>
                <a:spcPts val="0"/>
              </a:spcBef>
              <a:spcAft>
                <a:spcPts val="0"/>
              </a:spcAft>
              <a:buSzPts val="1400"/>
              <a:buNone/>
            </a:pPr>
            <a:r>
              <a:rPr lang="en-GB" sz="1200" dirty="0" err="1">
                <a:uFill>
                  <a:noFill/>
                </a:uFill>
                <a:latin typeface="Book Antiqua" panose="02040602050305030304" pitchFamily="18" charset="0"/>
              </a:rPr>
              <a:t>Hadist</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Marfu</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adalah</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hadist</a:t>
            </a:r>
            <a:r>
              <a:rPr lang="en-GB" sz="1200" dirty="0">
                <a:uFill>
                  <a:noFill/>
                </a:uFill>
                <a:latin typeface="Book Antiqua" panose="02040602050305030304" pitchFamily="18" charset="0"/>
              </a:rPr>
              <a:t> yang </a:t>
            </a:r>
            <a:r>
              <a:rPr lang="en-GB" sz="1200" dirty="0" err="1">
                <a:uFill>
                  <a:noFill/>
                </a:uFill>
                <a:latin typeface="Book Antiqua" panose="02040602050305030304" pitchFamily="18" charset="0"/>
              </a:rPr>
              <a:t>sanadnya</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berujung</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langsung</a:t>
            </a:r>
            <a:r>
              <a:rPr lang="en-GB" sz="1200" dirty="0">
                <a:uFill>
                  <a:noFill/>
                </a:uFill>
                <a:latin typeface="Book Antiqua" panose="02040602050305030304" pitchFamily="18" charset="0"/>
              </a:rPr>
              <a:t> pada Nabi Muhammad SAW.</a:t>
            </a:r>
          </a:p>
          <a:p>
            <a:pPr marL="139700" lvl="0" indent="0" algn="l" rtl="0">
              <a:spcBef>
                <a:spcPts val="0"/>
              </a:spcBef>
              <a:spcAft>
                <a:spcPts val="0"/>
              </a:spcAft>
              <a:buSzPts val="1400"/>
              <a:buNone/>
            </a:pPr>
            <a:endParaRPr lang="en-GB" sz="1200" dirty="0">
              <a:uFill>
                <a:noFill/>
              </a:uFill>
              <a:latin typeface="Book Antiqua" panose="02040602050305030304" pitchFamily="18" charset="0"/>
            </a:endParaRPr>
          </a:p>
          <a:p>
            <a:pPr marL="139700" lvl="0" indent="0" algn="l" rtl="0">
              <a:spcBef>
                <a:spcPts val="0"/>
              </a:spcBef>
              <a:spcAft>
                <a:spcPts val="0"/>
              </a:spcAft>
              <a:buSzPts val="1400"/>
              <a:buNone/>
            </a:pPr>
            <a:r>
              <a:rPr lang="en-US" altLang="en-GB" sz="1200" dirty="0">
                <a:uFill>
                  <a:noFill/>
                </a:uFill>
                <a:latin typeface="Book Antiqua" panose="02040602050305030304" pitchFamily="18" charset="0"/>
              </a:rPr>
              <a:t>2. </a:t>
            </a:r>
            <a:r>
              <a:rPr lang="en-GB" sz="1200" dirty="0" err="1">
                <a:uFill>
                  <a:noFill/>
                </a:uFill>
                <a:latin typeface="Book Antiqua" panose="02040602050305030304" pitchFamily="18" charset="0"/>
              </a:rPr>
              <a:t>Hadist</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Mauquf</a:t>
            </a:r>
            <a:endParaRPr lang="en-GB" sz="1200" dirty="0">
              <a:uFill>
                <a:noFill/>
              </a:uFill>
              <a:latin typeface="Book Antiqua" panose="02040602050305030304" pitchFamily="18" charset="0"/>
            </a:endParaRPr>
          </a:p>
          <a:p>
            <a:pPr marL="139700" lvl="0" indent="0" algn="l" rtl="0">
              <a:spcBef>
                <a:spcPts val="0"/>
              </a:spcBef>
              <a:spcAft>
                <a:spcPts val="0"/>
              </a:spcAft>
              <a:buSzPts val="1400"/>
              <a:buNone/>
            </a:pPr>
            <a:r>
              <a:rPr lang="en-GB" sz="1200" dirty="0" err="1">
                <a:uFill>
                  <a:noFill/>
                </a:uFill>
                <a:latin typeface="Book Antiqua" panose="02040602050305030304" pitchFamily="18" charset="0"/>
              </a:rPr>
              <a:t>Hadist</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Mauquf</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adalah</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hadist</a:t>
            </a:r>
            <a:r>
              <a:rPr lang="en-GB" sz="1200" dirty="0">
                <a:uFill>
                  <a:noFill/>
                </a:uFill>
                <a:latin typeface="Book Antiqua" panose="02040602050305030304" pitchFamily="18" charset="0"/>
              </a:rPr>
              <a:t> yang </a:t>
            </a:r>
            <a:r>
              <a:rPr lang="en-GB" sz="1200" dirty="0" err="1">
                <a:uFill>
                  <a:noFill/>
                </a:uFill>
                <a:latin typeface="Book Antiqua" panose="02040602050305030304" pitchFamily="18" charset="0"/>
              </a:rPr>
              <a:t>sanadnya</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terhenti</a:t>
            </a:r>
            <a:r>
              <a:rPr lang="en-GB" sz="1200" dirty="0">
                <a:uFill>
                  <a:noFill/>
                </a:uFill>
                <a:latin typeface="Book Antiqua" panose="02040602050305030304" pitchFamily="18" charset="0"/>
              </a:rPr>
              <a:t> pada para </a:t>
            </a:r>
            <a:r>
              <a:rPr lang="en-GB" sz="1200" dirty="0" err="1">
                <a:uFill>
                  <a:noFill/>
                </a:uFill>
                <a:latin typeface="Book Antiqua" panose="02040602050305030304" pitchFamily="18" charset="0"/>
              </a:rPr>
              <a:t>sahabat</a:t>
            </a:r>
            <a:r>
              <a:rPr lang="en-GB" sz="1200" dirty="0">
                <a:uFill>
                  <a:noFill/>
                </a:uFill>
                <a:latin typeface="Book Antiqua" panose="02040602050305030304" pitchFamily="18" charset="0"/>
              </a:rPr>
              <a:t> Nabi </a:t>
            </a:r>
            <a:r>
              <a:rPr lang="en-GB" sz="1200" dirty="0" err="1">
                <a:uFill>
                  <a:noFill/>
                </a:uFill>
                <a:latin typeface="Book Antiqua" panose="02040602050305030304" pitchFamily="18" charset="0"/>
              </a:rPr>
              <a:t>tanpa</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ada</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tanda-tanda</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baik</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secara</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perkataan</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maupun</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perbuatan</a:t>
            </a:r>
            <a:r>
              <a:rPr lang="en-GB" sz="1200" dirty="0">
                <a:uFill>
                  <a:noFill/>
                </a:uFill>
                <a:latin typeface="Book Antiqua" panose="02040602050305030304" pitchFamily="18" charset="0"/>
              </a:rPr>
              <a:t> yang </a:t>
            </a:r>
            <a:r>
              <a:rPr lang="en-GB" sz="1200" dirty="0" err="1">
                <a:uFill>
                  <a:noFill/>
                </a:uFill>
                <a:latin typeface="Book Antiqua" panose="02040602050305030304" pitchFamily="18" charset="0"/>
              </a:rPr>
              <a:t>menunjukkan</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derajat</a:t>
            </a:r>
            <a:r>
              <a:rPr lang="en-GB" sz="1200" dirty="0">
                <a:uFill>
                  <a:noFill/>
                </a:uFill>
                <a:latin typeface="Book Antiqua" panose="02040602050305030304" pitchFamily="18" charset="0"/>
              </a:rPr>
              <a:t> </a:t>
            </a:r>
            <a:r>
              <a:rPr lang="en-GB" sz="1200" dirty="0" err="1">
                <a:uFill>
                  <a:noFill/>
                </a:uFill>
                <a:latin typeface="Book Antiqua" panose="02040602050305030304" pitchFamily="18" charset="0"/>
              </a:rPr>
              <a:t>marfu</a:t>
            </a:r>
            <a:r>
              <a:rPr lang="en-GB" sz="1200" dirty="0">
                <a:uFill>
                  <a:noFill/>
                </a:uFill>
                <a:latin typeface="Book Antiqua" panose="02040602050305030304" pitchFamily="18" charset="0"/>
              </a:rPr>
              <a:t>. </a:t>
            </a:r>
          </a:p>
          <a:p>
            <a:pPr marL="139700" lvl="0" indent="0" algn="l" rtl="0">
              <a:spcBef>
                <a:spcPts val="0"/>
              </a:spcBef>
              <a:spcAft>
                <a:spcPts val="0"/>
              </a:spcAft>
              <a:buSzPts val="1400"/>
              <a:buNone/>
            </a:pPr>
            <a:endParaRPr lang="en-US" altLang="en-GB" sz="1200" dirty="0">
              <a:uFill>
                <a:noFill/>
              </a:uFill>
              <a:latin typeface="Book Antiqua" panose="02040602050305030304" pitchFamily="18" charset="0"/>
            </a:endParaRPr>
          </a:p>
          <a:p>
            <a:pPr marL="139700" lvl="0" indent="0" algn="l" rtl="0">
              <a:spcBef>
                <a:spcPts val="0"/>
              </a:spcBef>
              <a:spcAft>
                <a:spcPts val="0"/>
              </a:spcAft>
              <a:buSzPts val="1400"/>
              <a:buNone/>
            </a:pPr>
            <a:r>
              <a:rPr lang="en-US" altLang="en-GB" sz="1200" dirty="0">
                <a:uFill>
                  <a:noFill/>
                </a:uFill>
                <a:latin typeface="Book Antiqua" panose="02040602050305030304" pitchFamily="18" charset="0"/>
              </a:rPr>
              <a:t>3. </a:t>
            </a:r>
            <a:r>
              <a:rPr lang="en-US" altLang="en-GB" sz="1200" dirty="0" err="1">
                <a:uFill>
                  <a:noFill/>
                </a:uFill>
                <a:latin typeface="Book Antiqua" panose="02040602050305030304" pitchFamily="18" charset="0"/>
              </a:rPr>
              <a:t>Hadist</a:t>
            </a:r>
            <a:r>
              <a:rPr lang="en-US" altLang="en-GB" sz="1200" dirty="0">
                <a:uFill>
                  <a:noFill/>
                </a:uFill>
                <a:latin typeface="Book Antiqua" panose="02040602050305030304" pitchFamily="18" charset="0"/>
              </a:rPr>
              <a:t> </a:t>
            </a:r>
            <a:r>
              <a:rPr lang="en-US" altLang="en-GB" sz="1200" dirty="0" err="1">
                <a:uFill>
                  <a:noFill/>
                </a:uFill>
                <a:latin typeface="Book Antiqua" panose="02040602050305030304" pitchFamily="18" charset="0"/>
              </a:rPr>
              <a:t>Maqthu</a:t>
            </a:r>
            <a:r>
              <a:rPr lang="en-US" altLang="en-GB" sz="1200" dirty="0">
                <a:uFill>
                  <a:noFill/>
                </a:uFill>
                <a:latin typeface="Book Antiqua" panose="02040602050305030304" pitchFamily="18" charset="0"/>
              </a:rPr>
              <a:t>’</a:t>
            </a:r>
          </a:p>
          <a:p>
            <a:pPr marL="139700" lvl="0" indent="0" algn="l" rtl="0">
              <a:spcBef>
                <a:spcPts val="0"/>
              </a:spcBef>
              <a:spcAft>
                <a:spcPts val="0"/>
              </a:spcAft>
              <a:buSzPts val="1400"/>
              <a:buNone/>
            </a:pPr>
            <a:r>
              <a:rPr lang="en-US" altLang="en-GB" sz="1200" dirty="0" err="1">
                <a:uFill>
                  <a:noFill/>
                </a:uFill>
                <a:latin typeface="Book Antiqua" panose="02040602050305030304" pitchFamily="18" charset="0"/>
              </a:rPr>
              <a:t>Hadist</a:t>
            </a:r>
            <a:r>
              <a:rPr lang="en-US" altLang="en-GB" sz="1200" dirty="0">
                <a:uFill>
                  <a:noFill/>
                </a:uFill>
                <a:latin typeface="Book Antiqua" panose="02040602050305030304" pitchFamily="18" charset="0"/>
              </a:rPr>
              <a:t> </a:t>
            </a:r>
            <a:r>
              <a:rPr lang="en-US" altLang="en-GB" sz="1200" dirty="0" err="1">
                <a:uFill>
                  <a:noFill/>
                </a:uFill>
                <a:latin typeface="Book Antiqua" panose="02040602050305030304" pitchFamily="18" charset="0"/>
              </a:rPr>
              <a:t>Maqthu</a:t>
            </a:r>
            <a:r>
              <a:rPr lang="en-US" altLang="en-GB" sz="1200" dirty="0">
                <a:uFill>
                  <a:noFill/>
                </a:uFill>
                <a:latin typeface="Book Antiqua" panose="02040602050305030304" pitchFamily="18" charset="0"/>
              </a:rPr>
              <a:t>’ </a:t>
            </a:r>
            <a:r>
              <a:rPr lang="en-US" altLang="en-GB" sz="1200" dirty="0" err="1">
                <a:uFill>
                  <a:noFill/>
                </a:uFill>
                <a:latin typeface="Book Antiqua" panose="02040602050305030304" pitchFamily="18" charset="0"/>
              </a:rPr>
              <a:t>diartikan</a:t>
            </a:r>
            <a:r>
              <a:rPr lang="en-US" altLang="en-GB" sz="1200" dirty="0">
                <a:uFill>
                  <a:noFill/>
                </a:uFill>
                <a:latin typeface="Book Antiqua" panose="02040602050305030304" pitchFamily="18" charset="0"/>
              </a:rPr>
              <a:t> </a:t>
            </a:r>
            <a:r>
              <a:rPr lang="en-US" altLang="en-GB" sz="1200" dirty="0" err="1">
                <a:uFill>
                  <a:noFill/>
                </a:uFill>
                <a:latin typeface="Book Antiqua" panose="02040602050305030304" pitchFamily="18" charset="0"/>
              </a:rPr>
              <a:t>sebagai</a:t>
            </a:r>
            <a:r>
              <a:rPr lang="en-US" altLang="en-GB" sz="1200" dirty="0">
                <a:uFill>
                  <a:noFill/>
                </a:uFill>
                <a:latin typeface="Book Antiqua" panose="02040602050305030304" pitchFamily="18" charset="0"/>
              </a:rPr>
              <a:t> </a:t>
            </a:r>
            <a:r>
              <a:rPr lang="en-US" altLang="en-GB" sz="1200" dirty="0" err="1">
                <a:uFill>
                  <a:noFill/>
                </a:uFill>
                <a:latin typeface="Book Antiqua" panose="02040602050305030304" pitchFamily="18" charset="0"/>
              </a:rPr>
              <a:t>hadist</a:t>
            </a:r>
            <a:r>
              <a:rPr lang="en-US" altLang="en-GB" sz="1200" dirty="0">
                <a:uFill>
                  <a:noFill/>
                </a:uFill>
                <a:latin typeface="Book Antiqua" panose="02040602050305030304" pitchFamily="18" charset="0"/>
              </a:rPr>
              <a:t> yang </a:t>
            </a:r>
            <a:r>
              <a:rPr lang="en-US" altLang="en-GB" sz="1200" dirty="0" err="1">
                <a:uFill>
                  <a:noFill/>
                </a:uFill>
                <a:latin typeface="Book Antiqua" panose="02040602050305030304" pitchFamily="18" charset="0"/>
              </a:rPr>
              <a:t>sanadnya</a:t>
            </a:r>
            <a:r>
              <a:rPr lang="en-US" altLang="en-GB" sz="1200" dirty="0">
                <a:uFill>
                  <a:noFill/>
                </a:uFill>
                <a:latin typeface="Book Antiqua" panose="02040602050305030304" pitchFamily="18" charset="0"/>
              </a:rPr>
              <a:t> </a:t>
            </a:r>
            <a:r>
              <a:rPr lang="en-US" altLang="en-GB" sz="1200" dirty="0" err="1">
                <a:uFill>
                  <a:noFill/>
                </a:uFill>
                <a:latin typeface="Book Antiqua" panose="02040602050305030304" pitchFamily="18" charset="0"/>
              </a:rPr>
              <a:t>berujung</a:t>
            </a:r>
            <a:r>
              <a:rPr lang="en-US" altLang="en-GB" sz="1200" dirty="0">
                <a:uFill>
                  <a:noFill/>
                </a:uFill>
                <a:latin typeface="Book Antiqua" panose="02040602050305030304" pitchFamily="18" charset="0"/>
              </a:rPr>
              <a:t> pada para </a:t>
            </a:r>
            <a:r>
              <a:rPr lang="en-US" altLang="en-GB" sz="1200" dirty="0" err="1">
                <a:uFill>
                  <a:noFill/>
                </a:uFill>
                <a:latin typeface="Book Antiqua" panose="02040602050305030304" pitchFamily="18" charset="0"/>
              </a:rPr>
              <a:t>tabi'in</a:t>
            </a:r>
            <a:r>
              <a:rPr lang="en-US" altLang="en-GB" sz="1200" dirty="0">
                <a:uFill>
                  <a:noFill/>
                </a:uFill>
                <a:latin typeface="Book Antiqua" panose="02040602050305030304" pitchFamily="18" charset="0"/>
              </a:rPr>
              <a:t> (</a:t>
            </a:r>
            <a:r>
              <a:rPr lang="en-US" altLang="en-GB" sz="1200" dirty="0" err="1">
                <a:uFill>
                  <a:noFill/>
                </a:uFill>
                <a:latin typeface="Book Antiqua" panose="02040602050305030304" pitchFamily="18" charset="0"/>
              </a:rPr>
              <a:t>penerus</a:t>
            </a:r>
            <a:r>
              <a:rPr lang="en-US" altLang="en-GB" sz="1200" dirty="0">
                <a:uFill>
                  <a:noFill/>
                </a:uFill>
                <a:latin typeface="Book Antiqua" panose="02040602050305030304" pitchFamily="18" charset="0"/>
              </a:rPr>
              <a:t>) </a:t>
            </a:r>
            <a:r>
              <a:rPr lang="en-US" altLang="en-GB" sz="1200" dirty="0" err="1">
                <a:uFill>
                  <a:noFill/>
                </a:uFill>
                <a:latin typeface="Book Antiqua" panose="02040602050305030304" pitchFamily="18" charset="0"/>
              </a:rPr>
              <a:t>atau</a:t>
            </a:r>
            <a:r>
              <a:rPr lang="en-US" altLang="en-GB" sz="1200" dirty="0">
                <a:uFill>
                  <a:noFill/>
                </a:uFill>
                <a:latin typeface="Book Antiqua" panose="02040602050305030304" pitchFamily="18" charset="0"/>
              </a:rPr>
              <a:t> </a:t>
            </a:r>
            <a:r>
              <a:rPr lang="en-US" altLang="en-GB" sz="1200" dirty="0" err="1">
                <a:uFill>
                  <a:noFill/>
                </a:uFill>
                <a:latin typeface="Book Antiqua" panose="02040602050305030304" pitchFamily="18" charset="0"/>
              </a:rPr>
              <a:t>sebawahnya</a:t>
            </a:r>
            <a:r>
              <a:rPr lang="en-US" altLang="en-GB" sz="1200" dirty="0">
                <a:uFill>
                  <a:noFill/>
                </a:uFill>
                <a:latin typeface="Book Antiqua" panose="02040602050305030304" pitchFamily="18" charset="0"/>
              </a:rPr>
              <a:t>.  </a:t>
            </a:r>
          </a:p>
          <a:p>
            <a:pPr marL="139700" lvl="0" indent="0" algn="l" rtl="0">
              <a:spcBef>
                <a:spcPts val="0"/>
              </a:spcBef>
              <a:spcAft>
                <a:spcPts val="0"/>
              </a:spcAft>
              <a:buSzPts val="1400"/>
              <a:buNone/>
            </a:pPr>
            <a:endParaRPr lang="en-US" altLang="en-GB" sz="1000" dirty="0">
              <a:uFill>
                <a:noFill/>
              </a:uFill>
              <a:latin typeface="Book Antiqua" panose="02040602050305030304" pitchFamily="18" charset="0"/>
            </a:endParaRPr>
          </a:p>
          <a:p>
            <a:pPr marL="139700" lvl="0" indent="0" algn="l" rtl="0">
              <a:spcBef>
                <a:spcPts val="0"/>
              </a:spcBef>
              <a:spcAft>
                <a:spcPts val="0"/>
              </a:spcAft>
              <a:buSzPts val="1400"/>
              <a:buNone/>
            </a:pPr>
            <a:endParaRPr lang="en-US" altLang="en-GB" sz="1000" dirty="0">
              <a:uFill>
                <a:noFill/>
              </a:uFill>
              <a:latin typeface="Book Antiqua" panose="02040602050305030304" pitchFamily="18" charset="0"/>
            </a:endParaRPr>
          </a:p>
          <a:p>
            <a:pPr marL="139700" lvl="0" indent="0" algn="l" rtl="0">
              <a:spcBef>
                <a:spcPts val="0"/>
              </a:spcBef>
              <a:spcAft>
                <a:spcPts val="0"/>
              </a:spcAft>
              <a:buSzPts val="1400"/>
              <a:buNone/>
            </a:pPr>
            <a:endParaRPr lang="en-US" altLang="en-GB" sz="1000" dirty="0">
              <a:uFill>
                <a:noFill/>
              </a:uFill>
            </a:endParaRPr>
          </a:p>
          <a:p>
            <a:pPr marL="139700" lvl="0" indent="0" algn="l" rtl="0">
              <a:spcBef>
                <a:spcPts val="0"/>
              </a:spcBef>
              <a:spcAft>
                <a:spcPts val="0"/>
              </a:spcAft>
              <a:buSzPts val="1400"/>
              <a:buNone/>
            </a:pPr>
            <a:endParaRPr lang="en-US" altLang="en-GB" sz="1000" dirty="0">
              <a:uFill>
                <a:noFill/>
              </a:uFill>
            </a:endParaRPr>
          </a:p>
          <a:p>
            <a:pPr marL="139700" lvl="0" indent="0" algn="l" rtl="0">
              <a:spcBef>
                <a:spcPts val="0"/>
              </a:spcBef>
              <a:spcAft>
                <a:spcPts val="0"/>
              </a:spcAft>
              <a:buSzPts val="1400"/>
              <a:buNone/>
            </a:pPr>
            <a:endParaRPr lang="en-US" altLang="en-GB" sz="1000" dirty="0">
              <a:uFill>
                <a:noFill/>
              </a:uFill>
            </a:endParaRPr>
          </a:p>
        </p:txBody>
      </p:sp>
      <p:sp>
        <p:nvSpPr>
          <p:cNvPr id="2" name="Google Shape;581;p54"/>
          <p:cNvSpPr txBox="1"/>
          <p:nvPr/>
        </p:nvSpPr>
        <p:spPr>
          <a:xfrm>
            <a:off x="4805680" y="555625"/>
            <a:ext cx="2703830" cy="572770"/>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chemeClr val="accent2"/>
              </a:buClr>
              <a:buSzPts val="2800"/>
              <a:buFont typeface="Concert One"/>
              <a:buNone/>
              <a:defRPr sz="2800" b="1" i="0" u="none" strike="noStrike" cap="none">
                <a:solidFill>
                  <a:schemeClr val="accent2"/>
                </a:solidFill>
                <a:latin typeface="Concert One"/>
                <a:ea typeface="Concert One"/>
                <a:cs typeface="Concert One"/>
                <a:sym typeface="Concert One"/>
              </a:defRPr>
            </a:lvl1pPr>
            <a:lvl2pPr marR="0" lvl="1"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2pPr>
            <a:lvl3pPr marR="0" lvl="2"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3pPr>
            <a:lvl4pPr marR="0" lvl="3"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4pPr>
            <a:lvl5pPr marR="0" lvl="4"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5pPr>
            <a:lvl6pPr marR="0" lvl="5"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6pPr>
            <a:lvl7pPr marR="0" lvl="6"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7pPr>
            <a:lvl8pPr marR="0" lvl="7"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8pPr>
            <a:lvl9pPr marR="0" lvl="8"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9pPr>
          </a:lstStyle>
          <a:p>
            <a:pPr marL="0" lvl="0" indent="0" algn="l" rtl="0">
              <a:spcBef>
                <a:spcPts val="0"/>
              </a:spcBef>
              <a:spcAft>
                <a:spcPts val="0"/>
              </a:spcAft>
              <a:buNone/>
            </a:pPr>
            <a:r>
              <a:rPr lang="en-US" altLang="en-GB" sz="2000"/>
              <a:t>Berdasarkan ujung sanad</a:t>
            </a:r>
            <a:endParaRPr lang="en-US" altLang="en-GB"/>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80"/>
        <p:cNvGrpSpPr/>
        <p:nvPr/>
      </p:nvGrpSpPr>
      <p:grpSpPr>
        <a:xfrm>
          <a:off x="0" y="0"/>
          <a:ext cx="0" cy="0"/>
          <a:chOff x="0" y="0"/>
          <a:chExt cx="0" cy="0"/>
        </a:xfrm>
      </p:grpSpPr>
      <p:sp>
        <p:nvSpPr>
          <p:cNvPr id="581" name="Google Shape;581;p54"/>
          <p:cNvSpPr txBox="1">
            <a:spLocks noGrp="1"/>
          </p:cNvSpPr>
          <p:nvPr>
            <p:ph type="title"/>
          </p:nvPr>
        </p:nvSpPr>
        <p:spPr>
          <a:xfrm>
            <a:off x="725170" y="485882"/>
            <a:ext cx="2703830" cy="57277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ltLang="en-GB" sz="2000" dirty="0" err="1"/>
              <a:t>Berdasarkan</a:t>
            </a:r>
            <a:r>
              <a:rPr lang="en-US" altLang="en-GB" sz="2000" dirty="0"/>
              <a:t> </a:t>
            </a:r>
            <a:r>
              <a:rPr lang="en-US" altLang="en-GB" sz="2000" dirty="0" err="1"/>
              <a:t>keutuhan</a:t>
            </a:r>
            <a:r>
              <a:rPr lang="en-US" altLang="en-GB" sz="2000" dirty="0"/>
              <a:t> </a:t>
            </a:r>
            <a:r>
              <a:rPr lang="en-US" altLang="en-GB" sz="2000" dirty="0" err="1"/>
              <a:t>rantai</a:t>
            </a:r>
            <a:r>
              <a:rPr lang="en-US" altLang="en-GB" sz="2000" dirty="0"/>
              <a:t> </a:t>
            </a:r>
            <a:r>
              <a:rPr lang="en-US" altLang="en-GB" sz="2000" dirty="0" err="1"/>
              <a:t>sanad</a:t>
            </a:r>
            <a:endParaRPr lang="en-US" altLang="en-GB" dirty="0"/>
          </a:p>
        </p:txBody>
      </p:sp>
      <p:sp>
        <p:nvSpPr>
          <p:cNvPr id="582" name="Google Shape;582;p54"/>
          <p:cNvSpPr txBox="1">
            <a:spLocks noGrp="1"/>
          </p:cNvSpPr>
          <p:nvPr>
            <p:ph type="body" idx="1"/>
          </p:nvPr>
        </p:nvSpPr>
        <p:spPr>
          <a:xfrm>
            <a:off x="497840" y="996659"/>
            <a:ext cx="3963035" cy="3389361"/>
          </a:xfrm>
          <a:prstGeom prst="rect">
            <a:avLst/>
          </a:prstGeom>
        </p:spPr>
        <p:txBody>
          <a:bodyPr spcFirstLastPara="1" wrap="square" lIns="91425" tIns="91425" rIns="91425" bIns="91425" anchor="b" anchorCtr="0">
            <a:noAutofit/>
          </a:bodyPr>
          <a:lstStyle/>
          <a:p>
            <a:pPr marL="139700" lvl="0" indent="0" algn="l" rtl="0">
              <a:lnSpc>
                <a:spcPct val="100000"/>
              </a:lnSpc>
              <a:spcBef>
                <a:spcPts val="0"/>
              </a:spcBef>
              <a:buSzPts val="1400"/>
              <a:buNone/>
            </a:pPr>
            <a:r>
              <a:rPr lang="en-US" sz="900" dirty="0" err="1">
                <a:solidFill>
                  <a:schemeClr val="accent6">
                    <a:lumMod val="50000"/>
                  </a:schemeClr>
                </a:solidFill>
                <a:latin typeface="Book Antiqua" panose="02040602050305030304" pitchFamily="18" charset="0"/>
              </a:rPr>
              <a:t>K</a:t>
            </a:r>
            <a:r>
              <a:rPr sz="900" dirty="0" err="1">
                <a:solidFill>
                  <a:schemeClr val="accent6">
                    <a:lumMod val="50000"/>
                  </a:schemeClr>
                </a:solidFill>
                <a:latin typeface="Book Antiqua" panose="02040602050305030304" pitchFamily="18" charset="0"/>
              </a:rPr>
              <a:t>eutuhan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rantai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sanad</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maksudnya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adalah</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setiap</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penutur</a:t>
            </a:r>
            <a:r>
              <a:rPr sz="900" dirty="0">
                <a:solidFill>
                  <a:schemeClr val="accent6">
                    <a:lumMod val="50000"/>
                  </a:schemeClr>
                </a:solidFill>
                <a:latin typeface="Book Antiqua" panose="02040602050305030304" pitchFamily="18" charset="0"/>
              </a:rPr>
              <a:t> pada </a:t>
            </a:r>
            <a:r>
              <a:rPr sz="900" dirty="0" err="1">
                <a:solidFill>
                  <a:schemeClr val="accent6">
                    <a:lumMod val="50000"/>
                  </a:schemeClr>
                </a:solidFill>
                <a:latin typeface="Book Antiqua" panose="02040602050305030304" pitchFamily="18" charset="0"/>
              </a:rPr>
              <a:t>tiap</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tingkatan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dimungkinkan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secara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waktu</a:t>
            </a:r>
            <a:r>
              <a:rPr sz="900" dirty="0">
                <a:solidFill>
                  <a:schemeClr val="accent6">
                    <a:lumMod val="50000"/>
                  </a:schemeClr>
                </a:solidFill>
                <a:latin typeface="Book Antiqua" panose="02040602050305030304" pitchFamily="18" charset="0"/>
              </a:rPr>
              <a:t> dan </a:t>
            </a:r>
            <a:r>
              <a:rPr sz="900" dirty="0" err="1">
                <a:solidFill>
                  <a:schemeClr val="accent6">
                    <a:lumMod val="50000"/>
                  </a:schemeClr>
                </a:solidFill>
                <a:latin typeface="Book Antiqua" panose="02040602050305030304" pitchFamily="18" charset="0"/>
              </a:rPr>
              <a:t>kondisi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untuk</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mendengar</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dari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penutur</a:t>
            </a:r>
            <a:r>
              <a:rPr sz="900" dirty="0">
                <a:solidFill>
                  <a:schemeClr val="accent6">
                    <a:lumMod val="50000"/>
                  </a:schemeClr>
                </a:solidFill>
                <a:latin typeface="Book Antiqua" panose="02040602050305030304" pitchFamily="18" charset="0"/>
              </a:rPr>
              <a:t> di </a:t>
            </a:r>
            <a:r>
              <a:rPr sz="900" dirty="0" err="1">
                <a:solidFill>
                  <a:schemeClr val="accent6">
                    <a:lumMod val="50000"/>
                  </a:schemeClr>
                </a:solidFill>
                <a:latin typeface="Book Antiqua" panose="02040602050305030304" pitchFamily="18" charset="0"/>
              </a:rPr>
              <a:t>atasnya</a:t>
            </a:r>
            <a:r>
              <a:rPr sz="900" dirty="0">
                <a:solidFill>
                  <a:schemeClr val="accent6">
                    <a:lumMod val="50000"/>
                  </a:schemeClr>
                </a:solidFill>
                <a:latin typeface="Book Antiqua" panose="02040602050305030304" pitchFamily="18" charset="0"/>
              </a:rPr>
              <a:t>. Ada </a:t>
            </a:r>
            <a:r>
              <a:rPr sz="900" dirty="0" err="1">
                <a:solidFill>
                  <a:schemeClr val="accent6">
                    <a:lumMod val="50000"/>
                  </a:schemeClr>
                </a:solidFill>
                <a:latin typeface="Book Antiqua" panose="02040602050305030304" pitchFamily="18" charset="0"/>
              </a:rPr>
              <a:t>beberapa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macam-macam</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yang </a:t>
            </a:r>
            <a:r>
              <a:rPr sz="900" dirty="0" err="1">
                <a:solidFill>
                  <a:schemeClr val="accent6">
                    <a:lumMod val="50000"/>
                  </a:schemeClr>
                </a:solidFill>
                <a:latin typeface="Book Antiqua" panose="02040602050305030304" pitchFamily="18" charset="0"/>
              </a:rPr>
              <a:t>diklasifikasikan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dalam</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kategori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ini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diantaranya</a:t>
            </a:r>
            <a:r>
              <a:rPr sz="900" dirty="0">
                <a:solidFill>
                  <a:schemeClr val="accent6">
                    <a:lumMod val="50000"/>
                  </a:schemeClr>
                </a:solidFill>
                <a:latin typeface="Book Antiqua" panose="02040602050305030304" pitchFamily="18" charset="0"/>
              </a:rPr>
              <a:t>:</a:t>
            </a:r>
          </a:p>
          <a:p>
            <a:pPr marL="139700" lvl="0" indent="0" algn="l" rtl="0">
              <a:lnSpc>
                <a:spcPct val="100000"/>
              </a:lnSpc>
              <a:spcBef>
                <a:spcPts val="0"/>
              </a:spcBef>
              <a:buSzPts val="1400"/>
              <a:buNone/>
            </a:pPr>
            <a:r>
              <a:rPr lang="en-US" sz="900" dirty="0">
                <a:solidFill>
                  <a:schemeClr val="accent6">
                    <a:lumMod val="50000"/>
                  </a:schemeClr>
                </a:solidFill>
                <a:latin typeface="Book Antiqua" panose="02040602050305030304" pitchFamily="18" charset="0"/>
              </a:rPr>
              <a:t>1. </a:t>
            </a: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Musnad</a:t>
            </a:r>
            <a:endParaRPr sz="90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yang </a:t>
            </a:r>
            <a:r>
              <a:rPr sz="900" dirty="0" err="1">
                <a:solidFill>
                  <a:schemeClr val="accent6">
                    <a:lumMod val="50000"/>
                  </a:schemeClr>
                </a:solidFill>
                <a:latin typeface="Book Antiqua" panose="02040602050305030304" pitchFamily="18" charset="0"/>
              </a:rPr>
              <a:t>tergolong</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musnad</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jika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urutan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sanad</a:t>
            </a:r>
            <a:r>
              <a:rPr sz="900" dirty="0">
                <a:solidFill>
                  <a:schemeClr val="accent6">
                    <a:lumMod val="50000"/>
                  </a:schemeClr>
                </a:solidFill>
                <a:latin typeface="Book Antiqua" panose="02040602050305030304" pitchFamily="18" charset="0"/>
              </a:rPr>
              <a:t> yang </a:t>
            </a:r>
            <a:r>
              <a:rPr sz="900" dirty="0" err="1">
                <a:solidFill>
                  <a:schemeClr val="accent6">
                    <a:lumMod val="50000"/>
                  </a:schemeClr>
                </a:solidFill>
                <a:latin typeface="Book Antiqua" panose="02040602050305030304" pitchFamily="18" charset="0"/>
              </a:rPr>
              <a:t>dimiliki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tidak</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terpotong</a:t>
            </a:r>
            <a:r>
              <a:rPr sz="900" dirty="0">
                <a:solidFill>
                  <a:schemeClr val="accent6">
                    <a:lumMod val="50000"/>
                  </a:schemeClr>
                </a:solidFill>
                <a:latin typeface="Book Antiqua" panose="02040602050305030304" pitchFamily="18" charset="0"/>
              </a:rPr>
              <a:t> pada </a:t>
            </a:r>
            <a:r>
              <a:rPr sz="900" dirty="0" err="1">
                <a:solidFill>
                  <a:schemeClr val="accent6">
                    <a:lumMod val="50000"/>
                  </a:schemeClr>
                </a:solidFill>
                <a:latin typeface="Book Antiqua" panose="02040602050305030304" pitchFamily="18" charset="0"/>
              </a:rPr>
              <a:t>bagian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tertentu</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Hadits</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ini</a:t>
            </a:r>
            <a:r>
              <a:rPr sz="900" dirty="0">
                <a:solidFill>
                  <a:schemeClr val="accent6">
                    <a:lumMod val="50000"/>
                  </a:schemeClr>
                </a:solidFill>
                <a:latin typeface="Book Antiqua" panose="02040602050305030304" pitchFamily="18" charset="0"/>
              </a:rPr>
              <a:t> juga </a:t>
            </a:r>
            <a:r>
              <a:rPr sz="900" dirty="0" err="1">
                <a:solidFill>
                  <a:schemeClr val="accent6">
                    <a:lumMod val="50000"/>
                  </a:schemeClr>
                </a:solidFill>
                <a:latin typeface="Book Antiqua" panose="02040602050305030304" pitchFamily="18" charset="0"/>
              </a:rPr>
              <a:t>disebut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muttashilus</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sanad</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atau</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maushul</a:t>
            </a:r>
            <a:r>
              <a:rPr sz="900" dirty="0">
                <a:solidFill>
                  <a:schemeClr val="accent6">
                    <a:lumMod val="50000"/>
                  </a:schemeClr>
                </a:solidFill>
                <a:latin typeface="Book Antiqua" panose="02040602050305030304" pitchFamily="18" charset="0"/>
              </a:rPr>
              <a:t>.</a:t>
            </a:r>
            <a:endParaRPr lang="en-US" sz="90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endParaRPr sz="90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lang="en-US" sz="900" dirty="0">
                <a:solidFill>
                  <a:schemeClr val="accent6">
                    <a:lumMod val="50000"/>
                  </a:schemeClr>
                </a:solidFill>
                <a:latin typeface="Book Antiqua" panose="02040602050305030304" pitchFamily="18" charset="0"/>
              </a:rPr>
              <a:t>2. </a:t>
            </a: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Munqathi</a:t>
            </a:r>
            <a:r>
              <a:rPr sz="900" dirty="0">
                <a:solidFill>
                  <a:schemeClr val="accent6">
                    <a:lumMod val="50000"/>
                  </a:schemeClr>
                </a:solidFill>
                <a:latin typeface="Book Antiqua" panose="02040602050305030304" pitchFamily="18" charset="0"/>
              </a:rPr>
              <a:t>’</a:t>
            </a:r>
          </a:p>
          <a:p>
            <a:pPr marL="139700" lvl="0" indent="0" algn="l" rtl="0">
              <a:lnSpc>
                <a:spcPct val="100000"/>
              </a:lnSpc>
              <a:spcBef>
                <a:spcPts val="0"/>
              </a:spcBef>
              <a:buSzPts val="1400"/>
              <a:buNone/>
            </a:pP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ini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berarti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jika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sanad</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putus</a:t>
            </a:r>
            <a:r>
              <a:rPr sz="900" dirty="0">
                <a:solidFill>
                  <a:schemeClr val="accent6">
                    <a:lumMod val="50000"/>
                  </a:schemeClr>
                </a:solidFill>
                <a:latin typeface="Book Antiqua" panose="02040602050305030304" pitchFamily="18" charset="0"/>
              </a:rPr>
              <a:t> pada salah </a:t>
            </a:r>
            <a:r>
              <a:rPr sz="900" dirty="0" err="1">
                <a:solidFill>
                  <a:schemeClr val="accent6">
                    <a:lumMod val="50000"/>
                  </a:schemeClr>
                </a:solidFill>
                <a:latin typeface="Book Antiqua" panose="02040602050305030304" pitchFamily="18" charset="0"/>
              </a:rPr>
              <a:t>satu</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penutur</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atau</a:t>
            </a:r>
            <a:r>
              <a:rPr sz="900" dirty="0">
                <a:solidFill>
                  <a:schemeClr val="accent6">
                    <a:lumMod val="50000"/>
                  </a:schemeClr>
                </a:solidFill>
                <a:latin typeface="Book Antiqua" panose="02040602050305030304" pitchFamily="18" charset="0"/>
              </a:rPr>
              <a:t> pada </a:t>
            </a:r>
            <a:r>
              <a:rPr sz="900" dirty="0" err="1">
                <a:solidFill>
                  <a:schemeClr val="accent6">
                    <a:lumMod val="50000"/>
                  </a:schemeClr>
                </a:solidFill>
                <a:latin typeface="Book Antiqua" panose="02040602050305030304" pitchFamily="18" charset="0"/>
              </a:rPr>
              <a:t>dua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penutur</a:t>
            </a:r>
            <a:r>
              <a:rPr sz="900" dirty="0">
                <a:solidFill>
                  <a:schemeClr val="accent6">
                    <a:lumMod val="50000"/>
                  </a:schemeClr>
                </a:solidFill>
                <a:latin typeface="Book Antiqua" panose="02040602050305030304" pitchFamily="18" charset="0"/>
              </a:rPr>
              <a:t> yang </a:t>
            </a:r>
            <a:r>
              <a:rPr sz="900" dirty="0" err="1">
                <a:solidFill>
                  <a:schemeClr val="accent6">
                    <a:lumMod val="50000"/>
                  </a:schemeClr>
                </a:solidFill>
                <a:latin typeface="Book Antiqua" panose="02040602050305030304" pitchFamily="18" charset="0"/>
              </a:rPr>
              <a:t>tidak</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berturutan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selain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shahabi</a:t>
            </a:r>
            <a:r>
              <a:rPr sz="900" dirty="0">
                <a:solidFill>
                  <a:schemeClr val="accent6">
                    <a:lumMod val="50000"/>
                  </a:schemeClr>
                </a:solidFill>
                <a:latin typeface="Book Antiqua" panose="02040602050305030304" pitchFamily="18" charset="0"/>
              </a:rPr>
              <a:t>.</a:t>
            </a:r>
            <a:endParaRPr lang="en-US" sz="90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endParaRPr sz="90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lang="en-US" sz="900" dirty="0">
                <a:solidFill>
                  <a:schemeClr val="accent6">
                    <a:lumMod val="50000"/>
                  </a:schemeClr>
                </a:solidFill>
                <a:latin typeface="Book Antiqua" panose="02040602050305030304" pitchFamily="18" charset="0"/>
              </a:rPr>
              <a:t>3. </a:t>
            </a: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Mu’dlal</a:t>
            </a:r>
            <a:endParaRPr sz="90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mu'dlal</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berarti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jika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sanad</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terputus</a:t>
            </a:r>
            <a:r>
              <a:rPr sz="900" dirty="0">
                <a:solidFill>
                  <a:schemeClr val="accent6">
                    <a:lumMod val="50000"/>
                  </a:schemeClr>
                </a:solidFill>
                <a:latin typeface="Book Antiqua" panose="02040602050305030304" pitchFamily="18" charset="0"/>
              </a:rPr>
              <a:t> pada </a:t>
            </a:r>
            <a:r>
              <a:rPr sz="900" dirty="0" err="1">
                <a:solidFill>
                  <a:schemeClr val="accent6">
                    <a:lumMod val="50000"/>
                  </a:schemeClr>
                </a:solidFill>
                <a:latin typeface="Book Antiqua" panose="02040602050305030304" pitchFamily="18" charset="0"/>
              </a:rPr>
              <a:t>dua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generasi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penutur</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berturut-turut</a:t>
            </a:r>
            <a:r>
              <a:rPr sz="900" dirty="0">
                <a:solidFill>
                  <a:schemeClr val="accent6">
                    <a:lumMod val="50000"/>
                  </a:schemeClr>
                </a:solidFill>
                <a:latin typeface="Book Antiqua" panose="02040602050305030304" pitchFamily="18" charset="0"/>
              </a:rPr>
              <a:t>. Dan </a:t>
            </a: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Mu’allaq</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jika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sanad</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terputus</a:t>
            </a:r>
            <a:r>
              <a:rPr sz="900" dirty="0">
                <a:solidFill>
                  <a:schemeClr val="accent6">
                    <a:lumMod val="50000"/>
                  </a:schemeClr>
                </a:solidFill>
                <a:latin typeface="Book Antiqua" panose="02040602050305030304" pitchFamily="18" charset="0"/>
              </a:rPr>
              <a:t> pada </a:t>
            </a:r>
            <a:r>
              <a:rPr sz="900" dirty="0" err="1">
                <a:solidFill>
                  <a:schemeClr val="accent6">
                    <a:lumMod val="50000"/>
                  </a:schemeClr>
                </a:solidFill>
                <a:latin typeface="Book Antiqua" panose="02040602050305030304" pitchFamily="18" charset="0"/>
              </a:rPr>
              <a:t>penutur</a:t>
            </a:r>
            <a:r>
              <a:rPr sz="900" dirty="0">
                <a:solidFill>
                  <a:schemeClr val="accent6">
                    <a:lumMod val="50000"/>
                  </a:schemeClr>
                </a:solidFill>
                <a:latin typeface="Book Antiqua" panose="02040602050305030304" pitchFamily="18" charset="0"/>
              </a:rPr>
              <a:t> 5 </a:t>
            </a:r>
            <a:r>
              <a:rPr sz="900" dirty="0" err="1">
                <a:solidFill>
                  <a:schemeClr val="accent6">
                    <a:lumMod val="50000"/>
                  </a:schemeClr>
                </a:solidFill>
                <a:latin typeface="Book Antiqua" panose="02040602050305030304" pitchFamily="18" charset="0"/>
              </a:rPr>
              <a:t>hingga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penutur</a:t>
            </a:r>
            <a:r>
              <a:rPr sz="900" dirty="0">
                <a:solidFill>
                  <a:schemeClr val="accent6">
                    <a:lumMod val="50000"/>
                  </a:schemeClr>
                </a:solidFill>
                <a:latin typeface="Book Antiqua" panose="02040602050305030304" pitchFamily="18" charset="0"/>
              </a:rPr>
              <a:t> 1, alias </a:t>
            </a:r>
            <a:r>
              <a:rPr sz="900" dirty="0" err="1">
                <a:solidFill>
                  <a:schemeClr val="accent6">
                    <a:lumMod val="50000"/>
                  </a:schemeClr>
                </a:solidFill>
                <a:latin typeface="Book Antiqua" panose="02040602050305030304" pitchFamily="18" charset="0"/>
              </a:rPr>
              <a:t>tidak</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ada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sanadnya</a:t>
            </a:r>
            <a:r>
              <a:rPr sz="900" dirty="0">
                <a:solidFill>
                  <a:schemeClr val="accent6">
                    <a:lumMod val="50000"/>
                  </a:schemeClr>
                </a:solidFill>
                <a:latin typeface="Book Antiqua" panose="02040602050305030304" pitchFamily="18" charset="0"/>
              </a:rPr>
              <a:t>.</a:t>
            </a:r>
            <a:endParaRPr lang="en-US" sz="90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endParaRPr sz="90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lang="en-US" sz="900" dirty="0">
                <a:solidFill>
                  <a:schemeClr val="accent6">
                    <a:lumMod val="50000"/>
                  </a:schemeClr>
                </a:solidFill>
                <a:latin typeface="Book Antiqua" panose="02040602050305030304" pitchFamily="18" charset="0"/>
              </a:rPr>
              <a:t>4. </a:t>
            </a: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Mudallas</a:t>
            </a:r>
            <a:endParaRPr sz="900" dirty="0">
              <a:solidFill>
                <a:schemeClr val="accent6">
                  <a:lumMod val="50000"/>
                </a:schemeClr>
              </a:solidFill>
              <a:latin typeface="Book Antiqua" panose="02040602050305030304" pitchFamily="18" charset="0"/>
            </a:endParaRPr>
          </a:p>
          <a:p>
            <a:pPr marL="139700" lvl="0" indent="0" algn="l" rtl="0">
              <a:lnSpc>
                <a:spcPct val="100000"/>
              </a:lnSpc>
              <a:spcBef>
                <a:spcPts val="0"/>
              </a:spcBef>
              <a:buSzPts val="1400"/>
              <a:buNone/>
            </a:pPr>
            <a:r>
              <a:rPr sz="900" dirty="0" err="1">
                <a:solidFill>
                  <a:schemeClr val="accent6">
                    <a:lumMod val="50000"/>
                  </a:schemeClr>
                </a:solidFill>
                <a:latin typeface="Book Antiqua" panose="02040602050305030304" pitchFamily="18" charset="0"/>
              </a:rPr>
              <a:t>Untuk</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ini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dapat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dicontohkan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bila</a:t>
            </a:r>
            <a:r>
              <a:rPr sz="900" dirty="0">
                <a:solidFill>
                  <a:schemeClr val="accent6">
                    <a:lumMod val="50000"/>
                  </a:schemeClr>
                </a:solidFill>
                <a:latin typeface="Book Antiqua" panose="02040602050305030304" pitchFamily="18" charset="0"/>
              </a:rPr>
              <a:t> salah </a:t>
            </a:r>
            <a:r>
              <a:rPr sz="900" dirty="0" err="1">
                <a:solidFill>
                  <a:schemeClr val="accent6">
                    <a:lumMod val="50000"/>
                  </a:schemeClr>
                </a:solidFill>
                <a:latin typeface="Book Antiqua" panose="02040602050305030304" pitchFamily="18" charset="0"/>
              </a:rPr>
              <a:t>satu</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rawi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mengatakan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si</a:t>
            </a:r>
            <a:r>
              <a:rPr sz="900" dirty="0">
                <a:solidFill>
                  <a:schemeClr val="accent6">
                    <a:lumMod val="50000"/>
                  </a:schemeClr>
                </a:solidFill>
                <a:latin typeface="Book Antiqua" panose="02040602050305030304" pitchFamily="18" charset="0"/>
              </a:rPr>
              <a:t> A </a:t>
            </a:r>
            <a:r>
              <a:rPr sz="900" dirty="0" err="1">
                <a:solidFill>
                  <a:schemeClr val="accent6">
                    <a:lumMod val="50000"/>
                  </a:schemeClr>
                </a:solidFill>
                <a:latin typeface="Book Antiqua" panose="02040602050305030304" pitchFamily="18" charset="0"/>
              </a:rPr>
              <a:t>berkata</a:t>
            </a:r>
            <a:r>
              <a:rPr sz="900" dirty="0">
                <a:solidFill>
                  <a:schemeClr val="accent6">
                    <a:lumMod val="50000"/>
                  </a:schemeClr>
                </a:solidFill>
                <a:latin typeface="Book Antiqua" panose="02040602050305030304" pitchFamily="18" charset="0"/>
              </a:rPr>
              <a:t> .." </a:t>
            </a:r>
            <a:r>
              <a:rPr sz="900" dirty="0" err="1">
                <a:solidFill>
                  <a:schemeClr val="accent6">
                    <a:lumMod val="50000"/>
                  </a:schemeClr>
                </a:solidFill>
                <a:latin typeface="Book Antiqua" panose="02040602050305030304" pitchFamily="18" charset="0"/>
              </a:rPr>
              <a:t>atau</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ini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dari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si</a:t>
            </a:r>
            <a:r>
              <a:rPr sz="900" dirty="0">
                <a:solidFill>
                  <a:schemeClr val="accent6">
                    <a:lumMod val="50000"/>
                  </a:schemeClr>
                </a:solidFill>
                <a:latin typeface="Book Antiqua" panose="02040602050305030304" pitchFamily="18" charset="0"/>
              </a:rPr>
              <a:t> A.." </a:t>
            </a:r>
            <a:r>
              <a:rPr sz="900" dirty="0" err="1">
                <a:solidFill>
                  <a:schemeClr val="accent6">
                    <a:lumMod val="50000"/>
                  </a:schemeClr>
                </a:solidFill>
                <a:latin typeface="Book Antiqua" panose="02040602050305030304" pitchFamily="18" charset="0"/>
              </a:rPr>
              <a:t>tanpa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ada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kejelasan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kepada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saya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yakni</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tidak</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tegas</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menunjukkan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bahwa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hadist</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itu</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disampaikan</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kepadanya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secara</a:t>
            </a:r>
            <a:r>
              <a:rPr sz="900" dirty="0">
                <a:solidFill>
                  <a:schemeClr val="accent6">
                    <a:lumMod val="50000"/>
                  </a:schemeClr>
                </a:solidFill>
                <a:latin typeface="Book Antiqua" panose="02040602050305030304" pitchFamily="18" charset="0"/>
              </a:rPr>
              <a:t> </a:t>
            </a:r>
            <a:r>
              <a:rPr sz="900" dirty="0" err="1">
                <a:solidFill>
                  <a:schemeClr val="accent6">
                    <a:lumMod val="50000"/>
                  </a:schemeClr>
                </a:solidFill>
                <a:latin typeface="Book Antiqua" panose="02040602050305030304" pitchFamily="18" charset="0"/>
              </a:rPr>
              <a:t>langsung</a:t>
            </a:r>
            <a:r>
              <a:rPr sz="900" dirty="0">
                <a:solidFill>
                  <a:schemeClr val="accent6">
                    <a:lumMod val="50000"/>
                  </a:schemeClr>
                </a:solidFill>
                <a:latin typeface="Book Antiqua" panose="02040602050305030304" pitchFamily="18" charset="0"/>
              </a:rPr>
              <a:t>.</a:t>
            </a:r>
          </a:p>
        </p:txBody>
      </p:sp>
      <p:sp>
        <p:nvSpPr>
          <p:cNvPr id="583" name="Google Shape;583;p54"/>
          <p:cNvSpPr txBox="1">
            <a:spLocks noGrp="1"/>
          </p:cNvSpPr>
          <p:nvPr>
            <p:ph type="body" idx="2"/>
          </p:nvPr>
        </p:nvSpPr>
        <p:spPr>
          <a:xfrm>
            <a:off x="4683127" y="1082966"/>
            <a:ext cx="4023640" cy="3636645"/>
          </a:xfrm>
          <a:prstGeom prst="rect">
            <a:avLst/>
          </a:prstGeom>
        </p:spPr>
        <p:txBody>
          <a:bodyPr spcFirstLastPara="1" wrap="square" lIns="91425" tIns="91425" rIns="91425" bIns="91425" anchor="b" anchorCtr="0">
            <a:noAutofit/>
          </a:bodyPr>
          <a:lstStyle/>
          <a:p>
            <a:pPr marL="139700" lvl="0" indent="0" algn="l" rtl="0">
              <a:spcBef>
                <a:spcPts val="0"/>
              </a:spcBef>
              <a:spcAft>
                <a:spcPts val="0"/>
              </a:spcAft>
              <a:buSzPts val="1400"/>
              <a:buNone/>
            </a:pPr>
            <a:r>
              <a:rPr lang="en-US" altLang="en-GB" sz="1000" dirty="0" err="1">
                <a:solidFill>
                  <a:schemeClr val="accent6">
                    <a:lumMod val="50000"/>
                  </a:schemeClr>
                </a:solidFill>
                <a:uFill>
                  <a:noFill/>
                </a:uFill>
                <a:latin typeface="Book Antiqua" panose="02040602050305030304" pitchFamily="18" charset="0"/>
              </a:rPr>
              <a:t>Jumlah</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penutur</a:t>
            </a:r>
            <a:r>
              <a:rPr lang="en-US" altLang="en-GB" sz="1000" dirty="0">
                <a:solidFill>
                  <a:schemeClr val="accent6">
                    <a:lumMod val="50000"/>
                  </a:schemeClr>
                </a:solidFill>
                <a:uFill>
                  <a:noFill/>
                </a:uFill>
                <a:latin typeface="Book Antiqua" panose="02040602050305030304" pitchFamily="18" charset="0"/>
              </a:rPr>
              <a:t> yang </a:t>
            </a:r>
            <a:r>
              <a:rPr lang="en-US" altLang="en-GB" sz="1000" dirty="0" err="1">
                <a:solidFill>
                  <a:schemeClr val="accent6">
                    <a:lumMod val="50000"/>
                  </a:schemeClr>
                </a:solidFill>
                <a:uFill>
                  <a:noFill/>
                </a:uFill>
                <a:latin typeface="Book Antiqua" panose="02040602050305030304" pitchFamily="18" charset="0"/>
              </a:rPr>
              <a:t>dimaksud</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adalah</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jumlah</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penutur</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dalam</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tiap</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tingkatan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dari</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sanad</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atau</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ketersediaan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beberapa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jalur</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berbeda</a:t>
            </a:r>
            <a:r>
              <a:rPr lang="en-US" altLang="en-GB" sz="1000" dirty="0">
                <a:solidFill>
                  <a:schemeClr val="accent6">
                    <a:lumMod val="50000"/>
                  </a:schemeClr>
                </a:solidFill>
                <a:uFill>
                  <a:noFill/>
                </a:uFill>
                <a:latin typeface="Book Antiqua" panose="02040602050305030304" pitchFamily="18" charset="0"/>
              </a:rPr>
              <a:t> yang </a:t>
            </a:r>
            <a:r>
              <a:rPr lang="en-US" altLang="en-GB" sz="1000" dirty="0" err="1">
                <a:solidFill>
                  <a:schemeClr val="accent6">
                    <a:lumMod val="50000"/>
                  </a:schemeClr>
                </a:solidFill>
                <a:uFill>
                  <a:noFill/>
                </a:uFill>
                <a:latin typeface="Book Antiqua" panose="02040602050305030304" pitchFamily="18" charset="0"/>
              </a:rPr>
              <a:t>menjadi</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sanad</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tersebut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Berdasarkan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klasifikasi</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terdapat</a:t>
            </a:r>
            <a:r>
              <a:rPr lang="en-US" altLang="en-GB" sz="1000" dirty="0">
                <a:solidFill>
                  <a:schemeClr val="accent6">
                    <a:lumMod val="50000"/>
                  </a:schemeClr>
                </a:solidFill>
                <a:uFill>
                  <a:noFill/>
                </a:uFill>
                <a:latin typeface="Book Antiqua" panose="02040602050305030304" pitchFamily="18" charset="0"/>
              </a:rPr>
              <a:t> 2 </a:t>
            </a:r>
            <a:r>
              <a:rPr lang="en-US" altLang="en-GB" sz="1000" dirty="0" err="1">
                <a:solidFill>
                  <a:schemeClr val="accent6">
                    <a:lumMod val="50000"/>
                  </a:schemeClr>
                </a:solidFill>
                <a:uFill>
                  <a:noFill/>
                </a:uFill>
                <a:latin typeface="Book Antiqua" panose="02040602050305030304" pitchFamily="18" charset="0"/>
              </a:rPr>
              <a:t>macam-macam</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diantaranya</a:t>
            </a:r>
            <a:r>
              <a:rPr lang="en-US" altLang="en-GB" sz="1000" dirty="0">
                <a:solidFill>
                  <a:schemeClr val="accent6">
                    <a:lumMod val="50000"/>
                  </a:schemeClr>
                </a:solidFill>
                <a:uFill>
                  <a:noFill/>
                </a:uFill>
                <a:latin typeface="Book Antiqua" panose="02040602050305030304" pitchFamily="18" charset="0"/>
              </a:rPr>
              <a:t>:</a:t>
            </a:r>
          </a:p>
          <a:p>
            <a:pPr marL="139700" lvl="0" indent="0" algn="l" rtl="0">
              <a:spcBef>
                <a:spcPts val="0"/>
              </a:spcBef>
              <a:spcAft>
                <a:spcPts val="0"/>
              </a:spcAft>
              <a:buSzPts val="1400"/>
              <a:buNone/>
            </a:pPr>
            <a:r>
              <a:rPr lang="en-US" altLang="en-GB" sz="1000" dirty="0">
                <a:solidFill>
                  <a:schemeClr val="accent6">
                    <a:lumMod val="50000"/>
                  </a:schemeClr>
                </a:solidFill>
                <a:uFill>
                  <a:noFill/>
                </a:uFill>
                <a:latin typeface="Book Antiqua" panose="02040602050305030304" pitchFamily="18" charset="0"/>
              </a:rPr>
              <a:t>1. </a:t>
            </a: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Mutawatir</a:t>
            </a:r>
            <a:endParaRPr lang="en-US" altLang="en-GB" sz="1000" dirty="0">
              <a:solidFill>
                <a:schemeClr val="accent6">
                  <a:lumMod val="50000"/>
                </a:schemeClr>
              </a:solidFill>
              <a:uFill>
                <a:noFill/>
              </a:uFill>
              <a:latin typeface="Book Antiqua" panose="02040602050305030304" pitchFamily="18" charset="0"/>
            </a:endParaRPr>
          </a:p>
          <a:p>
            <a:pPr marL="139700" lvl="0" indent="0" algn="l" rtl="0">
              <a:spcBef>
                <a:spcPts val="0"/>
              </a:spcBef>
              <a:spcAft>
                <a:spcPts val="0"/>
              </a:spcAft>
              <a:buSzPts val="1400"/>
              <a:buNone/>
            </a:pP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mutawatir</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adalah</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yang </a:t>
            </a:r>
            <a:r>
              <a:rPr lang="en-US" altLang="en-GB" sz="1000" dirty="0" err="1">
                <a:solidFill>
                  <a:schemeClr val="accent6">
                    <a:lumMod val="50000"/>
                  </a:schemeClr>
                </a:solidFill>
                <a:uFill>
                  <a:noFill/>
                </a:uFill>
                <a:latin typeface="Book Antiqua" panose="02040602050305030304" pitchFamily="18" charset="0"/>
              </a:rPr>
              <a:t>diriwayatkan</a:t>
            </a:r>
            <a:r>
              <a:rPr lang="en-US" altLang="en-GB" sz="1000" dirty="0">
                <a:solidFill>
                  <a:schemeClr val="accent6">
                    <a:lumMod val="50000"/>
                  </a:schemeClr>
                </a:solidFill>
                <a:uFill>
                  <a:noFill/>
                </a:uFill>
                <a:latin typeface="Book Antiqua" panose="02040602050305030304" pitchFamily="18" charset="0"/>
              </a:rPr>
              <a:t> oleh </a:t>
            </a:r>
            <a:r>
              <a:rPr lang="en-US" altLang="en-GB" sz="1000" dirty="0" err="1">
                <a:solidFill>
                  <a:schemeClr val="accent6">
                    <a:lumMod val="50000"/>
                  </a:schemeClr>
                </a:solidFill>
                <a:uFill>
                  <a:noFill/>
                </a:uFill>
                <a:latin typeface="Book Antiqua" panose="02040602050305030304" pitchFamily="18" charset="0"/>
              </a:rPr>
              <a:t>sekelompok</a:t>
            </a:r>
            <a:r>
              <a:rPr lang="en-US" altLang="en-GB" sz="1000" dirty="0">
                <a:solidFill>
                  <a:schemeClr val="accent6">
                    <a:lumMod val="50000"/>
                  </a:schemeClr>
                </a:solidFill>
                <a:uFill>
                  <a:noFill/>
                </a:uFill>
                <a:latin typeface="Book Antiqua" panose="02040602050305030304" pitchFamily="18" charset="0"/>
              </a:rPr>
              <a:t> orang </a:t>
            </a:r>
            <a:r>
              <a:rPr lang="en-US" altLang="en-GB" sz="1000" dirty="0" err="1">
                <a:solidFill>
                  <a:schemeClr val="accent6">
                    <a:lumMod val="50000"/>
                  </a:schemeClr>
                </a:solidFill>
                <a:uFill>
                  <a:noFill/>
                </a:uFill>
                <a:latin typeface="Book Antiqua" panose="02040602050305030304" pitchFamily="18" charset="0"/>
              </a:rPr>
              <a:t>dari</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beberapa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sanad</a:t>
            </a:r>
            <a:r>
              <a:rPr lang="en-US" altLang="en-GB" sz="1000" dirty="0">
                <a:solidFill>
                  <a:schemeClr val="accent6">
                    <a:lumMod val="50000"/>
                  </a:schemeClr>
                </a:solidFill>
                <a:uFill>
                  <a:noFill/>
                </a:uFill>
                <a:latin typeface="Book Antiqua" panose="02040602050305030304" pitchFamily="18" charset="0"/>
              </a:rPr>
              <a:t>. Dan juga </a:t>
            </a:r>
            <a:r>
              <a:rPr lang="en-US" altLang="en-GB" sz="1000" dirty="0" err="1">
                <a:solidFill>
                  <a:schemeClr val="accent6">
                    <a:lumMod val="50000"/>
                  </a:schemeClr>
                </a:solidFill>
                <a:uFill>
                  <a:noFill/>
                </a:uFill>
                <a:latin typeface="Book Antiqua" panose="02040602050305030304" pitchFamily="18" charset="0"/>
              </a:rPr>
              <a:t>tidak</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terdapat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kemungkinan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bahwa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mereka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semua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sepakat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untuk</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berdusta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mengenai</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hal</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terebut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mutawatir</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dapat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dibedakan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menjadi</a:t>
            </a:r>
            <a:r>
              <a:rPr lang="en-US" altLang="en-GB" sz="1000" dirty="0">
                <a:solidFill>
                  <a:schemeClr val="accent6">
                    <a:lumMod val="50000"/>
                  </a:schemeClr>
                </a:solidFill>
                <a:uFill>
                  <a:noFill/>
                </a:uFill>
                <a:latin typeface="Book Antiqua" panose="02040602050305030304" pitchFamily="18" charset="0"/>
              </a:rPr>
              <a:t> 2 </a:t>
            </a:r>
            <a:r>
              <a:rPr lang="en-US" altLang="en-GB" sz="1000" dirty="0" err="1">
                <a:solidFill>
                  <a:schemeClr val="accent6">
                    <a:lumMod val="50000"/>
                  </a:schemeClr>
                </a:solidFill>
                <a:uFill>
                  <a:noFill/>
                </a:uFill>
                <a:latin typeface="Book Antiqua" panose="02040602050305030304" pitchFamily="18" charset="0"/>
              </a:rPr>
              <a:t>macam-macam</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yakni</a:t>
            </a:r>
            <a:r>
              <a:rPr lang="en-US" altLang="en-GB" sz="1000" dirty="0">
                <a:solidFill>
                  <a:schemeClr val="accent6">
                    <a:lumMod val="50000"/>
                  </a:schemeClr>
                </a:solidFill>
                <a:uFill>
                  <a:noFill/>
                </a:uFill>
                <a:latin typeface="Book Antiqua" panose="02040602050305030304" pitchFamily="18" charset="0"/>
              </a:rPr>
              <a:t>:</a:t>
            </a:r>
          </a:p>
          <a:p>
            <a:pPr marL="139700" lvl="0" indent="0" algn="l" rtl="0">
              <a:spcBef>
                <a:spcPts val="0"/>
              </a:spcBef>
              <a:spcAft>
                <a:spcPts val="0"/>
              </a:spcAft>
              <a:buSzPts val="1400"/>
              <a:buNone/>
            </a:pP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Mutawatir</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lafzhy</a:t>
            </a:r>
            <a:r>
              <a:rPr lang="en-US" altLang="en-GB" sz="1000" dirty="0">
                <a:solidFill>
                  <a:schemeClr val="accent6">
                    <a:lumMod val="50000"/>
                  </a:schemeClr>
                </a:solidFill>
                <a:uFill>
                  <a:noFill/>
                </a:uFill>
                <a:latin typeface="Book Antiqua" panose="02040602050305030304" pitchFamily="18" charset="0"/>
              </a:rPr>
              <a:t>, yang </a:t>
            </a:r>
            <a:r>
              <a:rPr lang="en-US" altLang="en-GB" sz="1000" dirty="0" err="1">
                <a:solidFill>
                  <a:schemeClr val="accent6">
                    <a:lumMod val="50000"/>
                  </a:schemeClr>
                </a:solidFill>
                <a:uFill>
                  <a:noFill/>
                </a:uFill>
                <a:latin typeface="Book Antiqua" panose="02040602050305030304" pitchFamily="18" charset="0"/>
              </a:rPr>
              <a:t>merupakan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lafaz</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redaksional</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sama</a:t>
            </a:r>
            <a:r>
              <a:rPr lang="en-US" altLang="en-GB" sz="1000" dirty="0">
                <a:solidFill>
                  <a:schemeClr val="accent6">
                    <a:lumMod val="50000"/>
                  </a:schemeClr>
                </a:solidFill>
                <a:uFill>
                  <a:noFill/>
                </a:uFill>
                <a:latin typeface="Book Antiqua" panose="02040602050305030304" pitchFamily="18" charset="0"/>
              </a:rPr>
              <a:t> pada </a:t>
            </a:r>
            <a:r>
              <a:rPr lang="en-US" altLang="en-GB" sz="1000" dirty="0" err="1">
                <a:solidFill>
                  <a:schemeClr val="accent6">
                    <a:lumMod val="50000"/>
                  </a:schemeClr>
                </a:solidFill>
                <a:uFill>
                  <a:noFill/>
                </a:uFill>
                <a:latin typeface="Book Antiqua" panose="02040602050305030304" pitchFamily="18" charset="0"/>
              </a:rPr>
              <a:t>tiap</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riwayat</a:t>
            </a:r>
            <a:r>
              <a:rPr lang="en-US" altLang="en-GB" sz="1000" dirty="0">
                <a:solidFill>
                  <a:schemeClr val="accent6">
                    <a:lumMod val="50000"/>
                  </a:schemeClr>
                </a:solidFill>
                <a:uFill>
                  <a:noFill/>
                </a:uFill>
                <a:latin typeface="Book Antiqua" panose="02040602050305030304" pitchFamily="18" charset="0"/>
              </a:rPr>
              <a:t>.</a:t>
            </a:r>
          </a:p>
          <a:p>
            <a:pPr marL="139700" lvl="0" indent="0" algn="l" rtl="0">
              <a:spcBef>
                <a:spcPts val="0"/>
              </a:spcBef>
              <a:spcAft>
                <a:spcPts val="0"/>
              </a:spcAft>
              <a:buSzPts val="1400"/>
              <a:buNone/>
            </a:pP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Ma’nawy</a:t>
            </a:r>
            <a:r>
              <a:rPr lang="en-US" altLang="en-GB" sz="1000" dirty="0">
                <a:solidFill>
                  <a:schemeClr val="accent6">
                    <a:lumMod val="50000"/>
                  </a:schemeClr>
                </a:solidFill>
                <a:uFill>
                  <a:noFill/>
                </a:uFill>
                <a:latin typeface="Book Antiqua" panose="02040602050305030304" pitchFamily="18" charset="0"/>
              </a:rPr>
              <a:t>, yang </a:t>
            </a:r>
            <a:r>
              <a:rPr lang="en-US" altLang="en-GB" sz="1000" dirty="0" err="1">
                <a:solidFill>
                  <a:schemeClr val="accent6">
                    <a:lumMod val="50000"/>
                  </a:schemeClr>
                </a:solidFill>
                <a:uFill>
                  <a:noFill/>
                </a:uFill>
                <a:latin typeface="Book Antiqua" panose="02040602050305030304" pitchFamily="18" charset="0"/>
              </a:rPr>
              <a:t>dimana</a:t>
            </a:r>
            <a:r>
              <a:rPr lang="en-US" altLang="en-GB" sz="1000" dirty="0">
                <a:solidFill>
                  <a:schemeClr val="accent6">
                    <a:lumMod val="50000"/>
                  </a:schemeClr>
                </a:solidFill>
                <a:uFill>
                  <a:noFill/>
                </a:uFill>
                <a:latin typeface="Book Antiqua" panose="02040602050305030304" pitchFamily="18" charset="0"/>
              </a:rPr>
              <a:t> pada </a:t>
            </a:r>
            <a:r>
              <a:rPr lang="en-US" altLang="en-GB" sz="1000" dirty="0" err="1">
                <a:solidFill>
                  <a:schemeClr val="accent6">
                    <a:lumMod val="50000"/>
                  </a:schemeClr>
                </a:solidFill>
                <a:uFill>
                  <a:noFill/>
                </a:uFill>
                <a:latin typeface="Book Antiqua" panose="02040602050305030304" pitchFamily="18" charset="0"/>
              </a:rPr>
              <a:t>redaksional</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terdapat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perbedaan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namun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makna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sama</a:t>
            </a:r>
            <a:r>
              <a:rPr lang="en-US" altLang="en-GB" sz="1000" dirty="0">
                <a:solidFill>
                  <a:schemeClr val="accent6">
                    <a:lumMod val="50000"/>
                  </a:schemeClr>
                </a:solidFill>
                <a:uFill>
                  <a:noFill/>
                </a:uFill>
                <a:latin typeface="Book Antiqua" panose="02040602050305030304" pitchFamily="18" charset="0"/>
              </a:rPr>
              <a:t> pada </a:t>
            </a:r>
            <a:r>
              <a:rPr lang="en-US" altLang="en-GB" sz="1000" dirty="0" err="1">
                <a:solidFill>
                  <a:schemeClr val="accent6">
                    <a:lumMod val="50000"/>
                  </a:schemeClr>
                </a:solidFill>
                <a:uFill>
                  <a:noFill/>
                </a:uFill>
                <a:latin typeface="Book Antiqua" panose="02040602050305030304" pitchFamily="18" charset="0"/>
              </a:rPr>
              <a:t>tiap</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riwayat</a:t>
            </a:r>
            <a:r>
              <a:rPr lang="en-US" altLang="en-GB" sz="1000" dirty="0">
                <a:solidFill>
                  <a:schemeClr val="accent6">
                    <a:lumMod val="50000"/>
                  </a:schemeClr>
                </a:solidFill>
                <a:uFill>
                  <a:noFill/>
                </a:uFill>
                <a:latin typeface="Book Antiqua" panose="02040602050305030304" pitchFamily="18" charset="0"/>
              </a:rPr>
              <a:t>.</a:t>
            </a:r>
          </a:p>
          <a:p>
            <a:pPr marL="139700" lvl="0" indent="0" algn="l" rtl="0">
              <a:spcBef>
                <a:spcPts val="0"/>
              </a:spcBef>
              <a:spcAft>
                <a:spcPts val="0"/>
              </a:spcAft>
              <a:buSzPts val="1400"/>
              <a:buNone/>
            </a:pPr>
            <a:endParaRPr lang="en-US" altLang="en-GB" sz="1000" dirty="0">
              <a:solidFill>
                <a:schemeClr val="accent6">
                  <a:lumMod val="50000"/>
                </a:schemeClr>
              </a:solidFill>
              <a:uFill>
                <a:noFill/>
              </a:uFill>
              <a:latin typeface="Book Antiqua" panose="02040602050305030304" pitchFamily="18" charset="0"/>
            </a:endParaRPr>
          </a:p>
          <a:p>
            <a:pPr marL="139700" lvl="0" indent="0" algn="l" rtl="0">
              <a:spcBef>
                <a:spcPts val="0"/>
              </a:spcBef>
              <a:spcAft>
                <a:spcPts val="0"/>
              </a:spcAft>
              <a:buSzPts val="1400"/>
              <a:buNone/>
            </a:pPr>
            <a:r>
              <a:rPr lang="en-US" altLang="en-GB" sz="1000" dirty="0">
                <a:solidFill>
                  <a:schemeClr val="accent6">
                    <a:lumMod val="50000"/>
                  </a:schemeClr>
                </a:solidFill>
                <a:uFill>
                  <a:noFill/>
                </a:uFill>
                <a:latin typeface="Book Antiqua" panose="02040602050305030304" pitchFamily="18" charset="0"/>
              </a:rPr>
              <a:t>2. </a:t>
            </a: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Ahad</a:t>
            </a:r>
          </a:p>
          <a:p>
            <a:pPr marL="139700" lvl="0" indent="0" algn="l" rtl="0">
              <a:spcBef>
                <a:spcPts val="0"/>
              </a:spcBef>
              <a:spcAft>
                <a:spcPts val="0"/>
              </a:spcAft>
              <a:buSzPts val="1400"/>
              <a:buNone/>
            </a:pP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ahad</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adalah</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yang </a:t>
            </a:r>
            <a:r>
              <a:rPr lang="en-US" altLang="en-GB" sz="1000" dirty="0" err="1">
                <a:solidFill>
                  <a:schemeClr val="accent6">
                    <a:lumMod val="50000"/>
                  </a:schemeClr>
                </a:solidFill>
                <a:uFill>
                  <a:noFill/>
                </a:uFill>
                <a:latin typeface="Book Antiqua" panose="02040602050305030304" pitchFamily="18" charset="0"/>
              </a:rPr>
              <a:t>diriwayatkan</a:t>
            </a:r>
            <a:r>
              <a:rPr lang="en-US" altLang="en-GB" sz="1000" dirty="0">
                <a:solidFill>
                  <a:schemeClr val="accent6">
                    <a:lumMod val="50000"/>
                  </a:schemeClr>
                </a:solidFill>
                <a:uFill>
                  <a:noFill/>
                </a:uFill>
                <a:latin typeface="Book Antiqua" panose="02040602050305030304" pitchFamily="18" charset="0"/>
              </a:rPr>
              <a:t> oleh </a:t>
            </a:r>
            <a:r>
              <a:rPr lang="en-US" altLang="en-GB" sz="1000" dirty="0" err="1">
                <a:solidFill>
                  <a:schemeClr val="accent6">
                    <a:lumMod val="50000"/>
                  </a:schemeClr>
                </a:solidFill>
                <a:uFill>
                  <a:noFill/>
                </a:uFill>
                <a:latin typeface="Book Antiqua" panose="02040602050305030304" pitchFamily="18" charset="0"/>
              </a:rPr>
              <a:t>sekelompok</a:t>
            </a:r>
            <a:r>
              <a:rPr lang="en-US" altLang="en-GB" sz="1000" dirty="0">
                <a:solidFill>
                  <a:schemeClr val="accent6">
                    <a:lumMod val="50000"/>
                  </a:schemeClr>
                </a:solidFill>
                <a:uFill>
                  <a:noFill/>
                </a:uFill>
                <a:latin typeface="Book Antiqua" panose="02040602050305030304" pitchFamily="18" charset="0"/>
              </a:rPr>
              <a:t> orang </a:t>
            </a:r>
            <a:r>
              <a:rPr lang="en-US" altLang="en-GB" sz="1000" dirty="0" err="1">
                <a:solidFill>
                  <a:schemeClr val="accent6">
                    <a:lumMod val="50000"/>
                  </a:schemeClr>
                </a:solidFill>
                <a:uFill>
                  <a:noFill/>
                </a:uFill>
                <a:latin typeface="Book Antiqua" panose="02040602050305030304" pitchFamily="18" charset="0"/>
              </a:rPr>
              <a:t>namun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tidak</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mencapai</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tingkatan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mutawatir</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ahad</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dibedakan</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menjadi</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tiga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macam-macam</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hadist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antara</a:t>
            </a:r>
            <a:r>
              <a:rPr lang="en-US" altLang="en-GB" sz="1000" dirty="0">
                <a:solidFill>
                  <a:schemeClr val="accent6">
                    <a:lumMod val="50000"/>
                  </a:schemeClr>
                </a:solidFill>
                <a:uFill>
                  <a:noFill/>
                </a:uFill>
                <a:latin typeface="Book Antiqua" panose="02040602050305030304" pitchFamily="18" charset="0"/>
              </a:rPr>
              <a:t> lain:</a:t>
            </a:r>
          </a:p>
          <a:p>
            <a:pPr marL="139700" lvl="0" indent="0" algn="l" rtl="0">
              <a:spcBef>
                <a:spcPts val="0"/>
              </a:spcBef>
              <a:spcAft>
                <a:spcPts val="0"/>
              </a:spcAft>
              <a:buSzPts val="1400"/>
              <a:buNone/>
            </a:pPr>
            <a:r>
              <a:rPr lang="en-US" altLang="en-GB" sz="1000" dirty="0">
                <a:solidFill>
                  <a:schemeClr val="accent6">
                    <a:lumMod val="50000"/>
                  </a:schemeClr>
                </a:solidFill>
                <a:uFill>
                  <a:noFill/>
                </a:uFill>
                <a:latin typeface="Book Antiqua" panose="02040602050305030304" pitchFamily="18" charset="0"/>
              </a:rPr>
              <a:t>- Gharib: </a:t>
            </a:r>
            <a:r>
              <a:rPr lang="en-US" altLang="en-GB" sz="1000" dirty="0" err="1">
                <a:solidFill>
                  <a:schemeClr val="accent6">
                    <a:lumMod val="50000"/>
                  </a:schemeClr>
                </a:solidFill>
                <a:uFill>
                  <a:noFill/>
                </a:uFill>
                <a:latin typeface="Book Antiqua" panose="02040602050305030304" pitchFamily="18" charset="0"/>
              </a:rPr>
              <a:t>bila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hanya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terdapat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satu</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jalur</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sanad</a:t>
            </a:r>
            <a:r>
              <a:rPr lang="en-US" altLang="en-GB" sz="1000" dirty="0">
                <a:solidFill>
                  <a:schemeClr val="accent6">
                    <a:lumMod val="50000"/>
                  </a:schemeClr>
                </a:solidFill>
                <a:uFill>
                  <a:noFill/>
                </a:uFill>
                <a:latin typeface="Book Antiqua" panose="02040602050305030304" pitchFamily="18" charset="0"/>
              </a:rPr>
              <a:t>. </a:t>
            </a:r>
          </a:p>
          <a:p>
            <a:pPr marL="139700" lvl="0" indent="0" algn="l" rtl="0">
              <a:spcBef>
                <a:spcPts val="0"/>
              </a:spcBef>
              <a:spcAft>
                <a:spcPts val="0"/>
              </a:spcAft>
              <a:buSzPts val="1400"/>
              <a:buNone/>
            </a:pPr>
            <a:r>
              <a:rPr lang="en-US" altLang="en-GB" sz="1000" dirty="0">
                <a:solidFill>
                  <a:schemeClr val="accent6">
                    <a:lumMod val="50000"/>
                  </a:schemeClr>
                </a:solidFill>
                <a:uFill>
                  <a:noFill/>
                </a:uFill>
                <a:latin typeface="Book Antiqua" panose="02040602050305030304" pitchFamily="18" charset="0"/>
              </a:rPr>
              <a:t>- Aziz: </a:t>
            </a:r>
            <a:r>
              <a:rPr lang="en-US" altLang="en-GB" sz="1000" dirty="0" err="1">
                <a:solidFill>
                  <a:schemeClr val="accent6">
                    <a:lumMod val="50000"/>
                  </a:schemeClr>
                </a:solidFill>
                <a:uFill>
                  <a:noFill/>
                </a:uFill>
                <a:latin typeface="Book Antiqua" panose="02040602050305030304" pitchFamily="18" charset="0"/>
              </a:rPr>
              <a:t>Bila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terdapat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dua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jalur</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sanad</a:t>
            </a:r>
            <a:r>
              <a:rPr lang="en-US" altLang="en-GB" sz="1000" dirty="0">
                <a:solidFill>
                  <a:schemeClr val="accent6">
                    <a:lumMod val="50000"/>
                  </a:schemeClr>
                </a:solidFill>
                <a:uFill>
                  <a:noFill/>
                </a:uFill>
                <a:latin typeface="Book Antiqua" panose="02040602050305030304" pitchFamily="18" charset="0"/>
              </a:rPr>
              <a:t>.</a:t>
            </a:r>
          </a:p>
          <a:p>
            <a:pPr marL="139700" lvl="0" indent="0" algn="l" rtl="0">
              <a:spcBef>
                <a:spcPts val="0"/>
              </a:spcBef>
              <a:spcAft>
                <a:spcPts val="0"/>
              </a:spcAft>
              <a:buSzPts val="1400"/>
              <a:buNone/>
            </a:pP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Masyhur</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Bila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terdapat</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lebih</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dari</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dua</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jalur</a:t>
            </a:r>
            <a:r>
              <a:rPr lang="en-US" altLang="en-GB" sz="1000" dirty="0">
                <a:solidFill>
                  <a:schemeClr val="accent6">
                    <a:lumMod val="50000"/>
                  </a:schemeClr>
                </a:solidFill>
                <a:uFill>
                  <a:noFill/>
                </a:uFill>
                <a:latin typeface="Book Antiqua" panose="02040602050305030304" pitchFamily="18" charset="0"/>
              </a:rPr>
              <a:t> </a:t>
            </a:r>
            <a:r>
              <a:rPr lang="en-US" altLang="en-GB" sz="1000" dirty="0" err="1">
                <a:solidFill>
                  <a:schemeClr val="accent6">
                    <a:lumMod val="50000"/>
                  </a:schemeClr>
                </a:solidFill>
                <a:uFill>
                  <a:noFill/>
                </a:uFill>
                <a:latin typeface="Book Antiqua" panose="02040602050305030304" pitchFamily="18" charset="0"/>
              </a:rPr>
              <a:t>sanad</a:t>
            </a:r>
            <a:r>
              <a:rPr lang="en-US" altLang="en-GB" sz="1000" dirty="0">
                <a:solidFill>
                  <a:schemeClr val="accent6">
                    <a:lumMod val="50000"/>
                  </a:schemeClr>
                </a:solidFill>
                <a:uFill>
                  <a:noFill/>
                </a:uFill>
                <a:latin typeface="Book Antiqua" panose="02040602050305030304" pitchFamily="18" charset="0"/>
              </a:rPr>
              <a:t>. </a:t>
            </a:r>
          </a:p>
          <a:p>
            <a:pPr marL="139700" lvl="0" indent="0" algn="l" rtl="0">
              <a:spcBef>
                <a:spcPts val="0"/>
              </a:spcBef>
              <a:spcAft>
                <a:spcPts val="0"/>
              </a:spcAft>
              <a:buSzPts val="1400"/>
              <a:buNone/>
            </a:pPr>
            <a:endParaRPr lang="en-US" altLang="en-GB" sz="1000" dirty="0">
              <a:uFill>
                <a:noFill/>
              </a:uFill>
            </a:endParaRPr>
          </a:p>
        </p:txBody>
      </p:sp>
      <p:sp>
        <p:nvSpPr>
          <p:cNvPr id="2" name="Google Shape;581;p54"/>
          <p:cNvSpPr txBox="1"/>
          <p:nvPr/>
        </p:nvSpPr>
        <p:spPr>
          <a:xfrm>
            <a:off x="4756150" y="423889"/>
            <a:ext cx="2703830" cy="572770"/>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chemeClr val="accent2"/>
              </a:buClr>
              <a:buSzPts val="2800"/>
              <a:buFont typeface="Concert One"/>
              <a:buNone/>
              <a:defRPr sz="2800" b="1" i="0" u="none" strike="noStrike" cap="none">
                <a:solidFill>
                  <a:schemeClr val="accent2"/>
                </a:solidFill>
                <a:latin typeface="Concert One"/>
                <a:ea typeface="Concert One"/>
                <a:cs typeface="Concert One"/>
                <a:sym typeface="Concert One"/>
              </a:defRPr>
            </a:lvl1pPr>
            <a:lvl2pPr marR="0" lvl="1"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2pPr>
            <a:lvl3pPr marR="0" lvl="2"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3pPr>
            <a:lvl4pPr marR="0" lvl="3"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4pPr>
            <a:lvl5pPr marR="0" lvl="4"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5pPr>
            <a:lvl6pPr marR="0" lvl="5"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6pPr>
            <a:lvl7pPr marR="0" lvl="6"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7pPr>
            <a:lvl8pPr marR="0" lvl="7"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8pPr>
            <a:lvl9pPr marR="0" lvl="8" algn="l" rtl="0">
              <a:lnSpc>
                <a:spcPct val="80000"/>
              </a:lnSpc>
              <a:spcBef>
                <a:spcPts val="0"/>
              </a:spcBef>
              <a:spcAft>
                <a:spcPts val="0"/>
              </a:spcAft>
              <a:buClr>
                <a:schemeClr val="accent2"/>
              </a:buClr>
              <a:buSzPts val="2800"/>
              <a:buFont typeface="Arial" panose="020B0604020202020204"/>
              <a:buNone/>
              <a:defRPr sz="2800" b="0" i="0" u="none" strike="noStrike" cap="none">
                <a:solidFill>
                  <a:schemeClr val="accent2"/>
                </a:solidFill>
                <a:latin typeface="Arial" panose="020B0604020202020204"/>
                <a:ea typeface="Arial" panose="020B0604020202020204"/>
                <a:cs typeface="Arial" panose="020B0604020202020204"/>
                <a:sym typeface="Arial" panose="020B0604020202020204"/>
              </a:defRPr>
            </a:lvl9pPr>
          </a:lstStyle>
          <a:p>
            <a:pPr marL="0" lvl="0" indent="0" algn="l" rtl="0">
              <a:spcBef>
                <a:spcPts val="0"/>
              </a:spcBef>
              <a:spcAft>
                <a:spcPts val="0"/>
              </a:spcAft>
              <a:buNone/>
            </a:pPr>
            <a:r>
              <a:rPr lang="en-US" altLang="en-GB" sz="2000" dirty="0" err="1"/>
              <a:t>Berdasarkan</a:t>
            </a:r>
            <a:r>
              <a:rPr lang="en-US" altLang="en-GB" sz="2000" dirty="0"/>
              <a:t> </a:t>
            </a:r>
            <a:r>
              <a:rPr lang="en-US" altLang="en-GB" sz="2000" dirty="0" err="1"/>
              <a:t>jumlah</a:t>
            </a:r>
            <a:r>
              <a:rPr lang="en-US" altLang="en-GB" sz="2000" dirty="0"/>
              <a:t> </a:t>
            </a:r>
            <a:r>
              <a:rPr lang="en-US" altLang="en-GB" sz="2000" dirty="0" err="1"/>
              <a:t>penutur</a:t>
            </a:r>
            <a:endParaRPr lang="en-US" altLang="en-GB" dirty="0"/>
          </a:p>
        </p:txBody>
      </p:sp>
    </p:spTree>
  </p:cSld>
  <p:clrMapOvr>
    <a:masterClrMapping/>
  </p:clrMapOvr>
</p:sld>
</file>

<file path=ppt/theme/theme1.xml><?xml version="1.0" encoding="utf-8"?>
<a:theme xmlns:a="http://schemas.openxmlformats.org/drawingml/2006/main" name="Notebook Lesson by Slidesgo">
  <a:themeElements>
    <a:clrScheme name="Simple Light">
      <a:dk1>
        <a:srgbClr val="595959"/>
      </a:dk1>
      <a:lt1>
        <a:srgbClr val="F1C232"/>
      </a:lt1>
      <a:dk2>
        <a:srgbClr val="595959"/>
      </a:dk2>
      <a:lt2>
        <a:srgbClr val="A8D68C"/>
      </a:lt2>
      <a:accent1>
        <a:srgbClr val="F1C232"/>
      </a:accent1>
      <a:accent2>
        <a:srgbClr val="B44141"/>
      </a:accent2>
      <a:accent3>
        <a:srgbClr val="F1C232"/>
      </a:accent3>
      <a:accent4>
        <a:srgbClr val="DF7070"/>
      </a:accent4>
      <a:accent5>
        <a:srgbClr val="7A9E64"/>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2296</Words>
  <Application>Microsoft Office PowerPoint</Application>
  <PresentationFormat>On-screen Show (16:9)</PresentationFormat>
  <Paragraphs>130</Paragraphs>
  <Slides>21</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Roboto Mono Medium</vt:lpstr>
      <vt:lpstr>Anonymous Pro</vt:lpstr>
      <vt:lpstr>Book Antiqua</vt:lpstr>
      <vt:lpstr>Roboto Mono</vt:lpstr>
      <vt:lpstr>Coming Soon</vt:lpstr>
      <vt:lpstr>Concert One</vt:lpstr>
      <vt:lpstr>Notebook Lesson by Slidesgo</vt:lpstr>
      <vt:lpstr>KELOMPOK 4 AS-SUNNAH</vt:lpstr>
      <vt:lpstr>Amira Nur Lestari</vt:lpstr>
      <vt:lpstr>01</vt:lpstr>
      <vt:lpstr>PowerPoint Presentation</vt:lpstr>
      <vt:lpstr>02</vt:lpstr>
      <vt:lpstr>SUNNAH QAULIYYAH</vt:lpstr>
      <vt:lpstr>Macam-macam hadist dibagi menjadi 4</vt:lpstr>
      <vt:lpstr>Berdasarkan keaslian hadist </vt:lpstr>
      <vt:lpstr>Berdasarkan keutuhan rantai sanad</vt:lpstr>
      <vt:lpstr>SUNNAH FI’LIYYAH</vt:lpstr>
      <vt:lpstr>SUNNAH TAQRIYYAH</vt:lpstr>
      <vt:lpstr>03</vt:lpstr>
      <vt:lpstr>PowerPoint Presentation</vt:lpstr>
      <vt:lpstr>PowerPoint Presentation</vt:lpstr>
      <vt:lpstr>04</vt:lpstr>
      <vt:lpstr>Usaha penulisan hadits yang dirintis oleh Abu Bakar bin Hazm dan Ibnu Syihab az Zuhri pada sekitar tahun 100 H, diteruskan oleh ulama’ hadits pada pertengahan abad II H. Perintah kewarganegaraan  mengenai pengumpulan hadits di atas dari khalifah II Abasyiah di Baghdad, yaitu Abu Ja’far al-Mansur yang memerintah selama 22 tahun (136 – 158 H ). Perintah ini ditujukan kepada Malik bin Anas sewaktu berkunjung ke Madinah dalam rangka ibadah haji.  Banyak ulama’ hadits yang menghimpun bersamaan dengan kegiatan  ulama’ dalam bidang lain untuk menghimpun ilmu-ilmu agama seperti fiqih, kalam dan sebagainya. Karena itu masa ini dikenal  dengan “Ashrulal-Tadwin” ( masa pembukuan ). Sistem pembukuan pada masa ini adalah dengan menghimpun hadits mengenai masalah yang sama dalam satu bab, kemudian dikumpulkan dengan bab yang berisi masalah lain dalam satu karangan. </vt:lpstr>
      <vt:lpstr>Pada masa ini, terdapat 3 golongan yang memalsukan hadits, yaitu : 1. Golongan politik  Permulaan abad II H, dari golongan Abbasiyah, Syiah dan lain-lain yang bertujuan merebut kekuasan dari dinasti Umayah. 2. Golongan tukang cerita  Mereka mengarang hadits palsu untuk menambah hebat ceritanya dan untuk mendapat kepercayaan dari orang-orang. 3. Golongan zindik  Mereka mengarang hadits palsu untuk membuat fitnah dan kekacauan di golongan umat Islam.   Untuk menjaga kemurnian dan keaslian hadits Nabi SAW, ulama’ pada masa ini mengadakan perjalanan ke daerah-daerah untuk mengecek kebenaran hadits dan meneliti sumber-sumbernya. Sehingga pada masa ini muncul kritikus hadits yang terkenal seperti Yahya bin said bin al-Qaththan dan Abdurrahman bin Mahdi.</vt:lpstr>
      <vt:lpstr>05</vt:lpstr>
      <vt:lpstr>PowerPoint Presentation</vt:lpstr>
      <vt:lpstr>PowerPoint Presentation</vt:lpstr>
      <vt:lpstr>KESIMPULAN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KELOMPOK 4 AS-SUNNAH</dc:title>
  <dc:creator>ASUS</dc:creator>
  <cp:lastModifiedBy>amiranurlestari07@outlook.com</cp:lastModifiedBy>
  <cp:revision>3</cp:revision>
  <dcterms:created xsi:type="dcterms:W3CDTF">2022-03-14T15:03:00Z</dcterms:created>
  <dcterms:modified xsi:type="dcterms:W3CDTF">2022-03-14T17:10:19Z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C4A1C0B58C104ABF82EE728361800CE3</vt:lpwstr>
  </property>
  <property fmtid="{D5CDD505-2E9C-101B-9397-08002B2CF9AE}" pid="3" name="KSOProductBuildVer">
    <vt:lpwstr>1033-11.2.0.10463</vt:lpwstr>
  </property>
</Properties>
</file>