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8"/>
  </p:notesMasterIdLst>
  <p:sldIdLst>
    <p:sldId id="256" r:id="rId2"/>
    <p:sldId id="258" r:id="rId3"/>
    <p:sldId id="259" r:id="rId4"/>
    <p:sldId id="317" r:id="rId5"/>
    <p:sldId id="313" r:id="rId6"/>
    <p:sldId id="314" r:id="rId7"/>
    <p:sldId id="262" r:id="rId8"/>
    <p:sldId id="261" r:id="rId9"/>
    <p:sldId id="260" r:id="rId10"/>
    <p:sldId id="315" r:id="rId11"/>
    <p:sldId id="267" r:id="rId12"/>
    <p:sldId id="316" r:id="rId13"/>
    <p:sldId id="312" r:id="rId14"/>
    <p:sldId id="318" r:id="rId15"/>
    <p:sldId id="319" r:id="rId16"/>
    <p:sldId id="320" r:id="rId17"/>
    <p:sldId id="266" r:id="rId18"/>
    <p:sldId id="279" r:id="rId19"/>
    <p:sldId id="263" r:id="rId20"/>
    <p:sldId id="321" r:id="rId21"/>
    <p:sldId id="265" r:id="rId22"/>
    <p:sldId id="289" r:id="rId23"/>
    <p:sldId id="269" r:id="rId24"/>
    <p:sldId id="322" r:id="rId25"/>
    <p:sldId id="281" r:id="rId26"/>
    <p:sldId id="268" r:id="rId27"/>
  </p:sldIdLst>
  <p:sldSz cx="9144000" cy="5143500" type="screen16x9"/>
  <p:notesSz cx="6858000" cy="9144000"/>
  <p:embeddedFontLst>
    <p:embeddedFont>
      <p:font typeface="Adamina" charset="0"/>
      <p:regular r:id="rId29"/>
    </p:embeddedFont>
    <p:embeddedFont>
      <p:font typeface="Courier Prime" charset="0"/>
      <p:regular r:id="rId30"/>
      <p:bold r:id="rId31"/>
      <p:italic r:id="rId32"/>
      <p:boldItalic r:id="rId33"/>
    </p:embeddedFont>
    <p:embeddedFont>
      <p:font typeface="Bebas Neue"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FE9DFEB-CC3F-4BEE-8541-25D5149A46EA}">
  <a:tblStyle styleId="{9FE9DFEB-CC3F-4BEE-8541-25D5149A46E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8" autoAdjust="0"/>
    <p:restoredTop sz="94660"/>
  </p:normalViewPr>
  <p:slideViewPr>
    <p:cSldViewPr snapToGrid="0">
      <p:cViewPr>
        <p:scale>
          <a:sx n="80" d="100"/>
          <a:sy n="80" d="100"/>
        </p:scale>
        <p:origin x="-1032" y="-44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133805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0a7dcd18ab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10a7dcd18ab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10d717bc22b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10d717bc22b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108ea38aca7_0_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108ea38aca7_0_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08ea38aca7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08ea38aca7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08ea38aca7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08ea38aca7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108ea38aca7_0_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108ea38aca7_0_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08ea38aca7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08ea38aca7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08ea38aca7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08ea38aca7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08ea38aca7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08ea38aca7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10d4916d9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10d4916d9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08ea38aca7_0_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108ea38aca7_0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0a7dcd18ab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10a7dcd18ab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08ea38aca7_0_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108ea38aca7_0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108ea38aca7_0_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108ea38aca7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10d717bc22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10d717bc22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10a7dcd18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10a7dcd18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108ea38aca7_0_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108ea38aca7_0_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0c052438f2_0_1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0c052438f2_0_1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08ea38aca7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08ea38aca7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10d717bc22b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10d717bc22b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0c052438f2_0_1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0c052438f2_0_1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08ea38aca7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08ea38aca7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10d717bc22b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10d717bc22b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0c052438f2_0_1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10c052438f2_0_1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6561992" y="1924625"/>
            <a:ext cx="3235387" cy="3245750"/>
          </a:xfrm>
          <a:prstGeom prst="rect">
            <a:avLst/>
          </a:prstGeom>
          <a:noFill/>
          <a:ln>
            <a:noFill/>
          </a:ln>
        </p:spPr>
      </p:pic>
      <p:pic>
        <p:nvPicPr>
          <p:cNvPr id="10" name="Google Shape;10;p2"/>
          <p:cNvPicPr preferRelativeResize="0"/>
          <p:nvPr/>
        </p:nvPicPr>
        <p:blipFill>
          <a:blip r:embed="rId3">
            <a:alphaModFix/>
          </a:blip>
          <a:stretch>
            <a:fillRect/>
          </a:stretch>
        </p:blipFill>
        <p:spPr>
          <a:xfrm rot="4773835">
            <a:off x="6438059" y="2901554"/>
            <a:ext cx="3226672" cy="2610048"/>
          </a:xfrm>
          <a:prstGeom prst="rect">
            <a:avLst/>
          </a:prstGeom>
          <a:noFill/>
          <a:ln>
            <a:noFill/>
          </a:ln>
        </p:spPr>
      </p:pic>
      <p:grpSp>
        <p:nvGrpSpPr>
          <p:cNvPr id="11" name="Google Shape;11;p2"/>
          <p:cNvGrpSpPr/>
          <p:nvPr/>
        </p:nvGrpSpPr>
        <p:grpSpPr>
          <a:xfrm>
            <a:off x="7848870" y="190509"/>
            <a:ext cx="1191613" cy="1630387"/>
            <a:chOff x="7848870" y="190509"/>
            <a:chExt cx="1191613" cy="1630387"/>
          </a:xfrm>
        </p:grpSpPr>
        <p:pic>
          <p:nvPicPr>
            <p:cNvPr id="12" name="Google Shape;12;p2"/>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13" name="Google Shape;13;p2"/>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14" name="Google Shape;14;p2"/>
          <p:cNvPicPr preferRelativeResize="0"/>
          <p:nvPr/>
        </p:nvPicPr>
        <p:blipFill>
          <a:blip r:embed="rId2">
            <a:alphaModFix/>
          </a:blip>
          <a:stretch>
            <a:fillRect/>
          </a:stretch>
        </p:blipFill>
        <p:spPr>
          <a:xfrm rot="5400000">
            <a:off x="-324783" y="-1168725"/>
            <a:ext cx="3235387" cy="3245750"/>
          </a:xfrm>
          <a:prstGeom prst="rect">
            <a:avLst/>
          </a:prstGeom>
          <a:noFill/>
          <a:ln>
            <a:noFill/>
          </a:ln>
        </p:spPr>
      </p:pic>
      <p:pic>
        <p:nvPicPr>
          <p:cNvPr id="15" name="Google Shape;15;p2"/>
          <p:cNvPicPr preferRelativeResize="0"/>
          <p:nvPr/>
        </p:nvPicPr>
        <p:blipFill>
          <a:blip r:embed="rId3">
            <a:alphaModFix/>
          </a:blip>
          <a:stretch>
            <a:fillRect/>
          </a:stretch>
        </p:blipFill>
        <p:spPr>
          <a:xfrm rot="-6393355">
            <a:off x="-789573" y="-684724"/>
            <a:ext cx="4012569" cy="3245750"/>
          </a:xfrm>
          <a:prstGeom prst="rect">
            <a:avLst/>
          </a:prstGeom>
          <a:noFill/>
          <a:ln>
            <a:noFill/>
          </a:ln>
        </p:spPr>
      </p:pic>
      <p:sp>
        <p:nvSpPr>
          <p:cNvPr id="16" name="Google Shape;16;p2"/>
          <p:cNvSpPr/>
          <p:nvPr/>
        </p:nvSpPr>
        <p:spPr>
          <a:xfrm rot="7028086">
            <a:off x="-2959595" y="-1603835"/>
            <a:ext cx="5233777" cy="346470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3278870">
            <a:off x="7630221" y="4070612"/>
            <a:ext cx="2924071" cy="2921913"/>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899960" flipH="1">
            <a:off x="5758868" y="4078553"/>
            <a:ext cx="689154" cy="1060243"/>
            <a:chOff x="7848875" y="190500"/>
            <a:chExt cx="689175" cy="1060275"/>
          </a:xfrm>
        </p:grpSpPr>
        <p:pic>
          <p:nvPicPr>
            <p:cNvPr id="19" name="Google Shape;19;p2"/>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20" name="Google Shape;20;p2"/>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grpSp>
        <p:nvGrpSpPr>
          <p:cNvPr id="21" name="Google Shape;21;p2"/>
          <p:cNvGrpSpPr/>
          <p:nvPr/>
        </p:nvGrpSpPr>
        <p:grpSpPr>
          <a:xfrm>
            <a:off x="148387" y="2519350"/>
            <a:ext cx="1555266" cy="3252513"/>
            <a:chOff x="148387" y="2519350"/>
            <a:chExt cx="1555266" cy="3252513"/>
          </a:xfrm>
        </p:grpSpPr>
        <p:pic>
          <p:nvPicPr>
            <p:cNvPr id="22" name="Google Shape;22;p2"/>
            <p:cNvPicPr preferRelativeResize="0"/>
            <p:nvPr/>
          </p:nvPicPr>
          <p:blipFill>
            <a:blip r:embed="rId6">
              <a:alphaModFix amt="29000"/>
            </a:blip>
            <a:stretch>
              <a:fillRect/>
            </a:stretch>
          </p:blipFill>
          <p:spPr>
            <a:xfrm>
              <a:off x="182203" y="2526114"/>
              <a:ext cx="1521449" cy="3245750"/>
            </a:xfrm>
            <a:prstGeom prst="rect">
              <a:avLst/>
            </a:prstGeom>
            <a:noFill/>
            <a:ln>
              <a:noFill/>
            </a:ln>
          </p:spPr>
        </p:pic>
        <p:pic>
          <p:nvPicPr>
            <p:cNvPr id="23" name="Google Shape;23;p2"/>
            <p:cNvPicPr preferRelativeResize="0"/>
            <p:nvPr/>
          </p:nvPicPr>
          <p:blipFill>
            <a:blip r:embed="rId7">
              <a:alphaModFix/>
            </a:blip>
            <a:stretch>
              <a:fillRect/>
            </a:stretch>
          </p:blipFill>
          <p:spPr>
            <a:xfrm>
              <a:off x="148387" y="2519350"/>
              <a:ext cx="1521449" cy="3245750"/>
            </a:xfrm>
            <a:prstGeom prst="rect">
              <a:avLst/>
            </a:prstGeom>
            <a:noFill/>
            <a:ln>
              <a:noFill/>
            </a:ln>
          </p:spPr>
        </p:pic>
      </p:grpSp>
      <p:sp>
        <p:nvSpPr>
          <p:cNvPr id="24" name="Google Shape;24;p2"/>
          <p:cNvSpPr txBox="1">
            <a:spLocks noGrp="1"/>
          </p:cNvSpPr>
          <p:nvPr>
            <p:ph type="ctrTitle"/>
          </p:nvPr>
        </p:nvSpPr>
        <p:spPr>
          <a:xfrm>
            <a:off x="2246700" y="1696016"/>
            <a:ext cx="4650600" cy="1360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5" name="Google Shape;25;p2"/>
          <p:cNvSpPr txBox="1">
            <a:spLocks noGrp="1"/>
          </p:cNvSpPr>
          <p:nvPr>
            <p:ph type="subTitle" idx="1"/>
          </p:nvPr>
        </p:nvSpPr>
        <p:spPr>
          <a:xfrm>
            <a:off x="2246700" y="2990041"/>
            <a:ext cx="4650600" cy="4095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1400"/>
              <a:buNone/>
              <a:defRPr sz="17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80"/>
        <p:cNvGrpSpPr/>
        <p:nvPr/>
      </p:nvGrpSpPr>
      <p:grpSpPr>
        <a:xfrm>
          <a:off x="0" y="0"/>
          <a:ext cx="0" cy="0"/>
          <a:chOff x="0" y="0"/>
          <a:chExt cx="0" cy="0"/>
        </a:xfrm>
      </p:grpSpPr>
      <p:pic>
        <p:nvPicPr>
          <p:cNvPr id="181" name="Google Shape;181;p13"/>
          <p:cNvPicPr preferRelativeResize="0"/>
          <p:nvPr/>
        </p:nvPicPr>
        <p:blipFill>
          <a:blip r:embed="rId2">
            <a:alphaModFix/>
          </a:blip>
          <a:stretch>
            <a:fillRect/>
          </a:stretch>
        </p:blipFill>
        <p:spPr>
          <a:xfrm rot="-6386155">
            <a:off x="7863993" y="-497325"/>
            <a:ext cx="3235385" cy="3245751"/>
          </a:xfrm>
          <a:prstGeom prst="rect">
            <a:avLst/>
          </a:prstGeom>
          <a:noFill/>
          <a:ln>
            <a:noFill/>
          </a:ln>
        </p:spPr>
      </p:pic>
      <p:pic>
        <p:nvPicPr>
          <p:cNvPr id="182" name="Google Shape;182;p13"/>
          <p:cNvPicPr preferRelativeResize="0"/>
          <p:nvPr/>
        </p:nvPicPr>
        <p:blipFill>
          <a:blip r:embed="rId3">
            <a:alphaModFix/>
          </a:blip>
          <a:stretch>
            <a:fillRect/>
          </a:stretch>
        </p:blipFill>
        <p:spPr>
          <a:xfrm rot="5789714" flipH="1">
            <a:off x="6485902" y="-591047"/>
            <a:ext cx="4012568" cy="3245747"/>
          </a:xfrm>
          <a:prstGeom prst="rect">
            <a:avLst/>
          </a:prstGeom>
          <a:noFill/>
          <a:ln>
            <a:noFill/>
          </a:ln>
        </p:spPr>
      </p:pic>
      <p:sp>
        <p:nvSpPr>
          <p:cNvPr id="183" name="Google Shape;183;p13"/>
          <p:cNvSpPr/>
          <p:nvPr/>
        </p:nvSpPr>
        <p:spPr>
          <a:xfrm rot="-7395688">
            <a:off x="8477928" y="-1332425"/>
            <a:ext cx="2924114" cy="2921907"/>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4" name="Google Shape;184;p13"/>
          <p:cNvPicPr preferRelativeResize="0"/>
          <p:nvPr/>
        </p:nvPicPr>
        <p:blipFill>
          <a:blip r:embed="rId3">
            <a:alphaModFix/>
          </a:blip>
          <a:stretch>
            <a:fillRect/>
          </a:stretch>
        </p:blipFill>
        <p:spPr>
          <a:xfrm rot="-10386697">
            <a:off x="-1943849" y="1971902"/>
            <a:ext cx="4012569" cy="3245749"/>
          </a:xfrm>
          <a:prstGeom prst="rect">
            <a:avLst/>
          </a:prstGeom>
          <a:noFill/>
          <a:ln>
            <a:noFill/>
          </a:ln>
        </p:spPr>
      </p:pic>
      <p:sp>
        <p:nvSpPr>
          <p:cNvPr id="185" name="Google Shape;185;p13"/>
          <p:cNvSpPr/>
          <p:nvPr/>
        </p:nvSpPr>
        <p:spPr>
          <a:xfrm rot="-7513249">
            <a:off x="-4250434" y="2473857"/>
            <a:ext cx="5233767" cy="3464677"/>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 name="Google Shape;186;p13"/>
          <p:cNvGrpSpPr/>
          <p:nvPr/>
        </p:nvGrpSpPr>
        <p:grpSpPr>
          <a:xfrm>
            <a:off x="8069620" y="3469709"/>
            <a:ext cx="1191613" cy="1630387"/>
            <a:chOff x="7848870" y="190509"/>
            <a:chExt cx="1191613" cy="1630387"/>
          </a:xfrm>
        </p:grpSpPr>
        <p:pic>
          <p:nvPicPr>
            <p:cNvPr id="187" name="Google Shape;187;p13"/>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188" name="Google Shape;188;p13"/>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189" name="Google Shape;189;p13"/>
          <p:cNvPicPr preferRelativeResize="0"/>
          <p:nvPr/>
        </p:nvPicPr>
        <p:blipFill>
          <a:blip r:embed="rId2">
            <a:alphaModFix/>
          </a:blip>
          <a:stretch>
            <a:fillRect/>
          </a:stretch>
        </p:blipFill>
        <p:spPr>
          <a:xfrm rot="10351711">
            <a:off x="-2032608" y="-1137524"/>
            <a:ext cx="3235387" cy="3245750"/>
          </a:xfrm>
          <a:prstGeom prst="rect">
            <a:avLst/>
          </a:prstGeom>
          <a:noFill/>
          <a:ln>
            <a:noFill/>
          </a:ln>
        </p:spPr>
      </p:pic>
      <p:grpSp>
        <p:nvGrpSpPr>
          <p:cNvPr id="190" name="Google Shape;190;p13"/>
          <p:cNvGrpSpPr/>
          <p:nvPr/>
        </p:nvGrpSpPr>
        <p:grpSpPr>
          <a:xfrm rot="986709" flipH="1">
            <a:off x="8084299" y="201233"/>
            <a:ext cx="689181" cy="1060285"/>
            <a:chOff x="7848875" y="190500"/>
            <a:chExt cx="689175" cy="1060275"/>
          </a:xfrm>
        </p:grpSpPr>
        <p:pic>
          <p:nvPicPr>
            <p:cNvPr id="191" name="Google Shape;191;p13"/>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192" name="Google Shape;192;p13"/>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sp>
        <p:nvSpPr>
          <p:cNvPr id="193" name="Google Shape;193;p13"/>
          <p:cNvSpPr txBox="1">
            <a:spLocks noGrp="1"/>
          </p:cNvSpPr>
          <p:nvPr>
            <p:ph type="title"/>
          </p:nvPr>
        </p:nvSpPr>
        <p:spPr>
          <a:xfrm>
            <a:off x="978750" y="1819544"/>
            <a:ext cx="227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4" name="Google Shape;194;p13"/>
          <p:cNvSpPr txBox="1">
            <a:spLocks noGrp="1"/>
          </p:cNvSpPr>
          <p:nvPr>
            <p:ph type="title" idx="2" hasCustomPrompt="1"/>
          </p:nvPr>
        </p:nvSpPr>
        <p:spPr>
          <a:xfrm>
            <a:off x="1765638" y="1241722"/>
            <a:ext cx="6978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5" name="Google Shape;195;p13"/>
          <p:cNvSpPr txBox="1">
            <a:spLocks noGrp="1"/>
          </p:cNvSpPr>
          <p:nvPr>
            <p:ph type="subTitle" idx="1"/>
          </p:nvPr>
        </p:nvSpPr>
        <p:spPr>
          <a:xfrm>
            <a:off x="978750" y="2276131"/>
            <a:ext cx="227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6" name="Google Shape;196;p13"/>
          <p:cNvSpPr txBox="1">
            <a:spLocks noGrp="1"/>
          </p:cNvSpPr>
          <p:nvPr>
            <p:ph type="title" idx="3"/>
          </p:nvPr>
        </p:nvSpPr>
        <p:spPr>
          <a:xfrm>
            <a:off x="3433725" y="1819544"/>
            <a:ext cx="227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7" name="Google Shape;197;p13"/>
          <p:cNvSpPr txBox="1">
            <a:spLocks noGrp="1"/>
          </p:cNvSpPr>
          <p:nvPr>
            <p:ph type="title" idx="4" hasCustomPrompt="1"/>
          </p:nvPr>
        </p:nvSpPr>
        <p:spPr>
          <a:xfrm>
            <a:off x="4223100" y="1241722"/>
            <a:ext cx="6978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8" name="Google Shape;198;p13"/>
          <p:cNvSpPr txBox="1">
            <a:spLocks noGrp="1"/>
          </p:cNvSpPr>
          <p:nvPr>
            <p:ph type="subTitle" idx="5"/>
          </p:nvPr>
        </p:nvSpPr>
        <p:spPr>
          <a:xfrm>
            <a:off x="3433725" y="2276131"/>
            <a:ext cx="227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9" name="Google Shape;199;p13"/>
          <p:cNvSpPr txBox="1">
            <a:spLocks noGrp="1"/>
          </p:cNvSpPr>
          <p:nvPr>
            <p:ph type="title" idx="6"/>
          </p:nvPr>
        </p:nvSpPr>
        <p:spPr>
          <a:xfrm>
            <a:off x="5888925" y="1819544"/>
            <a:ext cx="227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0" name="Google Shape;200;p13"/>
          <p:cNvSpPr txBox="1">
            <a:spLocks noGrp="1"/>
          </p:cNvSpPr>
          <p:nvPr>
            <p:ph type="title" idx="7" hasCustomPrompt="1"/>
          </p:nvPr>
        </p:nvSpPr>
        <p:spPr>
          <a:xfrm>
            <a:off x="6676050" y="1241722"/>
            <a:ext cx="6978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1" name="Google Shape;201;p13"/>
          <p:cNvSpPr txBox="1">
            <a:spLocks noGrp="1"/>
          </p:cNvSpPr>
          <p:nvPr>
            <p:ph type="subTitle" idx="8"/>
          </p:nvPr>
        </p:nvSpPr>
        <p:spPr>
          <a:xfrm>
            <a:off x="5888925" y="2276131"/>
            <a:ext cx="227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2" name="Google Shape;202;p13"/>
          <p:cNvSpPr txBox="1">
            <a:spLocks noGrp="1"/>
          </p:cNvSpPr>
          <p:nvPr>
            <p:ph type="title" idx="9"/>
          </p:nvPr>
        </p:nvSpPr>
        <p:spPr>
          <a:xfrm>
            <a:off x="978750" y="3608944"/>
            <a:ext cx="227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3" name="Google Shape;203;p13"/>
          <p:cNvSpPr txBox="1">
            <a:spLocks noGrp="1"/>
          </p:cNvSpPr>
          <p:nvPr>
            <p:ph type="title" idx="13" hasCustomPrompt="1"/>
          </p:nvPr>
        </p:nvSpPr>
        <p:spPr>
          <a:xfrm>
            <a:off x="1765638" y="3031122"/>
            <a:ext cx="6978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4" name="Google Shape;204;p13"/>
          <p:cNvSpPr txBox="1">
            <a:spLocks noGrp="1"/>
          </p:cNvSpPr>
          <p:nvPr>
            <p:ph type="subTitle" idx="14"/>
          </p:nvPr>
        </p:nvSpPr>
        <p:spPr>
          <a:xfrm>
            <a:off x="978750" y="4065531"/>
            <a:ext cx="227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5" name="Google Shape;205;p13"/>
          <p:cNvSpPr txBox="1">
            <a:spLocks noGrp="1"/>
          </p:cNvSpPr>
          <p:nvPr>
            <p:ph type="title" idx="15"/>
          </p:nvPr>
        </p:nvSpPr>
        <p:spPr>
          <a:xfrm>
            <a:off x="3433725" y="3608944"/>
            <a:ext cx="227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6" name="Google Shape;206;p13"/>
          <p:cNvSpPr txBox="1">
            <a:spLocks noGrp="1"/>
          </p:cNvSpPr>
          <p:nvPr>
            <p:ph type="title" idx="16" hasCustomPrompt="1"/>
          </p:nvPr>
        </p:nvSpPr>
        <p:spPr>
          <a:xfrm>
            <a:off x="4223100" y="3031122"/>
            <a:ext cx="6978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7" name="Google Shape;207;p13"/>
          <p:cNvSpPr txBox="1">
            <a:spLocks noGrp="1"/>
          </p:cNvSpPr>
          <p:nvPr>
            <p:ph type="subTitle" idx="17"/>
          </p:nvPr>
        </p:nvSpPr>
        <p:spPr>
          <a:xfrm>
            <a:off x="3433725" y="4065531"/>
            <a:ext cx="227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8" name="Google Shape;208;p13"/>
          <p:cNvSpPr txBox="1">
            <a:spLocks noGrp="1"/>
          </p:cNvSpPr>
          <p:nvPr>
            <p:ph type="title" idx="18"/>
          </p:nvPr>
        </p:nvSpPr>
        <p:spPr>
          <a:xfrm>
            <a:off x="5888925" y="3608944"/>
            <a:ext cx="227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i="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9" name="Google Shape;209;p13"/>
          <p:cNvSpPr txBox="1">
            <a:spLocks noGrp="1"/>
          </p:cNvSpPr>
          <p:nvPr>
            <p:ph type="title" idx="19" hasCustomPrompt="1"/>
          </p:nvPr>
        </p:nvSpPr>
        <p:spPr>
          <a:xfrm>
            <a:off x="6676050" y="3031122"/>
            <a:ext cx="6978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0" name="Google Shape;210;p13"/>
          <p:cNvSpPr txBox="1">
            <a:spLocks noGrp="1"/>
          </p:cNvSpPr>
          <p:nvPr>
            <p:ph type="subTitle" idx="20"/>
          </p:nvPr>
        </p:nvSpPr>
        <p:spPr>
          <a:xfrm>
            <a:off x="5888925" y="4065531"/>
            <a:ext cx="227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 name="Google Shape;211;p13"/>
          <p:cNvSpPr txBox="1">
            <a:spLocks noGrp="1"/>
          </p:cNvSpPr>
          <p:nvPr>
            <p:ph type="title" idx="21"/>
          </p:nvPr>
        </p:nvSpPr>
        <p:spPr>
          <a:xfrm>
            <a:off x="720000" y="537375"/>
            <a:ext cx="7704000" cy="4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12"/>
        <p:cNvGrpSpPr/>
        <p:nvPr/>
      </p:nvGrpSpPr>
      <p:grpSpPr>
        <a:xfrm>
          <a:off x="0" y="0"/>
          <a:ext cx="0" cy="0"/>
          <a:chOff x="0" y="0"/>
          <a:chExt cx="0" cy="0"/>
        </a:xfrm>
      </p:grpSpPr>
      <p:sp>
        <p:nvSpPr>
          <p:cNvPr id="213" name="Google Shape;213;p14"/>
          <p:cNvSpPr txBox="1">
            <a:spLocks noGrp="1"/>
          </p:cNvSpPr>
          <p:nvPr>
            <p:ph type="title"/>
          </p:nvPr>
        </p:nvSpPr>
        <p:spPr>
          <a:xfrm>
            <a:off x="2290025" y="3131875"/>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4" name="Google Shape;214;p14"/>
          <p:cNvSpPr txBox="1">
            <a:spLocks noGrp="1"/>
          </p:cNvSpPr>
          <p:nvPr>
            <p:ph type="subTitle" idx="1"/>
          </p:nvPr>
        </p:nvSpPr>
        <p:spPr>
          <a:xfrm>
            <a:off x="1458125" y="1479725"/>
            <a:ext cx="6227700" cy="17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pic>
        <p:nvPicPr>
          <p:cNvPr id="215" name="Google Shape;215;p14"/>
          <p:cNvPicPr preferRelativeResize="0"/>
          <p:nvPr/>
        </p:nvPicPr>
        <p:blipFill>
          <a:blip r:embed="rId2">
            <a:alphaModFix/>
          </a:blip>
          <a:stretch>
            <a:fillRect/>
          </a:stretch>
        </p:blipFill>
        <p:spPr>
          <a:xfrm rot="8418748">
            <a:off x="-959907" y="-523434"/>
            <a:ext cx="3235387" cy="3245749"/>
          </a:xfrm>
          <a:prstGeom prst="rect">
            <a:avLst/>
          </a:prstGeom>
          <a:noFill/>
          <a:ln>
            <a:noFill/>
          </a:ln>
        </p:spPr>
      </p:pic>
      <p:pic>
        <p:nvPicPr>
          <p:cNvPr id="216" name="Google Shape;216;p14"/>
          <p:cNvPicPr preferRelativeResize="0"/>
          <p:nvPr/>
        </p:nvPicPr>
        <p:blipFill>
          <a:blip r:embed="rId3">
            <a:alphaModFix/>
          </a:blip>
          <a:stretch>
            <a:fillRect/>
          </a:stretch>
        </p:blipFill>
        <p:spPr>
          <a:xfrm rot="-6335489">
            <a:off x="-522457" y="-559862"/>
            <a:ext cx="3226671" cy="2610049"/>
          </a:xfrm>
          <a:prstGeom prst="rect">
            <a:avLst/>
          </a:prstGeom>
          <a:noFill/>
          <a:ln>
            <a:noFill/>
          </a:ln>
        </p:spPr>
      </p:pic>
      <p:grpSp>
        <p:nvGrpSpPr>
          <p:cNvPr id="217" name="Google Shape;217;p14"/>
          <p:cNvGrpSpPr/>
          <p:nvPr/>
        </p:nvGrpSpPr>
        <p:grpSpPr>
          <a:xfrm>
            <a:off x="8044776" y="439694"/>
            <a:ext cx="1191613" cy="1630387"/>
            <a:chOff x="7848870" y="190509"/>
            <a:chExt cx="1191613" cy="1630387"/>
          </a:xfrm>
        </p:grpSpPr>
        <p:pic>
          <p:nvPicPr>
            <p:cNvPr id="218" name="Google Shape;218;p14"/>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219" name="Google Shape;219;p14"/>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220" name="Google Shape;220;p14"/>
          <p:cNvPicPr preferRelativeResize="0"/>
          <p:nvPr/>
        </p:nvPicPr>
        <p:blipFill>
          <a:blip r:embed="rId2">
            <a:alphaModFix/>
          </a:blip>
          <a:stretch>
            <a:fillRect/>
          </a:stretch>
        </p:blipFill>
        <p:spPr>
          <a:xfrm rot="-711863">
            <a:off x="6395922" y="2617772"/>
            <a:ext cx="3235388" cy="3245748"/>
          </a:xfrm>
          <a:prstGeom prst="rect">
            <a:avLst/>
          </a:prstGeom>
          <a:noFill/>
          <a:ln>
            <a:noFill/>
          </a:ln>
        </p:spPr>
      </p:pic>
      <p:pic>
        <p:nvPicPr>
          <p:cNvPr id="221" name="Google Shape;221;p14"/>
          <p:cNvPicPr preferRelativeResize="0"/>
          <p:nvPr/>
        </p:nvPicPr>
        <p:blipFill>
          <a:blip r:embed="rId3">
            <a:alphaModFix/>
          </a:blip>
          <a:stretch>
            <a:fillRect/>
          </a:stretch>
        </p:blipFill>
        <p:spPr>
          <a:xfrm rot="5531839">
            <a:off x="5216128" y="2914829"/>
            <a:ext cx="4012569" cy="3245751"/>
          </a:xfrm>
          <a:prstGeom prst="rect">
            <a:avLst/>
          </a:prstGeom>
          <a:noFill/>
          <a:ln>
            <a:noFill/>
          </a:ln>
        </p:spPr>
      </p:pic>
      <p:sp>
        <p:nvSpPr>
          <p:cNvPr id="222" name="Google Shape;222;p14"/>
          <p:cNvSpPr/>
          <p:nvPr/>
        </p:nvSpPr>
        <p:spPr>
          <a:xfrm rot="-2701094">
            <a:off x="5983383" y="3895703"/>
            <a:ext cx="5233673" cy="3464752"/>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rot="7521146">
            <a:off x="-2037618" y="-1802273"/>
            <a:ext cx="3909752" cy="2921913"/>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14"/>
          <p:cNvGrpSpPr/>
          <p:nvPr/>
        </p:nvGrpSpPr>
        <p:grpSpPr>
          <a:xfrm rot="899960" flipH="1">
            <a:off x="370512" y="3995713"/>
            <a:ext cx="689154" cy="1060243"/>
            <a:chOff x="7848875" y="190500"/>
            <a:chExt cx="689175" cy="1060275"/>
          </a:xfrm>
        </p:grpSpPr>
        <p:pic>
          <p:nvPicPr>
            <p:cNvPr id="225" name="Google Shape;225;p14"/>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226" name="Google Shape;226;p14"/>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grpSp>
        <p:nvGrpSpPr>
          <p:cNvPr id="227" name="Google Shape;227;p14"/>
          <p:cNvGrpSpPr/>
          <p:nvPr/>
        </p:nvGrpSpPr>
        <p:grpSpPr>
          <a:xfrm rot="-7224987">
            <a:off x="5933287" y="-1192333"/>
            <a:ext cx="1555323" cy="3252633"/>
            <a:chOff x="148387" y="2519350"/>
            <a:chExt cx="1555266" cy="3252513"/>
          </a:xfrm>
        </p:grpSpPr>
        <p:pic>
          <p:nvPicPr>
            <p:cNvPr id="228" name="Google Shape;228;p14"/>
            <p:cNvPicPr preferRelativeResize="0"/>
            <p:nvPr/>
          </p:nvPicPr>
          <p:blipFill>
            <a:blip r:embed="rId6">
              <a:alphaModFix amt="29000"/>
            </a:blip>
            <a:stretch>
              <a:fillRect/>
            </a:stretch>
          </p:blipFill>
          <p:spPr>
            <a:xfrm>
              <a:off x="182203" y="2526114"/>
              <a:ext cx="1521449" cy="3245750"/>
            </a:xfrm>
            <a:prstGeom prst="rect">
              <a:avLst/>
            </a:prstGeom>
            <a:noFill/>
            <a:ln>
              <a:noFill/>
            </a:ln>
          </p:spPr>
        </p:pic>
        <p:pic>
          <p:nvPicPr>
            <p:cNvPr id="229" name="Google Shape;229;p14"/>
            <p:cNvPicPr preferRelativeResize="0"/>
            <p:nvPr/>
          </p:nvPicPr>
          <p:blipFill>
            <a:blip r:embed="rId7">
              <a:alphaModFix/>
            </a:blip>
            <a:stretch>
              <a:fillRect/>
            </a:stretch>
          </p:blipFill>
          <p:spPr>
            <a:xfrm>
              <a:off x="148387" y="2519350"/>
              <a:ext cx="1521449" cy="3245750"/>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230"/>
        <p:cNvGrpSpPr/>
        <p:nvPr/>
      </p:nvGrpSpPr>
      <p:grpSpPr>
        <a:xfrm>
          <a:off x="0" y="0"/>
          <a:ext cx="0" cy="0"/>
          <a:chOff x="0" y="0"/>
          <a:chExt cx="0" cy="0"/>
        </a:xfrm>
      </p:grpSpPr>
      <p:pic>
        <p:nvPicPr>
          <p:cNvPr id="231" name="Google Shape;231;p15"/>
          <p:cNvPicPr preferRelativeResize="0"/>
          <p:nvPr/>
        </p:nvPicPr>
        <p:blipFill>
          <a:blip r:embed="rId2">
            <a:alphaModFix/>
          </a:blip>
          <a:stretch>
            <a:fillRect/>
          </a:stretch>
        </p:blipFill>
        <p:spPr>
          <a:xfrm rot="10560218">
            <a:off x="6412013" y="-1036893"/>
            <a:ext cx="3235387" cy="3245750"/>
          </a:xfrm>
          <a:prstGeom prst="rect">
            <a:avLst/>
          </a:prstGeom>
          <a:noFill/>
          <a:ln>
            <a:noFill/>
          </a:ln>
        </p:spPr>
      </p:pic>
      <p:pic>
        <p:nvPicPr>
          <p:cNvPr id="232" name="Google Shape;232;p15"/>
          <p:cNvPicPr preferRelativeResize="0"/>
          <p:nvPr/>
        </p:nvPicPr>
        <p:blipFill>
          <a:blip r:embed="rId3">
            <a:alphaModFix/>
          </a:blip>
          <a:stretch>
            <a:fillRect/>
          </a:stretch>
        </p:blipFill>
        <p:spPr>
          <a:xfrm rot="-1233137">
            <a:off x="5492216" y="-999793"/>
            <a:ext cx="4012567" cy="3245750"/>
          </a:xfrm>
          <a:prstGeom prst="rect">
            <a:avLst/>
          </a:prstGeom>
          <a:noFill/>
          <a:ln>
            <a:noFill/>
          </a:ln>
        </p:spPr>
      </p:pic>
      <p:sp>
        <p:nvSpPr>
          <p:cNvPr id="233" name="Google Shape;233;p15"/>
          <p:cNvSpPr/>
          <p:nvPr/>
        </p:nvSpPr>
        <p:spPr>
          <a:xfrm rot="1521208">
            <a:off x="6516602" y="-2245290"/>
            <a:ext cx="5233793" cy="3464821"/>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15"/>
          <p:cNvGrpSpPr/>
          <p:nvPr/>
        </p:nvGrpSpPr>
        <p:grpSpPr>
          <a:xfrm>
            <a:off x="312232" y="351446"/>
            <a:ext cx="1191613" cy="1630387"/>
            <a:chOff x="7848870" y="190509"/>
            <a:chExt cx="1191613" cy="1630387"/>
          </a:xfrm>
        </p:grpSpPr>
        <p:pic>
          <p:nvPicPr>
            <p:cNvPr id="235" name="Google Shape;235;p15"/>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236" name="Google Shape;236;p15"/>
            <p:cNvPicPr preferRelativeResize="0"/>
            <p:nvPr/>
          </p:nvPicPr>
          <p:blipFill>
            <a:blip r:embed="rId5">
              <a:alphaModFix/>
            </a:blip>
            <a:stretch>
              <a:fillRect/>
            </a:stretch>
          </p:blipFill>
          <p:spPr>
            <a:xfrm>
              <a:off x="7848870" y="190509"/>
              <a:ext cx="1160058" cy="1598832"/>
            </a:xfrm>
            <a:prstGeom prst="rect">
              <a:avLst/>
            </a:prstGeom>
            <a:noFill/>
            <a:ln>
              <a:noFill/>
            </a:ln>
          </p:spPr>
        </p:pic>
      </p:grpSp>
      <p:grpSp>
        <p:nvGrpSpPr>
          <p:cNvPr id="237" name="Google Shape;237;p15"/>
          <p:cNvGrpSpPr/>
          <p:nvPr/>
        </p:nvGrpSpPr>
        <p:grpSpPr>
          <a:xfrm flipH="1">
            <a:off x="7252087" y="2757650"/>
            <a:ext cx="1555266" cy="3252513"/>
            <a:chOff x="148387" y="2519350"/>
            <a:chExt cx="1555266" cy="3252513"/>
          </a:xfrm>
        </p:grpSpPr>
        <p:pic>
          <p:nvPicPr>
            <p:cNvPr id="238" name="Google Shape;238;p15"/>
            <p:cNvPicPr preferRelativeResize="0"/>
            <p:nvPr/>
          </p:nvPicPr>
          <p:blipFill>
            <a:blip r:embed="rId6">
              <a:alphaModFix amt="29000"/>
            </a:blip>
            <a:stretch>
              <a:fillRect/>
            </a:stretch>
          </p:blipFill>
          <p:spPr>
            <a:xfrm>
              <a:off x="182203" y="2526114"/>
              <a:ext cx="1521449" cy="3245750"/>
            </a:xfrm>
            <a:prstGeom prst="rect">
              <a:avLst/>
            </a:prstGeom>
            <a:noFill/>
            <a:ln>
              <a:noFill/>
            </a:ln>
          </p:spPr>
        </p:pic>
        <p:pic>
          <p:nvPicPr>
            <p:cNvPr id="239" name="Google Shape;239;p15"/>
            <p:cNvPicPr preferRelativeResize="0"/>
            <p:nvPr/>
          </p:nvPicPr>
          <p:blipFill>
            <a:blip r:embed="rId7">
              <a:alphaModFix/>
            </a:blip>
            <a:stretch>
              <a:fillRect/>
            </a:stretch>
          </p:blipFill>
          <p:spPr>
            <a:xfrm>
              <a:off x="148387" y="2519350"/>
              <a:ext cx="1521449" cy="3245750"/>
            </a:xfrm>
            <a:prstGeom prst="rect">
              <a:avLst/>
            </a:prstGeom>
            <a:noFill/>
            <a:ln>
              <a:noFill/>
            </a:ln>
          </p:spPr>
        </p:pic>
      </p:grpSp>
      <p:pic>
        <p:nvPicPr>
          <p:cNvPr id="240" name="Google Shape;240;p15"/>
          <p:cNvPicPr preferRelativeResize="0"/>
          <p:nvPr/>
        </p:nvPicPr>
        <p:blipFill>
          <a:blip r:embed="rId2">
            <a:alphaModFix/>
          </a:blip>
          <a:stretch>
            <a:fillRect/>
          </a:stretch>
        </p:blipFill>
        <p:spPr>
          <a:xfrm rot="1832817">
            <a:off x="-1427706" y="1844721"/>
            <a:ext cx="3235387" cy="3245749"/>
          </a:xfrm>
          <a:prstGeom prst="rect">
            <a:avLst/>
          </a:prstGeom>
          <a:noFill/>
          <a:ln>
            <a:noFill/>
          </a:ln>
        </p:spPr>
      </p:pic>
      <p:pic>
        <p:nvPicPr>
          <p:cNvPr id="241" name="Google Shape;241;p15"/>
          <p:cNvPicPr preferRelativeResize="0"/>
          <p:nvPr/>
        </p:nvPicPr>
        <p:blipFill>
          <a:blip r:embed="rId3">
            <a:alphaModFix/>
          </a:blip>
          <a:stretch>
            <a:fillRect/>
          </a:stretch>
        </p:blipFill>
        <p:spPr>
          <a:xfrm rot="-9960539">
            <a:off x="-1357707" y="2115371"/>
            <a:ext cx="4012568" cy="3245750"/>
          </a:xfrm>
          <a:prstGeom prst="rect">
            <a:avLst/>
          </a:prstGeom>
          <a:noFill/>
          <a:ln>
            <a:noFill/>
          </a:ln>
        </p:spPr>
      </p:pic>
      <p:sp>
        <p:nvSpPr>
          <p:cNvPr id="242" name="Google Shape;242;p15"/>
          <p:cNvSpPr/>
          <p:nvPr/>
        </p:nvSpPr>
        <p:spPr>
          <a:xfrm rot="3460890">
            <a:off x="-3461182" y="2847082"/>
            <a:ext cx="5233758" cy="3464741"/>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3" name="Google Shape;243;p15"/>
          <p:cNvSpPr txBox="1">
            <a:spLocks noGrp="1"/>
          </p:cNvSpPr>
          <p:nvPr>
            <p:ph type="subTitle" idx="1"/>
          </p:nvPr>
        </p:nvSpPr>
        <p:spPr>
          <a:xfrm>
            <a:off x="2360813" y="2531200"/>
            <a:ext cx="4291800" cy="66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5"/>
          <p:cNvSpPr txBox="1">
            <a:spLocks noGrp="1"/>
          </p:cNvSpPr>
          <p:nvPr>
            <p:ph type="title"/>
          </p:nvPr>
        </p:nvSpPr>
        <p:spPr>
          <a:xfrm>
            <a:off x="2360813" y="1550300"/>
            <a:ext cx="4291800" cy="106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9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319"/>
        <p:cNvGrpSpPr/>
        <p:nvPr/>
      </p:nvGrpSpPr>
      <p:grpSpPr>
        <a:xfrm>
          <a:off x="0" y="0"/>
          <a:ext cx="0" cy="0"/>
          <a:chOff x="0" y="0"/>
          <a:chExt cx="0" cy="0"/>
        </a:xfrm>
      </p:grpSpPr>
      <p:pic>
        <p:nvPicPr>
          <p:cNvPr id="320" name="Google Shape;320;p21"/>
          <p:cNvPicPr preferRelativeResize="0"/>
          <p:nvPr/>
        </p:nvPicPr>
        <p:blipFill>
          <a:blip r:embed="rId2">
            <a:alphaModFix/>
          </a:blip>
          <a:stretch>
            <a:fillRect/>
          </a:stretch>
        </p:blipFill>
        <p:spPr>
          <a:xfrm rot="1166447">
            <a:off x="283216" y="4110001"/>
            <a:ext cx="3235387" cy="3245752"/>
          </a:xfrm>
          <a:prstGeom prst="rect">
            <a:avLst/>
          </a:prstGeom>
          <a:noFill/>
          <a:ln>
            <a:noFill/>
          </a:ln>
        </p:spPr>
      </p:pic>
      <p:pic>
        <p:nvPicPr>
          <p:cNvPr id="321" name="Google Shape;321;p21"/>
          <p:cNvPicPr preferRelativeResize="0"/>
          <p:nvPr/>
        </p:nvPicPr>
        <p:blipFill>
          <a:blip r:embed="rId3">
            <a:alphaModFix/>
          </a:blip>
          <a:stretch>
            <a:fillRect/>
          </a:stretch>
        </p:blipFill>
        <p:spPr>
          <a:xfrm rot="10478921">
            <a:off x="-1206460" y="3011147"/>
            <a:ext cx="4243858" cy="3432846"/>
          </a:xfrm>
          <a:prstGeom prst="rect">
            <a:avLst/>
          </a:prstGeom>
          <a:noFill/>
          <a:ln>
            <a:noFill/>
          </a:ln>
        </p:spPr>
      </p:pic>
      <p:grpSp>
        <p:nvGrpSpPr>
          <p:cNvPr id="322" name="Google Shape;322;p21"/>
          <p:cNvGrpSpPr/>
          <p:nvPr/>
        </p:nvGrpSpPr>
        <p:grpSpPr>
          <a:xfrm>
            <a:off x="8083257" y="3665709"/>
            <a:ext cx="1191613" cy="1630387"/>
            <a:chOff x="7848870" y="190509"/>
            <a:chExt cx="1191613" cy="1630387"/>
          </a:xfrm>
        </p:grpSpPr>
        <p:pic>
          <p:nvPicPr>
            <p:cNvPr id="323" name="Google Shape;323;p21"/>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324" name="Google Shape;324;p21"/>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325" name="Google Shape;325;p21"/>
          <p:cNvPicPr preferRelativeResize="0"/>
          <p:nvPr/>
        </p:nvPicPr>
        <p:blipFill>
          <a:blip r:embed="rId2">
            <a:alphaModFix/>
          </a:blip>
          <a:stretch>
            <a:fillRect/>
          </a:stretch>
        </p:blipFill>
        <p:spPr>
          <a:xfrm rot="-8208681">
            <a:off x="6908974" y="-1533668"/>
            <a:ext cx="3235386" cy="3245750"/>
          </a:xfrm>
          <a:prstGeom prst="rect">
            <a:avLst/>
          </a:prstGeom>
          <a:noFill/>
          <a:ln>
            <a:noFill/>
          </a:ln>
        </p:spPr>
      </p:pic>
      <p:pic>
        <p:nvPicPr>
          <p:cNvPr id="326" name="Google Shape;326;p21"/>
          <p:cNvPicPr preferRelativeResize="0"/>
          <p:nvPr/>
        </p:nvPicPr>
        <p:blipFill>
          <a:blip r:embed="rId3">
            <a:alphaModFix/>
          </a:blip>
          <a:stretch>
            <a:fillRect/>
          </a:stretch>
        </p:blipFill>
        <p:spPr>
          <a:xfrm rot="-341174">
            <a:off x="6379671" y="-854601"/>
            <a:ext cx="4012570" cy="3245751"/>
          </a:xfrm>
          <a:prstGeom prst="rect">
            <a:avLst/>
          </a:prstGeom>
          <a:noFill/>
          <a:ln>
            <a:noFill/>
          </a:ln>
        </p:spPr>
      </p:pic>
      <p:sp>
        <p:nvSpPr>
          <p:cNvPr id="327" name="Google Shape;327;p21"/>
          <p:cNvSpPr/>
          <p:nvPr/>
        </p:nvSpPr>
        <p:spPr>
          <a:xfrm rot="2634116">
            <a:off x="7880648" y="-2061781"/>
            <a:ext cx="3833056" cy="3464727"/>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1"/>
          <p:cNvSpPr/>
          <p:nvPr/>
        </p:nvSpPr>
        <p:spPr>
          <a:xfrm rot="-7532646">
            <a:off x="-2471293" y="4499600"/>
            <a:ext cx="4905776" cy="2921749"/>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21"/>
          <p:cNvGrpSpPr/>
          <p:nvPr/>
        </p:nvGrpSpPr>
        <p:grpSpPr>
          <a:xfrm flipH="1">
            <a:off x="126075" y="238138"/>
            <a:ext cx="689175" cy="1060275"/>
            <a:chOff x="7848875" y="190500"/>
            <a:chExt cx="689175" cy="1060275"/>
          </a:xfrm>
        </p:grpSpPr>
        <p:pic>
          <p:nvPicPr>
            <p:cNvPr id="330" name="Google Shape;330;p21"/>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331" name="Google Shape;331;p21"/>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sp>
        <p:nvSpPr>
          <p:cNvPr id="332" name="Google Shape;332;p21"/>
          <p:cNvSpPr txBox="1">
            <a:spLocks noGrp="1"/>
          </p:cNvSpPr>
          <p:nvPr>
            <p:ph type="title"/>
          </p:nvPr>
        </p:nvSpPr>
        <p:spPr>
          <a:xfrm>
            <a:off x="720000" y="537375"/>
            <a:ext cx="7704000" cy="4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333"/>
        <p:cNvGrpSpPr/>
        <p:nvPr/>
      </p:nvGrpSpPr>
      <p:grpSpPr>
        <a:xfrm>
          <a:off x="0" y="0"/>
          <a:ext cx="0" cy="0"/>
          <a:chOff x="0" y="0"/>
          <a:chExt cx="0" cy="0"/>
        </a:xfrm>
      </p:grpSpPr>
      <p:pic>
        <p:nvPicPr>
          <p:cNvPr id="334" name="Google Shape;334;p22"/>
          <p:cNvPicPr preferRelativeResize="0"/>
          <p:nvPr/>
        </p:nvPicPr>
        <p:blipFill>
          <a:blip r:embed="rId2">
            <a:alphaModFix/>
          </a:blip>
          <a:stretch>
            <a:fillRect/>
          </a:stretch>
        </p:blipFill>
        <p:spPr>
          <a:xfrm rot="6339207">
            <a:off x="-1095946" y="3586642"/>
            <a:ext cx="3235383" cy="3245751"/>
          </a:xfrm>
          <a:prstGeom prst="rect">
            <a:avLst/>
          </a:prstGeom>
          <a:noFill/>
          <a:ln>
            <a:noFill/>
          </a:ln>
        </p:spPr>
      </p:pic>
      <p:pic>
        <p:nvPicPr>
          <p:cNvPr id="335" name="Google Shape;335;p22"/>
          <p:cNvPicPr preferRelativeResize="0"/>
          <p:nvPr/>
        </p:nvPicPr>
        <p:blipFill>
          <a:blip r:embed="rId2">
            <a:alphaModFix/>
          </a:blip>
          <a:stretch>
            <a:fillRect/>
          </a:stretch>
        </p:blipFill>
        <p:spPr>
          <a:xfrm rot="-2798866">
            <a:off x="7341291" y="3382743"/>
            <a:ext cx="3235388" cy="3245750"/>
          </a:xfrm>
          <a:prstGeom prst="rect">
            <a:avLst/>
          </a:prstGeom>
          <a:noFill/>
          <a:ln>
            <a:noFill/>
          </a:ln>
        </p:spPr>
      </p:pic>
      <p:pic>
        <p:nvPicPr>
          <p:cNvPr id="336" name="Google Shape;336;p22"/>
          <p:cNvPicPr preferRelativeResize="0"/>
          <p:nvPr/>
        </p:nvPicPr>
        <p:blipFill>
          <a:blip r:embed="rId3">
            <a:alphaModFix/>
          </a:blip>
          <a:stretch>
            <a:fillRect/>
          </a:stretch>
        </p:blipFill>
        <p:spPr>
          <a:xfrm rot="4515714">
            <a:off x="5897673" y="3223132"/>
            <a:ext cx="4243859" cy="3432849"/>
          </a:xfrm>
          <a:prstGeom prst="rect">
            <a:avLst/>
          </a:prstGeom>
          <a:noFill/>
          <a:ln>
            <a:noFill/>
          </a:ln>
        </p:spPr>
      </p:pic>
      <p:grpSp>
        <p:nvGrpSpPr>
          <p:cNvPr id="337" name="Google Shape;337;p22"/>
          <p:cNvGrpSpPr/>
          <p:nvPr/>
        </p:nvGrpSpPr>
        <p:grpSpPr>
          <a:xfrm>
            <a:off x="-111755" y="3328246"/>
            <a:ext cx="1191613" cy="1630387"/>
            <a:chOff x="7848870" y="190509"/>
            <a:chExt cx="1191613" cy="1630387"/>
          </a:xfrm>
        </p:grpSpPr>
        <p:pic>
          <p:nvPicPr>
            <p:cNvPr id="338" name="Google Shape;338;p22"/>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339" name="Google Shape;339;p22"/>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340" name="Google Shape;340;p22"/>
          <p:cNvPicPr preferRelativeResize="0"/>
          <p:nvPr/>
        </p:nvPicPr>
        <p:blipFill>
          <a:blip r:embed="rId3">
            <a:alphaModFix/>
          </a:blip>
          <a:stretch>
            <a:fillRect/>
          </a:stretch>
        </p:blipFill>
        <p:spPr>
          <a:xfrm rot="-6466902">
            <a:off x="-1776071" y="-300970"/>
            <a:ext cx="4012570" cy="3245751"/>
          </a:xfrm>
          <a:prstGeom prst="rect">
            <a:avLst/>
          </a:prstGeom>
          <a:noFill/>
          <a:ln>
            <a:noFill/>
          </a:ln>
        </p:spPr>
      </p:pic>
      <p:sp>
        <p:nvSpPr>
          <p:cNvPr id="341" name="Google Shape;341;p22"/>
          <p:cNvSpPr/>
          <p:nvPr/>
        </p:nvSpPr>
        <p:spPr>
          <a:xfrm rot="-4417957">
            <a:off x="-3039061" y="-1608844"/>
            <a:ext cx="3833138" cy="3464949"/>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2"/>
          <p:cNvSpPr/>
          <p:nvPr/>
        </p:nvSpPr>
        <p:spPr>
          <a:xfrm rot="7569304">
            <a:off x="6849545" y="4090323"/>
            <a:ext cx="4905661" cy="2921790"/>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 name="Google Shape;343;p22"/>
          <p:cNvGrpSpPr/>
          <p:nvPr/>
        </p:nvGrpSpPr>
        <p:grpSpPr>
          <a:xfrm flipH="1">
            <a:off x="8428900" y="232088"/>
            <a:ext cx="689175" cy="1060275"/>
            <a:chOff x="7848875" y="190500"/>
            <a:chExt cx="689175" cy="1060275"/>
          </a:xfrm>
        </p:grpSpPr>
        <p:pic>
          <p:nvPicPr>
            <p:cNvPr id="344" name="Google Shape;344;p22"/>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345" name="Google Shape;345;p22"/>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sp>
        <p:nvSpPr>
          <p:cNvPr id="346" name="Google Shape;346;p22"/>
          <p:cNvSpPr txBox="1">
            <a:spLocks noGrp="1"/>
          </p:cNvSpPr>
          <p:nvPr>
            <p:ph type="title"/>
          </p:nvPr>
        </p:nvSpPr>
        <p:spPr>
          <a:xfrm>
            <a:off x="720000" y="537375"/>
            <a:ext cx="7704000" cy="4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426"/>
        <p:cNvGrpSpPr/>
        <p:nvPr/>
      </p:nvGrpSpPr>
      <p:grpSpPr>
        <a:xfrm>
          <a:off x="0" y="0"/>
          <a:ext cx="0" cy="0"/>
          <a:chOff x="0" y="0"/>
          <a:chExt cx="0" cy="0"/>
        </a:xfrm>
      </p:grpSpPr>
      <p:pic>
        <p:nvPicPr>
          <p:cNvPr id="427" name="Google Shape;427;p27"/>
          <p:cNvPicPr preferRelativeResize="0"/>
          <p:nvPr/>
        </p:nvPicPr>
        <p:blipFill>
          <a:blip r:embed="rId2">
            <a:alphaModFix/>
          </a:blip>
          <a:stretch>
            <a:fillRect/>
          </a:stretch>
        </p:blipFill>
        <p:spPr>
          <a:xfrm rot="2998595" flipH="1">
            <a:off x="-1003607" y="2980612"/>
            <a:ext cx="3235386" cy="3245751"/>
          </a:xfrm>
          <a:prstGeom prst="rect">
            <a:avLst/>
          </a:prstGeom>
          <a:noFill/>
          <a:ln>
            <a:noFill/>
          </a:ln>
        </p:spPr>
      </p:pic>
      <p:pic>
        <p:nvPicPr>
          <p:cNvPr id="428" name="Google Shape;428;p27"/>
          <p:cNvPicPr preferRelativeResize="0"/>
          <p:nvPr/>
        </p:nvPicPr>
        <p:blipFill>
          <a:blip r:embed="rId3">
            <a:alphaModFix/>
          </a:blip>
          <a:stretch>
            <a:fillRect/>
          </a:stretch>
        </p:blipFill>
        <p:spPr>
          <a:xfrm rot="-4868910" flipH="1">
            <a:off x="-706399" y="2877612"/>
            <a:ext cx="4012570" cy="3245751"/>
          </a:xfrm>
          <a:prstGeom prst="rect">
            <a:avLst/>
          </a:prstGeom>
          <a:noFill/>
          <a:ln>
            <a:noFill/>
          </a:ln>
        </p:spPr>
      </p:pic>
      <p:sp>
        <p:nvSpPr>
          <p:cNvPr id="429" name="Google Shape;429;p27"/>
          <p:cNvSpPr/>
          <p:nvPr/>
        </p:nvSpPr>
        <p:spPr>
          <a:xfrm rot="3437956" flipH="1">
            <a:off x="-2057323" y="3583192"/>
            <a:ext cx="3833046" cy="346469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7"/>
          <p:cNvSpPr txBox="1">
            <a:spLocks noGrp="1"/>
          </p:cNvSpPr>
          <p:nvPr>
            <p:ph type="title"/>
          </p:nvPr>
        </p:nvSpPr>
        <p:spPr>
          <a:xfrm>
            <a:off x="2452725" y="1601550"/>
            <a:ext cx="1958400" cy="385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1" name="Google Shape;431;p27"/>
          <p:cNvSpPr txBox="1">
            <a:spLocks noGrp="1"/>
          </p:cNvSpPr>
          <p:nvPr>
            <p:ph type="subTitle" idx="1"/>
          </p:nvPr>
        </p:nvSpPr>
        <p:spPr>
          <a:xfrm>
            <a:off x="2452725" y="2040775"/>
            <a:ext cx="1958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2" name="Google Shape;432;p27"/>
          <p:cNvSpPr txBox="1">
            <a:spLocks noGrp="1"/>
          </p:cNvSpPr>
          <p:nvPr>
            <p:ph type="title" idx="2"/>
          </p:nvPr>
        </p:nvSpPr>
        <p:spPr>
          <a:xfrm>
            <a:off x="4725777" y="1601550"/>
            <a:ext cx="1958400" cy="385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3" name="Google Shape;433;p27"/>
          <p:cNvSpPr txBox="1">
            <a:spLocks noGrp="1"/>
          </p:cNvSpPr>
          <p:nvPr>
            <p:ph type="subTitle" idx="3"/>
          </p:nvPr>
        </p:nvSpPr>
        <p:spPr>
          <a:xfrm>
            <a:off x="4725779" y="2040775"/>
            <a:ext cx="1958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27"/>
          <p:cNvSpPr txBox="1">
            <a:spLocks noGrp="1"/>
          </p:cNvSpPr>
          <p:nvPr>
            <p:ph type="title" idx="4"/>
          </p:nvPr>
        </p:nvSpPr>
        <p:spPr>
          <a:xfrm>
            <a:off x="2452725" y="3034950"/>
            <a:ext cx="1958400" cy="385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 name="Google Shape;435;p27"/>
          <p:cNvSpPr txBox="1">
            <a:spLocks noGrp="1"/>
          </p:cNvSpPr>
          <p:nvPr>
            <p:ph type="subTitle" idx="5"/>
          </p:nvPr>
        </p:nvSpPr>
        <p:spPr>
          <a:xfrm>
            <a:off x="2452725" y="3474175"/>
            <a:ext cx="1958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6" name="Google Shape;436;p27"/>
          <p:cNvSpPr txBox="1">
            <a:spLocks noGrp="1"/>
          </p:cNvSpPr>
          <p:nvPr>
            <p:ph type="title" idx="6"/>
          </p:nvPr>
        </p:nvSpPr>
        <p:spPr>
          <a:xfrm>
            <a:off x="4725777" y="3034950"/>
            <a:ext cx="1958400" cy="385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7" name="Google Shape;437;p27"/>
          <p:cNvSpPr txBox="1">
            <a:spLocks noGrp="1"/>
          </p:cNvSpPr>
          <p:nvPr>
            <p:ph type="subTitle" idx="7"/>
          </p:nvPr>
        </p:nvSpPr>
        <p:spPr>
          <a:xfrm>
            <a:off x="4725779" y="3474175"/>
            <a:ext cx="1958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8" name="Google Shape;438;p27"/>
          <p:cNvSpPr txBox="1">
            <a:spLocks noGrp="1"/>
          </p:cNvSpPr>
          <p:nvPr>
            <p:ph type="title" idx="8"/>
          </p:nvPr>
        </p:nvSpPr>
        <p:spPr>
          <a:xfrm>
            <a:off x="720000" y="537375"/>
            <a:ext cx="7704000" cy="4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439" name="Google Shape;439;p27"/>
          <p:cNvPicPr preferRelativeResize="0"/>
          <p:nvPr/>
        </p:nvPicPr>
        <p:blipFill>
          <a:blip r:embed="rId3">
            <a:alphaModFix/>
          </a:blip>
          <a:stretch>
            <a:fillRect/>
          </a:stretch>
        </p:blipFill>
        <p:spPr>
          <a:xfrm rot="6946467" flipH="1">
            <a:off x="6694335" y="-114147"/>
            <a:ext cx="4243859" cy="3432847"/>
          </a:xfrm>
          <a:prstGeom prst="rect">
            <a:avLst/>
          </a:prstGeom>
          <a:noFill/>
          <a:ln>
            <a:noFill/>
          </a:ln>
        </p:spPr>
      </p:pic>
      <p:grpSp>
        <p:nvGrpSpPr>
          <p:cNvPr id="440" name="Google Shape;440;p27"/>
          <p:cNvGrpSpPr/>
          <p:nvPr/>
        </p:nvGrpSpPr>
        <p:grpSpPr>
          <a:xfrm>
            <a:off x="7909291" y="3513109"/>
            <a:ext cx="1191613" cy="1630387"/>
            <a:chOff x="7848870" y="190509"/>
            <a:chExt cx="1191613" cy="1630387"/>
          </a:xfrm>
        </p:grpSpPr>
        <p:pic>
          <p:nvPicPr>
            <p:cNvPr id="441" name="Google Shape;441;p27"/>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442" name="Google Shape;442;p27"/>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443" name="Google Shape;443;p27"/>
          <p:cNvPicPr preferRelativeResize="0"/>
          <p:nvPr/>
        </p:nvPicPr>
        <p:blipFill>
          <a:blip r:embed="rId2">
            <a:alphaModFix/>
          </a:blip>
          <a:stretch>
            <a:fillRect/>
          </a:stretch>
        </p:blipFill>
        <p:spPr>
          <a:xfrm rot="-4495313" flipH="1">
            <a:off x="8868603" y="-565884"/>
            <a:ext cx="3235386" cy="3245752"/>
          </a:xfrm>
          <a:prstGeom prst="rect">
            <a:avLst/>
          </a:prstGeom>
          <a:noFill/>
          <a:ln>
            <a:noFill/>
          </a:ln>
        </p:spPr>
      </p:pic>
      <p:sp>
        <p:nvSpPr>
          <p:cNvPr id="444" name="Google Shape;444;p27"/>
          <p:cNvSpPr/>
          <p:nvPr/>
        </p:nvSpPr>
        <p:spPr>
          <a:xfrm rot="-6491955" flipH="1">
            <a:off x="8413280" y="-506756"/>
            <a:ext cx="3601278" cy="2921850"/>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5" name="Google Shape;445;p27"/>
          <p:cNvGrpSpPr/>
          <p:nvPr/>
        </p:nvGrpSpPr>
        <p:grpSpPr>
          <a:xfrm flipH="1">
            <a:off x="30821" y="708338"/>
            <a:ext cx="689175" cy="1060275"/>
            <a:chOff x="7848875" y="190500"/>
            <a:chExt cx="689175" cy="1060275"/>
          </a:xfrm>
        </p:grpSpPr>
        <p:pic>
          <p:nvPicPr>
            <p:cNvPr id="446" name="Google Shape;446;p27"/>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447" name="Google Shape;447;p27"/>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448"/>
        <p:cNvGrpSpPr/>
        <p:nvPr/>
      </p:nvGrpSpPr>
      <p:grpSpPr>
        <a:xfrm>
          <a:off x="0" y="0"/>
          <a:ext cx="0" cy="0"/>
          <a:chOff x="0" y="0"/>
          <a:chExt cx="0" cy="0"/>
        </a:xfrm>
      </p:grpSpPr>
      <p:sp>
        <p:nvSpPr>
          <p:cNvPr id="449" name="Google Shape;449;p28"/>
          <p:cNvSpPr txBox="1">
            <a:spLocks noGrp="1"/>
          </p:cNvSpPr>
          <p:nvPr>
            <p:ph type="title"/>
          </p:nvPr>
        </p:nvSpPr>
        <p:spPr>
          <a:xfrm>
            <a:off x="948600" y="1835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0" name="Google Shape;450;p28"/>
          <p:cNvSpPr txBox="1">
            <a:spLocks noGrp="1"/>
          </p:cNvSpPr>
          <p:nvPr>
            <p:ph type="subTitle" idx="1"/>
          </p:nvPr>
        </p:nvSpPr>
        <p:spPr>
          <a:xfrm>
            <a:off x="948600" y="2320331"/>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 name="Google Shape;451;p28"/>
          <p:cNvSpPr txBox="1">
            <a:spLocks noGrp="1"/>
          </p:cNvSpPr>
          <p:nvPr>
            <p:ph type="title" idx="2"/>
          </p:nvPr>
        </p:nvSpPr>
        <p:spPr>
          <a:xfrm>
            <a:off x="3419269" y="1835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2" name="Google Shape;452;p28"/>
          <p:cNvSpPr txBox="1">
            <a:spLocks noGrp="1"/>
          </p:cNvSpPr>
          <p:nvPr>
            <p:ph type="subTitle" idx="3"/>
          </p:nvPr>
        </p:nvSpPr>
        <p:spPr>
          <a:xfrm>
            <a:off x="3419269" y="2320331"/>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3" name="Google Shape;453;p28"/>
          <p:cNvSpPr txBox="1">
            <a:spLocks noGrp="1"/>
          </p:cNvSpPr>
          <p:nvPr>
            <p:ph type="title" idx="4"/>
          </p:nvPr>
        </p:nvSpPr>
        <p:spPr>
          <a:xfrm>
            <a:off x="948600" y="36496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4" name="Google Shape;454;p28"/>
          <p:cNvSpPr txBox="1">
            <a:spLocks noGrp="1"/>
          </p:cNvSpPr>
          <p:nvPr>
            <p:ph type="subTitle" idx="5"/>
          </p:nvPr>
        </p:nvSpPr>
        <p:spPr>
          <a:xfrm>
            <a:off x="948600" y="4134731"/>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5" name="Google Shape;455;p28"/>
          <p:cNvSpPr txBox="1">
            <a:spLocks noGrp="1"/>
          </p:cNvSpPr>
          <p:nvPr>
            <p:ph type="title" idx="6"/>
          </p:nvPr>
        </p:nvSpPr>
        <p:spPr>
          <a:xfrm>
            <a:off x="3419269" y="36496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6" name="Google Shape;456;p28"/>
          <p:cNvSpPr txBox="1">
            <a:spLocks noGrp="1"/>
          </p:cNvSpPr>
          <p:nvPr>
            <p:ph type="subTitle" idx="7"/>
          </p:nvPr>
        </p:nvSpPr>
        <p:spPr>
          <a:xfrm>
            <a:off x="3419269" y="4134731"/>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7" name="Google Shape;457;p28"/>
          <p:cNvSpPr txBox="1">
            <a:spLocks noGrp="1"/>
          </p:cNvSpPr>
          <p:nvPr>
            <p:ph type="title" idx="8"/>
          </p:nvPr>
        </p:nvSpPr>
        <p:spPr>
          <a:xfrm>
            <a:off x="5889945" y="1835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8" name="Google Shape;458;p28"/>
          <p:cNvSpPr txBox="1">
            <a:spLocks noGrp="1"/>
          </p:cNvSpPr>
          <p:nvPr>
            <p:ph type="subTitle" idx="9"/>
          </p:nvPr>
        </p:nvSpPr>
        <p:spPr>
          <a:xfrm>
            <a:off x="5889945" y="2320331"/>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9" name="Google Shape;459;p28"/>
          <p:cNvSpPr txBox="1">
            <a:spLocks noGrp="1"/>
          </p:cNvSpPr>
          <p:nvPr>
            <p:ph type="title" idx="13"/>
          </p:nvPr>
        </p:nvSpPr>
        <p:spPr>
          <a:xfrm>
            <a:off x="5889945" y="36496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i="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0" name="Google Shape;460;p28"/>
          <p:cNvSpPr txBox="1">
            <a:spLocks noGrp="1"/>
          </p:cNvSpPr>
          <p:nvPr>
            <p:ph type="subTitle" idx="14"/>
          </p:nvPr>
        </p:nvSpPr>
        <p:spPr>
          <a:xfrm>
            <a:off x="5889945" y="4134731"/>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1" name="Google Shape;461;p28"/>
          <p:cNvSpPr txBox="1">
            <a:spLocks noGrp="1"/>
          </p:cNvSpPr>
          <p:nvPr>
            <p:ph type="title" idx="15"/>
          </p:nvPr>
        </p:nvSpPr>
        <p:spPr>
          <a:xfrm>
            <a:off x="720000" y="537375"/>
            <a:ext cx="7704000" cy="4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462" name="Google Shape;462;p28"/>
          <p:cNvPicPr preferRelativeResize="0"/>
          <p:nvPr/>
        </p:nvPicPr>
        <p:blipFill>
          <a:blip r:embed="rId2">
            <a:alphaModFix/>
          </a:blip>
          <a:stretch>
            <a:fillRect/>
          </a:stretch>
        </p:blipFill>
        <p:spPr>
          <a:xfrm rot="3853533">
            <a:off x="6389535" y="2825917"/>
            <a:ext cx="4243859" cy="3432847"/>
          </a:xfrm>
          <a:prstGeom prst="rect">
            <a:avLst/>
          </a:prstGeom>
          <a:noFill/>
          <a:ln>
            <a:noFill/>
          </a:ln>
        </p:spPr>
      </p:pic>
      <p:grpSp>
        <p:nvGrpSpPr>
          <p:cNvPr id="463" name="Google Shape;463;p28"/>
          <p:cNvGrpSpPr/>
          <p:nvPr/>
        </p:nvGrpSpPr>
        <p:grpSpPr>
          <a:xfrm>
            <a:off x="8044508" y="52470"/>
            <a:ext cx="1191613" cy="1630387"/>
            <a:chOff x="7848870" y="190509"/>
            <a:chExt cx="1191613" cy="1630387"/>
          </a:xfrm>
        </p:grpSpPr>
        <p:pic>
          <p:nvPicPr>
            <p:cNvPr id="464" name="Google Shape;464;p28"/>
            <p:cNvPicPr preferRelativeResize="0"/>
            <p:nvPr/>
          </p:nvPicPr>
          <p:blipFill>
            <a:blip r:embed="rId3">
              <a:alphaModFix amt="29000"/>
            </a:blip>
            <a:stretch>
              <a:fillRect/>
            </a:stretch>
          </p:blipFill>
          <p:spPr>
            <a:xfrm>
              <a:off x="7880425" y="222064"/>
              <a:ext cx="1160058" cy="1598832"/>
            </a:xfrm>
            <a:prstGeom prst="rect">
              <a:avLst/>
            </a:prstGeom>
            <a:noFill/>
            <a:ln>
              <a:noFill/>
            </a:ln>
          </p:spPr>
        </p:pic>
        <p:pic>
          <p:nvPicPr>
            <p:cNvPr id="465" name="Google Shape;465;p28"/>
            <p:cNvPicPr preferRelativeResize="0"/>
            <p:nvPr/>
          </p:nvPicPr>
          <p:blipFill>
            <a:blip r:embed="rId4">
              <a:alphaModFix/>
            </a:blip>
            <a:stretch>
              <a:fillRect/>
            </a:stretch>
          </p:blipFill>
          <p:spPr>
            <a:xfrm>
              <a:off x="7848870" y="190509"/>
              <a:ext cx="1160058" cy="1598832"/>
            </a:xfrm>
            <a:prstGeom prst="rect">
              <a:avLst/>
            </a:prstGeom>
            <a:noFill/>
            <a:ln>
              <a:noFill/>
            </a:ln>
          </p:spPr>
        </p:pic>
      </p:grpSp>
      <p:pic>
        <p:nvPicPr>
          <p:cNvPr id="466" name="Google Shape;466;p28"/>
          <p:cNvPicPr preferRelativeResize="0"/>
          <p:nvPr/>
        </p:nvPicPr>
        <p:blipFill>
          <a:blip r:embed="rId5">
            <a:alphaModFix/>
          </a:blip>
          <a:stretch>
            <a:fillRect/>
          </a:stretch>
        </p:blipFill>
        <p:spPr>
          <a:xfrm rot="9503658">
            <a:off x="-2058075" y="1227099"/>
            <a:ext cx="3235386" cy="3245750"/>
          </a:xfrm>
          <a:prstGeom prst="rect">
            <a:avLst/>
          </a:prstGeom>
          <a:noFill/>
          <a:ln>
            <a:noFill/>
          </a:ln>
        </p:spPr>
      </p:pic>
      <p:pic>
        <p:nvPicPr>
          <p:cNvPr id="467" name="Google Shape;467;p28"/>
          <p:cNvPicPr preferRelativeResize="0"/>
          <p:nvPr/>
        </p:nvPicPr>
        <p:blipFill>
          <a:blip r:embed="rId5">
            <a:alphaModFix/>
          </a:blip>
          <a:stretch>
            <a:fillRect/>
          </a:stretch>
        </p:blipFill>
        <p:spPr>
          <a:xfrm rot="204225">
            <a:off x="6950927" y="4075310"/>
            <a:ext cx="3235387" cy="3245752"/>
          </a:xfrm>
          <a:prstGeom prst="rect">
            <a:avLst/>
          </a:prstGeom>
          <a:noFill/>
          <a:ln>
            <a:noFill/>
          </a:ln>
        </p:spPr>
      </p:pic>
      <p:pic>
        <p:nvPicPr>
          <p:cNvPr id="468" name="Google Shape;468;p28"/>
          <p:cNvPicPr preferRelativeResize="0"/>
          <p:nvPr/>
        </p:nvPicPr>
        <p:blipFill>
          <a:blip r:embed="rId2">
            <a:alphaModFix/>
          </a:blip>
          <a:stretch>
            <a:fillRect/>
          </a:stretch>
        </p:blipFill>
        <p:spPr>
          <a:xfrm rot="-7141443">
            <a:off x="-1240153" y="-539973"/>
            <a:ext cx="4012573" cy="3245750"/>
          </a:xfrm>
          <a:prstGeom prst="rect">
            <a:avLst/>
          </a:prstGeom>
          <a:noFill/>
          <a:ln>
            <a:noFill/>
          </a:ln>
        </p:spPr>
      </p:pic>
      <p:sp>
        <p:nvSpPr>
          <p:cNvPr id="469" name="Google Shape;469;p28"/>
          <p:cNvSpPr/>
          <p:nvPr/>
        </p:nvSpPr>
        <p:spPr>
          <a:xfrm rot="5680239">
            <a:off x="-2916434" y="-705534"/>
            <a:ext cx="3833041" cy="346463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rot="-4308045">
            <a:off x="8108480" y="3729523"/>
            <a:ext cx="3601278" cy="2921850"/>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1" name="Google Shape;471;p28"/>
          <p:cNvGrpSpPr/>
          <p:nvPr/>
        </p:nvGrpSpPr>
        <p:grpSpPr>
          <a:xfrm flipH="1">
            <a:off x="25916" y="4012217"/>
            <a:ext cx="689175" cy="1060275"/>
            <a:chOff x="7848875" y="190500"/>
            <a:chExt cx="689175" cy="1060275"/>
          </a:xfrm>
        </p:grpSpPr>
        <p:pic>
          <p:nvPicPr>
            <p:cNvPr id="472" name="Google Shape;472;p28"/>
            <p:cNvPicPr preferRelativeResize="0"/>
            <p:nvPr/>
          </p:nvPicPr>
          <p:blipFill rotWithShape="1">
            <a:blip r:embed="rId3">
              <a:alphaModFix amt="29000"/>
            </a:blip>
            <a:srcRect r="43310" b="35658"/>
            <a:stretch/>
          </p:blipFill>
          <p:spPr>
            <a:xfrm>
              <a:off x="7880425" y="222075"/>
              <a:ext cx="657625" cy="1028700"/>
            </a:xfrm>
            <a:prstGeom prst="rect">
              <a:avLst/>
            </a:prstGeom>
            <a:noFill/>
            <a:ln>
              <a:noFill/>
            </a:ln>
          </p:spPr>
        </p:pic>
        <p:pic>
          <p:nvPicPr>
            <p:cNvPr id="473" name="Google Shape;473;p28"/>
            <p:cNvPicPr preferRelativeResize="0"/>
            <p:nvPr/>
          </p:nvPicPr>
          <p:blipFill rotWithShape="1">
            <a:blip r:embed="rId4">
              <a:alphaModFix/>
            </a:blip>
            <a:srcRect r="43310" b="35658"/>
            <a:stretch/>
          </p:blipFill>
          <p:spPr>
            <a:xfrm>
              <a:off x="7848875" y="190500"/>
              <a:ext cx="657625" cy="1028700"/>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35"/>
        <p:cNvGrpSpPr/>
        <p:nvPr/>
      </p:nvGrpSpPr>
      <p:grpSpPr>
        <a:xfrm>
          <a:off x="0" y="0"/>
          <a:ext cx="0" cy="0"/>
          <a:chOff x="0" y="0"/>
          <a:chExt cx="0" cy="0"/>
        </a:xfrm>
      </p:grpSpPr>
      <p:pic>
        <p:nvPicPr>
          <p:cNvPr id="536" name="Google Shape;536;p32"/>
          <p:cNvPicPr preferRelativeResize="0"/>
          <p:nvPr/>
        </p:nvPicPr>
        <p:blipFill>
          <a:blip r:embed="rId2">
            <a:alphaModFix/>
          </a:blip>
          <a:stretch>
            <a:fillRect/>
          </a:stretch>
        </p:blipFill>
        <p:spPr>
          <a:xfrm rot="-10494962">
            <a:off x="-762532" y="2643173"/>
            <a:ext cx="4243860" cy="3432847"/>
          </a:xfrm>
          <a:prstGeom prst="rect">
            <a:avLst/>
          </a:prstGeom>
          <a:noFill/>
          <a:ln>
            <a:noFill/>
          </a:ln>
        </p:spPr>
      </p:pic>
      <p:grpSp>
        <p:nvGrpSpPr>
          <p:cNvPr id="537" name="Google Shape;537;p32"/>
          <p:cNvGrpSpPr/>
          <p:nvPr/>
        </p:nvGrpSpPr>
        <p:grpSpPr>
          <a:xfrm>
            <a:off x="119295" y="264059"/>
            <a:ext cx="1191613" cy="1630387"/>
            <a:chOff x="7848870" y="190509"/>
            <a:chExt cx="1191613" cy="1630387"/>
          </a:xfrm>
        </p:grpSpPr>
        <p:pic>
          <p:nvPicPr>
            <p:cNvPr id="538" name="Google Shape;538;p32"/>
            <p:cNvPicPr preferRelativeResize="0"/>
            <p:nvPr/>
          </p:nvPicPr>
          <p:blipFill>
            <a:blip r:embed="rId3">
              <a:alphaModFix amt="29000"/>
            </a:blip>
            <a:stretch>
              <a:fillRect/>
            </a:stretch>
          </p:blipFill>
          <p:spPr>
            <a:xfrm>
              <a:off x="7880425" y="222064"/>
              <a:ext cx="1160058" cy="1598832"/>
            </a:xfrm>
            <a:prstGeom prst="rect">
              <a:avLst/>
            </a:prstGeom>
            <a:noFill/>
            <a:ln>
              <a:noFill/>
            </a:ln>
          </p:spPr>
        </p:pic>
        <p:pic>
          <p:nvPicPr>
            <p:cNvPr id="539" name="Google Shape;539;p32"/>
            <p:cNvPicPr preferRelativeResize="0"/>
            <p:nvPr/>
          </p:nvPicPr>
          <p:blipFill>
            <a:blip r:embed="rId4">
              <a:alphaModFix/>
            </a:blip>
            <a:stretch>
              <a:fillRect/>
            </a:stretch>
          </p:blipFill>
          <p:spPr>
            <a:xfrm>
              <a:off x="7848870" y="190509"/>
              <a:ext cx="1160058" cy="1598832"/>
            </a:xfrm>
            <a:prstGeom prst="rect">
              <a:avLst/>
            </a:prstGeom>
            <a:noFill/>
            <a:ln>
              <a:noFill/>
            </a:ln>
          </p:spPr>
        </p:pic>
      </p:grpSp>
      <p:pic>
        <p:nvPicPr>
          <p:cNvPr id="540" name="Google Shape;540;p32"/>
          <p:cNvPicPr preferRelativeResize="0"/>
          <p:nvPr/>
        </p:nvPicPr>
        <p:blipFill>
          <a:blip r:embed="rId5">
            <a:alphaModFix/>
          </a:blip>
          <a:stretch>
            <a:fillRect/>
          </a:stretch>
        </p:blipFill>
        <p:spPr>
          <a:xfrm rot="-2998595">
            <a:off x="7070988" y="2980612"/>
            <a:ext cx="3235386" cy="3245751"/>
          </a:xfrm>
          <a:prstGeom prst="rect">
            <a:avLst/>
          </a:prstGeom>
          <a:noFill/>
          <a:ln>
            <a:noFill/>
          </a:ln>
        </p:spPr>
      </p:pic>
      <p:pic>
        <p:nvPicPr>
          <p:cNvPr id="541" name="Google Shape;541;p32"/>
          <p:cNvPicPr preferRelativeResize="0"/>
          <p:nvPr/>
        </p:nvPicPr>
        <p:blipFill>
          <a:blip r:embed="rId5">
            <a:alphaModFix/>
          </a:blip>
          <a:stretch>
            <a:fillRect/>
          </a:stretch>
        </p:blipFill>
        <p:spPr>
          <a:xfrm rot="5587564">
            <a:off x="-1303374" y="2401927"/>
            <a:ext cx="3235386" cy="3245751"/>
          </a:xfrm>
          <a:prstGeom prst="rect">
            <a:avLst/>
          </a:prstGeom>
          <a:noFill/>
          <a:ln>
            <a:noFill/>
          </a:ln>
        </p:spPr>
      </p:pic>
      <p:pic>
        <p:nvPicPr>
          <p:cNvPr id="542" name="Google Shape;542;p32"/>
          <p:cNvPicPr preferRelativeResize="0"/>
          <p:nvPr/>
        </p:nvPicPr>
        <p:blipFill>
          <a:blip r:embed="rId2">
            <a:alphaModFix/>
          </a:blip>
          <a:stretch>
            <a:fillRect/>
          </a:stretch>
        </p:blipFill>
        <p:spPr>
          <a:xfrm rot="4868910">
            <a:off x="5996595" y="2877612"/>
            <a:ext cx="4012570" cy="3245751"/>
          </a:xfrm>
          <a:prstGeom prst="rect">
            <a:avLst/>
          </a:prstGeom>
          <a:noFill/>
          <a:ln>
            <a:noFill/>
          </a:ln>
        </p:spPr>
      </p:pic>
      <p:sp>
        <p:nvSpPr>
          <p:cNvPr id="543" name="Google Shape;543;p32"/>
          <p:cNvSpPr/>
          <p:nvPr/>
        </p:nvSpPr>
        <p:spPr>
          <a:xfrm rot="-3771894">
            <a:off x="7527039" y="3506983"/>
            <a:ext cx="3833033" cy="346470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rot="2943453">
            <a:off x="-1866885" y="3766089"/>
            <a:ext cx="3601365" cy="2921857"/>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32"/>
          <p:cNvGrpSpPr/>
          <p:nvPr/>
        </p:nvGrpSpPr>
        <p:grpSpPr>
          <a:xfrm flipH="1">
            <a:off x="7977975" y="264038"/>
            <a:ext cx="689175" cy="1060275"/>
            <a:chOff x="7848875" y="190500"/>
            <a:chExt cx="689175" cy="1060275"/>
          </a:xfrm>
        </p:grpSpPr>
        <p:pic>
          <p:nvPicPr>
            <p:cNvPr id="546" name="Google Shape;546;p32"/>
            <p:cNvPicPr preferRelativeResize="0"/>
            <p:nvPr/>
          </p:nvPicPr>
          <p:blipFill rotWithShape="1">
            <a:blip r:embed="rId3">
              <a:alphaModFix amt="29000"/>
            </a:blip>
            <a:srcRect r="43310" b="35658"/>
            <a:stretch/>
          </p:blipFill>
          <p:spPr>
            <a:xfrm>
              <a:off x="7880425" y="222075"/>
              <a:ext cx="657625" cy="1028700"/>
            </a:xfrm>
            <a:prstGeom prst="rect">
              <a:avLst/>
            </a:prstGeom>
            <a:noFill/>
            <a:ln>
              <a:noFill/>
            </a:ln>
          </p:spPr>
        </p:pic>
        <p:pic>
          <p:nvPicPr>
            <p:cNvPr id="547" name="Google Shape;547;p32"/>
            <p:cNvPicPr preferRelativeResize="0"/>
            <p:nvPr/>
          </p:nvPicPr>
          <p:blipFill rotWithShape="1">
            <a:blip r:embed="rId4">
              <a:alphaModFix/>
            </a:blip>
            <a:srcRect r="43310" b="35658"/>
            <a:stretch/>
          </p:blipFill>
          <p:spPr>
            <a:xfrm>
              <a:off x="7848875" y="190500"/>
              <a:ext cx="657625" cy="1028700"/>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548"/>
        <p:cNvGrpSpPr/>
        <p:nvPr/>
      </p:nvGrpSpPr>
      <p:grpSpPr>
        <a:xfrm>
          <a:off x="0" y="0"/>
          <a:ext cx="0" cy="0"/>
          <a:chOff x="0" y="0"/>
          <a:chExt cx="0" cy="0"/>
        </a:xfrm>
      </p:grpSpPr>
      <p:pic>
        <p:nvPicPr>
          <p:cNvPr id="549" name="Google Shape;549;p33"/>
          <p:cNvPicPr preferRelativeResize="0"/>
          <p:nvPr/>
        </p:nvPicPr>
        <p:blipFill>
          <a:blip r:embed="rId2">
            <a:alphaModFix/>
          </a:blip>
          <a:stretch>
            <a:fillRect/>
          </a:stretch>
        </p:blipFill>
        <p:spPr>
          <a:xfrm rot="-4755072">
            <a:off x="5911804" y="-818165"/>
            <a:ext cx="3235388" cy="3245751"/>
          </a:xfrm>
          <a:prstGeom prst="rect">
            <a:avLst/>
          </a:prstGeom>
          <a:noFill/>
          <a:ln>
            <a:noFill/>
          </a:ln>
        </p:spPr>
      </p:pic>
      <p:pic>
        <p:nvPicPr>
          <p:cNvPr id="550" name="Google Shape;550;p33"/>
          <p:cNvPicPr preferRelativeResize="0"/>
          <p:nvPr/>
        </p:nvPicPr>
        <p:blipFill>
          <a:blip r:embed="rId3">
            <a:alphaModFix/>
          </a:blip>
          <a:stretch>
            <a:fillRect/>
          </a:stretch>
        </p:blipFill>
        <p:spPr>
          <a:xfrm rot="18764">
            <a:off x="6539749" y="-251353"/>
            <a:ext cx="3226673" cy="2610049"/>
          </a:xfrm>
          <a:prstGeom prst="rect">
            <a:avLst/>
          </a:prstGeom>
          <a:noFill/>
          <a:ln>
            <a:noFill/>
          </a:ln>
        </p:spPr>
      </p:pic>
      <p:sp>
        <p:nvSpPr>
          <p:cNvPr id="551" name="Google Shape;551;p33"/>
          <p:cNvSpPr/>
          <p:nvPr/>
        </p:nvSpPr>
        <p:spPr>
          <a:xfrm rot="1219689">
            <a:off x="7343215" y="-1541800"/>
            <a:ext cx="3920605" cy="2921992"/>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 name="Google Shape;552;p33"/>
          <p:cNvGrpSpPr/>
          <p:nvPr/>
        </p:nvGrpSpPr>
        <p:grpSpPr>
          <a:xfrm>
            <a:off x="7753620" y="3330421"/>
            <a:ext cx="1191613" cy="1630387"/>
            <a:chOff x="7848870" y="190509"/>
            <a:chExt cx="1191613" cy="1630387"/>
          </a:xfrm>
        </p:grpSpPr>
        <p:pic>
          <p:nvPicPr>
            <p:cNvPr id="553" name="Google Shape;553;p33"/>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554" name="Google Shape;554;p33"/>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555" name="Google Shape;555;p33"/>
          <p:cNvPicPr preferRelativeResize="0"/>
          <p:nvPr/>
        </p:nvPicPr>
        <p:blipFill>
          <a:blip r:embed="rId2">
            <a:alphaModFix/>
          </a:blip>
          <a:stretch>
            <a:fillRect/>
          </a:stretch>
        </p:blipFill>
        <p:spPr>
          <a:xfrm rot="5400000">
            <a:off x="-324783" y="-1168725"/>
            <a:ext cx="3235387" cy="3245750"/>
          </a:xfrm>
          <a:prstGeom prst="rect">
            <a:avLst/>
          </a:prstGeom>
          <a:noFill/>
          <a:ln>
            <a:noFill/>
          </a:ln>
        </p:spPr>
      </p:pic>
      <p:pic>
        <p:nvPicPr>
          <p:cNvPr id="556" name="Google Shape;556;p33"/>
          <p:cNvPicPr preferRelativeResize="0"/>
          <p:nvPr/>
        </p:nvPicPr>
        <p:blipFill>
          <a:blip r:embed="rId3">
            <a:alphaModFix/>
          </a:blip>
          <a:stretch>
            <a:fillRect/>
          </a:stretch>
        </p:blipFill>
        <p:spPr>
          <a:xfrm rot="-6393355">
            <a:off x="-789573" y="-684724"/>
            <a:ext cx="4012569" cy="3245750"/>
          </a:xfrm>
          <a:prstGeom prst="rect">
            <a:avLst/>
          </a:prstGeom>
          <a:noFill/>
          <a:ln>
            <a:noFill/>
          </a:ln>
        </p:spPr>
      </p:pic>
      <p:sp>
        <p:nvSpPr>
          <p:cNvPr id="557" name="Google Shape;557;p33"/>
          <p:cNvSpPr/>
          <p:nvPr/>
        </p:nvSpPr>
        <p:spPr>
          <a:xfrm rot="7028086">
            <a:off x="-2959595" y="-1603835"/>
            <a:ext cx="5233777" cy="346470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3"/>
          <p:cNvGrpSpPr/>
          <p:nvPr/>
        </p:nvGrpSpPr>
        <p:grpSpPr>
          <a:xfrm rot="899960" flipH="1">
            <a:off x="872143" y="763853"/>
            <a:ext cx="689154" cy="1060243"/>
            <a:chOff x="7848875" y="190500"/>
            <a:chExt cx="689175" cy="1060275"/>
          </a:xfrm>
        </p:grpSpPr>
        <p:pic>
          <p:nvPicPr>
            <p:cNvPr id="559" name="Google Shape;559;p33"/>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560" name="Google Shape;560;p33"/>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grpSp>
        <p:nvGrpSpPr>
          <p:cNvPr id="561" name="Google Shape;561;p33"/>
          <p:cNvGrpSpPr/>
          <p:nvPr/>
        </p:nvGrpSpPr>
        <p:grpSpPr>
          <a:xfrm>
            <a:off x="148387" y="2519350"/>
            <a:ext cx="1555266" cy="3252513"/>
            <a:chOff x="148387" y="2519350"/>
            <a:chExt cx="1555266" cy="3252513"/>
          </a:xfrm>
        </p:grpSpPr>
        <p:pic>
          <p:nvPicPr>
            <p:cNvPr id="562" name="Google Shape;562;p33"/>
            <p:cNvPicPr preferRelativeResize="0"/>
            <p:nvPr/>
          </p:nvPicPr>
          <p:blipFill>
            <a:blip r:embed="rId6">
              <a:alphaModFix amt="29000"/>
            </a:blip>
            <a:stretch>
              <a:fillRect/>
            </a:stretch>
          </p:blipFill>
          <p:spPr>
            <a:xfrm>
              <a:off x="182203" y="2526114"/>
              <a:ext cx="1521449" cy="3245750"/>
            </a:xfrm>
            <a:prstGeom prst="rect">
              <a:avLst/>
            </a:prstGeom>
            <a:noFill/>
            <a:ln>
              <a:noFill/>
            </a:ln>
          </p:spPr>
        </p:pic>
        <p:pic>
          <p:nvPicPr>
            <p:cNvPr id="563" name="Google Shape;563;p33"/>
            <p:cNvPicPr preferRelativeResize="0"/>
            <p:nvPr/>
          </p:nvPicPr>
          <p:blipFill>
            <a:blip r:embed="rId7">
              <a:alphaModFix/>
            </a:blip>
            <a:stretch>
              <a:fillRect/>
            </a:stretch>
          </p:blipFill>
          <p:spPr>
            <a:xfrm>
              <a:off x="148387" y="2519350"/>
              <a:ext cx="1521449" cy="3245750"/>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564"/>
        <p:cNvGrpSpPr/>
        <p:nvPr/>
      </p:nvGrpSpPr>
      <p:grpSpPr>
        <a:xfrm>
          <a:off x="0" y="0"/>
          <a:ext cx="0" cy="0"/>
          <a:chOff x="0" y="0"/>
          <a:chExt cx="0" cy="0"/>
        </a:xfrm>
      </p:grpSpPr>
      <p:pic>
        <p:nvPicPr>
          <p:cNvPr id="565" name="Google Shape;565;p34"/>
          <p:cNvPicPr preferRelativeResize="0"/>
          <p:nvPr/>
        </p:nvPicPr>
        <p:blipFill>
          <a:blip r:embed="rId2">
            <a:alphaModFix/>
          </a:blip>
          <a:stretch>
            <a:fillRect/>
          </a:stretch>
        </p:blipFill>
        <p:spPr>
          <a:xfrm rot="-4755072">
            <a:off x="4915104" y="147347"/>
            <a:ext cx="3235388" cy="3245751"/>
          </a:xfrm>
          <a:prstGeom prst="rect">
            <a:avLst/>
          </a:prstGeom>
          <a:noFill/>
          <a:ln>
            <a:noFill/>
          </a:ln>
        </p:spPr>
      </p:pic>
      <p:pic>
        <p:nvPicPr>
          <p:cNvPr id="566" name="Google Shape;566;p34"/>
          <p:cNvPicPr preferRelativeResize="0"/>
          <p:nvPr/>
        </p:nvPicPr>
        <p:blipFill>
          <a:blip r:embed="rId3">
            <a:alphaModFix/>
          </a:blip>
          <a:stretch>
            <a:fillRect/>
          </a:stretch>
        </p:blipFill>
        <p:spPr>
          <a:xfrm rot="-1129394">
            <a:off x="5649173" y="-482534"/>
            <a:ext cx="4124723" cy="3336485"/>
          </a:xfrm>
          <a:prstGeom prst="rect">
            <a:avLst/>
          </a:prstGeom>
          <a:noFill/>
          <a:ln>
            <a:noFill/>
          </a:ln>
        </p:spPr>
      </p:pic>
      <p:sp>
        <p:nvSpPr>
          <p:cNvPr id="567" name="Google Shape;567;p34"/>
          <p:cNvSpPr/>
          <p:nvPr/>
        </p:nvSpPr>
        <p:spPr>
          <a:xfrm rot="-8717552">
            <a:off x="6758176" y="-1555326"/>
            <a:ext cx="3920586" cy="2921987"/>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4"/>
          <p:cNvGrpSpPr/>
          <p:nvPr/>
        </p:nvGrpSpPr>
        <p:grpSpPr>
          <a:xfrm>
            <a:off x="7833095" y="2222846"/>
            <a:ext cx="1191613" cy="1630387"/>
            <a:chOff x="7848870" y="190509"/>
            <a:chExt cx="1191613" cy="1630387"/>
          </a:xfrm>
        </p:grpSpPr>
        <p:pic>
          <p:nvPicPr>
            <p:cNvPr id="569" name="Google Shape;569;p34"/>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570" name="Google Shape;570;p34"/>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571" name="Google Shape;571;p34"/>
          <p:cNvPicPr preferRelativeResize="0"/>
          <p:nvPr/>
        </p:nvPicPr>
        <p:blipFill>
          <a:blip r:embed="rId2">
            <a:alphaModFix/>
          </a:blip>
          <a:stretch>
            <a:fillRect/>
          </a:stretch>
        </p:blipFill>
        <p:spPr>
          <a:xfrm rot="1005522">
            <a:off x="-727179" y="2017429"/>
            <a:ext cx="3235388" cy="3245750"/>
          </a:xfrm>
          <a:prstGeom prst="rect">
            <a:avLst/>
          </a:prstGeom>
          <a:noFill/>
          <a:ln>
            <a:noFill/>
          </a:ln>
        </p:spPr>
      </p:pic>
      <p:pic>
        <p:nvPicPr>
          <p:cNvPr id="572" name="Google Shape;572;p34"/>
          <p:cNvPicPr preferRelativeResize="0"/>
          <p:nvPr/>
        </p:nvPicPr>
        <p:blipFill>
          <a:blip r:embed="rId3">
            <a:alphaModFix/>
          </a:blip>
          <a:stretch>
            <a:fillRect/>
          </a:stretch>
        </p:blipFill>
        <p:spPr>
          <a:xfrm rot="-10787835">
            <a:off x="-674298" y="2229950"/>
            <a:ext cx="4012569" cy="3245750"/>
          </a:xfrm>
          <a:prstGeom prst="rect">
            <a:avLst/>
          </a:prstGeom>
          <a:noFill/>
          <a:ln>
            <a:noFill/>
          </a:ln>
        </p:spPr>
      </p:pic>
      <p:sp>
        <p:nvSpPr>
          <p:cNvPr id="573" name="Google Shape;573;p34"/>
          <p:cNvSpPr/>
          <p:nvPr/>
        </p:nvSpPr>
        <p:spPr>
          <a:xfrm rot="2633640">
            <a:off x="-2509810" y="3380206"/>
            <a:ext cx="5233732" cy="3464735"/>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34"/>
          <p:cNvGrpSpPr/>
          <p:nvPr/>
        </p:nvGrpSpPr>
        <p:grpSpPr>
          <a:xfrm rot="899960" flipH="1">
            <a:off x="545943" y="1240103"/>
            <a:ext cx="689154" cy="1060243"/>
            <a:chOff x="7848875" y="190500"/>
            <a:chExt cx="689175" cy="1060275"/>
          </a:xfrm>
        </p:grpSpPr>
        <p:pic>
          <p:nvPicPr>
            <p:cNvPr id="575" name="Google Shape;575;p34"/>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576" name="Google Shape;576;p34"/>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pic>
        <p:nvPicPr>
          <p:cNvPr id="27" name="Google Shape;27;p3"/>
          <p:cNvPicPr preferRelativeResize="0"/>
          <p:nvPr/>
        </p:nvPicPr>
        <p:blipFill>
          <a:blip r:embed="rId2">
            <a:alphaModFix/>
          </a:blip>
          <a:stretch>
            <a:fillRect/>
          </a:stretch>
        </p:blipFill>
        <p:spPr>
          <a:xfrm rot="5058087">
            <a:off x="6514258" y="3053953"/>
            <a:ext cx="3226673" cy="2610048"/>
          </a:xfrm>
          <a:prstGeom prst="rect">
            <a:avLst/>
          </a:prstGeom>
          <a:noFill/>
          <a:ln>
            <a:noFill/>
          </a:ln>
        </p:spPr>
      </p:pic>
      <p:pic>
        <p:nvPicPr>
          <p:cNvPr id="28" name="Google Shape;28;p3"/>
          <p:cNvPicPr preferRelativeResize="0"/>
          <p:nvPr/>
        </p:nvPicPr>
        <p:blipFill rotWithShape="1">
          <a:blip r:embed="rId2">
            <a:alphaModFix/>
          </a:blip>
          <a:srcRect l="17695"/>
          <a:stretch/>
        </p:blipFill>
        <p:spPr>
          <a:xfrm rot="-838267">
            <a:off x="7236385" y="-865722"/>
            <a:ext cx="3302481" cy="3245747"/>
          </a:xfrm>
          <a:prstGeom prst="rect">
            <a:avLst/>
          </a:prstGeom>
          <a:noFill/>
          <a:ln>
            <a:noFill/>
          </a:ln>
        </p:spPr>
      </p:pic>
      <p:pic>
        <p:nvPicPr>
          <p:cNvPr id="29" name="Google Shape;29;p3"/>
          <p:cNvPicPr preferRelativeResize="0"/>
          <p:nvPr/>
        </p:nvPicPr>
        <p:blipFill>
          <a:blip r:embed="rId3">
            <a:alphaModFix/>
          </a:blip>
          <a:stretch>
            <a:fillRect/>
          </a:stretch>
        </p:blipFill>
        <p:spPr>
          <a:xfrm rot="7464560">
            <a:off x="-1620182" y="507677"/>
            <a:ext cx="3235387" cy="3245748"/>
          </a:xfrm>
          <a:prstGeom prst="rect">
            <a:avLst/>
          </a:prstGeom>
          <a:noFill/>
          <a:ln>
            <a:noFill/>
          </a:ln>
        </p:spPr>
      </p:pic>
      <p:pic>
        <p:nvPicPr>
          <p:cNvPr id="30" name="Google Shape;30;p3"/>
          <p:cNvPicPr preferRelativeResize="0"/>
          <p:nvPr/>
        </p:nvPicPr>
        <p:blipFill>
          <a:blip r:embed="rId3">
            <a:alphaModFix/>
          </a:blip>
          <a:stretch>
            <a:fillRect/>
          </a:stretch>
        </p:blipFill>
        <p:spPr>
          <a:xfrm>
            <a:off x="7343042" y="2115125"/>
            <a:ext cx="3235387" cy="3245750"/>
          </a:xfrm>
          <a:prstGeom prst="rect">
            <a:avLst/>
          </a:prstGeom>
          <a:noFill/>
          <a:ln>
            <a:noFill/>
          </a:ln>
        </p:spPr>
      </p:pic>
      <p:pic>
        <p:nvPicPr>
          <p:cNvPr id="31" name="Google Shape;31;p3"/>
          <p:cNvPicPr preferRelativeResize="0"/>
          <p:nvPr/>
        </p:nvPicPr>
        <p:blipFill>
          <a:blip r:embed="rId2">
            <a:alphaModFix/>
          </a:blip>
          <a:stretch>
            <a:fillRect/>
          </a:stretch>
        </p:blipFill>
        <p:spPr>
          <a:xfrm rot="-6393355">
            <a:off x="-865773" y="-760924"/>
            <a:ext cx="4012569" cy="3245750"/>
          </a:xfrm>
          <a:prstGeom prst="rect">
            <a:avLst/>
          </a:prstGeom>
          <a:noFill/>
          <a:ln>
            <a:noFill/>
          </a:ln>
        </p:spPr>
      </p:pic>
      <p:sp>
        <p:nvSpPr>
          <p:cNvPr id="32" name="Google Shape;32;p3"/>
          <p:cNvSpPr/>
          <p:nvPr/>
        </p:nvSpPr>
        <p:spPr>
          <a:xfrm rot="7028086">
            <a:off x="-2959595" y="-1603835"/>
            <a:ext cx="5233777" cy="3464706"/>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3278870">
            <a:off x="7630221" y="4070612"/>
            <a:ext cx="2924071" cy="2921913"/>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3"/>
          <p:cNvGrpSpPr/>
          <p:nvPr/>
        </p:nvGrpSpPr>
        <p:grpSpPr>
          <a:xfrm rot="-4093767">
            <a:off x="3669265" y="3428679"/>
            <a:ext cx="1555305" cy="3252595"/>
            <a:chOff x="148387" y="2519350"/>
            <a:chExt cx="1555266" cy="3252513"/>
          </a:xfrm>
        </p:grpSpPr>
        <p:pic>
          <p:nvPicPr>
            <p:cNvPr id="35" name="Google Shape;35;p3"/>
            <p:cNvPicPr preferRelativeResize="0"/>
            <p:nvPr/>
          </p:nvPicPr>
          <p:blipFill>
            <a:blip r:embed="rId4">
              <a:alphaModFix amt="29000"/>
            </a:blip>
            <a:stretch>
              <a:fillRect/>
            </a:stretch>
          </p:blipFill>
          <p:spPr>
            <a:xfrm>
              <a:off x="182203" y="2526114"/>
              <a:ext cx="1521449" cy="3245750"/>
            </a:xfrm>
            <a:prstGeom prst="rect">
              <a:avLst/>
            </a:prstGeom>
            <a:noFill/>
            <a:ln>
              <a:noFill/>
            </a:ln>
          </p:spPr>
        </p:pic>
        <p:pic>
          <p:nvPicPr>
            <p:cNvPr id="36" name="Google Shape;36;p3"/>
            <p:cNvPicPr preferRelativeResize="0"/>
            <p:nvPr/>
          </p:nvPicPr>
          <p:blipFill>
            <a:blip r:embed="rId5">
              <a:alphaModFix/>
            </a:blip>
            <a:stretch>
              <a:fillRect/>
            </a:stretch>
          </p:blipFill>
          <p:spPr>
            <a:xfrm>
              <a:off x="148387" y="2519350"/>
              <a:ext cx="1521449" cy="3245750"/>
            </a:xfrm>
            <a:prstGeom prst="rect">
              <a:avLst/>
            </a:prstGeom>
            <a:noFill/>
            <a:ln>
              <a:noFill/>
            </a:ln>
          </p:spPr>
        </p:pic>
      </p:grpSp>
      <p:grpSp>
        <p:nvGrpSpPr>
          <p:cNvPr id="37" name="Google Shape;37;p3"/>
          <p:cNvGrpSpPr/>
          <p:nvPr/>
        </p:nvGrpSpPr>
        <p:grpSpPr>
          <a:xfrm flipH="1">
            <a:off x="8147025" y="777638"/>
            <a:ext cx="689175" cy="1060275"/>
            <a:chOff x="7848875" y="190500"/>
            <a:chExt cx="689175" cy="1060275"/>
          </a:xfrm>
        </p:grpSpPr>
        <p:pic>
          <p:nvPicPr>
            <p:cNvPr id="38" name="Google Shape;38;p3"/>
            <p:cNvPicPr preferRelativeResize="0"/>
            <p:nvPr/>
          </p:nvPicPr>
          <p:blipFill rotWithShape="1">
            <a:blip r:embed="rId6">
              <a:alphaModFix amt="29000"/>
            </a:blip>
            <a:srcRect r="43310" b="35658"/>
            <a:stretch/>
          </p:blipFill>
          <p:spPr>
            <a:xfrm>
              <a:off x="7880425" y="222075"/>
              <a:ext cx="657625" cy="1028700"/>
            </a:xfrm>
            <a:prstGeom prst="rect">
              <a:avLst/>
            </a:prstGeom>
            <a:noFill/>
            <a:ln>
              <a:noFill/>
            </a:ln>
          </p:spPr>
        </p:pic>
        <p:pic>
          <p:nvPicPr>
            <p:cNvPr id="39" name="Google Shape;39;p3"/>
            <p:cNvPicPr preferRelativeResize="0"/>
            <p:nvPr/>
          </p:nvPicPr>
          <p:blipFill rotWithShape="1">
            <a:blip r:embed="rId7">
              <a:alphaModFix/>
            </a:blip>
            <a:srcRect r="43310" b="35658"/>
            <a:stretch/>
          </p:blipFill>
          <p:spPr>
            <a:xfrm>
              <a:off x="7848875" y="190500"/>
              <a:ext cx="657625" cy="1028700"/>
            </a:xfrm>
            <a:prstGeom prst="rect">
              <a:avLst/>
            </a:prstGeom>
            <a:noFill/>
            <a:ln>
              <a:noFill/>
            </a:ln>
          </p:spPr>
        </p:pic>
      </p:grpSp>
      <p:sp>
        <p:nvSpPr>
          <p:cNvPr id="40" name="Google Shape;40;p3"/>
          <p:cNvSpPr/>
          <p:nvPr/>
        </p:nvSpPr>
        <p:spPr>
          <a:xfrm rot="837459">
            <a:off x="7504079" y="-1498847"/>
            <a:ext cx="4825246" cy="2921913"/>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 name="Google Shape;41;p3"/>
          <p:cNvSpPr txBox="1">
            <a:spLocks noGrp="1"/>
          </p:cNvSpPr>
          <p:nvPr>
            <p:ph type="title"/>
          </p:nvPr>
        </p:nvSpPr>
        <p:spPr>
          <a:xfrm>
            <a:off x="2284650" y="2287489"/>
            <a:ext cx="45747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2" name="Google Shape;42;p3"/>
          <p:cNvSpPr txBox="1">
            <a:spLocks noGrp="1"/>
          </p:cNvSpPr>
          <p:nvPr>
            <p:ph type="title" idx="2" hasCustomPrompt="1"/>
          </p:nvPr>
        </p:nvSpPr>
        <p:spPr>
          <a:xfrm>
            <a:off x="3937350" y="1257025"/>
            <a:ext cx="12693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3" name="Google Shape;43;p3"/>
          <p:cNvSpPr txBox="1">
            <a:spLocks noGrp="1"/>
          </p:cNvSpPr>
          <p:nvPr>
            <p:ph type="subTitle" idx="1"/>
          </p:nvPr>
        </p:nvSpPr>
        <p:spPr>
          <a:xfrm>
            <a:off x="2284650" y="3088864"/>
            <a:ext cx="4574700" cy="40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pic>
        <p:nvPicPr>
          <p:cNvPr id="45" name="Google Shape;45;p4"/>
          <p:cNvPicPr preferRelativeResize="0"/>
          <p:nvPr/>
        </p:nvPicPr>
        <p:blipFill>
          <a:blip r:embed="rId2">
            <a:alphaModFix/>
          </a:blip>
          <a:stretch>
            <a:fillRect/>
          </a:stretch>
        </p:blipFill>
        <p:spPr>
          <a:xfrm rot="9136059">
            <a:off x="-2255148" y="118956"/>
            <a:ext cx="3235387" cy="3245751"/>
          </a:xfrm>
          <a:prstGeom prst="rect">
            <a:avLst/>
          </a:prstGeom>
          <a:noFill/>
          <a:ln>
            <a:noFill/>
          </a:ln>
        </p:spPr>
      </p:pic>
      <p:sp>
        <p:nvSpPr>
          <p:cNvPr id="46" name="Google Shape;46;p4"/>
          <p:cNvSpPr txBox="1">
            <a:spLocks noGrp="1"/>
          </p:cNvSpPr>
          <p:nvPr>
            <p:ph type="body" idx="1"/>
          </p:nvPr>
        </p:nvSpPr>
        <p:spPr>
          <a:xfrm>
            <a:off x="720000" y="1012475"/>
            <a:ext cx="7704000" cy="3596100"/>
          </a:xfrm>
          <a:prstGeom prst="rect">
            <a:avLst/>
          </a:prstGeom>
        </p:spPr>
        <p:txBody>
          <a:bodyPr spcFirstLastPara="1" wrap="square" lIns="91425" tIns="91425" rIns="91425" bIns="91425" anchor="b"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47" name="Google Shape;47;p4"/>
          <p:cNvSpPr txBox="1">
            <a:spLocks noGrp="1"/>
          </p:cNvSpPr>
          <p:nvPr>
            <p:ph type="title"/>
          </p:nvPr>
        </p:nvSpPr>
        <p:spPr>
          <a:xfrm>
            <a:off x="720000" y="537375"/>
            <a:ext cx="7704000" cy="4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48" name="Google Shape;48;p4"/>
          <p:cNvPicPr preferRelativeResize="0"/>
          <p:nvPr/>
        </p:nvPicPr>
        <p:blipFill>
          <a:blip r:embed="rId3">
            <a:alphaModFix/>
          </a:blip>
          <a:stretch>
            <a:fillRect/>
          </a:stretch>
        </p:blipFill>
        <p:spPr>
          <a:xfrm rot="-6946467">
            <a:off x="-1635428" y="-266547"/>
            <a:ext cx="4243859" cy="3432847"/>
          </a:xfrm>
          <a:prstGeom prst="rect">
            <a:avLst/>
          </a:prstGeom>
          <a:noFill/>
          <a:ln>
            <a:noFill/>
          </a:ln>
        </p:spPr>
      </p:pic>
      <p:grpSp>
        <p:nvGrpSpPr>
          <p:cNvPr id="49" name="Google Shape;49;p4"/>
          <p:cNvGrpSpPr/>
          <p:nvPr/>
        </p:nvGrpSpPr>
        <p:grpSpPr>
          <a:xfrm>
            <a:off x="7952395" y="72309"/>
            <a:ext cx="1191613" cy="1630387"/>
            <a:chOff x="7848870" y="190509"/>
            <a:chExt cx="1191613" cy="1630387"/>
          </a:xfrm>
        </p:grpSpPr>
        <p:pic>
          <p:nvPicPr>
            <p:cNvPr id="50" name="Google Shape;50;p4"/>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51" name="Google Shape;51;p4"/>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52" name="Google Shape;52;p4"/>
          <p:cNvPicPr preferRelativeResize="0"/>
          <p:nvPr/>
        </p:nvPicPr>
        <p:blipFill>
          <a:blip r:embed="rId2">
            <a:alphaModFix/>
          </a:blip>
          <a:stretch>
            <a:fillRect/>
          </a:stretch>
        </p:blipFill>
        <p:spPr>
          <a:xfrm rot="-7903004">
            <a:off x="7211738" y="3756266"/>
            <a:ext cx="3235386" cy="3245751"/>
          </a:xfrm>
          <a:prstGeom prst="rect">
            <a:avLst/>
          </a:prstGeom>
          <a:noFill/>
          <a:ln>
            <a:noFill/>
          </a:ln>
        </p:spPr>
      </p:pic>
      <p:pic>
        <p:nvPicPr>
          <p:cNvPr id="53" name="Google Shape;53;p4"/>
          <p:cNvPicPr preferRelativeResize="0"/>
          <p:nvPr/>
        </p:nvPicPr>
        <p:blipFill>
          <a:blip r:embed="rId3">
            <a:alphaModFix/>
          </a:blip>
          <a:stretch>
            <a:fillRect/>
          </a:stretch>
        </p:blipFill>
        <p:spPr>
          <a:xfrm rot="4448645">
            <a:off x="6435610" y="2500955"/>
            <a:ext cx="4012572" cy="3245753"/>
          </a:xfrm>
          <a:prstGeom prst="rect">
            <a:avLst/>
          </a:prstGeom>
          <a:noFill/>
          <a:ln>
            <a:noFill/>
          </a:ln>
        </p:spPr>
      </p:pic>
      <p:sp>
        <p:nvSpPr>
          <p:cNvPr id="54" name="Google Shape;54;p4"/>
          <p:cNvSpPr/>
          <p:nvPr/>
        </p:nvSpPr>
        <p:spPr>
          <a:xfrm rot="-4483238">
            <a:off x="8087089" y="2818679"/>
            <a:ext cx="3832953" cy="3464637"/>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rot="7008490">
            <a:off x="-2616472" y="-1135710"/>
            <a:ext cx="3601240" cy="2921836"/>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4"/>
          <p:cNvGrpSpPr/>
          <p:nvPr/>
        </p:nvGrpSpPr>
        <p:grpSpPr>
          <a:xfrm flipH="1">
            <a:off x="141925" y="3826388"/>
            <a:ext cx="689175" cy="1060275"/>
            <a:chOff x="7848875" y="190500"/>
            <a:chExt cx="689175" cy="1060275"/>
          </a:xfrm>
        </p:grpSpPr>
        <p:pic>
          <p:nvPicPr>
            <p:cNvPr id="57" name="Google Shape;57;p4"/>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58" name="Google Shape;58;p4"/>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9"/>
        <p:cNvGrpSpPr/>
        <p:nvPr/>
      </p:nvGrpSpPr>
      <p:grpSpPr>
        <a:xfrm>
          <a:off x="0" y="0"/>
          <a:ext cx="0" cy="0"/>
          <a:chOff x="0" y="0"/>
          <a:chExt cx="0" cy="0"/>
        </a:xfrm>
      </p:grpSpPr>
      <p:pic>
        <p:nvPicPr>
          <p:cNvPr id="60" name="Google Shape;60;p5"/>
          <p:cNvPicPr preferRelativeResize="0"/>
          <p:nvPr/>
        </p:nvPicPr>
        <p:blipFill>
          <a:blip r:embed="rId2">
            <a:alphaModFix/>
          </a:blip>
          <a:stretch>
            <a:fillRect/>
          </a:stretch>
        </p:blipFill>
        <p:spPr>
          <a:xfrm rot="5710843">
            <a:off x="-198284" y="3343575"/>
            <a:ext cx="3235388" cy="3245750"/>
          </a:xfrm>
          <a:prstGeom prst="rect">
            <a:avLst/>
          </a:prstGeom>
          <a:noFill/>
          <a:ln>
            <a:noFill/>
          </a:ln>
        </p:spPr>
      </p:pic>
      <p:sp>
        <p:nvSpPr>
          <p:cNvPr id="61" name="Google Shape;61;p5"/>
          <p:cNvSpPr txBox="1">
            <a:spLocks noGrp="1"/>
          </p:cNvSpPr>
          <p:nvPr>
            <p:ph type="subTitle" idx="1"/>
          </p:nvPr>
        </p:nvSpPr>
        <p:spPr>
          <a:xfrm>
            <a:off x="1410025" y="2460750"/>
            <a:ext cx="2907600" cy="398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200">
                <a:solidFill>
                  <a:schemeClr val="lt1"/>
                </a:solidFill>
                <a:latin typeface="Courier Prime"/>
                <a:ea typeface="Courier Prime"/>
                <a:cs typeface="Courier Prime"/>
                <a:sym typeface="Courier Prim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62" name="Google Shape;62;p5"/>
          <p:cNvSpPr txBox="1">
            <a:spLocks noGrp="1"/>
          </p:cNvSpPr>
          <p:nvPr>
            <p:ph type="subTitle" idx="2"/>
          </p:nvPr>
        </p:nvSpPr>
        <p:spPr>
          <a:xfrm>
            <a:off x="4607700" y="2460750"/>
            <a:ext cx="2907600" cy="39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200">
                <a:solidFill>
                  <a:schemeClr val="lt1"/>
                </a:solidFill>
                <a:latin typeface="Courier Prime"/>
                <a:ea typeface="Courier Prime"/>
                <a:cs typeface="Courier Prime"/>
                <a:sym typeface="Courier Prim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63" name="Google Shape;63;p5"/>
          <p:cNvSpPr txBox="1">
            <a:spLocks noGrp="1"/>
          </p:cNvSpPr>
          <p:nvPr>
            <p:ph type="subTitle" idx="3"/>
          </p:nvPr>
        </p:nvSpPr>
        <p:spPr>
          <a:xfrm>
            <a:off x="1410025" y="2913533"/>
            <a:ext cx="2907600" cy="91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 name="Google Shape;64;p5"/>
          <p:cNvSpPr txBox="1">
            <a:spLocks noGrp="1"/>
          </p:cNvSpPr>
          <p:nvPr>
            <p:ph type="subTitle" idx="4"/>
          </p:nvPr>
        </p:nvSpPr>
        <p:spPr>
          <a:xfrm>
            <a:off x="4607700" y="2913533"/>
            <a:ext cx="2907600" cy="91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5"/>
          <p:cNvSpPr txBox="1">
            <a:spLocks noGrp="1"/>
          </p:cNvSpPr>
          <p:nvPr>
            <p:ph type="title"/>
          </p:nvPr>
        </p:nvSpPr>
        <p:spPr>
          <a:xfrm>
            <a:off x="720000" y="537375"/>
            <a:ext cx="7704000" cy="4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66" name="Google Shape;66;p5"/>
          <p:cNvPicPr preferRelativeResize="0"/>
          <p:nvPr/>
        </p:nvPicPr>
        <p:blipFill>
          <a:blip r:embed="rId2">
            <a:alphaModFix/>
          </a:blip>
          <a:stretch>
            <a:fillRect/>
          </a:stretch>
        </p:blipFill>
        <p:spPr>
          <a:xfrm rot="-6386155">
            <a:off x="7482993" y="-497325"/>
            <a:ext cx="3235385" cy="3245751"/>
          </a:xfrm>
          <a:prstGeom prst="rect">
            <a:avLst/>
          </a:prstGeom>
          <a:noFill/>
          <a:ln>
            <a:noFill/>
          </a:ln>
        </p:spPr>
      </p:pic>
      <p:pic>
        <p:nvPicPr>
          <p:cNvPr id="67" name="Google Shape;67;p5"/>
          <p:cNvPicPr preferRelativeResize="0"/>
          <p:nvPr/>
        </p:nvPicPr>
        <p:blipFill>
          <a:blip r:embed="rId3">
            <a:alphaModFix/>
          </a:blip>
          <a:stretch>
            <a:fillRect/>
          </a:stretch>
        </p:blipFill>
        <p:spPr>
          <a:xfrm rot="7406202" flipH="1">
            <a:off x="6480182" y="-319816"/>
            <a:ext cx="4012567" cy="3245748"/>
          </a:xfrm>
          <a:prstGeom prst="rect">
            <a:avLst/>
          </a:prstGeom>
          <a:noFill/>
          <a:ln>
            <a:noFill/>
          </a:ln>
        </p:spPr>
      </p:pic>
      <p:sp>
        <p:nvSpPr>
          <p:cNvPr id="68" name="Google Shape;68;p5"/>
          <p:cNvSpPr/>
          <p:nvPr/>
        </p:nvSpPr>
        <p:spPr>
          <a:xfrm rot="-5778961">
            <a:off x="8724357" y="-307206"/>
            <a:ext cx="2924204" cy="2921831"/>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69;p5"/>
          <p:cNvPicPr preferRelativeResize="0"/>
          <p:nvPr/>
        </p:nvPicPr>
        <p:blipFill>
          <a:blip r:embed="rId3">
            <a:alphaModFix/>
          </a:blip>
          <a:stretch>
            <a:fillRect/>
          </a:stretch>
        </p:blipFill>
        <p:spPr>
          <a:xfrm rot="-8829576">
            <a:off x="-1512166" y="490556"/>
            <a:ext cx="4012570" cy="3245748"/>
          </a:xfrm>
          <a:prstGeom prst="rect">
            <a:avLst/>
          </a:prstGeom>
          <a:noFill/>
          <a:ln>
            <a:noFill/>
          </a:ln>
        </p:spPr>
      </p:pic>
      <p:sp>
        <p:nvSpPr>
          <p:cNvPr id="70" name="Google Shape;70;p5"/>
          <p:cNvSpPr/>
          <p:nvPr/>
        </p:nvSpPr>
        <p:spPr>
          <a:xfrm rot="-6255553">
            <a:off x="-3925146" y="345259"/>
            <a:ext cx="5233674" cy="3464792"/>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 name="Google Shape;71;p5"/>
          <p:cNvGrpSpPr/>
          <p:nvPr/>
        </p:nvGrpSpPr>
        <p:grpSpPr>
          <a:xfrm>
            <a:off x="8069620" y="3469709"/>
            <a:ext cx="1191613" cy="1630387"/>
            <a:chOff x="7848870" y="190509"/>
            <a:chExt cx="1191613" cy="1630387"/>
          </a:xfrm>
        </p:grpSpPr>
        <p:pic>
          <p:nvPicPr>
            <p:cNvPr id="72" name="Google Shape;72;p5"/>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73" name="Google Shape;73;p5"/>
            <p:cNvPicPr preferRelativeResize="0"/>
            <p:nvPr/>
          </p:nvPicPr>
          <p:blipFill>
            <a:blip r:embed="rId5">
              <a:alphaModFix/>
            </a:blip>
            <a:stretch>
              <a:fillRect/>
            </a:stretch>
          </p:blipFill>
          <p:spPr>
            <a:xfrm>
              <a:off x="7848870" y="190509"/>
              <a:ext cx="1160058" cy="1598832"/>
            </a:xfrm>
            <a:prstGeom prst="rect">
              <a:avLst/>
            </a:prstGeom>
            <a:noFill/>
            <a:ln>
              <a:noFill/>
            </a:ln>
          </p:spPr>
        </p:pic>
      </p:grpSp>
      <p:grpSp>
        <p:nvGrpSpPr>
          <p:cNvPr id="74" name="Google Shape;74;p5"/>
          <p:cNvGrpSpPr/>
          <p:nvPr/>
        </p:nvGrpSpPr>
        <p:grpSpPr>
          <a:xfrm rot="986709" flipH="1">
            <a:off x="149511" y="4078358"/>
            <a:ext cx="689181" cy="1060285"/>
            <a:chOff x="7848875" y="190500"/>
            <a:chExt cx="689175" cy="1060275"/>
          </a:xfrm>
        </p:grpSpPr>
        <p:pic>
          <p:nvPicPr>
            <p:cNvPr id="75" name="Google Shape;75;p5"/>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76" name="Google Shape;76;p5"/>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1"/>
        <p:cNvGrpSpPr/>
        <p:nvPr/>
      </p:nvGrpSpPr>
      <p:grpSpPr>
        <a:xfrm>
          <a:off x="0" y="0"/>
          <a:ext cx="0" cy="0"/>
          <a:chOff x="0" y="0"/>
          <a:chExt cx="0" cy="0"/>
        </a:xfrm>
      </p:grpSpPr>
      <p:pic>
        <p:nvPicPr>
          <p:cNvPr id="92" name="Google Shape;92;p7"/>
          <p:cNvPicPr preferRelativeResize="0"/>
          <p:nvPr/>
        </p:nvPicPr>
        <p:blipFill>
          <a:blip r:embed="rId2">
            <a:alphaModFix/>
          </a:blip>
          <a:stretch>
            <a:fillRect/>
          </a:stretch>
        </p:blipFill>
        <p:spPr>
          <a:xfrm rot="10551314">
            <a:off x="-1827596" y="-382795"/>
            <a:ext cx="3235387" cy="3245750"/>
          </a:xfrm>
          <a:prstGeom prst="rect">
            <a:avLst/>
          </a:prstGeom>
          <a:noFill/>
          <a:ln>
            <a:noFill/>
          </a:ln>
        </p:spPr>
      </p:pic>
      <p:sp>
        <p:nvSpPr>
          <p:cNvPr id="93" name="Google Shape;93;p7"/>
          <p:cNvSpPr txBox="1">
            <a:spLocks noGrp="1"/>
          </p:cNvSpPr>
          <p:nvPr>
            <p:ph type="body" idx="1"/>
          </p:nvPr>
        </p:nvSpPr>
        <p:spPr>
          <a:xfrm>
            <a:off x="2022600" y="1402950"/>
            <a:ext cx="5098800" cy="23376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6"/>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94" name="Google Shape;94;p7"/>
          <p:cNvSpPr txBox="1">
            <a:spLocks noGrp="1"/>
          </p:cNvSpPr>
          <p:nvPr>
            <p:ph type="title"/>
          </p:nvPr>
        </p:nvSpPr>
        <p:spPr>
          <a:xfrm>
            <a:off x="720000" y="537375"/>
            <a:ext cx="7704000" cy="44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95" name="Google Shape;95;p7"/>
          <p:cNvPicPr preferRelativeResize="0"/>
          <p:nvPr/>
        </p:nvPicPr>
        <p:blipFill>
          <a:blip r:embed="rId3">
            <a:alphaModFix/>
          </a:blip>
          <a:stretch>
            <a:fillRect/>
          </a:stretch>
        </p:blipFill>
        <p:spPr>
          <a:xfrm rot="-5531213">
            <a:off x="-2007912" y="-311082"/>
            <a:ext cx="4243859" cy="3432846"/>
          </a:xfrm>
          <a:prstGeom prst="rect">
            <a:avLst/>
          </a:prstGeom>
          <a:noFill/>
          <a:ln>
            <a:noFill/>
          </a:ln>
        </p:spPr>
      </p:pic>
      <p:grpSp>
        <p:nvGrpSpPr>
          <p:cNvPr id="96" name="Google Shape;96;p7"/>
          <p:cNvGrpSpPr/>
          <p:nvPr/>
        </p:nvGrpSpPr>
        <p:grpSpPr>
          <a:xfrm>
            <a:off x="7952395" y="1108859"/>
            <a:ext cx="1191613" cy="1630387"/>
            <a:chOff x="7848870" y="190509"/>
            <a:chExt cx="1191613" cy="1630387"/>
          </a:xfrm>
        </p:grpSpPr>
        <p:pic>
          <p:nvPicPr>
            <p:cNvPr id="97" name="Google Shape;97;p7"/>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98" name="Google Shape;98;p7"/>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99" name="Google Shape;99;p7"/>
          <p:cNvPicPr preferRelativeResize="0"/>
          <p:nvPr/>
        </p:nvPicPr>
        <p:blipFill>
          <a:blip r:embed="rId2">
            <a:alphaModFix/>
          </a:blip>
          <a:stretch>
            <a:fillRect/>
          </a:stretch>
        </p:blipFill>
        <p:spPr>
          <a:xfrm rot="-1654513">
            <a:off x="6403122" y="3147272"/>
            <a:ext cx="3235384" cy="3245749"/>
          </a:xfrm>
          <a:prstGeom prst="rect">
            <a:avLst/>
          </a:prstGeom>
          <a:noFill/>
          <a:ln>
            <a:noFill/>
          </a:ln>
        </p:spPr>
      </p:pic>
      <p:pic>
        <p:nvPicPr>
          <p:cNvPr id="100" name="Google Shape;100;p7"/>
          <p:cNvPicPr preferRelativeResize="0"/>
          <p:nvPr/>
        </p:nvPicPr>
        <p:blipFill>
          <a:blip r:embed="rId3">
            <a:alphaModFix/>
          </a:blip>
          <a:stretch>
            <a:fillRect/>
          </a:stretch>
        </p:blipFill>
        <p:spPr>
          <a:xfrm rot="6212990">
            <a:off x="5419735" y="2790690"/>
            <a:ext cx="4012569" cy="3245751"/>
          </a:xfrm>
          <a:prstGeom prst="rect">
            <a:avLst/>
          </a:prstGeom>
          <a:noFill/>
          <a:ln>
            <a:noFill/>
          </a:ln>
        </p:spPr>
      </p:pic>
      <p:sp>
        <p:nvSpPr>
          <p:cNvPr id="101" name="Google Shape;101;p7"/>
          <p:cNvSpPr/>
          <p:nvPr/>
        </p:nvSpPr>
        <p:spPr>
          <a:xfrm rot="-2241962">
            <a:off x="6495305" y="4028463"/>
            <a:ext cx="3833011" cy="3464678"/>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rot="7907263">
            <a:off x="-2555702" y="-1437453"/>
            <a:ext cx="3601187" cy="2921834"/>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7"/>
          <p:cNvGrpSpPr/>
          <p:nvPr/>
        </p:nvGrpSpPr>
        <p:grpSpPr>
          <a:xfrm flipH="1">
            <a:off x="244600" y="4863"/>
            <a:ext cx="689175" cy="1060275"/>
            <a:chOff x="7848875" y="190500"/>
            <a:chExt cx="689175" cy="1060275"/>
          </a:xfrm>
        </p:grpSpPr>
        <p:pic>
          <p:nvPicPr>
            <p:cNvPr id="104" name="Google Shape;104;p7"/>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105" name="Google Shape;105;p7"/>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grpSp>
        <p:nvGrpSpPr>
          <p:cNvPr id="106" name="Google Shape;106;p7"/>
          <p:cNvGrpSpPr/>
          <p:nvPr/>
        </p:nvGrpSpPr>
        <p:grpSpPr>
          <a:xfrm rot="-491890">
            <a:off x="468569" y="2523240"/>
            <a:ext cx="1555296" cy="3252576"/>
            <a:chOff x="148387" y="2519350"/>
            <a:chExt cx="1555266" cy="3252513"/>
          </a:xfrm>
        </p:grpSpPr>
        <p:pic>
          <p:nvPicPr>
            <p:cNvPr id="107" name="Google Shape;107;p7"/>
            <p:cNvPicPr preferRelativeResize="0"/>
            <p:nvPr/>
          </p:nvPicPr>
          <p:blipFill>
            <a:blip r:embed="rId6">
              <a:alphaModFix amt="29000"/>
            </a:blip>
            <a:stretch>
              <a:fillRect/>
            </a:stretch>
          </p:blipFill>
          <p:spPr>
            <a:xfrm>
              <a:off x="182203" y="2526114"/>
              <a:ext cx="1521449" cy="3245750"/>
            </a:xfrm>
            <a:prstGeom prst="rect">
              <a:avLst/>
            </a:prstGeom>
            <a:noFill/>
            <a:ln>
              <a:noFill/>
            </a:ln>
          </p:spPr>
        </p:pic>
        <p:pic>
          <p:nvPicPr>
            <p:cNvPr id="108" name="Google Shape;108;p7"/>
            <p:cNvPicPr preferRelativeResize="0"/>
            <p:nvPr/>
          </p:nvPicPr>
          <p:blipFill>
            <a:blip r:embed="rId7">
              <a:alphaModFix/>
            </a:blip>
            <a:stretch>
              <a:fillRect/>
            </a:stretch>
          </p:blipFill>
          <p:spPr>
            <a:xfrm>
              <a:off x="148387" y="2519350"/>
              <a:ext cx="1521449" cy="3245750"/>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9"/>
        <p:cNvGrpSpPr/>
        <p:nvPr/>
      </p:nvGrpSpPr>
      <p:grpSpPr>
        <a:xfrm>
          <a:off x="0" y="0"/>
          <a:ext cx="0" cy="0"/>
          <a:chOff x="0" y="0"/>
          <a:chExt cx="0" cy="0"/>
        </a:xfrm>
      </p:grpSpPr>
      <p:sp>
        <p:nvSpPr>
          <p:cNvPr id="110" name="Google Shape;110;p8"/>
          <p:cNvSpPr txBox="1">
            <a:spLocks noGrp="1"/>
          </p:cNvSpPr>
          <p:nvPr>
            <p:ph type="title"/>
          </p:nvPr>
        </p:nvSpPr>
        <p:spPr>
          <a:xfrm>
            <a:off x="1420925" y="1634550"/>
            <a:ext cx="6302100" cy="1874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74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pic>
        <p:nvPicPr>
          <p:cNvPr id="111" name="Google Shape;111;p8"/>
          <p:cNvPicPr preferRelativeResize="0"/>
          <p:nvPr/>
        </p:nvPicPr>
        <p:blipFill>
          <a:blip r:embed="rId2">
            <a:alphaModFix/>
          </a:blip>
          <a:stretch>
            <a:fillRect/>
          </a:stretch>
        </p:blipFill>
        <p:spPr>
          <a:xfrm>
            <a:off x="6561992" y="1924625"/>
            <a:ext cx="3235387" cy="3245750"/>
          </a:xfrm>
          <a:prstGeom prst="rect">
            <a:avLst/>
          </a:prstGeom>
          <a:noFill/>
          <a:ln>
            <a:noFill/>
          </a:ln>
        </p:spPr>
      </p:pic>
      <p:pic>
        <p:nvPicPr>
          <p:cNvPr id="112" name="Google Shape;112;p8"/>
          <p:cNvPicPr preferRelativeResize="0"/>
          <p:nvPr/>
        </p:nvPicPr>
        <p:blipFill>
          <a:blip r:embed="rId3">
            <a:alphaModFix/>
          </a:blip>
          <a:stretch>
            <a:fillRect/>
          </a:stretch>
        </p:blipFill>
        <p:spPr>
          <a:xfrm rot="4773835">
            <a:off x="6438059" y="2901554"/>
            <a:ext cx="3226672" cy="2610048"/>
          </a:xfrm>
          <a:prstGeom prst="rect">
            <a:avLst/>
          </a:prstGeom>
          <a:noFill/>
          <a:ln>
            <a:noFill/>
          </a:ln>
        </p:spPr>
      </p:pic>
      <p:grpSp>
        <p:nvGrpSpPr>
          <p:cNvPr id="113" name="Google Shape;113;p8"/>
          <p:cNvGrpSpPr/>
          <p:nvPr/>
        </p:nvGrpSpPr>
        <p:grpSpPr>
          <a:xfrm>
            <a:off x="7848870" y="190509"/>
            <a:ext cx="1191613" cy="1630387"/>
            <a:chOff x="7848870" y="190509"/>
            <a:chExt cx="1191613" cy="1630387"/>
          </a:xfrm>
        </p:grpSpPr>
        <p:pic>
          <p:nvPicPr>
            <p:cNvPr id="114" name="Google Shape;114;p8"/>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115" name="Google Shape;115;p8"/>
            <p:cNvPicPr preferRelativeResize="0"/>
            <p:nvPr/>
          </p:nvPicPr>
          <p:blipFill>
            <a:blip r:embed="rId5">
              <a:alphaModFix/>
            </a:blip>
            <a:stretch>
              <a:fillRect/>
            </a:stretch>
          </p:blipFill>
          <p:spPr>
            <a:xfrm>
              <a:off x="7848870" y="190509"/>
              <a:ext cx="1160058" cy="1598832"/>
            </a:xfrm>
            <a:prstGeom prst="rect">
              <a:avLst/>
            </a:prstGeom>
            <a:noFill/>
            <a:ln>
              <a:noFill/>
            </a:ln>
          </p:spPr>
        </p:pic>
      </p:grpSp>
      <p:pic>
        <p:nvPicPr>
          <p:cNvPr id="116" name="Google Shape;116;p8"/>
          <p:cNvPicPr preferRelativeResize="0"/>
          <p:nvPr/>
        </p:nvPicPr>
        <p:blipFill>
          <a:blip r:embed="rId2">
            <a:alphaModFix/>
          </a:blip>
          <a:stretch>
            <a:fillRect/>
          </a:stretch>
        </p:blipFill>
        <p:spPr>
          <a:xfrm rot="3840593">
            <a:off x="-972007" y="524775"/>
            <a:ext cx="3235388" cy="3245749"/>
          </a:xfrm>
          <a:prstGeom prst="rect">
            <a:avLst/>
          </a:prstGeom>
          <a:noFill/>
          <a:ln>
            <a:noFill/>
          </a:ln>
        </p:spPr>
      </p:pic>
      <p:pic>
        <p:nvPicPr>
          <p:cNvPr id="117" name="Google Shape;117;p8"/>
          <p:cNvPicPr preferRelativeResize="0"/>
          <p:nvPr/>
        </p:nvPicPr>
        <p:blipFill>
          <a:blip r:embed="rId3">
            <a:alphaModFix/>
          </a:blip>
          <a:stretch>
            <a:fillRect/>
          </a:stretch>
        </p:blipFill>
        <p:spPr>
          <a:xfrm rot="-7952763">
            <a:off x="-1216997" y="993220"/>
            <a:ext cx="4012570" cy="3245750"/>
          </a:xfrm>
          <a:prstGeom prst="rect">
            <a:avLst/>
          </a:prstGeom>
          <a:noFill/>
          <a:ln>
            <a:noFill/>
          </a:ln>
        </p:spPr>
      </p:pic>
      <p:sp>
        <p:nvSpPr>
          <p:cNvPr id="118" name="Google Shape;118;p8"/>
          <p:cNvSpPr/>
          <p:nvPr/>
        </p:nvSpPr>
        <p:spPr>
          <a:xfrm rot="5468702">
            <a:off x="-3584141" y="839381"/>
            <a:ext cx="5233775" cy="3464740"/>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rot="6694104">
            <a:off x="7630229" y="4070587"/>
            <a:ext cx="2924023" cy="2921874"/>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8"/>
          <p:cNvGrpSpPr/>
          <p:nvPr/>
        </p:nvGrpSpPr>
        <p:grpSpPr>
          <a:xfrm rot="899960" flipH="1">
            <a:off x="942543" y="3907528"/>
            <a:ext cx="689154" cy="1060243"/>
            <a:chOff x="7848875" y="190500"/>
            <a:chExt cx="689175" cy="1060275"/>
          </a:xfrm>
        </p:grpSpPr>
        <p:pic>
          <p:nvPicPr>
            <p:cNvPr id="121" name="Google Shape;121;p8"/>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122" name="Google Shape;122;p8"/>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grpSp>
        <p:nvGrpSpPr>
          <p:cNvPr id="123" name="Google Shape;123;p8"/>
          <p:cNvGrpSpPr/>
          <p:nvPr/>
        </p:nvGrpSpPr>
        <p:grpSpPr>
          <a:xfrm rot="5400000">
            <a:off x="3764387" y="-1267825"/>
            <a:ext cx="1555266" cy="3252513"/>
            <a:chOff x="148387" y="2519350"/>
            <a:chExt cx="1555266" cy="3252513"/>
          </a:xfrm>
        </p:grpSpPr>
        <p:pic>
          <p:nvPicPr>
            <p:cNvPr id="124" name="Google Shape;124;p8"/>
            <p:cNvPicPr preferRelativeResize="0"/>
            <p:nvPr/>
          </p:nvPicPr>
          <p:blipFill>
            <a:blip r:embed="rId6">
              <a:alphaModFix amt="29000"/>
            </a:blip>
            <a:stretch>
              <a:fillRect/>
            </a:stretch>
          </p:blipFill>
          <p:spPr>
            <a:xfrm>
              <a:off x="182203" y="2526114"/>
              <a:ext cx="1521449" cy="3245750"/>
            </a:xfrm>
            <a:prstGeom prst="rect">
              <a:avLst/>
            </a:prstGeom>
            <a:noFill/>
            <a:ln>
              <a:noFill/>
            </a:ln>
          </p:spPr>
        </p:pic>
        <p:pic>
          <p:nvPicPr>
            <p:cNvPr id="125" name="Google Shape;125;p8"/>
            <p:cNvPicPr preferRelativeResize="0"/>
            <p:nvPr/>
          </p:nvPicPr>
          <p:blipFill>
            <a:blip r:embed="rId7">
              <a:alphaModFix/>
            </a:blip>
            <a:stretch>
              <a:fillRect/>
            </a:stretch>
          </p:blipFill>
          <p:spPr>
            <a:xfrm>
              <a:off x="148387" y="2519350"/>
              <a:ext cx="1521449" cy="3245750"/>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6"/>
        <p:cNvGrpSpPr/>
        <p:nvPr/>
      </p:nvGrpSpPr>
      <p:grpSpPr>
        <a:xfrm>
          <a:off x="0" y="0"/>
          <a:ext cx="0" cy="0"/>
          <a:chOff x="0" y="0"/>
          <a:chExt cx="0" cy="0"/>
        </a:xfrm>
      </p:grpSpPr>
      <p:sp>
        <p:nvSpPr>
          <p:cNvPr id="127" name="Google Shape;127;p9"/>
          <p:cNvSpPr txBox="1">
            <a:spLocks noGrp="1"/>
          </p:cNvSpPr>
          <p:nvPr>
            <p:ph type="title"/>
          </p:nvPr>
        </p:nvSpPr>
        <p:spPr>
          <a:xfrm>
            <a:off x="1937400" y="1612425"/>
            <a:ext cx="5269200" cy="51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8" name="Google Shape;128;p9"/>
          <p:cNvSpPr txBox="1">
            <a:spLocks noGrp="1"/>
          </p:cNvSpPr>
          <p:nvPr>
            <p:ph type="subTitle" idx="1"/>
          </p:nvPr>
        </p:nvSpPr>
        <p:spPr>
          <a:xfrm>
            <a:off x="1937500" y="2279750"/>
            <a:ext cx="5269200" cy="125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7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129" name="Google Shape;129;p9"/>
          <p:cNvPicPr preferRelativeResize="0"/>
          <p:nvPr/>
        </p:nvPicPr>
        <p:blipFill>
          <a:blip r:embed="rId2">
            <a:alphaModFix/>
          </a:blip>
          <a:stretch>
            <a:fillRect/>
          </a:stretch>
        </p:blipFill>
        <p:spPr>
          <a:xfrm rot="1470568">
            <a:off x="7125263" y="1968807"/>
            <a:ext cx="3235388" cy="3245750"/>
          </a:xfrm>
          <a:prstGeom prst="rect">
            <a:avLst/>
          </a:prstGeom>
          <a:noFill/>
          <a:ln>
            <a:noFill/>
          </a:ln>
        </p:spPr>
      </p:pic>
      <p:pic>
        <p:nvPicPr>
          <p:cNvPr id="130" name="Google Shape;130;p9"/>
          <p:cNvPicPr preferRelativeResize="0"/>
          <p:nvPr/>
        </p:nvPicPr>
        <p:blipFill>
          <a:blip r:embed="rId3">
            <a:alphaModFix/>
          </a:blip>
          <a:stretch>
            <a:fillRect/>
          </a:stretch>
        </p:blipFill>
        <p:spPr>
          <a:xfrm rot="6244403">
            <a:off x="6071599" y="2821391"/>
            <a:ext cx="3885402" cy="3142893"/>
          </a:xfrm>
          <a:prstGeom prst="rect">
            <a:avLst/>
          </a:prstGeom>
          <a:noFill/>
          <a:ln>
            <a:noFill/>
          </a:ln>
        </p:spPr>
      </p:pic>
      <p:pic>
        <p:nvPicPr>
          <p:cNvPr id="131" name="Google Shape;131;p9"/>
          <p:cNvPicPr preferRelativeResize="0"/>
          <p:nvPr/>
        </p:nvPicPr>
        <p:blipFill>
          <a:blip r:embed="rId2">
            <a:alphaModFix/>
          </a:blip>
          <a:stretch>
            <a:fillRect/>
          </a:stretch>
        </p:blipFill>
        <p:spPr>
          <a:xfrm rot="9811102">
            <a:off x="-934382" y="-787724"/>
            <a:ext cx="3235387" cy="3245749"/>
          </a:xfrm>
          <a:prstGeom prst="rect">
            <a:avLst/>
          </a:prstGeom>
          <a:noFill/>
          <a:ln>
            <a:noFill/>
          </a:ln>
        </p:spPr>
      </p:pic>
      <p:pic>
        <p:nvPicPr>
          <p:cNvPr id="132" name="Google Shape;132;p9"/>
          <p:cNvPicPr preferRelativeResize="0"/>
          <p:nvPr/>
        </p:nvPicPr>
        <p:blipFill>
          <a:blip r:embed="rId3">
            <a:alphaModFix/>
          </a:blip>
          <a:stretch>
            <a:fillRect/>
          </a:stretch>
        </p:blipFill>
        <p:spPr>
          <a:xfrm rot="-6393355">
            <a:off x="-1018173" y="-227524"/>
            <a:ext cx="4012569" cy="3245750"/>
          </a:xfrm>
          <a:prstGeom prst="rect">
            <a:avLst/>
          </a:prstGeom>
          <a:noFill/>
          <a:ln>
            <a:noFill/>
          </a:ln>
        </p:spPr>
      </p:pic>
      <p:sp>
        <p:nvSpPr>
          <p:cNvPr id="133" name="Google Shape;133;p9"/>
          <p:cNvSpPr/>
          <p:nvPr/>
        </p:nvSpPr>
        <p:spPr>
          <a:xfrm rot="-3421960">
            <a:off x="-3340592" y="-1146646"/>
            <a:ext cx="5233818" cy="3464715"/>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rot="-1808222">
            <a:off x="6732703" y="4349901"/>
            <a:ext cx="3785393" cy="2921854"/>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9"/>
          <p:cNvGrpSpPr/>
          <p:nvPr/>
        </p:nvGrpSpPr>
        <p:grpSpPr>
          <a:xfrm rot="899960" flipH="1">
            <a:off x="4227431" y="4091315"/>
            <a:ext cx="689154" cy="1060243"/>
            <a:chOff x="7848875" y="190500"/>
            <a:chExt cx="689175" cy="1060275"/>
          </a:xfrm>
        </p:grpSpPr>
        <p:pic>
          <p:nvPicPr>
            <p:cNvPr id="136" name="Google Shape;136;p9"/>
            <p:cNvPicPr preferRelativeResize="0"/>
            <p:nvPr/>
          </p:nvPicPr>
          <p:blipFill rotWithShape="1">
            <a:blip r:embed="rId4">
              <a:alphaModFix amt="29000"/>
            </a:blip>
            <a:srcRect r="43310" b="35658"/>
            <a:stretch/>
          </p:blipFill>
          <p:spPr>
            <a:xfrm>
              <a:off x="7880425" y="222075"/>
              <a:ext cx="657625" cy="1028700"/>
            </a:xfrm>
            <a:prstGeom prst="rect">
              <a:avLst/>
            </a:prstGeom>
            <a:noFill/>
            <a:ln>
              <a:noFill/>
            </a:ln>
          </p:spPr>
        </p:pic>
        <p:pic>
          <p:nvPicPr>
            <p:cNvPr id="137" name="Google Shape;137;p9"/>
            <p:cNvPicPr preferRelativeResize="0"/>
            <p:nvPr/>
          </p:nvPicPr>
          <p:blipFill rotWithShape="1">
            <a:blip r:embed="rId5">
              <a:alphaModFix/>
            </a:blip>
            <a:srcRect r="43310" b="35658"/>
            <a:stretch/>
          </p:blipFill>
          <p:spPr>
            <a:xfrm>
              <a:off x="7848875" y="190500"/>
              <a:ext cx="657625" cy="1028700"/>
            </a:xfrm>
            <a:prstGeom prst="rect">
              <a:avLst/>
            </a:prstGeom>
            <a:noFill/>
            <a:ln>
              <a:noFill/>
            </a:ln>
          </p:spPr>
        </p:pic>
      </p:grpSp>
      <p:grpSp>
        <p:nvGrpSpPr>
          <p:cNvPr id="138" name="Google Shape;138;p9"/>
          <p:cNvGrpSpPr/>
          <p:nvPr/>
        </p:nvGrpSpPr>
        <p:grpSpPr>
          <a:xfrm>
            <a:off x="148387" y="2519350"/>
            <a:ext cx="1555266" cy="3252513"/>
            <a:chOff x="148387" y="2519350"/>
            <a:chExt cx="1555266" cy="3252513"/>
          </a:xfrm>
        </p:grpSpPr>
        <p:pic>
          <p:nvPicPr>
            <p:cNvPr id="139" name="Google Shape;139;p9"/>
            <p:cNvPicPr preferRelativeResize="0"/>
            <p:nvPr/>
          </p:nvPicPr>
          <p:blipFill>
            <a:blip r:embed="rId6">
              <a:alphaModFix amt="29000"/>
            </a:blip>
            <a:stretch>
              <a:fillRect/>
            </a:stretch>
          </p:blipFill>
          <p:spPr>
            <a:xfrm>
              <a:off x="182203" y="2526114"/>
              <a:ext cx="1521449" cy="3245750"/>
            </a:xfrm>
            <a:prstGeom prst="rect">
              <a:avLst/>
            </a:prstGeom>
            <a:noFill/>
            <a:ln>
              <a:noFill/>
            </a:ln>
          </p:spPr>
        </p:pic>
        <p:pic>
          <p:nvPicPr>
            <p:cNvPr id="140" name="Google Shape;140;p9"/>
            <p:cNvPicPr preferRelativeResize="0"/>
            <p:nvPr/>
          </p:nvPicPr>
          <p:blipFill>
            <a:blip r:embed="rId7">
              <a:alphaModFix/>
            </a:blip>
            <a:stretch>
              <a:fillRect/>
            </a:stretch>
          </p:blipFill>
          <p:spPr>
            <a:xfrm>
              <a:off x="148387" y="2519350"/>
              <a:ext cx="1521449" cy="3245750"/>
            </a:xfrm>
            <a:prstGeom prst="rect">
              <a:avLst/>
            </a:prstGeom>
            <a:noFill/>
            <a:ln>
              <a:noFill/>
            </a:ln>
          </p:spPr>
        </p:pic>
      </p:grpSp>
      <p:grpSp>
        <p:nvGrpSpPr>
          <p:cNvPr id="141" name="Google Shape;141;p9"/>
          <p:cNvGrpSpPr/>
          <p:nvPr/>
        </p:nvGrpSpPr>
        <p:grpSpPr>
          <a:xfrm rot="10800000">
            <a:off x="7273774" y="-928700"/>
            <a:ext cx="1555266" cy="3252513"/>
            <a:chOff x="148387" y="2519350"/>
            <a:chExt cx="1555266" cy="3252513"/>
          </a:xfrm>
        </p:grpSpPr>
        <p:pic>
          <p:nvPicPr>
            <p:cNvPr id="142" name="Google Shape;142;p9"/>
            <p:cNvPicPr preferRelativeResize="0"/>
            <p:nvPr/>
          </p:nvPicPr>
          <p:blipFill>
            <a:blip r:embed="rId6">
              <a:alphaModFix amt="29000"/>
            </a:blip>
            <a:stretch>
              <a:fillRect/>
            </a:stretch>
          </p:blipFill>
          <p:spPr>
            <a:xfrm>
              <a:off x="182203" y="2526114"/>
              <a:ext cx="1521449" cy="3245750"/>
            </a:xfrm>
            <a:prstGeom prst="rect">
              <a:avLst/>
            </a:prstGeom>
            <a:noFill/>
            <a:ln>
              <a:noFill/>
            </a:ln>
          </p:spPr>
        </p:pic>
        <p:pic>
          <p:nvPicPr>
            <p:cNvPr id="143" name="Google Shape;143;p9"/>
            <p:cNvPicPr preferRelativeResize="0"/>
            <p:nvPr/>
          </p:nvPicPr>
          <p:blipFill>
            <a:blip r:embed="rId7">
              <a:alphaModFix/>
            </a:blip>
            <a:stretch>
              <a:fillRect/>
            </a:stretch>
          </p:blipFill>
          <p:spPr>
            <a:xfrm>
              <a:off x="148387" y="2519350"/>
              <a:ext cx="1521449" cy="3245750"/>
            </a:xfrm>
            <a:prstGeom prst="rect">
              <a:avLst/>
            </a:prstGeom>
            <a:noFill/>
            <a:ln>
              <a:noFill/>
            </a:ln>
          </p:spPr>
        </p:pic>
      </p:grpSp>
      <p:grpSp>
        <p:nvGrpSpPr>
          <p:cNvPr id="144" name="Google Shape;144;p9"/>
          <p:cNvGrpSpPr/>
          <p:nvPr/>
        </p:nvGrpSpPr>
        <p:grpSpPr>
          <a:xfrm rot="-5400000">
            <a:off x="3976195" y="-208641"/>
            <a:ext cx="1191613" cy="1630387"/>
            <a:chOff x="7848870" y="190509"/>
            <a:chExt cx="1191613" cy="1630387"/>
          </a:xfrm>
        </p:grpSpPr>
        <p:pic>
          <p:nvPicPr>
            <p:cNvPr id="145" name="Google Shape;145;p9"/>
            <p:cNvPicPr preferRelativeResize="0"/>
            <p:nvPr/>
          </p:nvPicPr>
          <p:blipFill>
            <a:blip r:embed="rId4">
              <a:alphaModFix amt="29000"/>
            </a:blip>
            <a:stretch>
              <a:fillRect/>
            </a:stretch>
          </p:blipFill>
          <p:spPr>
            <a:xfrm>
              <a:off x="7880425" y="222064"/>
              <a:ext cx="1160058" cy="1598832"/>
            </a:xfrm>
            <a:prstGeom prst="rect">
              <a:avLst/>
            </a:prstGeom>
            <a:noFill/>
            <a:ln>
              <a:noFill/>
            </a:ln>
          </p:spPr>
        </p:pic>
        <p:pic>
          <p:nvPicPr>
            <p:cNvPr id="146" name="Google Shape;146;p9"/>
            <p:cNvPicPr preferRelativeResize="0"/>
            <p:nvPr/>
          </p:nvPicPr>
          <p:blipFill>
            <a:blip r:embed="rId5">
              <a:alphaModFix/>
            </a:blip>
            <a:stretch>
              <a:fillRect/>
            </a:stretch>
          </p:blipFill>
          <p:spPr>
            <a:xfrm>
              <a:off x="7848870" y="190509"/>
              <a:ext cx="1160058" cy="1598832"/>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7"/>
        <p:cNvGrpSpPr/>
        <p:nvPr/>
      </p:nvGrpSpPr>
      <p:grpSpPr>
        <a:xfrm>
          <a:off x="0" y="0"/>
          <a:ext cx="0" cy="0"/>
          <a:chOff x="0" y="0"/>
          <a:chExt cx="0" cy="0"/>
        </a:xfrm>
      </p:grpSpPr>
      <p:pic>
        <p:nvPicPr>
          <p:cNvPr id="148" name="Google Shape;148;p10"/>
          <p:cNvPicPr preferRelativeResize="0"/>
          <p:nvPr/>
        </p:nvPicPr>
        <p:blipFill>
          <a:blip r:embed="rId2">
            <a:alphaModFix/>
          </a:blip>
          <a:stretch>
            <a:fillRect/>
          </a:stretch>
        </p:blipFill>
        <p:spPr>
          <a:xfrm rot="5693201">
            <a:off x="6285658" y="2836754"/>
            <a:ext cx="3226673" cy="2610047"/>
          </a:xfrm>
          <a:prstGeom prst="rect">
            <a:avLst/>
          </a:prstGeom>
          <a:noFill/>
          <a:ln>
            <a:noFill/>
          </a:ln>
        </p:spPr>
      </p:pic>
      <p:pic>
        <p:nvPicPr>
          <p:cNvPr id="149" name="Google Shape;149;p10"/>
          <p:cNvPicPr preferRelativeResize="0"/>
          <p:nvPr/>
        </p:nvPicPr>
        <p:blipFill>
          <a:blip r:embed="rId3">
            <a:alphaModFix/>
          </a:blip>
          <a:stretch>
            <a:fillRect/>
          </a:stretch>
        </p:blipFill>
        <p:spPr>
          <a:xfrm rot="10374919">
            <a:off x="7238440" y="-698803"/>
            <a:ext cx="3235388" cy="3245751"/>
          </a:xfrm>
          <a:prstGeom prst="rect">
            <a:avLst/>
          </a:prstGeom>
          <a:noFill/>
          <a:ln>
            <a:noFill/>
          </a:ln>
        </p:spPr>
      </p:pic>
      <p:pic>
        <p:nvPicPr>
          <p:cNvPr id="150" name="Google Shape;150;p10"/>
          <p:cNvPicPr preferRelativeResize="0"/>
          <p:nvPr/>
        </p:nvPicPr>
        <p:blipFill>
          <a:blip r:embed="rId3">
            <a:alphaModFix/>
          </a:blip>
          <a:stretch>
            <a:fillRect/>
          </a:stretch>
        </p:blipFill>
        <p:spPr>
          <a:xfrm rot="-7733811">
            <a:off x="1376229" y="-1930299"/>
            <a:ext cx="3235387" cy="3245750"/>
          </a:xfrm>
          <a:prstGeom prst="rect">
            <a:avLst/>
          </a:prstGeom>
          <a:noFill/>
          <a:ln>
            <a:noFill/>
          </a:ln>
        </p:spPr>
      </p:pic>
      <p:pic>
        <p:nvPicPr>
          <p:cNvPr id="151" name="Google Shape;151;p10"/>
          <p:cNvPicPr preferRelativeResize="0"/>
          <p:nvPr/>
        </p:nvPicPr>
        <p:blipFill>
          <a:blip r:embed="rId2">
            <a:alphaModFix/>
          </a:blip>
          <a:stretch>
            <a:fillRect/>
          </a:stretch>
        </p:blipFill>
        <p:spPr>
          <a:xfrm rot="500118">
            <a:off x="6575760" y="-907605"/>
            <a:ext cx="4012568" cy="3245748"/>
          </a:xfrm>
          <a:prstGeom prst="rect">
            <a:avLst/>
          </a:prstGeom>
          <a:noFill/>
          <a:ln>
            <a:noFill/>
          </a:ln>
        </p:spPr>
      </p:pic>
      <p:sp>
        <p:nvSpPr>
          <p:cNvPr id="152" name="Google Shape;152;p10"/>
          <p:cNvSpPr/>
          <p:nvPr/>
        </p:nvSpPr>
        <p:spPr>
          <a:xfrm rot="-7324021">
            <a:off x="7278403" y="-1915545"/>
            <a:ext cx="5233770" cy="3464708"/>
          </a:xfrm>
          <a:custGeom>
            <a:avLst/>
            <a:gdLst/>
            <a:ahLst/>
            <a:cxnLst/>
            <a:rect l="l" t="t" r="r" b="b"/>
            <a:pathLst>
              <a:path w="47112" h="62435" extrusionOk="0">
                <a:moveTo>
                  <a:pt x="2143" y="0"/>
                </a:moveTo>
                <a:cubicBezTo>
                  <a:pt x="2074" y="0"/>
                  <a:pt x="2014" y="12"/>
                  <a:pt x="1973" y="44"/>
                </a:cubicBezTo>
                <a:cubicBezTo>
                  <a:pt x="1758" y="202"/>
                  <a:pt x="0" y="1059"/>
                  <a:pt x="0" y="1059"/>
                </a:cubicBezTo>
                <a:lnTo>
                  <a:pt x="0" y="1727"/>
                </a:lnTo>
                <a:lnTo>
                  <a:pt x="0" y="53531"/>
                </a:lnTo>
                <a:lnTo>
                  <a:pt x="0" y="54324"/>
                </a:lnTo>
                <a:cubicBezTo>
                  <a:pt x="0" y="54324"/>
                  <a:pt x="2535" y="54874"/>
                  <a:pt x="2964" y="55039"/>
                </a:cubicBezTo>
                <a:cubicBezTo>
                  <a:pt x="3089" y="55088"/>
                  <a:pt x="3243" y="55104"/>
                  <a:pt x="3396" y="55104"/>
                </a:cubicBezTo>
                <a:cubicBezTo>
                  <a:pt x="3562" y="55104"/>
                  <a:pt x="3728" y="55084"/>
                  <a:pt x="3878" y="55069"/>
                </a:cubicBezTo>
                <a:cubicBezTo>
                  <a:pt x="4027" y="55048"/>
                  <a:pt x="4156" y="55032"/>
                  <a:pt x="4238" y="55032"/>
                </a:cubicBezTo>
                <a:cubicBezTo>
                  <a:pt x="4266" y="55032"/>
                  <a:pt x="4290" y="55036"/>
                  <a:pt x="4306" y="55039"/>
                </a:cubicBezTo>
                <a:cubicBezTo>
                  <a:pt x="4468" y="55088"/>
                  <a:pt x="4710" y="55230"/>
                  <a:pt x="5005" y="55371"/>
                </a:cubicBezTo>
                <a:cubicBezTo>
                  <a:pt x="5300" y="55517"/>
                  <a:pt x="5891" y="55707"/>
                  <a:pt x="6295" y="55707"/>
                </a:cubicBezTo>
                <a:cubicBezTo>
                  <a:pt x="6696" y="55707"/>
                  <a:pt x="7286" y="55756"/>
                  <a:pt x="7528" y="55824"/>
                </a:cubicBezTo>
                <a:cubicBezTo>
                  <a:pt x="7771" y="55897"/>
                  <a:pt x="8895" y="56087"/>
                  <a:pt x="9219" y="56184"/>
                </a:cubicBezTo>
                <a:cubicBezTo>
                  <a:pt x="9542" y="56277"/>
                  <a:pt x="9809" y="56706"/>
                  <a:pt x="9995" y="56920"/>
                </a:cubicBezTo>
                <a:cubicBezTo>
                  <a:pt x="10185" y="57134"/>
                  <a:pt x="10508" y="57567"/>
                  <a:pt x="10885" y="57805"/>
                </a:cubicBezTo>
                <a:cubicBezTo>
                  <a:pt x="11256" y="58040"/>
                  <a:pt x="11475" y="58473"/>
                  <a:pt x="11742" y="58517"/>
                </a:cubicBezTo>
                <a:cubicBezTo>
                  <a:pt x="12008" y="58566"/>
                  <a:pt x="13432" y="58732"/>
                  <a:pt x="13512" y="58780"/>
                </a:cubicBezTo>
                <a:cubicBezTo>
                  <a:pt x="13520" y="58784"/>
                  <a:pt x="13529" y="58784"/>
                  <a:pt x="13548" y="58784"/>
                </a:cubicBezTo>
                <a:cubicBezTo>
                  <a:pt x="13742" y="58784"/>
                  <a:pt x="14612" y="58541"/>
                  <a:pt x="14612" y="58541"/>
                </a:cubicBezTo>
                <a:cubicBezTo>
                  <a:pt x="14612" y="58541"/>
                  <a:pt x="15659" y="57805"/>
                  <a:pt x="15793" y="57756"/>
                </a:cubicBezTo>
                <a:cubicBezTo>
                  <a:pt x="15914" y="57713"/>
                  <a:pt x="16403" y="57361"/>
                  <a:pt x="16718" y="57361"/>
                </a:cubicBezTo>
                <a:cubicBezTo>
                  <a:pt x="16751" y="57361"/>
                  <a:pt x="16784" y="57364"/>
                  <a:pt x="16812" y="57373"/>
                </a:cubicBezTo>
                <a:cubicBezTo>
                  <a:pt x="17107" y="57470"/>
                  <a:pt x="17939" y="57756"/>
                  <a:pt x="18073" y="57805"/>
                </a:cubicBezTo>
                <a:lnTo>
                  <a:pt x="18094" y="57805"/>
                </a:lnTo>
                <a:cubicBezTo>
                  <a:pt x="18247" y="57805"/>
                  <a:pt x="18648" y="57349"/>
                  <a:pt x="18853" y="57280"/>
                </a:cubicBezTo>
                <a:cubicBezTo>
                  <a:pt x="18874" y="57271"/>
                  <a:pt x="18902" y="57271"/>
                  <a:pt x="18946" y="57271"/>
                </a:cubicBezTo>
                <a:cubicBezTo>
                  <a:pt x="19367" y="57271"/>
                  <a:pt x="20822" y="57575"/>
                  <a:pt x="20947" y="57659"/>
                </a:cubicBezTo>
                <a:cubicBezTo>
                  <a:pt x="21081" y="57756"/>
                  <a:pt x="22448" y="58279"/>
                  <a:pt x="22772" y="58351"/>
                </a:cubicBezTo>
                <a:cubicBezTo>
                  <a:pt x="23095" y="58424"/>
                  <a:pt x="23709" y="58473"/>
                  <a:pt x="23899" y="58687"/>
                </a:cubicBezTo>
                <a:cubicBezTo>
                  <a:pt x="24085" y="58901"/>
                  <a:pt x="24380" y="59831"/>
                  <a:pt x="24651" y="60066"/>
                </a:cubicBezTo>
                <a:cubicBezTo>
                  <a:pt x="24918" y="60304"/>
                  <a:pt x="25590" y="61331"/>
                  <a:pt x="25937" y="61473"/>
                </a:cubicBezTo>
                <a:cubicBezTo>
                  <a:pt x="26284" y="61618"/>
                  <a:pt x="27198" y="61759"/>
                  <a:pt x="27413" y="61808"/>
                </a:cubicBezTo>
                <a:cubicBezTo>
                  <a:pt x="27429" y="61813"/>
                  <a:pt x="27445" y="61813"/>
                  <a:pt x="27461" y="61813"/>
                </a:cubicBezTo>
                <a:cubicBezTo>
                  <a:pt x="27583" y="61813"/>
                  <a:pt x="27781" y="61744"/>
                  <a:pt x="27982" y="61679"/>
                </a:cubicBezTo>
                <a:cubicBezTo>
                  <a:pt x="28185" y="61610"/>
                  <a:pt x="28391" y="61546"/>
                  <a:pt x="28537" y="61546"/>
                </a:cubicBezTo>
                <a:lnTo>
                  <a:pt x="28570" y="61546"/>
                </a:lnTo>
                <a:cubicBezTo>
                  <a:pt x="28865" y="61570"/>
                  <a:pt x="29079" y="61949"/>
                  <a:pt x="29264" y="61974"/>
                </a:cubicBezTo>
                <a:cubicBezTo>
                  <a:pt x="29455" y="61998"/>
                  <a:pt x="30098" y="62354"/>
                  <a:pt x="30283" y="62427"/>
                </a:cubicBezTo>
                <a:cubicBezTo>
                  <a:pt x="30300" y="62431"/>
                  <a:pt x="30328" y="62435"/>
                  <a:pt x="30365" y="62435"/>
                </a:cubicBezTo>
                <a:cubicBezTo>
                  <a:pt x="30748" y="62435"/>
                  <a:pt x="32168" y="62111"/>
                  <a:pt x="32487" y="62046"/>
                </a:cubicBezTo>
                <a:cubicBezTo>
                  <a:pt x="32834" y="61974"/>
                  <a:pt x="33586" y="61711"/>
                  <a:pt x="33853" y="61594"/>
                </a:cubicBezTo>
                <a:cubicBezTo>
                  <a:pt x="34125" y="61473"/>
                  <a:pt x="34392" y="61307"/>
                  <a:pt x="34553" y="61222"/>
                </a:cubicBezTo>
                <a:cubicBezTo>
                  <a:pt x="34715" y="61141"/>
                  <a:pt x="36029" y="60542"/>
                  <a:pt x="36215" y="60352"/>
                </a:cubicBezTo>
                <a:cubicBezTo>
                  <a:pt x="36393" y="60175"/>
                  <a:pt x="37460" y="59872"/>
                  <a:pt x="37662" y="59872"/>
                </a:cubicBezTo>
                <a:cubicBezTo>
                  <a:pt x="37678" y="59872"/>
                  <a:pt x="37686" y="59876"/>
                  <a:pt x="37691" y="59876"/>
                </a:cubicBezTo>
                <a:cubicBezTo>
                  <a:pt x="37771" y="59924"/>
                  <a:pt x="38176" y="60211"/>
                  <a:pt x="38361" y="60236"/>
                </a:cubicBezTo>
                <a:cubicBezTo>
                  <a:pt x="38544" y="60255"/>
                  <a:pt x="39360" y="60498"/>
                  <a:pt x="39550" y="60498"/>
                </a:cubicBezTo>
                <a:lnTo>
                  <a:pt x="39571" y="60498"/>
                </a:lnTo>
                <a:cubicBezTo>
                  <a:pt x="39704" y="60473"/>
                  <a:pt x="40485" y="59734"/>
                  <a:pt x="40485" y="59734"/>
                </a:cubicBezTo>
                <a:cubicBezTo>
                  <a:pt x="40485" y="59734"/>
                  <a:pt x="41451" y="60304"/>
                  <a:pt x="41665" y="60304"/>
                </a:cubicBezTo>
                <a:cubicBezTo>
                  <a:pt x="41864" y="60304"/>
                  <a:pt x="42377" y="60648"/>
                  <a:pt x="42688" y="60648"/>
                </a:cubicBezTo>
                <a:cubicBezTo>
                  <a:pt x="42716" y="60648"/>
                  <a:pt x="42741" y="60643"/>
                  <a:pt x="42765" y="60639"/>
                </a:cubicBezTo>
                <a:cubicBezTo>
                  <a:pt x="43060" y="60567"/>
                  <a:pt x="43784" y="60260"/>
                  <a:pt x="43998" y="60260"/>
                </a:cubicBezTo>
                <a:cubicBezTo>
                  <a:pt x="44212" y="60260"/>
                  <a:pt x="44588" y="60352"/>
                  <a:pt x="44831" y="60518"/>
                </a:cubicBezTo>
                <a:cubicBezTo>
                  <a:pt x="45073" y="60688"/>
                  <a:pt x="46654" y="61020"/>
                  <a:pt x="46654" y="61020"/>
                </a:cubicBezTo>
                <a:lnTo>
                  <a:pt x="47111" y="60498"/>
                </a:lnTo>
                <a:lnTo>
                  <a:pt x="47111" y="59742"/>
                </a:lnTo>
                <a:lnTo>
                  <a:pt x="47111" y="9081"/>
                </a:lnTo>
                <a:lnTo>
                  <a:pt x="47111" y="8115"/>
                </a:lnTo>
                <a:cubicBezTo>
                  <a:pt x="47111" y="8115"/>
                  <a:pt x="45764" y="8309"/>
                  <a:pt x="45417" y="8309"/>
                </a:cubicBezTo>
                <a:cubicBezTo>
                  <a:pt x="45397" y="8309"/>
                  <a:pt x="45381" y="8309"/>
                  <a:pt x="45368" y="8305"/>
                </a:cubicBezTo>
                <a:lnTo>
                  <a:pt x="45348" y="8305"/>
                </a:lnTo>
                <a:cubicBezTo>
                  <a:pt x="45094" y="8305"/>
                  <a:pt x="44508" y="8738"/>
                  <a:pt x="44374" y="8782"/>
                </a:cubicBezTo>
                <a:cubicBezTo>
                  <a:pt x="44245" y="8826"/>
                  <a:pt x="43674" y="9331"/>
                  <a:pt x="43484" y="9331"/>
                </a:cubicBezTo>
                <a:lnTo>
                  <a:pt x="43465" y="9331"/>
                </a:lnTo>
                <a:cubicBezTo>
                  <a:pt x="43319" y="9287"/>
                  <a:pt x="42793" y="9057"/>
                  <a:pt x="42453" y="9057"/>
                </a:cubicBezTo>
                <a:cubicBezTo>
                  <a:pt x="42409" y="9057"/>
                  <a:pt x="42373" y="9061"/>
                  <a:pt x="42336" y="9068"/>
                </a:cubicBezTo>
                <a:cubicBezTo>
                  <a:pt x="42013" y="9141"/>
                  <a:pt x="41475" y="9785"/>
                  <a:pt x="41317" y="9785"/>
                </a:cubicBezTo>
                <a:cubicBezTo>
                  <a:pt x="41155" y="9785"/>
                  <a:pt x="39975" y="10807"/>
                  <a:pt x="39837" y="10880"/>
                </a:cubicBezTo>
                <a:cubicBezTo>
                  <a:pt x="39708" y="10949"/>
                  <a:pt x="39175" y="11309"/>
                  <a:pt x="39045" y="11309"/>
                </a:cubicBezTo>
                <a:lnTo>
                  <a:pt x="39033" y="11309"/>
                </a:lnTo>
                <a:cubicBezTo>
                  <a:pt x="38928" y="11285"/>
                  <a:pt x="38147" y="10735"/>
                  <a:pt x="38014" y="10690"/>
                </a:cubicBezTo>
                <a:cubicBezTo>
                  <a:pt x="37880" y="10641"/>
                  <a:pt x="37476" y="10213"/>
                  <a:pt x="37210" y="10213"/>
                </a:cubicBezTo>
                <a:cubicBezTo>
                  <a:pt x="37007" y="10213"/>
                  <a:pt x="36490" y="10253"/>
                  <a:pt x="36154" y="10253"/>
                </a:cubicBezTo>
                <a:cubicBezTo>
                  <a:pt x="36041" y="10253"/>
                  <a:pt x="35948" y="10249"/>
                  <a:pt x="35896" y="10238"/>
                </a:cubicBezTo>
                <a:cubicBezTo>
                  <a:pt x="35681" y="10189"/>
                  <a:pt x="35034" y="9570"/>
                  <a:pt x="34877" y="9473"/>
                </a:cubicBezTo>
                <a:cubicBezTo>
                  <a:pt x="34715" y="9376"/>
                  <a:pt x="34205" y="8709"/>
                  <a:pt x="33963" y="8616"/>
                </a:cubicBezTo>
                <a:cubicBezTo>
                  <a:pt x="33741" y="8527"/>
                  <a:pt x="33470" y="8277"/>
                  <a:pt x="33259" y="8277"/>
                </a:cubicBezTo>
                <a:cubicBezTo>
                  <a:pt x="33243" y="8277"/>
                  <a:pt x="33227" y="8277"/>
                  <a:pt x="33211" y="8281"/>
                </a:cubicBezTo>
                <a:cubicBezTo>
                  <a:pt x="32996" y="8329"/>
                  <a:pt x="31869" y="8495"/>
                  <a:pt x="31682" y="8495"/>
                </a:cubicBezTo>
                <a:cubicBezTo>
                  <a:pt x="31505" y="8495"/>
                  <a:pt x="30680" y="9029"/>
                  <a:pt x="30408" y="9029"/>
                </a:cubicBezTo>
                <a:cubicBezTo>
                  <a:pt x="30393" y="9029"/>
                  <a:pt x="30376" y="9025"/>
                  <a:pt x="30365" y="9020"/>
                </a:cubicBezTo>
                <a:cubicBezTo>
                  <a:pt x="30332" y="9008"/>
                  <a:pt x="30279" y="9004"/>
                  <a:pt x="30223" y="9004"/>
                </a:cubicBezTo>
                <a:cubicBezTo>
                  <a:pt x="30122" y="9004"/>
                  <a:pt x="29988" y="9020"/>
                  <a:pt x="29850" y="9033"/>
                </a:cubicBezTo>
                <a:cubicBezTo>
                  <a:pt x="29714" y="9049"/>
                  <a:pt x="29572" y="9061"/>
                  <a:pt x="29443" y="9061"/>
                </a:cubicBezTo>
                <a:cubicBezTo>
                  <a:pt x="29329" y="9061"/>
                  <a:pt x="29232" y="9049"/>
                  <a:pt x="29160" y="9020"/>
                </a:cubicBezTo>
                <a:cubicBezTo>
                  <a:pt x="28865" y="8903"/>
                  <a:pt x="28245" y="8475"/>
                  <a:pt x="27922" y="8329"/>
                </a:cubicBezTo>
                <a:cubicBezTo>
                  <a:pt x="27603" y="8187"/>
                  <a:pt x="27012" y="8066"/>
                  <a:pt x="26903" y="7900"/>
                </a:cubicBezTo>
                <a:cubicBezTo>
                  <a:pt x="26799" y="7734"/>
                  <a:pt x="26313" y="7399"/>
                  <a:pt x="26313" y="7136"/>
                </a:cubicBezTo>
                <a:cubicBezTo>
                  <a:pt x="26313" y="6877"/>
                  <a:pt x="25375" y="6614"/>
                  <a:pt x="25241" y="6517"/>
                </a:cubicBezTo>
                <a:cubicBezTo>
                  <a:pt x="25104" y="6424"/>
                  <a:pt x="24543" y="6211"/>
                  <a:pt x="24437" y="6114"/>
                </a:cubicBezTo>
                <a:cubicBezTo>
                  <a:pt x="24328" y="6017"/>
                  <a:pt x="23495" y="5495"/>
                  <a:pt x="23333" y="5373"/>
                </a:cubicBezTo>
                <a:cubicBezTo>
                  <a:pt x="23203" y="5276"/>
                  <a:pt x="22128" y="5082"/>
                  <a:pt x="21615" y="5082"/>
                </a:cubicBezTo>
                <a:cubicBezTo>
                  <a:pt x="21501" y="5082"/>
                  <a:pt x="21417" y="5090"/>
                  <a:pt x="21376" y="5110"/>
                </a:cubicBezTo>
                <a:cubicBezTo>
                  <a:pt x="21134" y="5232"/>
                  <a:pt x="20357" y="5802"/>
                  <a:pt x="20249" y="5851"/>
                </a:cubicBezTo>
                <a:cubicBezTo>
                  <a:pt x="20244" y="5851"/>
                  <a:pt x="20244" y="5855"/>
                  <a:pt x="20240" y="5855"/>
                </a:cubicBezTo>
                <a:cubicBezTo>
                  <a:pt x="20139" y="5855"/>
                  <a:pt x="20115" y="5082"/>
                  <a:pt x="20115" y="5082"/>
                </a:cubicBezTo>
                <a:cubicBezTo>
                  <a:pt x="20115" y="5082"/>
                  <a:pt x="19040" y="4614"/>
                  <a:pt x="18773" y="4444"/>
                </a:cubicBezTo>
                <a:cubicBezTo>
                  <a:pt x="18506" y="4278"/>
                  <a:pt x="17511" y="4254"/>
                  <a:pt x="17244" y="4063"/>
                </a:cubicBezTo>
                <a:cubicBezTo>
                  <a:pt x="16974" y="3873"/>
                  <a:pt x="16597" y="3348"/>
                  <a:pt x="16383" y="3206"/>
                </a:cubicBezTo>
                <a:cubicBezTo>
                  <a:pt x="16168" y="3065"/>
                  <a:pt x="14746" y="2778"/>
                  <a:pt x="14559" y="2729"/>
                </a:cubicBezTo>
                <a:cubicBezTo>
                  <a:pt x="14369" y="2681"/>
                  <a:pt x="14184" y="2300"/>
                  <a:pt x="13941" y="2159"/>
                </a:cubicBezTo>
                <a:cubicBezTo>
                  <a:pt x="13699" y="2014"/>
                  <a:pt x="13165" y="1609"/>
                  <a:pt x="12975" y="1468"/>
                </a:cubicBezTo>
                <a:cubicBezTo>
                  <a:pt x="12817" y="1346"/>
                  <a:pt x="12182" y="1104"/>
                  <a:pt x="11777" y="1104"/>
                </a:cubicBezTo>
                <a:cubicBezTo>
                  <a:pt x="11701" y="1104"/>
                  <a:pt x="11637" y="1116"/>
                  <a:pt x="11579" y="1132"/>
                </a:cubicBezTo>
                <a:cubicBezTo>
                  <a:pt x="11527" y="1152"/>
                  <a:pt x="11458" y="1160"/>
                  <a:pt x="11385" y="1160"/>
                </a:cubicBezTo>
                <a:cubicBezTo>
                  <a:pt x="10993" y="1160"/>
                  <a:pt x="10399" y="922"/>
                  <a:pt x="10266" y="820"/>
                </a:cubicBezTo>
                <a:cubicBezTo>
                  <a:pt x="10104" y="704"/>
                  <a:pt x="9647" y="348"/>
                  <a:pt x="9405" y="251"/>
                </a:cubicBezTo>
                <a:cubicBezTo>
                  <a:pt x="9211" y="174"/>
                  <a:pt x="8980" y="64"/>
                  <a:pt x="8640" y="64"/>
                </a:cubicBezTo>
                <a:cubicBezTo>
                  <a:pt x="8564" y="64"/>
                  <a:pt x="8478" y="68"/>
                  <a:pt x="8386" y="85"/>
                </a:cubicBezTo>
                <a:cubicBezTo>
                  <a:pt x="8172" y="117"/>
                  <a:pt x="7815" y="129"/>
                  <a:pt x="7459" y="129"/>
                </a:cubicBezTo>
                <a:cubicBezTo>
                  <a:pt x="7007" y="129"/>
                  <a:pt x="6554" y="105"/>
                  <a:pt x="6372" y="64"/>
                </a:cubicBezTo>
                <a:cubicBezTo>
                  <a:pt x="6307" y="49"/>
                  <a:pt x="6222" y="44"/>
                  <a:pt x="6125" y="44"/>
                </a:cubicBezTo>
                <a:cubicBezTo>
                  <a:pt x="5737" y="44"/>
                  <a:pt x="5171" y="141"/>
                  <a:pt x="4977" y="178"/>
                </a:cubicBezTo>
                <a:cubicBezTo>
                  <a:pt x="4767" y="223"/>
                  <a:pt x="4378" y="461"/>
                  <a:pt x="4100" y="461"/>
                </a:cubicBezTo>
                <a:cubicBezTo>
                  <a:pt x="4059" y="461"/>
                  <a:pt x="4019" y="453"/>
                  <a:pt x="3986" y="441"/>
                </a:cubicBezTo>
                <a:cubicBezTo>
                  <a:pt x="3716" y="348"/>
                  <a:pt x="3368" y="299"/>
                  <a:pt x="3101" y="251"/>
                </a:cubicBezTo>
                <a:cubicBezTo>
                  <a:pt x="2883" y="214"/>
                  <a:pt x="2426"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0"/>
          <p:cNvSpPr/>
          <p:nvPr/>
        </p:nvSpPr>
        <p:spPr>
          <a:xfrm rot="9114908">
            <a:off x="6763364" y="4222957"/>
            <a:ext cx="2924127" cy="2921955"/>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10"/>
          <p:cNvGrpSpPr/>
          <p:nvPr/>
        </p:nvGrpSpPr>
        <p:grpSpPr>
          <a:xfrm rot="9900040" flipH="1">
            <a:off x="272180" y="-966626"/>
            <a:ext cx="1555219" cy="3252416"/>
            <a:chOff x="148387" y="2519350"/>
            <a:chExt cx="1555266" cy="3252513"/>
          </a:xfrm>
        </p:grpSpPr>
        <p:pic>
          <p:nvPicPr>
            <p:cNvPr id="155" name="Google Shape;155;p10"/>
            <p:cNvPicPr preferRelativeResize="0"/>
            <p:nvPr/>
          </p:nvPicPr>
          <p:blipFill>
            <a:blip r:embed="rId4">
              <a:alphaModFix amt="29000"/>
            </a:blip>
            <a:stretch>
              <a:fillRect/>
            </a:stretch>
          </p:blipFill>
          <p:spPr>
            <a:xfrm>
              <a:off x="182203" y="2526114"/>
              <a:ext cx="1521449" cy="3245750"/>
            </a:xfrm>
            <a:prstGeom prst="rect">
              <a:avLst/>
            </a:prstGeom>
            <a:noFill/>
            <a:ln>
              <a:noFill/>
            </a:ln>
          </p:spPr>
        </p:pic>
        <p:pic>
          <p:nvPicPr>
            <p:cNvPr id="156" name="Google Shape;156;p10"/>
            <p:cNvPicPr preferRelativeResize="0"/>
            <p:nvPr/>
          </p:nvPicPr>
          <p:blipFill>
            <a:blip r:embed="rId5">
              <a:alphaModFix/>
            </a:blip>
            <a:stretch>
              <a:fillRect/>
            </a:stretch>
          </p:blipFill>
          <p:spPr>
            <a:xfrm>
              <a:off x="148387" y="2519350"/>
              <a:ext cx="1521449" cy="3245750"/>
            </a:xfrm>
            <a:prstGeom prst="rect">
              <a:avLst/>
            </a:prstGeom>
            <a:noFill/>
            <a:ln>
              <a:noFill/>
            </a:ln>
          </p:spPr>
        </p:pic>
      </p:grpSp>
      <p:grpSp>
        <p:nvGrpSpPr>
          <p:cNvPr id="157" name="Google Shape;157;p10"/>
          <p:cNvGrpSpPr/>
          <p:nvPr/>
        </p:nvGrpSpPr>
        <p:grpSpPr>
          <a:xfrm flipH="1">
            <a:off x="5905575" y="3840238"/>
            <a:ext cx="689175" cy="1060275"/>
            <a:chOff x="7848875" y="190500"/>
            <a:chExt cx="689175" cy="1060275"/>
          </a:xfrm>
        </p:grpSpPr>
        <p:pic>
          <p:nvPicPr>
            <p:cNvPr id="158" name="Google Shape;158;p10"/>
            <p:cNvPicPr preferRelativeResize="0"/>
            <p:nvPr/>
          </p:nvPicPr>
          <p:blipFill rotWithShape="1">
            <a:blip r:embed="rId6">
              <a:alphaModFix amt="29000"/>
            </a:blip>
            <a:srcRect r="43310" b="35658"/>
            <a:stretch/>
          </p:blipFill>
          <p:spPr>
            <a:xfrm>
              <a:off x="7880425" y="222075"/>
              <a:ext cx="657625" cy="1028700"/>
            </a:xfrm>
            <a:prstGeom prst="rect">
              <a:avLst/>
            </a:prstGeom>
            <a:noFill/>
            <a:ln>
              <a:noFill/>
            </a:ln>
          </p:spPr>
        </p:pic>
        <p:pic>
          <p:nvPicPr>
            <p:cNvPr id="159" name="Google Shape;159;p10"/>
            <p:cNvPicPr preferRelativeResize="0"/>
            <p:nvPr/>
          </p:nvPicPr>
          <p:blipFill rotWithShape="1">
            <a:blip r:embed="rId7">
              <a:alphaModFix/>
            </a:blip>
            <a:srcRect r="43310" b="35658"/>
            <a:stretch/>
          </p:blipFill>
          <p:spPr>
            <a:xfrm>
              <a:off x="7848875" y="190500"/>
              <a:ext cx="657625" cy="1028700"/>
            </a:xfrm>
            <a:prstGeom prst="rect">
              <a:avLst/>
            </a:prstGeom>
            <a:noFill/>
            <a:ln>
              <a:noFill/>
            </a:ln>
          </p:spPr>
        </p:pic>
      </p:grpSp>
      <p:sp>
        <p:nvSpPr>
          <p:cNvPr id="160" name="Google Shape;160;p10"/>
          <p:cNvSpPr txBox="1">
            <a:spLocks noGrp="1"/>
          </p:cNvSpPr>
          <p:nvPr>
            <p:ph type="title"/>
          </p:nvPr>
        </p:nvSpPr>
        <p:spPr>
          <a:xfrm>
            <a:off x="715100" y="3426900"/>
            <a:ext cx="4800000" cy="864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7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3200"/>
              <a:buFont typeface="Courier Prime"/>
              <a:buNone/>
              <a:defRPr sz="3200" i="1">
                <a:solidFill>
                  <a:schemeClr val="lt1"/>
                </a:solidFill>
                <a:latin typeface="Courier Prime"/>
                <a:ea typeface="Courier Prime"/>
                <a:cs typeface="Courier Prime"/>
                <a:sym typeface="Courier Prime"/>
              </a:defRPr>
            </a:lvl1pPr>
            <a:lvl2pPr lvl="1"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2pPr>
            <a:lvl3pPr lvl="2"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3pPr>
            <a:lvl4pPr lvl="3"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4pPr>
            <a:lvl5pPr lvl="4"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5pPr>
            <a:lvl6pPr lvl="5"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6pPr>
            <a:lvl7pPr lvl="6"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7pPr>
            <a:lvl8pPr lvl="7"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8pPr>
            <a:lvl9pPr lvl="8" rtl="0">
              <a:lnSpc>
                <a:spcPct val="100000"/>
              </a:lnSpc>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damina"/>
              <a:buChar char="●"/>
              <a:defRPr>
                <a:solidFill>
                  <a:schemeClr val="dk1"/>
                </a:solidFill>
                <a:latin typeface="Adamina"/>
                <a:ea typeface="Adamina"/>
                <a:cs typeface="Adamina"/>
                <a:sym typeface="Adamina"/>
              </a:defRPr>
            </a:lvl1pPr>
            <a:lvl2pPr marL="914400" lvl="1" indent="-3175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2pPr>
            <a:lvl3pPr marL="1371600" lvl="2" indent="-3175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3pPr>
            <a:lvl4pPr marL="1828800" lvl="3" indent="-3175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4pPr>
            <a:lvl5pPr marL="2286000" lvl="4" indent="-3175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5pPr>
            <a:lvl6pPr marL="2743200" lvl="5" indent="-3175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6pPr>
            <a:lvl7pPr marL="3200400" lvl="6" indent="-3175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7pPr>
            <a:lvl8pPr marL="3657600" lvl="7" indent="-317500">
              <a:lnSpc>
                <a:spcPct val="100000"/>
              </a:lnSpc>
              <a:spcBef>
                <a:spcPts val="1600"/>
              </a:spcBef>
              <a:spcAft>
                <a:spcPts val="0"/>
              </a:spcAft>
              <a:buClr>
                <a:schemeClr val="dk1"/>
              </a:buClr>
              <a:buSzPts val="1400"/>
              <a:buFont typeface="Adamina"/>
              <a:buChar char="○"/>
              <a:defRPr>
                <a:solidFill>
                  <a:schemeClr val="dk1"/>
                </a:solidFill>
                <a:latin typeface="Adamina"/>
                <a:ea typeface="Adamina"/>
                <a:cs typeface="Adamina"/>
                <a:sym typeface="Adamina"/>
              </a:defRPr>
            </a:lvl8pPr>
            <a:lvl9pPr marL="4114800" lvl="8" indent="-317500">
              <a:lnSpc>
                <a:spcPct val="100000"/>
              </a:lnSpc>
              <a:spcBef>
                <a:spcPts val="1600"/>
              </a:spcBef>
              <a:spcAft>
                <a:spcPts val="1600"/>
              </a:spcAft>
              <a:buClr>
                <a:schemeClr val="dk1"/>
              </a:buClr>
              <a:buSzPts val="1400"/>
              <a:buFont typeface="Adamina"/>
              <a:buChar char="■"/>
              <a:defRPr>
                <a:solidFill>
                  <a:schemeClr val="dk1"/>
                </a:solidFill>
                <a:latin typeface="Adamina"/>
                <a:ea typeface="Adamina"/>
                <a:cs typeface="Adamina"/>
                <a:sym typeface="Adamin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7" r:id="rId13"/>
    <p:sldLayoutId id="2147483668" r:id="rId14"/>
    <p:sldLayoutId id="2147483673" r:id="rId15"/>
    <p:sldLayoutId id="2147483674" r:id="rId16"/>
    <p:sldLayoutId id="2147483678" r:id="rId17"/>
    <p:sldLayoutId id="2147483679" r:id="rId18"/>
    <p:sldLayoutId id="2147483680"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sjidassalam.org/murottal-al-quran-30-juz/"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3C4"/>
        </a:solidFill>
        <a:effectLst/>
      </p:bgPr>
    </p:bg>
    <p:spTree>
      <p:nvGrpSpPr>
        <p:cNvPr id="1" name="Shape 586"/>
        <p:cNvGrpSpPr/>
        <p:nvPr/>
      </p:nvGrpSpPr>
      <p:grpSpPr>
        <a:xfrm>
          <a:off x="0" y="0"/>
          <a:ext cx="0" cy="0"/>
          <a:chOff x="0" y="0"/>
          <a:chExt cx="0" cy="0"/>
        </a:xfrm>
      </p:grpSpPr>
      <p:sp>
        <p:nvSpPr>
          <p:cNvPr id="587" name="Google Shape;587;p38"/>
          <p:cNvSpPr/>
          <p:nvPr/>
        </p:nvSpPr>
        <p:spPr>
          <a:xfrm rot="-5400000">
            <a:off x="3267513" y="-965812"/>
            <a:ext cx="2456574" cy="7075149"/>
          </a:xfrm>
          <a:custGeom>
            <a:avLst/>
            <a:gdLst/>
            <a:ahLst/>
            <a:cxnLst/>
            <a:rect l="l" t="t" r="r" b="b"/>
            <a:pathLst>
              <a:path w="47124" h="62431" extrusionOk="0">
                <a:moveTo>
                  <a:pt x="2142" y="0"/>
                </a:moveTo>
                <a:cubicBezTo>
                  <a:pt x="2073" y="0"/>
                  <a:pt x="2015" y="13"/>
                  <a:pt x="1974" y="43"/>
                </a:cubicBezTo>
                <a:cubicBezTo>
                  <a:pt x="1759" y="205"/>
                  <a:pt x="1" y="1062"/>
                  <a:pt x="1" y="1062"/>
                </a:cubicBezTo>
                <a:lnTo>
                  <a:pt x="5" y="1730"/>
                </a:lnTo>
                <a:lnTo>
                  <a:pt x="12" y="53535"/>
                </a:lnTo>
                <a:lnTo>
                  <a:pt x="12" y="54327"/>
                </a:lnTo>
                <a:cubicBezTo>
                  <a:pt x="12" y="54327"/>
                  <a:pt x="2548" y="54873"/>
                  <a:pt x="2977" y="55043"/>
                </a:cubicBezTo>
                <a:cubicBezTo>
                  <a:pt x="3100" y="55090"/>
                  <a:pt x="3250" y="55106"/>
                  <a:pt x="3406" y="55106"/>
                </a:cubicBezTo>
                <a:cubicBezTo>
                  <a:pt x="3570" y="55106"/>
                  <a:pt x="3740" y="55088"/>
                  <a:pt x="3890" y="55071"/>
                </a:cubicBezTo>
                <a:cubicBezTo>
                  <a:pt x="4036" y="55053"/>
                  <a:pt x="4164" y="55035"/>
                  <a:pt x="4248" y="55035"/>
                </a:cubicBezTo>
                <a:cubicBezTo>
                  <a:pt x="4278" y="55035"/>
                  <a:pt x="4302" y="55037"/>
                  <a:pt x="4319" y="55043"/>
                </a:cubicBezTo>
                <a:cubicBezTo>
                  <a:pt x="4481" y="55087"/>
                  <a:pt x="4719" y="55233"/>
                  <a:pt x="5015" y="55375"/>
                </a:cubicBezTo>
                <a:cubicBezTo>
                  <a:pt x="5314" y="55516"/>
                  <a:pt x="5904" y="55706"/>
                  <a:pt x="6304" y="55706"/>
                </a:cubicBezTo>
                <a:cubicBezTo>
                  <a:pt x="6708" y="55706"/>
                  <a:pt x="7299" y="55755"/>
                  <a:pt x="7538" y="55828"/>
                </a:cubicBezTo>
                <a:cubicBezTo>
                  <a:pt x="7780" y="55900"/>
                  <a:pt x="8908" y="56090"/>
                  <a:pt x="9231" y="56183"/>
                </a:cubicBezTo>
                <a:cubicBezTo>
                  <a:pt x="9551" y="56280"/>
                  <a:pt x="9822" y="56709"/>
                  <a:pt x="10007" y="56923"/>
                </a:cubicBezTo>
                <a:cubicBezTo>
                  <a:pt x="10197" y="57138"/>
                  <a:pt x="10517" y="57566"/>
                  <a:pt x="10893" y="57804"/>
                </a:cubicBezTo>
                <a:cubicBezTo>
                  <a:pt x="11269" y="58043"/>
                  <a:pt x="11483" y="58472"/>
                  <a:pt x="11754" y="58520"/>
                </a:cubicBezTo>
                <a:cubicBezTo>
                  <a:pt x="12021" y="58569"/>
                  <a:pt x="13444" y="58734"/>
                  <a:pt x="13525" y="58779"/>
                </a:cubicBezTo>
                <a:cubicBezTo>
                  <a:pt x="13531" y="58782"/>
                  <a:pt x="13543" y="58784"/>
                  <a:pt x="13560" y="58784"/>
                </a:cubicBezTo>
                <a:cubicBezTo>
                  <a:pt x="13759" y="58784"/>
                  <a:pt x="14625" y="58540"/>
                  <a:pt x="14625" y="58540"/>
                </a:cubicBezTo>
                <a:cubicBezTo>
                  <a:pt x="14625" y="58540"/>
                  <a:pt x="15672" y="57804"/>
                  <a:pt x="15805" y="57756"/>
                </a:cubicBezTo>
                <a:cubicBezTo>
                  <a:pt x="15925" y="57712"/>
                  <a:pt x="16414" y="57361"/>
                  <a:pt x="16726" y="57361"/>
                </a:cubicBezTo>
                <a:cubicBezTo>
                  <a:pt x="16761" y="57361"/>
                  <a:pt x="16794" y="57366"/>
                  <a:pt x="16824" y="57375"/>
                </a:cubicBezTo>
                <a:cubicBezTo>
                  <a:pt x="17120" y="57469"/>
                  <a:pt x="17953" y="57756"/>
                  <a:pt x="18085" y="57804"/>
                </a:cubicBezTo>
                <a:cubicBezTo>
                  <a:pt x="18091" y="57806"/>
                  <a:pt x="18097" y="57807"/>
                  <a:pt x="18104" y="57807"/>
                </a:cubicBezTo>
                <a:cubicBezTo>
                  <a:pt x="18256" y="57807"/>
                  <a:pt x="18658" y="57348"/>
                  <a:pt x="18867" y="57278"/>
                </a:cubicBezTo>
                <a:cubicBezTo>
                  <a:pt x="18886" y="57272"/>
                  <a:pt x="18918" y="57269"/>
                  <a:pt x="18960" y="57269"/>
                </a:cubicBezTo>
                <a:cubicBezTo>
                  <a:pt x="19383" y="57269"/>
                  <a:pt x="20835" y="57574"/>
                  <a:pt x="20957" y="57659"/>
                </a:cubicBezTo>
                <a:cubicBezTo>
                  <a:pt x="21094" y="57756"/>
                  <a:pt x="22461" y="58278"/>
                  <a:pt x="22784" y="58351"/>
                </a:cubicBezTo>
                <a:cubicBezTo>
                  <a:pt x="23103" y="58423"/>
                  <a:pt x="23722" y="58467"/>
                  <a:pt x="23908" y="58682"/>
                </a:cubicBezTo>
                <a:cubicBezTo>
                  <a:pt x="24098" y="58896"/>
                  <a:pt x="24393" y="59826"/>
                  <a:pt x="24660" y="60064"/>
                </a:cubicBezTo>
                <a:cubicBezTo>
                  <a:pt x="24931" y="60303"/>
                  <a:pt x="25602" y="61330"/>
                  <a:pt x="25950" y="61471"/>
                </a:cubicBezTo>
                <a:cubicBezTo>
                  <a:pt x="26298" y="61613"/>
                  <a:pt x="27212" y="61759"/>
                  <a:pt x="27425" y="61803"/>
                </a:cubicBezTo>
                <a:cubicBezTo>
                  <a:pt x="27440" y="61806"/>
                  <a:pt x="27456" y="61808"/>
                  <a:pt x="27474" y="61808"/>
                </a:cubicBezTo>
                <a:cubicBezTo>
                  <a:pt x="27596" y="61808"/>
                  <a:pt x="27791" y="61741"/>
                  <a:pt x="27996" y="61674"/>
                </a:cubicBezTo>
                <a:cubicBezTo>
                  <a:pt x="28203" y="61609"/>
                  <a:pt x="28414" y="61540"/>
                  <a:pt x="28560" y="61540"/>
                </a:cubicBezTo>
                <a:cubicBezTo>
                  <a:pt x="28567" y="61540"/>
                  <a:pt x="28575" y="61540"/>
                  <a:pt x="28582" y="61540"/>
                </a:cubicBezTo>
                <a:cubicBezTo>
                  <a:pt x="28877" y="61564"/>
                  <a:pt x="29091" y="61949"/>
                  <a:pt x="29278" y="61973"/>
                </a:cubicBezTo>
                <a:cubicBezTo>
                  <a:pt x="29468" y="61993"/>
                  <a:pt x="30110" y="62353"/>
                  <a:pt x="30296" y="62421"/>
                </a:cubicBezTo>
                <a:cubicBezTo>
                  <a:pt x="30313" y="62428"/>
                  <a:pt x="30341" y="62431"/>
                  <a:pt x="30377" y="62431"/>
                </a:cubicBezTo>
                <a:cubicBezTo>
                  <a:pt x="30765" y="62431"/>
                  <a:pt x="32179" y="62108"/>
                  <a:pt x="32500" y="62042"/>
                </a:cubicBezTo>
                <a:cubicBezTo>
                  <a:pt x="32848" y="61969"/>
                  <a:pt x="33600" y="61710"/>
                  <a:pt x="33866" y="61589"/>
                </a:cubicBezTo>
                <a:cubicBezTo>
                  <a:pt x="34137" y="61471"/>
                  <a:pt x="34404" y="61301"/>
                  <a:pt x="34566" y="61217"/>
                </a:cubicBezTo>
                <a:cubicBezTo>
                  <a:pt x="34727" y="61136"/>
                  <a:pt x="36042" y="60542"/>
                  <a:pt x="36227" y="60348"/>
                </a:cubicBezTo>
                <a:cubicBezTo>
                  <a:pt x="36406" y="60169"/>
                  <a:pt x="37477" y="59866"/>
                  <a:pt x="37676" y="59866"/>
                </a:cubicBezTo>
                <a:cubicBezTo>
                  <a:pt x="37689" y="59866"/>
                  <a:pt x="37698" y="59867"/>
                  <a:pt x="37703" y="59870"/>
                </a:cubicBezTo>
                <a:cubicBezTo>
                  <a:pt x="37784" y="59919"/>
                  <a:pt x="38188" y="60206"/>
                  <a:pt x="38375" y="60230"/>
                </a:cubicBezTo>
                <a:cubicBezTo>
                  <a:pt x="38557" y="60253"/>
                  <a:pt x="39373" y="60495"/>
                  <a:pt x="39562" y="60495"/>
                </a:cubicBezTo>
                <a:cubicBezTo>
                  <a:pt x="39571" y="60495"/>
                  <a:pt x="39578" y="60494"/>
                  <a:pt x="39584" y="60493"/>
                </a:cubicBezTo>
                <a:cubicBezTo>
                  <a:pt x="39717" y="60469"/>
                  <a:pt x="40497" y="59729"/>
                  <a:pt x="40497" y="59729"/>
                </a:cubicBezTo>
                <a:cubicBezTo>
                  <a:pt x="40497" y="59729"/>
                  <a:pt x="41463" y="60299"/>
                  <a:pt x="41678" y="60299"/>
                </a:cubicBezTo>
                <a:cubicBezTo>
                  <a:pt x="41775" y="60299"/>
                  <a:pt x="41952" y="60388"/>
                  <a:pt x="42147" y="60473"/>
                </a:cubicBezTo>
                <a:cubicBezTo>
                  <a:pt x="42341" y="60559"/>
                  <a:pt x="42546" y="60642"/>
                  <a:pt x="42702" y="60642"/>
                </a:cubicBezTo>
                <a:cubicBezTo>
                  <a:pt x="42729" y="60642"/>
                  <a:pt x="42754" y="60640"/>
                  <a:pt x="42777" y="60635"/>
                </a:cubicBezTo>
                <a:cubicBezTo>
                  <a:pt x="43072" y="60562"/>
                  <a:pt x="43796" y="60251"/>
                  <a:pt x="44011" y="60251"/>
                </a:cubicBezTo>
                <a:cubicBezTo>
                  <a:pt x="44225" y="60251"/>
                  <a:pt x="44601" y="60348"/>
                  <a:pt x="44843" y="60514"/>
                </a:cubicBezTo>
                <a:cubicBezTo>
                  <a:pt x="45086" y="60683"/>
                  <a:pt x="46667" y="61014"/>
                  <a:pt x="46667" y="61014"/>
                </a:cubicBezTo>
                <a:lnTo>
                  <a:pt x="47124" y="60489"/>
                </a:lnTo>
                <a:lnTo>
                  <a:pt x="47124" y="59733"/>
                </a:lnTo>
                <a:lnTo>
                  <a:pt x="47116" y="9076"/>
                </a:lnTo>
                <a:lnTo>
                  <a:pt x="47116" y="8110"/>
                </a:lnTo>
                <a:cubicBezTo>
                  <a:pt x="47116" y="8110"/>
                  <a:pt x="45769" y="8301"/>
                  <a:pt x="45419" y="8301"/>
                </a:cubicBezTo>
                <a:cubicBezTo>
                  <a:pt x="45399" y="8301"/>
                  <a:pt x="45382" y="8301"/>
                  <a:pt x="45369" y="8299"/>
                </a:cubicBezTo>
                <a:cubicBezTo>
                  <a:pt x="45363" y="8299"/>
                  <a:pt x="45356" y="8298"/>
                  <a:pt x="45349" y="8298"/>
                </a:cubicBezTo>
                <a:cubicBezTo>
                  <a:pt x="45095" y="8298"/>
                  <a:pt x="44509" y="8729"/>
                  <a:pt x="44378" y="8777"/>
                </a:cubicBezTo>
                <a:cubicBezTo>
                  <a:pt x="44247" y="8823"/>
                  <a:pt x="43674" y="9329"/>
                  <a:pt x="43486" y="9329"/>
                </a:cubicBezTo>
                <a:cubicBezTo>
                  <a:pt x="43479" y="9329"/>
                  <a:pt x="43472" y="9329"/>
                  <a:pt x="43465" y="9327"/>
                </a:cubicBezTo>
                <a:cubicBezTo>
                  <a:pt x="43321" y="9284"/>
                  <a:pt x="42797" y="9052"/>
                  <a:pt x="42456" y="9052"/>
                </a:cubicBezTo>
                <a:cubicBezTo>
                  <a:pt x="42413" y="9052"/>
                  <a:pt x="42373" y="9056"/>
                  <a:pt x="42337" y="9064"/>
                </a:cubicBezTo>
                <a:cubicBezTo>
                  <a:pt x="42014" y="9137"/>
                  <a:pt x="41480" y="9779"/>
                  <a:pt x="41318" y="9779"/>
                </a:cubicBezTo>
                <a:cubicBezTo>
                  <a:pt x="41156" y="9779"/>
                  <a:pt x="39976" y="10803"/>
                  <a:pt x="39842" y="10876"/>
                </a:cubicBezTo>
                <a:cubicBezTo>
                  <a:pt x="39713" y="10946"/>
                  <a:pt x="39177" y="11305"/>
                  <a:pt x="39049" y="11305"/>
                </a:cubicBezTo>
                <a:cubicBezTo>
                  <a:pt x="39044" y="11305"/>
                  <a:pt x="39041" y="11304"/>
                  <a:pt x="39038" y="11304"/>
                </a:cubicBezTo>
                <a:cubicBezTo>
                  <a:pt x="38929" y="11279"/>
                  <a:pt x="38153" y="10734"/>
                  <a:pt x="38019" y="10685"/>
                </a:cubicBezTo>
                <a:cubicBezTo>
                  <a:pt x="37881" y="10637"/>
                  <a:pt x="37481" y="10208"/>
                  <a:pt x="37210" y="10208"/>
                </a:cubicBezTo>
                <a:cubicBezTo>
                  <a:pt x="37010" y="10208"/>
                  <a:pt x="36491" y="10249"/>
                  <a:pt x="36154" y="10249"/>
                </a:cubicBezTo>
                <a:cubicBezTo>
                  <a:pt x="36042" y="10249"/>
                  <a:pt x="35950" y="10244"/>
                  <a:pt x="35896" y="10232"/>
                </a:cubicBezTo>
                <a:cubicBezTo>
                  <a:pt x="35682" y="10184"/>
                  <a:pt x="35039" y="9566"/>
                  <a:pt x="34878" y="9469"/>
                </a:cubicBezTo>
                <a:cubicBezTo>
                  <a:pt x="34716" y="9375"/>
                  <a:pt x="34206" y="8708"/>
                  <a:pt x="33963" y="8611"/>
                </a:cubicBezTo>
                <a:cubicBezTo>
                  <a:pt x="33740" y="8525"/>
                  <a:pt x="33471" y="8274"/>
                  <a:pt x="33262" y="8274"/>
                </a:cubicBezTo>
                <a:cubicBezTo>
                  <a:pt x="33245" y="8274"/>
                  <a:pt x="33228" y="8276"/>
                  <a:pt x="33211" y="8280"/>
                </a:cubicBezTo>
                <a:cubicBezTo>
                  <a:pt x="32997" y="8328"/>
                  <a:pt x="31869" y="8493"/>
                  <a:pt x="31683" y="8493"/>
                </a:cubicBezTo>
                <a:cubicBezTo>
                  <a:pt x="31507" y="8493"/>
                  <a:pt x="30682" y="9025"/>
                  <a:pt x="30411" y="9025"/>
                </a:cubicBezTo>
                <a:cubicBezTo>
                  <a:pt x="30395" y="9025"/>
                  <a:pt x="30381" y="9023"/>
                  <a:pt x="30369" y="9019"/>
                </a:cubicBezTo>
                <a:cubicBezTo>
                  <a:pt x="30332" y="9006"/>
                  <a:pt x="30283" y="9001"/>
                  <a:pt x="30224" y="9001"/>
                </a:cubicBezTo>
                <a:cubicBezTo>
                  <a:pt x="30121" y="9001"/>
                  <a:pt x="29992" y="9016"/>
                  <a:pt x="29856" y="9032"/>
                </a:cubicBezTo>
                <a:cubicBezTo>
                  <a:pt x="29716" y="9045"/>
                  <a:pt x="29571" y="9059"/>
                  <a:pt x="29442" y="9059"/>
                </a:cubicBezTo>
                <a:cubicBezTo>
                  <a:pt x="29332" y="9059"/>
                  <a:pt x="29234" y="9049"/>
                  <a:pt x="29160" y="9019"/>
                </a:cubicBezTo>
                <a:cubicBezTo>
                  <a:pt x="28865" y="8898"/>
                  <a:pt x="28246" y="8469"/>
                  <a:pt x="27927" y="8328"/>
                </a:cubicBezTo>
                <a:cubicBezTo>
                  <a:pt x="27604" y="8183"/>
                  <a:pt x="27013" y="8065"/>
                  <a:pt x="26904" y="7899"/>
                </a:cubicBezTo>
                <a:cubicBezTo>
                  <a:pt x="26799" y="7730"/>
                  <a:pt x="26314" y="7398"/>
                  <a:pt x="26314" y="7135"/>
                </a:cubicBezTo>
                <a:cubicBezTo>
                  <a:pt x="26314" y="6873"/>
                  <a:pt x="25376" y="6614"/>
                  <a:pt x="25242" y="6517"/>
                </a:cubicBezTo>
                <a:cubicBezTo>
                  <a:pt x="25109" y="6420"/>
                  <a:pt x="24543" y="6205"/>
                  <a:pt x="24437" y="6112"/>
                </a:cubicBezTo>
                <a:cubicBezTo>
                  <a:pt x="24329" y="6015"/>
                  <a:pt x="23495" y="5494"/>
                  <a:pt x="23338" y="5373"/>
                </a:cubicBezTo>
                <a:cubicBezTo>
                  <a:pt x="23204" y="5276"/>
                  <a:pt x="22123" y="5080"/>
                  <a:pt x="21612" y="5080"/>
                </a:cubicBezTo>
                <a:cubicBezTo>
                  <a:pt x="21503" y="5080"/>
                  <a:pt x="21420" y="5089"/>
                  <a:pt x="21377" y="5110"/>
                </a:cubicBezTo>
                <a:cubicBezTo>
                  <a:pt x="21134" y="5231"/>
                  <a:pt x="20358" y="5801"/>
                  <a:pt x="20249" y="5849"/>
                </a:cubicBezTo>
                <a:cubicBezTo>
                  <a:pt x="20246" y="5850"/>
                  <a:pt x="20243" y="5851"/>
                  <a:pt x="20240" y="5851"/>
                </a:cubicBezTo>
                <a:cubicBezTo>
                  <a:pt x="20142" y="5851"/>
                  <a:pt x="20115" y="5082"/>
                  <a:pt x="20115" y="5082"/>
                </a:cubicBezTo>
                <a:cubicBezTo>
                  <a:pt x="20115" y="5082"/>
                  <a:pt x="19044" y="4612"/>
                  <a:pt x="18773" y="4442"/>
                </a:cubicBezTo>
                <a:cubicBezTo>
                  <a:pt x="18507" y="4277"/>
                  <a:pt x="17512" y="4253"/>
                  <a:pt x="17245" y="4063"/>
                </a:cubicBezTo>
                <a:cubicBezTo>
                  <a:pt x="16974" y="3872"/>
                  <a:pt x="16598" y="3347"/>
                  <a:pt x="16383" y="3205"/>
                </a:cubicBezTo>
                <a:cubicBezTo>
                  <a:pt x="16169" y="3064"/>
                  <a:pt x="14746" y="2777"/>
                  <a:pt x="14560" y="2728"/>
                </a:cubicBezTo>
                <a:cubicBezTo>
                  <a:pt x="14370" y="2680"/>
                  <a:pt x="14185" y="2300"/>
                  <a:pt x="13942" y="2158"/>
                </a:cubicBezTo>
                <a:cubicBezTo>
                  <a:pt x="13703" y="2012"/>
                  <a:pt x="13166" y="1609"/>
                  <a:pt x="12976" y="1467"/>
                </a:cubicBezTo>
                <a:cubicBezTo>
                  <a:pt x="12819" y="1348"/>
                  <a:pt x="12183" y="1108"/>
                  <a:pt x="11778" y="1108"/>
                </a:cubicBezTo>
                <a:cubicBezTo>
                  <a:pt x="11702" y="1108"/>
                  <a:pt x="11635" y="1116"/>
                  <a:pt x="11580" y="1135"/>
                </a:cubicBezTo>
                <a:cubicBezTo>
                  <a:pt x="11527" y="1153"/>
                  <a:pt x="11462" y="1161"/>
                  <a:pt x="11391" y="1161"/>
                </a:cubicBezTo>
                <a:cubicBezTo>
                  <a:pt x="11000" y="1161"/>
                  <a:pt x="10403" y="923"/>
                  <a:pt x="10266" y="824"/>
                </a:cubicBezTo>
                <a:cubicBezTo>
                  <a:pt x="10104" y="702"/>
                  <a:pt x="9648" y="347"/>
                  <a:pt x="9406" y="254"/>
                </a:cubicBezTo>
                <a:cubicBezTo>
                  <a:pt x="9211" y="175"/>
                  <a:pt x="8979" y="66"/>
                  <a:pt x="8636" y="66"/>
                </a:cubicBezTo>
                <a:cubicBezTo>
                  <a:pt x="8559" y="66"/>
                  <a:pt x="8476" y="71"/>
                  <a:pt x="8387" y="84"/>
                </a:cubicBezTo>
                <a:cubicBezTo>
                  <a:pt x="8173" y="116"/>
                  <a:pt x="7816" y="131"/>
                  <a:pt x="7456" y="131"/>
                </a:cubicBezTo>
                <a:cubicBezTo>
                  <a:pt x="7006" y="131"/>
                  <a:pt x="6553" y="108"/>
                  <a:pt x="6373" y="68"/>
                </a:cubicBezTo>
                <a:cubicBezTo>
                  <a:pt x="6307" y="52"/>
                  <a:pt x="6220" y="45"/>
                  <a:pt x="6120" y="45"/>
                </a:cubicBezTo>
                <a:cubicBezTo>
                  <a:pt x="5735" y="45"/>
                  <a:pt x="5170" y="143"/>
                  <a:pt x="4978" y="181"/>
                </a:cubicBezTo>
                <a:cubicBezTo>
                  <a:pt x="4768" y="223"/>
                  <a:pt x="4378" y="463"/>
                  <a:pt x="4104" y="463"/>
                </a:cubicBezTo>
                <a:cubicBezTo>
                  <a:pt x="4062" y="463"/>
                  <a:pt x="4023" y="457"/>
                  <a:pt x="3987" y="444"/>
                </a:cubicBezTo>
                <a:cubicBezTo>
                  <a:pt x="3716" y="347"/>
                  <a:pt x="3369" y="302"/>
                  <a:pt x="3102" y="254"/>
                </a:cubicBezTo>
                <a:cubicBezTo>
                  <a:pt x="2884" y="215"/>
                  <a:pt x="2424" y="0"/>
                  <a:pt x="2142" y="0"/>
                </a:cubicBezTo>
                <a:close/>
              </a:path>
            </a:pathLst>
          </a:custGeom>
          <a:solidFill>
            <a:schemeClr val="accent3"/>
          </a:solidFill>
          <a:ln>
            <a:noFill/>
          </a:ln>
          <a:effectLst>
            <a:outerShdw blurRad="71438" dist="66675" dir="3480000" algn="bl" rotWithShape="0">
              <a:srgbClr val="747373">
                <a:alpha val="6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8"/>
          <p:cNvSpPr txBox="1">
            <a:spLocks noGrp="1"/>
          </p:cNvSpPr>
          <p:nvPr>
            <p:ph type="subTitle" idx="1"/>
          </p:nvPr>
        </p:nvSpPr>
        <p:spPr>
          <a:xfrm>
            <a:off x="2246700" y="2990041"/>
            <a:ext cx="46506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Dosen Pengampu : Muhisom, M,PD.I</a:t>
            </a:r>
            <a:endParaRPr/>
          </a:p>
        </p:txBody>
      </p:sp>
      <p:sp>
        <p:nvSpPr>
          <p:cNvPr id="589" name="Google Shape;589;p38"/>
          <p:cNvSpPr txBox="1">
            <a:spLocks noGrp="1"/>
          </p:cNvSpPr>
          <p:nvPr>
            <p:ph type="ctrTitle"/>
          </p:nvPr>
        </p:nvSpPr>
        <p:spPr>
          <a:xfrm>
            <a:off x="2246700" y="1696016"/>
            <a:ext cx="4650600" cy="136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AL-QUR’AN</a:t>
            </a:r>
            <a:endParaRPr/>
          </a:p>
        </p:txBody>
      </p:sp>
      <p:sp>
        <p:nvSpPr>
          <p:cNvPr id="590" name="Google Shape;590;p38"/>
          <p:cNvSpPr/>
          <p:nvPr/>
        </p:nvSpPr>
        <p:spPr>
          <a:xfrm rot="4500067">
            <a:off x="4498440" y="817233"/>
            <a:ext cx="367866" cy="932772"/>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rgbClr val="E2A274">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3" name="Google Shape;653;p43"/>
          <p:cNvSpPr txBox="1">
            <a:spLocks noGrp="1"/>
          </p:cNvSpPr>
          <p:nvPr>
            <p:ph type="subTitle" idx="1"/>
          </p:nvPr>
        </p:nvSpPr>
        <p:spPr>
          <a:xfrm>
            <a:off x="327546" y="300251"/>
            <a:ext cx="8516203" cy="3230799"/>
          </a:xfrm>
          <a:prstGeom prst="rect">
            <a:avLst/>
          </a:prstGeom>
        </p:spPr>
        <p:txBody>
          <a:bodyPr spcFirstLastPara="1" wrap="square" lIns="91425" tIns="91425" rIns="91425" bIns="91425" anchor="t" anchorCtr="0">
            <a:noAutofit/>
          </a:bodyPr>
          <a:lstStyle/>
          <a:p>
            <a:pPr fontAlgn="base"/>
            <a:r>
              <a:rPr lang="en-US" dirty="0" err="1" smtClean="0"/>
              <a:t>Periode</a:t>
            </a:r>
            <a:r>
              <a:rPr lang="en-US" dirty="0" smtClean="0"/>
              <a:t> </a:t>
            </a:r>
            <a:r>
              <a:rPr lang="en-US" dirty="0" err="1" smtClean="0"/>
              <a:t>Makkah</a:t>
            </a:r>
            <a:r>
              <a:rPr lang="en-US" dirty="0" smtClean="0"/>
              <a:t> </a:t>
            </a:r>
            <a:r>
              <a:rPr lang="en-US" dirty="0" err="1" smtClean="0"/>
              <a:t>pertama</a:t>
            </a:r>
            <a:r>
              <a:rPr lang="en-US" dirty="0" smtClean="0"/>
              <a:t> </a:t>
            </a:r>
            <a:r>
              <a:rPr lang="en-US" dirty="0" err="1" smtClean="0"/>
              <a:t>selama</a:t>
            </a:r>
            <a:r>
              <a:rPr lang="en-US" dirty="0" smtClean="0"/>
              <a:t> 4 </a:t>
            </a:r>
            <a:r>
              <a:rPr lang="en-US" dirty="0" err="1" smtClean="0"/>
              <a:t>sampai</a:t>
            </a:r>
            <a:r>
              <a:rPr lang="en-US" dirty="0" smtClean="0"/>
              <a:t> </a:t>
            </a:r>
            <a:r>
              <a:rPr lang="en-US" dirty="0" err="1" smtClean="0"/>
              <a:t>dengan</a:t>
            </a:r>
            <a:r>
              <a:rPr lang="en-US" dirty="0" smtClean="0"/>
              <a:t> 5 </a:t>
            </a:r>
            <a:r>
              <a:rPr lang="en-US" dirty="0" err="1" smtClean="0"/>
              <a:t>tahun</a:t>
            </a:r>
            <a:r>
              <a:rPr lang="en-US" dirty="0" smtClean="0"/>
              <a:t>. </a:t>
            </a:r>
            <a:r>
              <a:rPr lang="en-US" dirty="0" err="1" smtClean="0"/>
              <a:t>Pada</a:t>
            </a:r>
            <a:r>
              <a:rPr lang="en-US" dirty="0" smtClean="0"/>
              <a:t> </a:t>
            </a:r>
            <a:r>
              <a:rPr lang="en-US" dirty="0" err="1" smtClean="0"/>
              <a:t>masa</a:t>
            </a:r>
            <a:r>
              <a:rPr lang="en-US" dirty="0" smtClean="0"/>
              <a:t> </a:t>
            </a:r>
            <a:r>
              <a:rPr lang="en-US" dirty="0" err="1" smtClean="0"/>
              <a:t>ini</a:t>
            </a:r>
            <a:r>
              <a:rPr lang="en-US" dirty="0" smtClean="0"/>
              <a:t>, </a:t>
            </a:r>
            <a:r>
              <a:rPr lang="en-US" dirty="0" err="1" smtClean="0"/>
              <a:t>dakwah</a:t>
            </a:r>
            <a:r>
              <a:rPr lang="en-US" dirty="0" smtClean="0"/>
              <a:t> Islam </a:t>
            </a:r>
            <a:r>
              <a:rPr lang="en-US" dirty="0" err="1" smtClean="0"/>
              <a:t>masih</a:t>
            </a:r>
            <a:r>
              <a:rPr lang="en-US" dirty="0" smtClean="0"/>
              <a:t> </a:t>
            </a:r>
            <a:r>
              <a:rPr lang="en-US" dirty="0" err="1" smtClean="0"/>
              <a:t>terbatas</a:t>
            </a:r>
            <a:r>
              <a:rPr lang="en-US" dirty="0" smtClean="0"/>
              <a:t> </a:t>
            </a:r>
            <a:r>
              <a:rPr lang="en-US" dirty="0" err="1" smtClean="0"/>
              <a:t>pada</a:t>
            </a:r>
            <a:r>
              <a:rPr lang="en-US" dirty="0" smtClean="0"/>
              <a:t> </a:t>
            </a:r>
            <a:r>
              <a:rPr lang="en-US" dirty="0" err="1" smtClean="0"/>
              <a:t>ruang</a:t>
            </a:r>
            <a:r>
              <a:rPr lang="en-US" dirty="0" smtClean="0"/>
              <a:t> </a:t>
            </a:r>
            <a:r>
              <a:rPr lang="en-US" dirty="0" err="1" smtClean="0"/>
              <a:t>lingkup</a:t>
            </a:r>
            <a:r>
              <a:rPr lang="en-US" dirty="0" smtClean="0"/>
              <a:t> yang </a:t>
            </a:r>
            <a:r>
              <a:rPr lang="en-US" dirty="0" err="1" smtClean="0"/>
              <a:t>kecil</a:t>
            </a:r>
            <a:r>
              <a:rPr lang="en-US" dirty="0" smtClean="0"/>
              <a:t>, </a:t>
            </a:r>
            <a:r>
              <a:rPr lang="en-US" dirty="0" err="1" smtClean="0"/>
              <a:t>dan</a:t>
            </a:r>
            <a:r>
              <a:rPr lang="en-US" dirty="0" smtClean="0"/>
              <a:t> </a:t>
            </a:r>
            <a:r>
              <a:rPr lang="en-US" dirty="0" err="1" smtClean="0"/>
              <a:t>ayat</a:t>
            </a:r>
            <a:r>
              <a:rPr lang="en-US" dirty="0" smtClean="0"/>
              <a:t> yang </a:t>
            </a:r>
            <a:r>
              <a:rPr lang="en-US" dirty="0" err="1" smtClean="0"/>
              <a:t>diturunkan</a:t>
            </a:r>
            <a:r>
              <a:rPr lang="en-US" dirty="0" smtClean="0"/>
              <a:t> pun </a:t>
            </a:r>
            <a:r>
              <a:rPr lang="en-US" dirty="0" err="1" smtClean="0"/>
              <a:t>pada</a:t>
            </a:r>
            <a:r>
              <a:rPr lang="en-US" dirty="0" smtClean="0"/>
              <a:t> </a:t>
            </a:r>
            <a:r>
              <a:rPr lang="en-US" dirty="0" err="1" smtClean="0"/>
              <a:t>umumnya</a:t>
            </a:r>
            <a:r>
              <a:rPr lang="en-US" dirty="0" smtClean="0"/>
              <a:t> </a:t>
            </a:r>
            <a:r>
              <a:rPr lang="en-US" dirty="0" err="1" smtClean="0"/>
              <a:t>membahas</a:t>
            </a:r>
            <a:r>
              <a:rPr lang="en-US" dirty="0" smtClean="0"/>
              <a:t> </a:t>
            </a:r>
            <a:r>
              <a:rPr lang="en-US" dirty="0" err="1" smtClean="0"/>
              <a:t>tentang</a:t>
            </a:r>
            <a:r>
              <a:rPr lang="en-US" dirty="0" smtClean="0"/>
              <a:t> </a:t>
            </a:r>
            <a:r>
              <a:rPr lang="en-US" dirty="0" err="1" smtClean="0"/>
              <a:t>pelajaran</a:t>
            </a:r>
            <a:r>
              <a:rPr lang="en-US" dirty="0" smtClean="0"/>
              <a:t> </a:t>
            </a:r>
            <a:r>
              <a:rPr lang="en-US" dirty="0" err="1" smtClean="0"/>
              <a:t>bagi</a:t>
            </a:r>
            <a:r>
              <a:rPr lang="en-US" dirty="0" smtClean="0"/>
              <a:t> </a:t>
            </a:r>
            <a:r>
              <a:rPr lang="en-US" dirty="0" err="1" smtClean="0"/>
              <a:t>Rasulullah</a:t>
            </a:r>
            <a:r>
              <a:rPr lang="en-US" dirty="0" smtClean="0"/>
              <a:t> </a:t>
            </a:r>
            <a:r>
              <a:rPr lang="en-US" dirty="0" err="1" smtClean="0"/>
              <a:t>untuk</a:t>
            </a:r>
            <a:r>
              <a:rPr lang="en-US" dirty="0" smtClean="0"/>
              <a:t> </a:t>
            </a:r>
            <a:r>
              <a:rPr lang="en-US" dirty="0" err="1" smtClean="0"/>
              <a:t>membentuk</a:t>
            </a:r>
            <a:r>
              <a:rPr lang="en-US" dirty="0" smtClean="0"/>
              <a:t> </a:t>
            </a:r>
            <a:r>
              <a:rPr lang="en-US" dirty="0" err="1" smtClean="0"/>
              <a:t>kepribadiannya</a:t>
            </a:r>
            <a:r>
              <a:rPr lang="en-US" dirty="0" smtClean="0"/>
              <a:t>, </a:t>
            </a:r>
            <a:r>
              <a:rPr lang="en-US" dirty="0" err="1" smtClean="0"/>
              <a:t>pembahasan</a:t>
            </a:r>
            <a:r>
              <a:rPr lang="en-US" dirty="0" smtClean="0"/>
              <a:t> </a:t>
            </a:r>
            <a:r>
              <a:rPr lang="en-US" dirty="0" err="1" smtClean="0"/>
              <a:t>tentang</a:t>
            </a:r>
            <a:r>
              <a:rPr lang="en-US" dirty="0" smtClean="0"/>
              <a:t> </a:t>
            </a:r>
            <a:r>
              <a:rPr lang="en-US" dirty="0" err="1" smtClean="0"/>
              <a:t>dasar-dasar</a:t>
            </a:r>
            <a:r>
              <a:rPr lang="en-US" dirty="0" smtClean="0"/>
              <a:t> </a:t>
            </a:r>
            <a:r>
              <a:rPr lang="en-US" dirty="0" err="1" smtClean="0"/>
              <a:t>akhlak</a:t>
            </a:r>
            <a:r>
              <a:rPr lang="en-US" dirty="0" smtClean="0"/>
              <a:t> </a:t>
            </a:r>
            <a:r>
              <a:rPr lang="en-US" dirty="0" err="1" smtClean="0"/>
              <a:t>Islamiyah</a:t>
            </a:r>
            <a:r>
              <a:rPr lang="en-US" dirty="0" smtClean="0"/>
              <a:t>, </a:t>
            </a:r>
            <a:r>
              <a:rPr lang="en-US" dirty="0" err="1" smtClean="0"/>
              <a:t>pengetahuan</a:t>
            </a:r>
            <a:r>
              <a:rPr lang="en-US" dirty="0" smtClean="0"/>
              <a:t> </a:t>
            </a:r>
            <a:r>
              <a:rPr lang="en-US" dirty="0" err="1" smtClean="0"/>
              <a:t>tentang</a:t>
            </a:r>
            <a:r>
              <a:rPr lang="en-US" dirty="0" smtClean="0"/>
              <a:t> </a:t>
            </a:r>
            <a:r>
              <a:rPr lang="en-US" dirty="0" err="1" smtClean="0"/>
              <a:t>sifat</a:t>
            </a:r>
            <a:r>
              <a:rPr lang="en-US" dirty="0" smtClean="0"/>
              <a:t> Allah </a:t>
            </a:r>
            <a:r>
              <a:rPr lang="en-US" dirty="0" err="1" smtClean="0"/>
              <a:t>serta</a:t>
            </a:r>
            <a:r>
              <a:rPr lang="en-US" dirty="0" smtClean="0"/>
              <a:t> </a:t>
            </a:r>
            <a:r>
              <a:rPr lang="en-US" dirty="0" err="1" smtClean="0"/>
              <a:t>bantahan</a:t>
            </a:r>
            <a:r>
              <a:rPr lang="en-US" dirty="0" smtClean="0"/>
              <a:t> </a:t>
            </a:r>
            <a:r>
              <a:rPr lang="en-US" dirty="0" err="1" smtClean="0"/>
              <a:t>mengenai</a:t>
            </a:r>
            <a:r>
              <a:rPr lang="en-US" dirty="0" smtClean="0"/>
              <a:t> </a:t>
            </a:r>
            <a:r>
              <a:rPr lang="en-US" dirty="0" err="1" smtClean="0"/>
              <a:t>pandangan</a:t>
            </a:r>
            <a:r>
              <a:rPr lang="en-US" dirty="0" smtClean="0"/>
              <a:t> </a:t>
            </a:r>
            <a:r>
              <a:rPr lang="en-US" dirty="0" err="1" smtClean="0"/>
              <a:t>hidup</a:t>
            </a:r>
            <a:r>
              <a:rPr lang="en-US" dirty="0" smtClean="0"/>
              <a:t> </a:t>
            </a:r>
            <a:r>
              <a:rPr lang="en-US" dirty="0" err="1" smtClean="0"/>
              <a:t>di</a:t>
            </a:r>
            <a:r>
              <a:rPr lang="en-US" dirty="0" smtClean="0"/>
              <a:t> </a:t>
            </a:r>
            <a:r>
              <a:rPr lang="en-US" dirty="0" err="1" smtClean="0"/>
              <a:t>masyarakat</a:t>
            </a:r>
            <a:r>
              <a:rPr lang="en-US" dirty="0" smtClean="0"/>
              <a:t> </a:t>
            </a:r>
            <a:r>
              <a:rPr lang="en-US" dirty="0" err="1" smtClean="0"/>
              <a:t>Jahiliyah</a:t>
            </a:r>
            <a:r>
              <a:rPr lang="en-US" dirty="0" smtClean="0"/>
              <a:t> </a:t>
            </a:r>
            <a:r>
              <a:rPr lang="en-US" dirty="0" err="1" smtClean="0"/>
              <a:t>kala</a:t>
            </a:r>
            <a:r>
              <a:rPr lang="en-US" dirty="0" smtClean="0"/>
              <a:t> </a:t>
            </a:r>
            <a:r>
              <a:rPr lang="en-US" dirty="0" err="1" smtClean="0"/>
              <a:t>itu</a:t>
            </a:r>
            <a:r>
              <a:rPr lang="en-US" dirty="0" smtClean="0"/>
              <a:t>.</a:t>
            </a:r>
            <a:endParaRPr lang="id-ID" dirty="0" smtClean="0"/>
          </a:p>
          <a:p>
            <a:pPr fontAlgn="base"/>
            <a:r>
              <a:rPr lang="en-US" dirty="0" err="1" smtClean="0"/>
              <a:t>Periode</a:t>
            </a:r>
            <a:r>
              <a:rPr lang="en-US" dirty="0" smtClean="0"/>
              <a:t> </a:t>
            </a:r>
            <a:r>
              <a:rPr lang="en-US" dirty="0" err="1" smtClean="0"/>
              <a:t>Makkah</a:t>
            </a:r>
            <a:r>
              <a:rPr lang="en-US" dirty="0" smtClean="0"/>
              <a:t> </a:t>
            </a:r>
            <a:r>
              <a:rPr lang="en-US" dirty="0" err="1" smtClean="0"/>
              <a:t>kedua</a:t>
            </a:r>
            <a:r>
              <a:rPr lang="en-US" dirty="0" smtClean="0"/>
              <a:t> </a:t>
            </a:r>
            <a:r>
              <a:rPr lang="en-US" dirty="0" err="1" smtClean="0"/>
              <a:t>selama</a:t>
            </a:r>
            <a:r>
              <a:rPr lang="en-US" dirty="0" smtClean="0"/>
              <a:t> 4 </a:t>
            </a:r>
            <a:r>
              <a:rPr lang="en-US" dirty="0" err="1" smtClean="0"/>
              <a:t>sampai</a:t>
            </a:r>
            <a:r>
              <a:rPr lang="en-US" dirty="0" smtClean="0"/>
              <a:t> </a:t>
            </a:r>
            <a:r>
              <a:rPr lang="en-US" dirty="0" err="1" smtClean="0"/>
              <a:t>dengan</a:t>
            </a:r>
            <a:r>
              <a:rPr lang="en-US" dirty="0" smtClean="0"/>
              <a:t> 9 </a:t>
            </a:r>
            <a:r>
              <a:rPr lang="en-US" dirty="0" err="1" smtClean="0"/>
              <a:t>tahun.Pada</a:t>
            </a:r>
            <a:r>
              <a:rPr lang="en-US" dirty="0" smtClean="0"/>
              <a:t> </a:t>
            </a:r>
            <a:r>
              <a:rPr lang="en-US" dirty="0" err="1" smtClean="0"/>
              <a:t>masa</a:t>
            </a:r>
            <a:r>
              <a:rPr lang="en-US" dirty="0" smtClean="0"/>
              <a:t> </a:t>
            </a:r>
            <a:r>
              <a:rPr lang="en-US" dirty="0" err="1" smtClean="0"/>
              <a:t>ini</a:t>
            </a:r>
            <a:r>
              <a:rPr lang="en-US" dirty="0" smtClean="0"/>
              <a:t> </a:t>
            </a:r>
            <a:r>
              <a:rPr lang="en-US" dirty="0" err="1" smtClean="0"/>
              <a:t>dakwah</a:t>
            </a:r>
            <a:r>
              <a:rPr lang="en-US" dirty="0" smtClean="0"/>
              <a:t> Islam </a:t>
            </a:r>
            <a:r>
              <a:rPr lang="en-US" dirty="0" err="1" smtClean="0"/>
              <a:t>sudah</a:t>
            </a:r>
            <a:r>
              <a:rPr lang="en-US" dirty="0" smtClean="0"/>
              <a:t> </a:t>
            </a:r>
            <a:r>
              <a:rPr lang="en-US" dirty="0" err="1" smtClean="0"/>
              <a:t>mulaiterbuka.Masyarakat</a:t>
            </a:r>
            <a:r>
              <a:rPr lang="en-US" dirty="0" smtClean="0"/>
              <a:t> </a:t>
            </a:r>
            <a:r>
              <a:rPr lang="en-US" dirty="0" err="1" smtClean="0"/>
              <a:t>Makkah</a:t>
            </a:r>
            <a:r>
              <a:rPr lang="en-US" dirty="0" smtClean="0"/>
              <a:t> </a:t>
            </a:r>
            <a:r>
              <a:rPr lang="en-US" dirty="0" err="1" smtClean="0"/>
              <a:t>sudah</a:t>
            </a:r>
            <a:r>
              <a:rPr lang="en-US" dirty="0" smtClean="0"/>
              <a:t> </a:t>
            </a:r>
            <a:r>
              <a:rPr lang="en-US" dirty="0" err="1" smtClean="0"/>
              <a:t>mulai</a:t>
            </a:r>
            <a:r>
              <a:rPr lang="en-US" dirty="0" smtClean="0"/>
              <a:t> </a:t>
            </a:r>
            <a:r>
              <a:rPr lang="en-US" dirty="0" err="1" smtClean="0"/>
              <a:t>berfikir</a:t>
            </a:r>
            <a:r>
              <a:rPr lang="en-US" dirty="0" smtClean="0"/>
              <a:t> </a:t>
            </a:r>
            <a:r>
              <a:rPr lang="en-US" dirty="0" err="1" smtClean="0"/>
              <a:t>untuk</a:t>
            </a:r>
            <a:r>
              <a:rPr lang="en-US" dirty="0" smtClean="0"/>
              <a:t> </a:t>
            </a:r>
            <a:r>
              <a:rPr lang="en-US" dirty="0" err="1" smtClean="0"/>
              <a:t>menghalangi</a:t>
            </a:r>
            <a:r>
              <a:rPr lang="en-US" dirty="0" smtClean="0"/>
              <a:t> </a:t>
            </a:r>
            <a:r>
              <a:rPr lang="en-US" dirty="0" err="1" smtClean="0"/>
              <a:t>dakwah</a:t>
            </a:r>
            <a:r>
              <a:rPr lang="en-US" dirty="0" smtClean="0"/>
              <a:t>. </a:t>
            </a:r>
            <a:r>
              <a:rPr lang="en-US" dirty="0" err="1" smtClean="0"/>
              <a:t>Ayat-ayat</a:t>
            </a:r>
            <a:r>
              <a:rPr lang="en-US" dirty="0" smtClean="0"/>
              <a:t> yang </a:t>
            </a:r>
            <a:r>
              <a:rPr lang="en-US" dirty="0" err="1" smtClean="0"/>
              <a:t>diturunkan</a:t>
            </a:r>
            <a:r>
              <a:rPr lang="en-US" dirty="0" smtClean="0"/>
              <a:t> </a:t>
            </a:r>
            <a:r>
              <a:rPr lang="en-US" dirty="0" err="1" smtClean="0"/>
              <a:t>pada</a:t>
            </a:r>
            <a:r>
              <a:rPr lang="en-US" dirty="0" smtClean="0"/>
              <a:t> </a:t>
            </a:r>
            <a:r>
              <a:rPr lang="en-US" dirty="0" err="1" smtClean="0"/>
              <a:t>masa</a:t>
            </a:r>
            <a:r>
              <a:rPr lang="en-US" dirty="0" smtClean="0"/>
              <a:t> </a:t>
            </a:r>
            <a:r>
              <a:rPr lang="en-US" dirty="0" err="1" smtClean="0"/>
              <a:t>ini</a:t>
            </a:r>
            <a:r>
              <a:rPr lang="en-US" dirty="0" smtClean="0"/>
              <a:t> </a:t>
            </a:r>
            <a:r>
              <a:rPr lang="en-US" dirty="0" err="1" smtClean="0"/>
              <a:t>umumnya</a:t>
            </a:r>
            <a:r>
              <a:rPr lang="en-US" dirty="0" smtClean="0"/>
              <a:t> </a:t>
            </a:r>
            <a:r>
              <a:rPr lang="en-US" dirty="0" err="1" smtClean="0"/>
              <a:t>tentang</a:t>
            </a:r>
            <a:r>
              <a:rPr lang="en-US" dirty="0" smtClean="0"/>
              <a:t> </a:t>
            </a:r>
            <a:r>
              <a:rPr lang="en-US" dirty="0" err="1" smtClean="0"/>
              <a:t>kewajiban</a:t>
            </a:r>
            <a:r>
              <a:rPr lang="en-US" dirty="0" smtClean="0"/>
              <a:t> </a:t>
            </a:r>
            <a:r>
              <a:rPr lang="en-US" dirty="0" err="1" smtClean="0"/>
              <a:t>sebagai</a:t>
            </a:r>
            <a:r>
              <a:rPr lang="en-US" dirty="0" smtClean="0"/>
              <a:t> </a:t>
            </a:r>
            <a:r>
              <a:rPr lang="en-US" dirty="0" err="1" smtClean="0"/>
              <a:t>seorang</a:t>
            </a:r>
            <a:r>
              <a:rPr lang="en-US" dirty="0" smtClean="0"/>
              <a:t> </a:t>
            </a:r>
            <a:r>
              <a:rPr lang="en-US" dirty="0" err="1" smtClean="0"/>
              <a:t>muslim</a:t>
            </a:r>
            <a:r>
              <a:rPr lang="en-US" dirty="0" smtClean="0"/>
              <a:t>, </a:t>
            </a:r>
            <a:r>
              <a:rPr lang="en-US" dirty="0" err="1" smtClean="0"/>
              <a:t>pembaasan</a:t>
            </a:r>
            <a:r>
              <a:rPr lang="en-US" dirty="0" smtClean="0"/>
              <a:t> </a:t>
            </a:r>
            <a:r>
              <a:rPr lang="en-US" dirty="0" err="1" smtClean="0"/>
              <a:t>tentang</a:t>
            </a:r>
            <a:r>
              <a:rPr lang="en-US" dirty="0" smtClean="0"/>
              <a:t> </a:t>
            </a:r>
            <a:r>
              <a:rPr lang="en-US" dirty="0" err="1" smtClean="0"/>
              <a:t>ke</a:t>
            </a:r>
            <a:r>
              <a:rPr lang="en-US" dirty="0" smtClean="0"/>
              <a:t> </a:t>
            </a:r>
            <a:r>
              <a:rPr lang="en-US" dirty="0" err="1" smtClean="0"/>
              <a:t>esaan</a:t>
            </a:r>
            <a:r>
              <a:rPr lang="en-US" dirty="0" smtClean="0"/>
              <a:t> Allah, </a:t>
            </a:r>
            <a:r>
              <a:rPr lang="en-US" dirty="0" err="1" smtClean="0"/>
              <a:t>pembahasan</a:t>
            </a:r>
            <a:r>
              <a:rPr lang="en-US" dirty="0" smtClean="0"/>
              <a:t> </a:t>
            </a:r>
            <a:r>
              <a:rPr lang="en-US" dirty="0" err="1" smtClean="0"/>
              <a:t>tentang</a:t>
            </a:r>
            <a:r>
              <a:rPr lang="en-US" dirty="0" smtClean="0"/>
              <a:t> </a:t>
            </a:r>
            <a:r>
              <a:rPr lang="en-US" dirty="0" err="1" smtClean="0"/>
              <a:t>hari</a:t>
            </a:r>
            <a:r>
              <a:rPr lang="en-US" dirty="0" smtClean="0"/>
              <a:t> </a:t>
            </a:r>
            <a:r>
              <a:rPr lang="en-US" dirty="0" err="1" smtClean="0"/>
              <a:t>kiamat</a:t>
            </a:r>
            <a:r>
              <a:rPr lang="en-US" dirty="0" smtClean="0"/>
              <a:t>, </a:t>
            </a:r>
            <a:r>
              <a:rPr lang="en-US" dirty="0" err="1" smtClean="0"/>
              <a:t>serta</a:t>
            </a:r>
            <a:r>
              <a:rPr lang="en-US" dirty="0" smtClean="0"/>
              <a:t> </a:t>
            </a:r>
            <a:r>
              <a:rPr lang="en-US" dirty="0" err="1" smtClean="0"/>
              <a:t>ancaman</a:t>
            </a:r>
            <a:r>
              <a:rPr lang="en-US" dirty="0" smtClean="0"/>
              <a:t> </a:t>
            </a:r>
            <a:r>
              <a:rPr lang="en-US" dirty="0" err="1" smtClean="0"/>
              <a:t>dan</a:t>
            </a:r>
            <a:r>
              <a:rPr lang="en-US" dirty="0" smtClean="0"/>
              <a:t> </a:t>
            </a:r>
            <a:r>
              <a:rPr lang="en-US" dirty="0" err="1" smtClean="0"/>
              <a:t>kecaman</a:t>
            </a:r>
            <a:r>
              <a:rPr lang="en-US" dirty="0" smtClean="0"/>
              <a:t> </a:t>
            </a:r>
            <a:r>
              <a:rPr lang="en-US" dirty="0" err="1" smtClean="0"/>
              <a:t>kepada</a:t>
            </a:r>
            <a:r>
              <a:rPr lang="en-US" dirty="0" smtClean="0"/>
              <a:t> </a:t>
            </a:r>
            <a:r>
              <a:rPr lang="en-US" dirty="0" err="1" smtClean="0"/>
              <a:t>orang</a:t>
            </a:r>
            <a:r>
              <a:rPr lang="en-US" dirty="0" smtClean="0"/>
              <a:t> </a:t>
            </a:r>
            <a:r>
              <a:rPr lang="en-US" dirty="0" err="1" smtClean="0"/>
              <a:t>musyrik</a:t>
            </a:r>
            <a:r>
              <a:rPr lang="en-US" dirty="0" smtClean="0"/>
              <a:t> yang </a:t>
            </a:r>
            <a:r>
              <a:rPr lang="en-US" dirty="0" err="1" smtClean="0"/>
              <a:t>mempunyai</a:t>
            </a:r>
            <a:r>
              <a:rPr lang="en-US" dirty="0" smtClean="0"/>
              <a:t> </a:t>
            </a:r>
            <a:r>
              <a:rPr lang="en-US" dirty="0" err="1" smtClean="0"/>
              <a:t>prilaku</a:t>
            </a:r>
            <a:r>
              <a:rPr lang="en-US" dirty="0" smtClean="0"/>
              <a:t> </a:t>
            </a:r>
            <a:r>
              <a:rPr lang="en-US" dirty="0" err="1" smtClean="0"/>
              <a:t>buruk</a:t>
            </a:r>
            <a:r>
              <a:rPr lang="en-US" dirty="0" smtClean="0"/>
              <a:t>.</a:t>
            </a:r>
            <a:endParaRPr lang="id-ID" dirty="0" smtClean="0"/>
          </a:p>
          <a:p>
            <a:pPr fontAlgn="base"/>
            <a:r>
              <a:rPr lang="en-US" dirty="0" err="1" smtClean="0"/>
              <a:t>Periode</a:t>
            </a:r>
            <a:r>
              <a:rPr lang="en-US" dirty="0" smtClean="0"/>
              <a:t> </a:t>
            </a:r>
            <a:r>
              <a:rPr lang="en-US" dirty="0" err="1" smtClean="0"/>
              <a:t>Madinah</a:t>
            </a:r>
            <a:r>
              <a:rPr lang="en-US" dirty="0" smtClean="0"/>
              <a:t> </a:t>
            </a:r>
            <a:r>
              <a:rPr lang="en-US" dirty="0" err="1" smtClean="0"/>
              <a:t>selama</a:t>
            </a:r>
            <a:r>
              <a:rPr lang="en-US" dirty="0" smtClean="0"/>
              <a:t> 10 </a:t>
            </a:r>
            <a:r>
              <a:rPr lang="en-US" dirty="0" err="1" smtClean="0"/>
              <a:t>tahun.Rasulullah</a:t>
            </a:r>
            <a:r>
              <a:rPr lang="en-US" dirty="0" smtClean="0"/>
              <a:t> </a:t>
            </a:r>
            <a:r>
              <a:rPr lang="en-US" dirty="0" err="1" smtClean="0"/>
              <a:t>mulai</a:t>
            </a:r>
            <a:r>
              <a:rPr lang="en-US" dirty="0" smtClean="0"/>
              <a:t> </a:t>
            </a:r>
            <a:r>
              <a:rPr lang="en-US" dirty="0" err="1" smtClean="0"/>
              <a:t>hijrah</a:t>
            </a:r>
            <a:r>
              <a:rPr lang="en-US" dirty="0" smtClean="0"/>
              <a:t> </a:t>
            </a:r>
            <a:r>
              <a:rPr lang="en-US" dirty="0" err="1" smtClean="0"/>
              <a:t>dari</a:t>
            </a:r>
            <a:r>
              <a:rPr lang="en-US" dirty="0" smtClean="0"/>
              <a:t> </a:t>
            </a:r>
            <a:r>
              <a:rPr lang="en-US" dirty="0" err="1" smtClean="0"/>
              <a:t>Makkah</a:t>
            </a:r>
            <a:r>
              <a:rPr lang="en-US" dirty="0" smtClean="0"/>
              <a:t> </a:t>
            </a:r>
            <a:r>
              <a:rPr lang="en-US" dirty="0" err="1" smtClean="0"/>
              <a:t>ke</a:t>
            </a:r>
            <a:r>
              <a:rPr lang="en-US" dirty="0" smtClean="0"/>
              <a:t> </a:t>
            </a:r>
            <a:r>
              <a:rPr lang="en-US" dirty="0" err="1" smtClean="0"/>
              <a:t>Madinah</a:t>
            </a:r>
            <a:r>
              <a:rPr lang="en-US" dirty="0" smtClean="0"/>
              <a:t>, </a:t>
            </a:r>
            <a:r>
              <a:rPr lang="en-US" dirty="0" err="1" smtClean="0"/>
              <a:t>dan</a:t>
            </a:r>
            <a:r>
              <a:rPr lang="en-US" dirty="0" smtClean="0"/>
              <a:t> </a:t>
            </a:r>
            <a:r>
              <a:rPr lang="en-US" dirty="0" err="1" smtClean="0"/>
              <a:t>masyarakat</a:t>
            </a:r>
            <a:r>
              <a:rPr lang="en-US" dirty="0" smtClean="0"/>
              <a:t> </a:t>
            </a:r>
            <a:r>
              <a:rPr lang="en-US" dirty="0" err="1" smtClean="0"/>
              <a:t>sekitar</a:t>
            </a:r>
            <a:r>
              <a:rPr lang="en-US" dirty="0" smtClean="0"/>
              <a:t> </a:t>
            </a:r>
            <a:r>
              <a:rPr lang="en-US" dirty="0" err="1" smtClean="0"/>
              <a:t>mulai</a:t>
            </a:r>
            <a:r>
              <a:rPr lang="en-US" dirty="0" smtClean="0"/>
              <a:t> </a:t>
            </a:r>
            <a:r>
              <a:rPr lang="en-US" dirty="0" err="1" smtClean="0"/>
              <a:t>terbentuk</a:t>
            </a:r>
            <a:r>
              <a:rPr lang="en-US" dirty="0" smtClean="0"/>
              <a:t> </a:t>
            </a:r>
            <a:r>
              <a:rPr lang="en-US" dirty="0" err="1" smtClean="0"/>
              <a:t>keimanannya</a:t>
            </a:r>
            <a:r>
              <a:rPr lang="en-US" dirty="0" smtClean="0"/>
              <a:t>. </a:t>
            </a:r>
            <a:r>
              <a:rPr lang="en-US" dirty="0" err="1" smtClean="0"/>
              <a:t>Disana</a:t>
            </a:r>
            <a:r>
              <a:rPr lang="en-US" dirty="0" smtClean="0"/>
              <a:t>, </a:t>
            </a:r>
            <a:r>
              <a:rPr lang="en-US" dirty="0" err="1" smtClean="0"/>
              <a:t>masyarakat</a:t>
            </a:r>
            <a:r>
              <a:rPr lang="en-US" dirty="0" smtClean="0"/>
              <a:t> </a:t>
            </a:r>
            <a:r>
              <a:rPr lang="en-US" dirty="0" err="1" smtClean="0"/>
              <a:t>Yahudi</a:t>
            </a:r>
            <a:r>
              <a:rPr lang="en-US" dirty="0" smtClean="0"/>
              <a:t> </a:t>
            </a:r>
            <a:r>
              <a:rPr lang="en-US" dirty="0" err="1" smtClean="0"/>
              <a:t>dan</a:t>
            </a:r>
            <a:r>
              <a:rPr lang="en-US" dirty="0" smtClean="0"/>
              <a:t> Islam </a:t>
            </a:r>
            <a:r>
              <a:rPr lang="en-US" dirty="0" err="1" smtClean="0"/>
              <a:t>hidup</a:t>
            </a:r>
            <a:r>
              <a:rPr lang="en-US" dirty="0" smtClean="0"/>
              <a:t> </a:t>
            </a:r>
            <a:r>
              <a:rPr lang="en-US" dirty="0" err="1" smtClean="0"/>
              <a:t>berdampingan</a:t>
            </a:r>
            <a:r>
              <a:rPr lang="en-US" dirty="0" smtClean="0"/>
              <a:t>, </a:t>
            </a:r>
            <a:r>
              <a:rPr lang="en-US" dirty="0" err="1" smtClean="0"/>
              <a:t>namun</a:t>
            </a:r>
            <a:r>
              <a:rPr lang="en-US" dirty="0" smtClean="0"/>
              <a:t> </a:t>
            </a:r>
            <a:r>
              <a:rPr lang="en-US" dirty="0" err="1" smtClean="0"/>
              <a:t>seiring</a:t>
            </a:r>
            <a:r>
              <a:rPr lang="en-US" dirty="0" smtClean="0"/>
              <a:t> </a:t>
            </a:r>
            <a:r>
              <a:rPr lang="en-US" dirty="0" err="1" smtClean="0"/>
              <a:t>berjalannya</a:t>
            </a:r>
            <a:r>
              <a:rPr lang="en-US" dirty="0" smtClean="0"/>
              <a:t> </a:t>
            </a:r>
            <a:r>
              <a:rPr lang="en-US" dirty="0" err="1" smtClean="0"/>
              <a:t>waktu</a:t>
            </a:r>
            <a:r>
              <a:rPr lang="en-US" dirty="0" smtClean="0"/>
              <a:t>, </a:t>
            </a:r>
            <a:r>
              <a:rPr lang="en-US" dirty="0" err="1" smtClean="0"/>
              <a:t>kaum</a:t>
            </a:r>
            <a:r>
              <a:rPr lang="en-US" dirty="0" smtClean="0"/>
              <a:t> </a:t>
            </a:r>
            <a:r>
              <a:rPr lang="en-US" dirty="0" err="1" smtClean="0"/>
              <a:t>Yahudi</a:t>
            </a:r>
            <a:r>
              <a:rPr lang="en-US" dirty="0" smtClean="0"/>
              <a:t> pun </a:t>
            </a:r>
            <a:r>
              <a:rPr lang="en-US" dirty="0" err="1" smtClean="0"/>
              <a:t>mulai</a:t>
            </a:r>
            <a:r>
              <a:rPr lang="en-US" dirty="0" smtClean="0"/>
              <a:t> </a:t>
            </a:r>
            <a:r>
              <a:rPr lang="en-US" dirty="0" err="1" smtClean="0"/>
              <a:t>ikut</a:t>
            </a:r>
            <a:r>
              <a:rPr lang="en-US" dirty="0" smtClean="0"/>
              <a:t> </a:t>
            </a:r>
            <a:r>
              <a:rPr lang="en-US" dirty="0" err="1" smtClean="0"/>
              <a:t>menentang</a:t>
            </a:r>
            <a:r>
              <a:rPr lang="en-US" dirty="0" smtClean="0"/>
              <a:t> </a:t>
            </a:r>
            <a:r>
              <a:rPr lang="en-US" dirty="0" err="1" smtClean="0"/>
              <a:t>dakwah</a:t>
            </a:r>
            <a:r>
              <a:rPr lang="en-US" dirty="0" smtClean="0"/>
              <a:t> </a:t>
            </a:r>
            <a:r>
              <a:rPr lang="en-US" dirty="0" err="1" smtClean="0"/>
              <a:t>Nabi</a:t>
            </a:r>
            <a:r>
              <a:rPr lang="en-US" dirty="0" smtClean="0"/>
              <a:t> Muhammad SAW.</a:t>
            </a:r>
            <a:endParaRPr lang="id-ID"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49"/>
          <p:cNvSpPr/>
          <p:nvPr/>
        </p:nvSpPr>
        <p:spPr>
          <a:xfrm flipH="1">
            <a:off x="1378875" y="1237500"/>
            <a:ext cx="6386250" cy="2921874"/>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3"/>
          </a:solidFill>
          <a:ln>
            <a:noFill/>
          </a:ln>
          <a:effectLst>
            <a:outerShdw blurRad="71438" dist="66675" dir="3480000" algn="bl" rotWithShape="0">
              <a:srgbClr val="747373">
                <a:alpha val="64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48" name="Google Shape;848;p49"/>
          <p:cNvSpPr/>
          <p:nvPr/>
        </p:nvSpPr>
        <p:spPr>
          <a:xfrm rot="-5040556" flipH="1">
            <a:off x="6654706" y="849248"/>
            <a:ext cx="367866" cy="932757"/>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rgbClr val="E2A274">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9"/>
          <p:cNvSpPr/>
          <p:nvPr/>
        </p:nvSpPr>
        <p:spPr>
          <a:xfrm rot="-6146197" flipH="1">
            <a:off x="1990652" y="3064762"/>
            <a:ext cx="367863" cy="932776"/>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rgbClr val="E2A274">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9"/>
          <p:cNvSpPr txBox="1">
            <a:spLocks noGrp="1"/>
          </p:cNvSpPr>
          <p:nvPr>
            <p:ph type="title"/>
          </p:nvPr>
        </p:nvSpPr>
        <p:spPr>
          <a:xfrm>
            <a:off x="1023582" y="1634550"/>
            <a:ext cx="6699443" cy="187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4000" dirty="0" smtClean="0"/>
              <a:t>AWAL MULA DIBUKUKANNYA AL-QUR’AN</a:t>
            </a:r>
            <a:endParaRPr sz="4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39"/>
          <p:cNvSpPr txBox="1">
            <a:spLocks noGrp="1"/>
          </p:cNvSpPr>
          <p:nvPr>
            <p:ph type="body" idx="1"/>
          </p:nvPr>
        </p:nvSpPr>
        <p:spPr>
          <a:xfrm>
            <a:off x="720000" y="142875"/>
            <a:ext cx="7704000" cy="4465700"/>
          </a:xfrm>
          <a:prstGeom prst="rect">
            <a:avLst/>
          </a:prstGeom>
        </p:spPr>
        <p:txBody>
          <a:bodyPr spcFirstLastPara="1" wrap="square" lIns="91425" tIns="91425" rIns="91425" bIns="91425" anchor="b" anchorCtr="0">
            <a:noAutofit/>
          </a:bodyPr>
          <a:lstStyle/>
          <a:p>
            <a:pPr fontAlgn="base">
              <a:buNone/>
            </a:pPr>
            <a:r>
              <a:rPr lang="en-US" dirty="0" err="1" smtClean="0"/>
              <a:t>Seperti</a:t>
            </a:r>
            <a:r>
              <a:rPr lang="en-US" dirty="0" smtClean="0"/>
              <a:t> yang </a:t>
            </a:r>
            <a:r>
              <a:rPr lang="en-US" dirty="0" err="1" smtClean="0"/>
              <a:t>telah</a:t>
            </a:r>
            <a:r>
              <a:rPr lang="en-US" dirty="0" smtClean="0"/>
              <a:t> </a:t>
            </a:r>
            <a:r>
              <a:rPr lang="en-US" dirty="0" err="1" smtClean="0"/>
              <a:t>dijelaskan</a:t>
            </a:r>
            <a:r>
              <a:rPr lang="en-US" dirty="0" smtClean="0"/>
              <a:t> </a:t>
            </a:r>
            <a:r>
              <a:rPr lang="en-US" dirty="0" err="1" smtClean="0"/>
              <a:t>sebelumnya</a:t>
            </a:r>
            <a:r>
              <a:rPr lang="en-US" dirty="0" smtClean="0"/>
              <a:t>, </a:t>
            </a:r>
            <a:r>
              <a:rPr lang="en-US" dirty="0" err="1" smtClean="0"/>
              <a:t>bahwa</a:t>
            </a:r>
            <a:r>
              <a:rPr lang="en-US" dirty="0" smtClean="0"/>
              <a:t> </a:t>
            </a:r>
            <a:r>
              <a:rPr lang="en-US" dirty="0" err="1" smtClean="0"/>
              <a:t>ayat-ayat</a:t>
            </a:r>
            <a:r>
              <a:rPr lang="en-US" dirty="0" smtClean="0"/>
              <a:t> Al Quran </a:t>
            </a:r>
            <a:r>
              <a:rPr lang="en-US" dirty="0" err="1" smtClean="0"/>
              <a:t>diturunkan</a:t>
            </a:r>
            <a:r>
              <a:rPr lang="en-US" dirty="0" smtClean="0"/>
              <a:t> </a:t>
            </a:r>
            <a:r>
              <a:rPr lang="en-US" dirty="0" err="1" smtClean="0"/>
              <a:t>secara</a:t>
            </a:r>
            <a:r>
              <a:rPr lang="en-US" dirty="0" smtClean="0"/>
              <a:t> </a:t>
            </a:r>
            <a:r>
              <a:rPr lang="en-US" dirty="0" err="1" smtClean="0"/>
              <a:t>berangsur-angsur.Pada</a:t>
            </a:r>
            <a:r>
              <a:rPr lang="en-US" dirty="0" smtClean="0"/>
              <a:t> </a:t>
            </a:r>
            <a:r>
              <a:rPr lang="en-US" dirty="0" err="1" smtClean="0"/>
              <a:t>saat</a:t>
            </a:r>
            <a:r>
              <a:rPr lang="en-US" dirty="0" smtClean="0"/>
              <a:t> </a:t>
            </a:r>
            <a:r>
              <a:rPr lang="en-US" dirty="0" err="1" smtClean="0"/>
              <a:t>itu</a:t>
            </a:r>
            <a:r>
              <a:rPr lang="en-US" dirty="0" smtClean="0"/>
              <a:t>, </a:t>
            </a:r>
            <a:r>
              <a:rPr lang="en-US" dirty="0" err="1" smtClean="0"/>
              <a:t>kertas</a:t>
            </a:r>
            <a:r>
              <a:rPr lang="en-US" dirty="0" smtClean="0"/>
              <a:t> </a:t>
            </a:r>
            <a:r>
              <a:rPr lang="en-US" dirty="0" err="1" smtClean="0"/>
              <a:t>belum</a:t>
            </a:r>
            <a:r>
              <a:rPr lang="en-US" dirty="0" smtClean="0"/>
              <a:t> </a:t>
            </a:r>
            <a:r>
              <a:rPr lang="en-US" dirty="0" err="1" smtClean="0"/>
              <a:t>ada</a:t>
            </a:r>
            <a:r>
              <a:rPr lang="en-US" dirty="0" smtClean="0"/>
              <a:t> </a:t>
            </a:r>
            <a:r>
              <a:rPr lang="en-US" dirty="0" err="1" smtClean="0"/>
              <a:t>di</a:t>
            </a:r>
            <a:r>
              <a:rPr lang="en-US" dirty="0" smtClean="0"/>
              <a:t> Arab, </a:t>
            </a:r>
            <a:r>
              <a:rPr lang="en-US" dirty="0" err="1" smtClean="0"/>
              <a:t>meskipun</a:t>
            </a:r>
            <a:r>
              <a:rPr lang="en-US" dirty="0" smtClean="0"/>
              <a:t> </a:t>
            </a:r>
            <a:r>
              <a:rPr lang="en-US" dirty="0" err="1" smtClean="0"/>
              <a:t>sudah</a:t>
            </a:r>
            <a:r>
              <a:rPr lang="en-US" dirty="0" smtClean="0"/>
              <a:t> </a:t>
            </a:r>
            <a:r>
              <a:rPr lang="en-US" dirty="0" err="1" smtClean="0"/>
              <a:t>ditemukan</a:t>
            </a:r>
            <a:r>
              <a:rPr lang="en-US" dirty="0" smtClean="0"/>
              <a:t> </a:t>
            </a:r>
            <a:r>
              <a:rPr lang="en-US" dirty="0" err="1" smtClean="0"/>
              <a:t>di</a:t>
            </a:r>
            <a:r>
              <a:rPr lang="en-US" dirty="0" smtClean="0"/>
              <a:t> China.</a:t>
            </a:r>
            <a:endParaRPr lang="id-ID" dirty="0" smtClean="0"/>
          </a:p>
          <a:p>
            <a:pPr fontAlgn="base">
              <a:buNone/>
            </a:pPr>
            <a:r>
              <a:rPr lang="en-US" dirty="0" err="1" smtClean="0"/>
              <a:t>Karena</a:t>
            </a:r>
            <a:r>
              <a:rPr lang="en-US" dirty="0" smtClean="0"/>
              <a:t> </a:t>
            </a:r>
            <a:r>
              <a:rPr lang="en-US" dirty="0" err="1" smtClean="0"/>
              <a:t>Nabi</a:t>
            </a:r>
            <a:r>
              <a:rPr lang="en-US" dirty="0" smtClean="0"/>
              <a:t> Muhammad </a:t>
            </a:r>
            <a:r>
              <a:rPr lang="en-US" dirty="0" err="1" smtClean="0"/>
              <a:t>tidak</a:t>
            </a:r>
            <a:r>
              <a:rPr lang="en-US" dirty="0" smtClean="0"/>
              <a:t> </a:t>
            </a:r>
            <a:r>
              <a:rPr lang="en-US" dirty="0" err="1" smtClean="0"/>
              <a:t>bisa</a:t>
            </a:r>
            <a:r>
              <a:rPr lang="en-US" dirty="0" smtClean="0"/>
              <a:t> </a:t>
            </a:r>
            <a:r>
              <a:rPr lang="en-US" dirty="0" err="1" smtClean="0"/>
              <a:t>membaca</a:t>
            </a:r>
            <a:r>
              <a:rPr lang="en-US" dirty="0" smtClean="0"/>
              <a:t> </a:t>
            </a:r>
            <a:r>
              <a:rPr lang="en-US" dirty="0" err="1" smtClean="0"/>
              <a:t>dan</a:t>
            </a:r>
            <a:r>
              <a:rPr lang="en-US" dirty="0" smtClean="0"/>
              <a:t> </a:t>
            </a:r>
            <a:r>
              <a:rPr lang="en-US" dirty="0" err="1" smtClean="0"/>
              <a:t>menulis</a:t>
            </a:r>
            <a:r>
              <a:rPr lang="en-US" dirty="0" smtClean="0"/>
              <a:t>, </a:t>
            </a:r>
            <a:r>
              <a:rPr lang="en-US" dirty="0" err="1" smtClean="0"/>
              <a:t>maka</a:t>
            </a:r>
            <a:r>
              <a:rPr lang="en-US" dirty="0" smtClean="0"/>
              <a:t> </a:t>
            </a:r>
            <a:r>
              <a:rPr lang="en-US" dirty="0" err="1" smtClean="0"/>
              <a:t>ketika</a:t>
            </a:r>
            <a:r>
              <a:rPr lang="en-US" dirty="0" smtClean="0"/>
              <a:t> </a:t>
            </a:r>
            <a:r>
              <a:rPr lang="en-US" dirty="0" err="1" smtClean="0"/>
              <a:t>menerima</a:t>
            </a:r>
            <a:r>
              <a:rPr lang="en-US" dirty="0" smtClean="0"/>
              <a:t> </a:t>
            </a:r>
            <a:r>
              <a:rPr lang="en-US" dirty="0" err="1" smtClean="0"/>
              <a:t>Wahyu</a:t>
            </a:r>
            <a:r>
              <a:rPr lang="en-US" dirty="0" smtClean="0"/>
              <a:t>, </a:t>
            </a:r>
            <a:r>
              <a:rPr lang="en-US" dirty="0" err="1" smtClean="0"/>
              <a:t>beliau</a:t>
            </a:r>
            <a:r>
              <a:rPr lang="en-US" dirty="0" smtClean="0"/>
              <a:t> </a:t>
            </a:r>
            <a:r>
              <a:rPr lang="en-US" dirty="0" err="1" smtClean="0"/>
              <a:t>langsung</a:t>
            </a:r>
            <a:r>
              <a:rPr lang="en-US" dirty="0" smtClean="0"/>
              <a:t> </a:t>
            </a:r>
            <a:r>
              <a:rPr lang="en-US" dirty="0" err="1" smtClean="0"/>
              <a:t>menyampaikannya</a:t>
            </a:r>
            <a:r>
              <a:rPr lang="en-US" dirty="0" smtClean="0"/>
              <a:t> </a:t>
            </a:r>
            <a:r>
              <a:rPr lang="en-US" dirty="0" err="1" smtClean="0"/>
              <a:t>kepada</a:t>
            </a:r>
            <a:r>
              <a:rPr lang="en-US" dirty="0" smtClean="0"/>
              <a:t> </a:t>
            </a:r>
            <a:r>
              <a:rPr lang="en-US" dirty="0" err="1" smtClean="0"/>
              <a:t>para</a:t>
            </a:r>
            <a:r>
              <a:rPr lang="en-US" dirty="0" smtClean="0"/>
              <a:t> </a:t>
            </a:r>
            <a:r>
              <a:rPr lang="en-US" dirty="0" err="1" smtClean="0"/>
              <a:t>sahabat.Para</a:t>
            </a:r>
            <a:r>
              <a:rPr lang="en-US" dirty="0" smtClean="0"/>
              <a:t> </a:t>
            </a:r>
            <a:r>
              <a:rPr lang="en-US" dirty="0" err="1" smtClean="0"/>
              <a:t>sahabat</a:t>
            </a:r>
            <a:r>
              <a:rPr lang="en-US" dirty="0" smtClean="0"/>
              <a:t> </a:t>
            </a:r>
            <a:r>
              <a:rPr lang="en-US" dirty="0" err="1" smtClean="0"/>
              <a:t>lalu</a:t>
            </a:r>
            <a:r>
              <a:rPr lang="en-US" dirty="0" smtClean="0"/>
              <a:t> </a:t>
            </a:r>
            <a:r>
              <a:rPr lang="en-US" dirty="0" err="1" smtClean="0"/>
              <a:t>menghafalkannya</a:t>
            </a:r>
            <a:r>
              <a:rPr lang="en-US" dirty="0" smtClean="0"/>
              <a:t> </a:t>
            </a:r>
            <a:r>
              <a:rPr lang="en-US" dirty="0" err="1" smtClean="0"/>
              <a:t>di</a:t>
            </a:r>
            <a:r>
              <a:rPr lang="en-US" dirty="0" smtClean="0"/>
              <a:t> </a:t>
            </a:r>
            <a:r>
              <a:rPr lang="en-US" dirty="0" err="1" smtClean="0"/>
              <a:t>luar</a:t>
            </a:r>
            <a:r>
              <a:rPr lang="en-US" dirty="0" smtClean="0"/>
              <a:t> </a:t>
            </a:r>
            <a:r>
              <a:rPr lang="en-US" dirty="0" err="1" smtClean="0"/>
              <a:t>kepala.Bagi</a:t>
            </a:r>
            <a:r>
              <a:rPr lang="en-US" dirty="0" smtClean="0"/>
              <a:t> yang </a:t>
            </a:r>
            <a:r>
              <a:rPr lang="en-US" dirty="0" err="1" smtClean="0"/>
              <a:t>bisa</a:t>
            </a:r>
            <a:r>
              <a:rPr lang="en-US" dirty="0" smtClean="0"/>
              <a:t> </a:t>
            </a:r>
            <a:r>
              <a:rPr lang="en-US" dirty="0" err="1" smtClean="0"/>
              <a:t>menulis</a:t>
            </a:r>
            <a:r>
              <a:rPr lang="en-US" dirty="0" smtClean="0"/>
              <a:t>, </a:t>
            </a:r>
            <a:r>
              <a:rPr lang="en-US" dirty="0" err="1" smtClean="0"/>
              <a:t>diminta</a:t>
            </a:r>
            <a:r>
              <a:rPr lang="en-US" dirty="0" smtClean="0"/>
              <a:t> </a:t>
            </a:r>
            <a:r>
              <a:rPr lang="en-US" dirty="0" err="1" smtClean="0"/>
              <a:t>untuk</a:t>
            </a:r>
            <a:r>
              <a:rPr lang="en-US" dirty="0" smtClean="0"/>
              <a:t> </a:t>
            </a:r>
            <a:r>
              <a:rPr lang="en-US" dirty="0" err="1" smtClean="0"/>
              <a:t>menuliskannya</a:t>
            </a:r>
            <a:r>
              <a:rPr lang="en-US" dirty="0" smtClean="0"/>
              <a:t> </a:t>
            </a:r>
            <a:r>
              <a:rPr lang="en-US" dirty="0" err="1" smtClean="0"/>
              <a:t>di</a:t>
            </a:r>
            <a:r>
              <a:rPr lang="en-US" dirty="0" smtClean="0"/>
              <a:t> </a:t>
            </a:r>
            <a:r>
              <a:rPr lang="en-US" dirty="0" err="1" smtClean="0"/>
              <a:t>atas</a:t>
            </a:r>
            <a:r>
              <a:rPr lang="en-US" dirty="0" smtClean="0"/>
              <a:t> </a:t>
            </a:r>
            <a:r>
              <a:rPr lang="en-US" dirty="0" err="1" smtClean="0"/>
              <a:t>kulit</a:t>
            </a:r>
            <a:r>
              <a:rPr lang="en-US" dirty="0" smtClean="0"/>
              <a:t> </a:t>
            </a:r>
            <a:r>
              <a:rPr lang="en-US" dirty="0" err="1" smtClean="0"/>
              <a:t>pohon</a:t>
            </a:r>
            <a:r>
              <a:rPr lang="en-US" dirty="0" smtClean="0"/>
              <a:t>, </a:t>
            </a:r>
            <a:r>
              <a:rPr lang="en-US" dirty="0" err="1" smtClean="0"/>
              <a:t>batu</a:t>
            </a:r>
            <a:r>
              <a:rPr lang="en-US" dirty="0" smtClean="0"/>
              <a:t>, </a:t>
            </a:r>
            <a:r>
              <a:rPr lang="en-US" dirty="0" err="1" smtClean="0"/>
              <a:t>kain</a:t>
            </a:r>
            <a:r>
              <a:rPr lang="en-US" dirty="0" smtClean="0"/>
              <a:t>, </a:t>
            </a:r>
            <a:r>
              <a:rPr lang="en-US" dirty="0" err="1" smtClean="0"/>
              <a:t>kulit</a:t>
            </a:r>
            <a:r>
              <a:rPr lang="en-US" dirty="0" smtClean="0"/>
              <a:t> </a:t>
            </a:r>
            <a:r>
              <a:rPr lang="en-US" dirty="0" err="1" smtClean="0"/>
              <a:t>hewan</a:t>
            </a:r>
            <a:r>
              <a:rPr lang="en-US" dirty="0" smtClean="0"/>
              <a:t> </a:t>
            </a:r>
            <a:r>
              <a:rPr lang="en-US" dirty="0" err="1" smtClean="0"/>
              <a:t>dan</a:t>
            </a:r>
            <a:r>
              <a:rPr lang="en-US" dirty="0" smtClean="0"/>
              <a:t> lain </a:t>
            </a:r>
            <a:r>
              <a:rPr lang="en-US" dirty="0" err="1" smtClean="0"/>
              <a:t>sebagainya</a:t>
            </a:r>
            <a:r>
              <a:rPr lang="en-US" dirty="0" smtClean="0"/>
              <a:t>.</a:t>
            </a:r>
            <a:endParaRPr lang="id-ID" dirty="0" smtClean="0"/>
          </a:p>
          <a:p>
            <a:pPr fontAlgn="base">
              <a:buNone/>
            </a:pPr>
            <a:r>
              <a:rPr lang="en-US" dirty="0" err="1" smtClean="0"/>
              <a:t>Untuk</a:t>
            </a:r>
            <a:r>
              <a:rPr lang="en-US" dirty="0" smtClean="0"/>
              <a:t> </a:t>
            </a:r>
            <a:r>
              <a:rPr lang="en-US" dirty="0" err="1" smtClean="0"/>
              <a:t>menjaga</a:t>
            </a:r>
            <a:r>
              <a:rPr lang="en-US" dirty="0" smtClean="0"/>
              <a:t> </a:t>
            </a:r>
            <a:r>
              <a:rPr lang="en-US" dirty="0" err="1" smtClean="0"/>
              <a:t>kemurnian</a:t>
            </a:r>
            <a:r>
              <a:rPr lang="en-US" dirty="0" smtClean="0"/>
              <a:t> Al Quran, </a:t>
            </a:r>
            <a:r>
              <a:rPr lang="en-US" dirty="0" err="1" smtClean="0"/>
              <a:t>setiap</a:t>
            </a:r>
            <a:r>
              <a:rPr lang="en-US" dirty="0" smtClean="0"/>
              <a:t> </a:t>
            </a:r>
            <a:r>
              <a:rPr lang="en-US" dirty="0" err="1" smtClean="0"/>
              <a:t>tahun</a:t>
            </a:r>
            <a:r>
              <a:rPr lang="en-US" dirty="0" smtClean="0"/>
              <a:t> </a:t>
            </a:r>
            <a:r>
              <a:rPr lang="en-US" dirty="0" err="1" smtClean="0"/>
              <a:t>malaikat</a:t>
            </a:r>
            <a:r>
              <a:rPr lang="en-US" dirty="0" smtClean="0"/>
              <a:t> </a:t>
            </a:r>
            <a:r>
              <a:rPr lang="en-US" dirty="0" err="1" smtClean="0"/>
              <a:t>Jibril</a:t>
            </a:r>
            <a:r>
              <a:rPr lang="en-US" dirty="0" smtClean="0"/>
              <a:t> </a:t>
            </a:r>
            <a:r>
              <a:rPr lang="en-US" dirty="0" err="1" smtClean="0"/>
              <a:t>bersama</a:t>
            </a:r>
            <a:r>
              <a:rPr lang="en-US" dirty="0" smtClean="0"/>
              <a:t> </a:t>
            </a:r>
            <a:r>
              <a:rPr lang="en-US" dirty="0" err="1" smtClean="0"/>
              <a:t>Rasululah</a:t>
            </a:r>
            <a:r>
              <a:rPr lang="en-US" dirty="0" smtClean="0"/>
              <a:t> </a:t>
            </a:r>
            <a:r>
              <a:rPr lang="en-US" dirty="0" err="1" smtClean="0"/>
              <a:t>selalu</a:t>
            </a:r>
            <a:r>
              <a:rPr lang="en-US" dirty="0" smtClean="0"/>
              <a:t> </a:t>
            </a:r>
            <a:r>
              <a:rPr lang="en-US" dirty="0" err="1" smtClean="0"/>
              <a:t>mengulang</a:t>
            </a:r>
            <a:r>
              <a:rPr lang="en-US" dirty="0" smtClean="0"/>
              <a:t> </a:t>
            </a:r>
            <a:r>
              <a:rPr lang="en-US" dirty="0" err="1" smtClean="0"/>
              <a:t>hafalan</a:t>
            </a:r>
            <a:r>
              <a:rPr lang="en-US" dirty="0" smtClean="0"/>
              <a:t> Al </a:t>
            </a:r>
            <a:r>
              <a:rPr lang="en-US" dirty="0" err="1" smtClean="0"/>
              <a:t>Quran.Bahkan</a:t>
            </a:r>
            <a:r>
              <a:rPr lang="en-US" dirty="0" smtClean="0"/>
              <a:t> </a:t>
            </a:r>
            <a:r>
              <a:rPr lang="en-US" dirty="0" err="1" smtClean="0"/>
              <a:t>di</a:t>
            </a:r>
            <a:r>
              <a:rPr lang="en-US" dirty="0" smtClean="0"/>
              <a:t> </a:t>
            </a:r>
            <a:r>
              <a:rPr lang="en-US" dirty="0" err="1" smtClean="0"/>
              <a:t>tahun</a:t>
            </a:r>
            <a:r>
              <a:rPr lang="en-US" dirty="0" smtClean="0"/>
              <a:t> </a:t>
            </a:r>
            <a:r>
              <a:rPr lang="en-US" dirty="0" err="1" smtClean="0"/>
              <a:t>terakhir</a:t>
            </a:r>
            <a:r>
              <a:rPr lang="en-US" dirty="0" smtClean="0"/>
              <a:t> </a:t>
            </a:r>
            <a:r>
              <a:rPr lang="en-US" dirty="0" err="1" smtClean="0"/>
              <a:t>menjelang</a:t>
            </a:r>
            <a:r>
              <a:rPr lang="en-US" dirty="0" smtClean="0"/>
              <a:t> </a:t>
            </a:r>
            <a:r>
              <a:rPr lang="en-US" dirty="0" err="1" smtClean="0"/>
              <a:t>wafatnya</a:t>
            </a:r>
            <a:r>
              <a:rPr lang="en-US" dirty="0" smtClean="0"/>
              <a:t>, </a:t>
            </a:r>
            <a:r>
              <a:rPr lang="en-US" dirty="0" err="1" smtClean="0"/>
              <a:t>Nabi</a:t>
            </a:r>
            <a:r>
              <a:rPr lang="en-US" dirty="0" smtClean="0"/>
              <a:t> Muhammad </a:t>
            </a:r>
            <a:r>
              <a:rPr lang="en-US" dirty="0" err="1" smtClean="0"/>
              <a:t>bersama</a:t>
            </a:r>
            <a:r>
              <a:rPr lang="en-US" dirty="0" smtClean="0"/>
              <a:t> </a:t>
            </a:r>
            <a:r>
              <a:rPr lang="en-US" dirty="0" err="1" smtClean="0"/>
              <a:t>malaikat</a:t>
            </a:r>
            <a:r>
              <a:rPr lang="en-US" dirty="0" smtClean="0"/>
              <a:t> </a:t>
            </a:r>
            <a:r>
              <a:rPr lang="en-US" dirty="0" err="1" smtClean="0"/>
              <a:t>jibril</a:t>
            </a:r>
            <a:r>
              <a:rPr lang="en-US" dirty="0" smtClean="0"/>
              <a:t> </a:t>
            </a:r>
            <a:r>
              <a:rPr lang="en-US" dirty="0" err="1" smtClean="0"/>
              <a:t>mengulangi</a:t>
            </a:r>
            <a:r>
              <a:rPr lang="en-US" dirty="0" smtClean="0"/>
              <a:t> </a:t>
            </a:r>
            <a:r>
              <a:rPr lang="en-US" dirty="0" err="1" smtClean="0"/>
              <a:t>hafalannya</a:t>
            </a:r>
            <a:r>
              <a:rPr lang="en-US" dirty="0" smtClean="0"/>
              <a:t> </a:t>
            </a:r>
            <a:r>
              <a:rPr lang="en-US" dirty="0" err="1" smtClean="0"/>
              <a:t>sebanyak</a:t>
            </a:r>
            <a:r>
              <a:rPr lang="en-US" dirty="0" smtClean="0"/>
              <a:t> </a:t>
            </a:r>
            <a:r>
              <a:rPr lang="en-US" dirty="0" err="1" smtClean="0"/>
              <a:t>dua</a:t>
            </a:r>
            <a:r>
              <a:rPr lang="en-US" dirty="0" smtClean="0"/>
              <a:t> kali.</a:t>
            </a:r>
            <a:endParaRPr lang="id-ID" dirty="0" smtClean="0"/>
          </a:p>
          <a:p>
            <a:pPr fontAlgn="base">
              <a:buNone/>
            </a:pPr>
            <a:r>
              <a:rPr lang="en-US" dirty="0" err="1" smtClean="0"/>
              <a:t>Pembukuan</a:t>
            </a:r>
            <a:r>
              <a:rPr lang="en-US" dirty="0" smtClean="0"/>
              <a:t> Al Quran </a:t>
            </a:r>
            <a:r>
              <a:rPr lang="en-US" dirty="0" err="1" smtClean="0"/>
              <a:t>pertama</a:t>
            </a:r>
            <a:r>
              <a:rPr lang="en-US" dirty="0" smtClean="0"/>
              <a:t> kali </a:t>
            </a:r>
            <a:r>
              <a:rPr lang="en-US" dirty="0" err="1" smtClean="0"/>
              <a:t>dilakukan</a:t>
            </a:r>
            <a:r>
              <a:rPr lang="en-US" dirty="0" smtClean="0"/>
              <a:t> </a:t>
            </a:r>
            <a:r>
              <a:rPr lang="en-US" dirty="0" err="1" smtClean="0"/>
              <a:t>pada</a:t>
            </a:r>
            <a:r>
              <a:rPr lang="en-US" dirty="0" smtClean="0"/>
              <a:t> </a:t>
            </a:r>
            <a:r>
              <a:rPr lang="en-US" dirty="0" err="1" smtClean="0"/>
              <a:t>masa</a:t>
            </a:r>
            <a:r>
              <a:rPr lang="en-US" dirty="0" smtClean="0"/>
              <a:t> Abu </a:t>
            </a:r>
            <a:r>
              <a:rPr lang="en-US" dirty="0" err="1" smtClean="0"/>
              <a:t>Bakar</a:t>
            </a:r>
            <a:r>
              <a:rPr lang="en-US" dirty="0" smtClean="0"/>
              <a:t> Ash </a:t>
            </a:r>
            <a:r>
              <a:rPr lang="en-US" dirty="0" err="1" smtClean="0"/>
              <a:t>Shiddiq</a:t>
            </a:r>
            <a:r>
              <a:rPr lang="en-US" dirty="0" smtClean="0"/>
              <a:t> </a:t>
            </a:r>
            <a:r>
              <a:rPr lang="en-US" dirty="0" err="1" smtClean="0"/>
              <a:t>atas</a:t>
            </a:r>
            <a:r>
              <a:rPr lang="en-US" dirty="0" smtClean="0"/>
              <a:t> </a:t>
            </a:r>
            <a:r>
              <a:rPr lang="en-US" dirty="0" err="1" smtClean="0"/>
              <a:t>usulan</a:t>
            </a:r>
            <a:r>
              <a:rPr lang="en-US" dirty="0" smtClean="0"/>
              <a:t> </a:t>
            </a:r>
            <a:r>
              <a:rPr lang="en-US" dirty="0" err="1" smtClean="0"/>
              <a:t>dari</a:t>
            </a:r>
            <a:r>
              <a:rPr lang="en-US" dirty="0" smtClean="0"/>
              <a:t> </a:t>
            </a:r>
            <a:r>
              <a:rPr lang="en-US" dirty="0" err="1" smtClean="0"/>
              <a:t>Umar</a:t>
            </a:r>
            <a:r>
              <a:rPr lang="en-US" dirty="0" smtClean="0"/>
              <a:t> bin </a:t>
            </a:r>
            <a:r>
              <a:rPr lang="en-US" dirty="0" err="1" smtClean="0"/>
              <a:t>Khaththab</a:t>
            </a:r>
            <a:r>
              <a:rPr lang="en-US" dirty="0" smtClean="0"/>
              <a:t>. Hal </a:t>
            </a:r>
            <a:r>
              <a:rPr lang="en-US" dirty="0" err="1" smtClean="0"/>
              <a:t>ini</a:t>
            </a:r>
            <a:r>
              <a:rPr lang="en-US" dirty="0" smtClean="0"/>
              <a:t> </a:t>
            </a:r>
            <a:r>
              <a:rPr lang="en-US" dirty="0" err="1" smtClean="0"/>
              <a:t>terjadi</a:t>
            </a:r>
            <a:r>
              <a:rPr lang="en-US" dirty="0" smtClean="0"/>
              <a:t> </a:t>
            </a:r>
            <a:r>
              <a:rPr lang="en-US" dirty="0" err="1" smtClean="0"/>
              <a:t>karena</a:t>
            </a:r>
            <a:r>
              <a:rPr lang="en-US" dirty="0" smtClean="0"/>
              <a:t> </a:t>
            </a:r>
            <a:r>
              <a:rPr lang="en-US" dirty="0" err="1" smtClean="0"/>
              <a:t>Umar</a:t>
            </a:r>
            <a:r>
              <a:rPr lang="en-US" dirty="0" smtClean="0"/>
              <a:t> </a:t>
            </a:r>
            <a:r>
              <a:rPr lang="en-US" dirty="0" err="1" smtClean="0"/>
              <a:t>khawatir</a:t>
            </a:r>
            <a:r>
              <a:rPr lang="en-US" dirty="0" smtClean="0"/>
              <a:t> </a:t>
            </a:r>
            <a:r>
              <a:rPr lang="en-US" dirty="0" err="1" smtClean="0"/>
              <a:t>atas</a:t>
            </a:r>
            <a:r>
              <a:rPr lang="en-US" dirty="0" smtClean="0"/>
              <a:t> </a:t>
            </a:r>
            <a:r>
              <a:rPr lang="en-US" dirty="0" err="1" smtClean="0"/>
              <a:t>kemurnian</a:t>
            </a:r>
            <a:r>
              <a:rPr lang="en-US" dirty="0" smtClean="0"/>
              <a:t> Al Quran </a:t>
            </a:r>
            <a:r>
              <a:rPr lang="en-US" dirty="0" err="1" smtClean="0"/>
              <a:t>karena</a:t>
            </a:r>
            <a:r>
              <a:rPr lang="en-US" dirty="0" smtClean="0"/>
              <a:t> </a:t>
            </a:r>
            <a:r>
              <a:rPr lang="en-US" dirty="0" err="1" smtClean="0"/>
              <a:t>tidak</a:t>
            </a:r>
            <a:r>
              <a:rPr lang="en-US" dirty="0" smtClean="0"/>
              <a:t> </a:t>
            </a:r>
            <a:r>
              <a:rPr lang="en-US" dirty="0" err="1" smtClean="0"/>
              <a:t>sedikit</a:t>
            </a:r>
            <a:r>
              <a:rPr lang="en-US" dirty="0" smtClean="0"/>
              <a:t> </a:t>
            </a:r>
            <a:r>
              <a:rPr lang="en-US" dirty="0" err="1" smtClean="0"/>
              <a:t>dari</a:t>
            </a:r>
            <a:r>
              <a:rPr lang="en-US" dirty="0" smtClean="0"/>
              <a:t> </a:t>
            </a:r>
            <a:r>
              <a:rPr lang="en-US" dirty="0" err="1" smtClean="0"/>
              <a:t>para</a:t>
            </a:r>
            <a:r>
              <a:rPr lang="en-US" dirty="0" smtClean="0"/>
              <a:t> </a:t>
            </a:r>
            <a:r>
              <a:rPr lang="en-US" dirty="0" err="1" smtClean="0"/>
              <a:t>penghafal</a:t>
            </a:r>
            <a:r>
              <a:rPr lang="en-US" dirty="0" smtClean="0"/>
              <a:t> yang </a:t>
            </a:r>
            <a:r>
              <a:rPr lang="en-US" dirty="0" err="1" smtClean="0"/>
              <a:t>mati</a:t>
            </a:r>
            <a:r>
              <a:rPr lang="en-US" dirty="0" smtClean="0"/>
              <a:t> </a:t>
            </a:r>
            <a:r>
              <a:rPr lang="en-US" dirty="0" err="1" smtClean="0"/>
              <a:t>Syahid</a:t>
            </a:r>
            <a:r>
              <a:rPr lang="en-US" dirty="0" smtClean="0"/>
              <a:t> </a:t>
            </a:r>
            <a:r>
              <a:rPr lang="en-US" dirty="0" err="1" smtClean="0"/>
              <a:t>karena</a:t>
            </a:r>
            <a:r>
              <a:rPr lang="en-US" dirty="0" smtClean="0"/>
              <a:t> </a:t>
            </a:r>
            <a:r>
              <a:rPr lang="en-US" dirty="0" err="1" smtClean="0"/>
              <a:t>ikut</a:t>
            </a:r>
            <a:r>
              <a:rPr lang="en-US" dirty="0" smtClean="0"/>
              <a:t> </a:t>
            </a:r>
            <a:r>
              <a:rPr lang="en-US" dirty="0" err="1" smtClean="0"/>
              <a:t>berperang</a:t>
            </a:r>
            <a:r>
              <a:rPr lang="en-US" dirty="0" smtClean="0"/>
              <a:t>.</a:t>
            </a:r>
            <a:endParaRPr lang="id-ID" dirty="0" smtClean="0"/>
          </a:p>
          <a:p>
            <a:pPr fontAlgn="base">
              <a:buNone/>
            </a:pPr>
            <a:r>
              <a:rPr lang="en-US" dirty="0" err="1" smtClean="0"/>
              <a:t>Pembukuan</a:t>
            </a:r>
            <a:r>
              <a:rPr lang="en-US" dirty="0" smtClean="0"/>
              <a:t> </a:t>
            </a:r>
            <a:r>
              <a:rPr lang="en-US" dirty="0" err="1" smtClean="0"/>
              <a:t>itu</a:t>
            </a:r>
            <a:r>
              <a:rPr lang="en-US" dirty="0" smtClean="0"/>
              <a:t> </a:t>
            </a:r>
            <a:r>
              <a:rPr lang="en-US" dirty="0" err="1" smtClean="0"/>
              <a:t>dipimpin</a:t>
            </a:r>
            <a:r>
              <a:rPr lang="en-US" dirty="0" smtClean="0"/>
              <a:t> </a:t>
            </a:r>
            <a:r>
              <a:rPr lang="en-US" dirty="0" err="1" smtClean="0"/>
              <a:t>oleh</a:t>
            </a:r>
            <a:r>
              <a:rPr lang="en-US" dirty="0" smtClean="0"/>
              <a:t> </a:t>
            </a:r>
            <a:r>
              <a:rPr lang="en-US" dirty="0" err="1" smtClean="0"/>
              <a:t>Zaid</a:t>
            </a:r>
            <a:r>
              <a:rPr lang="en-US" dirty="0" smtClean="0"/>
              <a:t> bin </a:t>
            </a:r>
            <a:r>
              <a:rPr lang="en-US" dirty="0" err="1" smtClean="0"/>
              <a:t>Tsabit</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mengumpulkan</a:t>
            </a:r>
            <a:r>
              <a:rPr lang="en-US" dirty="0" smtClean="0"/>
              <a:t> </a:t>
            </a:r>
            <a:r>
              <a:rPr lang="en-US" dirty="0" err="1" smtClean="0"/>
              <a:t>ayat-ayat</a:t>
            </a:r>
            <a:r>
              <a:rPr lang="en-US" dirty="0" smtClean="0"/>
              <a:t> yang </a:t>
            </a:r>
            <a:r>
              <a:rPr lang="en-US" dirty="0" err="1" smtClean="0"/>
              <a:t>sudah</a:t>
            </a:r>
            <a:r>
              <a:rPr lang="en-US" dirty="0" smtClean="0"/>
              <a:t> </a:t>
            </a:r>
            <a:r>
              <a:rPr lang="en-US" dirty="0" err="1" smtClean="0"/>
              <a:t>pernah</a:t>
            </a:r>
            <a:r>
              <a:rPr lang="en-US" dirty="0" smtClean="0"/>
              <a:t> </a:t>
            </a:r>
            <a:r>
              <a:rPr lang="en-US" dirty="0" err="1" smtClean="0"/>
              <a:t>dituliskan</a:t>
            </a:r>
            <a:r>
              <a:rPr lang="en-US" dirty="0" smtClean="0"/>
              <a:t> </a:t>
            </a:r>
            <a:r>
              <a:rPr lang="en-US" dirty="0" err="1" smtClean="0"/>
              <a:t>oleh</a:t>
            </a:r>
            <a:r>
              <a:rPr lang="en-US" dirty="0" smtClean="0"/>
              <a:t> </a:t>
            </a:r>
            <a:r>
              <a:rPr lang="en-US" dirty="0" err="1" smtClean="0"/>
              <a:t>para</a:t>
            </a:r>
            <a:r>
              <a:rPr lang="en-US" dirty="0" smtClean="0"/>
              <a:t> </a:t>
            </a:r>
            <a:r>
              <a:rPr lang="en-US" dirty="0" err="1" smtClean="0"/>
              <a:t>sahabat</a:t>
            </a:r>
            <a:r>
              <a:rPr lang="en-US" dirty="0" smtClean="0"/>
              <a:t> </a:t>
            </a:r>
            <a:r>
              <a:rPr lang="en-US" dirty="0" err="1" smtClean="0"/>
              <a:t>di</a:t>
            </a:r>
            <a:r>
              <a:rPr lang="en-US" dirty="0" smtClean="0"/>
              <a:t> </a:t>
            </a:r>
            <a:r>
              <a:rPr lang="en-US" dirty="0" err="1" smtClean="0"/>
              <a:t>batu</a:t>
            </a:r>
            <a:r>
              <a:rPr lang="en-US" dirty="0" smtClean="0"/>
              <a:t>, </a:t>
            </a:r>
            <a:r>
              <a:rPr lang="en-US" dirty="0" err="1" smtClean="0"/>
              <a:t>kain</a:t>
            </a:r>
            <a:r>
              <a:rPr lang="en-US" dirty="0" smtClean="0"/>
              <a:t>, </a:t>
            </a:r>
            <a:r>
              <a:rPr lang="en-US" dirty="0" err="1" smtClean="0"/>
              <a:t>kulit</a:t>
            </a:r>
            <a:r>
              <a:rPr lang="en-US" dirty="0" smtClean="0"/>
              <a:t> </a:t>
            </a:r>
            <a:r>
              <a:rPr lang="en-US" dirty="0" err="1" smtClean="0"/>
              <a:t>pohon</a:t>
            </a:r>
            <a:r>
              <a:rPr lang="en-US" dirty="0" smtClean="0"/>
              <a:t>, </a:t>
            </a:r>
            <a:r>
              <a:rPr lang="en-US" dirty="0" err="1" smtClean="0"/>
              <a:t>kulit</a:t>
            </a:r>
            <a:r>
              <a:rPr lang="en-US" dirty="0" smtClean="0"/>
              <a:t> </a:t>
            </a:r>
            <a:r>
              <a:rPr lang="en-US" dirty="0" err="1" smtClean="0"/>
              <a:t>hewan</a:t>
            </a:r>
            <a:r>
              <a:rPr lang="en-US" dirty="0" smtClean="0"/>
              <a:t> </a:t>
            </a:r>
            <a:r>
              <a:rPr lang="en-US" dirty="0" err="1" smtClean="0"/>
              <a:t>dan</a:t>
            </a:r>
            <a:r>
              <a:rPr lang="en-US" dirty="0" smtClean="0"/>
              <a:t> lain </a:t>
            </a:r>
            <a:r>
              <a:rPr lang="en-US" dirty="0" err="1" smtClean="0"/>
              <a:t>sebagainya</a:t>
            </a:r>
            <a:r>
              <a:rPr lang="en-US" dirty="0" smtClean="0"/>
              <a:t>. </a:t>
            </a:r>
            <a:r>
              <a:rPr lang="en-US" dirty="0" err="1" smtClean="0"/>
              <a:t>Hasil</a:t>
            </a:r>
            <a:r>
              <a:rPr lang="en-US" dirty="0" smtClean="0"/>
              <a:t> </a:t>
            </a:r>
            <a:r>
              <a:rPr lang="en-US" dirty="0" err="1" smtClean="0"/>
              <a:t>dari</a:t>
            </a:r>
            <a:r>
              <a:rPr lang="en-US" dirty="0" smtClean="0"/>
              <a:t> hall </a:t>
            </a:r>
            <a:r>
              <a:rPr lang="en-US" dirty="0" err="1" smtClean="0"/>
              <a:t>tersebut</a:t>
            </a:r>
            <a:r>
              <a:rPr lang="en-US" dirty="0" smtClean="0"/>
              <a:t> </a:t>
            </a:r>
            <a:r>
              <a:rPr lang="en-US" dirty="0" err="1" smtClean="0"/>
              <a:t>adalah</a:t>
            </a:r>
            <a:r>
              <a:rPr lang="en-US" dirty="0" smtClean="0"/>
              <a:t> </a:t>
            </a:r>
            <a:r>
              <a:rPr lang="en-US" dirty="0" err="1" smtClean="0"/>
              <a:t>pembukuan</a:t>
            </a:r>
            <a:r>
              <a:rPr lang="en-US" dirty="0" smtClean="0"/>
              <a:t> </a:t>
            </a:r>
            <a:r>
              <a:rPr lang="en-US" dirty="0" err="1" smtClean="0"/>
              <a:t>resmi</a:t>
            </a:r>
            <a:r>
              <a:rPr lang="en-US" dirty="0" smtClean="0"/>
              <a:t> </a:t>
            </a:r>
            <a:r>
              <a:rPr lang="en-US" b="1" u="sng" dirty="0" smtClean="0">
                <a:hlinkClick r:id="rId3"/>
              </a:rPr>
              <a:t>Al Quran</a:t>
            </a:r>
            <a:r>
              <a:rPr lang="en-US" dirty="0" smtClean="0"/>
              <a:t> yang </a:t>
            </a:r>
            <a:r>
              <a:rPr lang="en-US" dirty="0" err="1" smtClean="0"/>
              <a:t>pertama</a:t>
            </a:r>
            <a:r>
              <a:rPr lang="en-US" dirty="0" smtClean="0"/>
              <a:t> </a:t>
            </a:r>
            <a:r>
              <a:rPr lang="en-US" dirty="0" err="1" smtClean="0"/>
              <a:t>kalinya</a:t>
            </a:r>
            <a:r>
              <a:rPr lang="en-US" dirty="0" smtClean="0"/>
              <a:t>.</a:t>
            </a:r>
            <a:endParaRPr lang="id-ID" dirty="0" smtClean="0"/>
          </a:p>
          <a:p>
            <a:pPr fontAlgn="base">
              <a:buNone/>
            </a:pPr>
            <a:r>
              <a:rPr lang="en-US" dirty="0" smtClean="0"/>
              <a:t>Al Quran yang </a:t>
            </a:r>
            <a:r>
              <a:rPr lang="en-US" dirty="0" err="1" smtClean="0"/>
              <a:t>sudah</a:t>
            </a:r>
            <a:r>
              <a:rPr lang="en-US" dirty="0" smtClean="0"/>
              <a:t> </a:t>
            </a:r>
            <a:r>
              <a:rPr lang="en-US" dirty="0" err="1" smtClean="0"/>
              <a:t>disatukan</a:t>
            </a:r>
            <a:r>
              <a:rPr lang="en-US" dirty="0" smtClean="0"/>
              <a:t> </a:t>
            </a:r>
            <a:r>
              <a:rPr lang="en-US" dirty="0" err="1" smtClean="0"/>
              <a:t>menjadi</a:t>
            </a:r>
            <a:r>
              <a:rPr lang="en-US" dirty="0" smtClean="0"/>
              <a:t> </a:t>
            </a:r>
            <a:r>
              <a:rPr lang="en-US" dirty="0" err="1" smtClean="0"/>
              <a:t>buku</a:t>
            </a:r>
            <a:r>
              <a:rPr lang="en-US" dirty="0" smtClean="0"/>
              <a:t> </a:t>
            </a:r>
            <a:r>
              <a:rPr lang="en-US" dirty="0" err="1" smtClean="0"/>
              <a:t>tersebut</a:t>
            </a:r>
            <a:r>
              <a:rPr lang="en-US" dirty="0" smtClean="0"/>
              <a:t> </a:t>
            </a:r>
            <a:r>
              <a:rPr lang="en-US" dirty="0" err="1" smtClean="0"/>
              <a:t>lalu</a:t>
            </a:r>
            <a:r>
              <a:rPr lang="en-US" dirty="0" smtClean="0"/>
              <a:t> </a:t>
            </a:r>
            <a:r>
              <a:rPr lang="en-US" dirty="0" err="1" smtClean="0"/>
              <a:t>disimpan</a:t>
            </a:r>
            <a:r>
              <a:rPr lang="en-US" dirty="0" smtClean="0"/>
              <a:t> </a:t>
            </a:r>
            <a:r>
              <a:rPr lang="en-US" dirty="0" err="1" smtClean="0"/>
              <a:t>oleh</a:t>
            </a:r>
            <a:r>
              <a:rPr lang="en-US" dirty="0" smtClean="0"/>
              <a:t> Abu </a:t>
            </a:r>
            <a:r>
              <a:rPr lang="en-US" dirty="0" err="1" smtClean="0"/>
              <a:t>Bakar</a:t>
            </a:r>
            <a:r>
              <a:rPr lang="en-US" dirty="0" smtClean="0"/>
              <a:t> </a:t>
            </a:r>
            <a:r>
              <a:rPr lang="en-US" dirty="0" err="1" smtClean="0"/>
              <a:t>sampai</a:t>
            </a:r>
            <a:r>
              <a:rPr lang="en-US" dirty="0" smtClean="0"/>
              <a:t> </a:t>
            </a:r>
            <a:r>
              <a:rPr lang="en-US" dirty="0" err="1" smtClean="0"/>
              <a:t>ia</a:t>
            </a:r>
            <a:r>
              <a:rPr lang="en-US" dirty="0" smtClean="0"/>
              <a:t> </a:t>
            </a:r>
            <a:r>
              <a:rPr lang="en-US" dirty="0" err="1" smtClean="0"/>
              <a:t>meninggal</a:t>
            </a:r>
            <a:r>
              <a:rPr lang="en-US" dirty="0" smtClean="0"/>
              <a:t> </a:t>
            </a:r>
            <a:r>
              <a:rPr lang="en-US" dirty="0" err="1" smtClean="0"/>
              <a:t>dunia</a:t>
            </a:r>
            <a:r>
              <a:rPr lang="en-US" dirty="0" smtClean="0"/>
              <a:t>. </a:t>
            </a:r>
            <a:r>
              <a:rPr lang="en-US" dirty="0" err="1" smtClean="0"/>
              <a:t>Setelahnya</a:t>
            </a:r>
            <a:r>
              <a:rPr lang="en-US" dirty="0" smtClean="0"/>
              <a:t>, </a:t>
            </a:r>
            <a:r>
              <a:rPr lang="en-US" dirty="0" err="1" smtClean="0"/>
              <a:t>di</a:t>
            </a:r>
            <a:r>
              <a:rPr lang="en-US" dirty="0" smtClean="0"/>
              <a:t> </a:t>
            </a:r>
            <a:r>
              <a:rPr lang="en-US" dirty="0" err="1" smtClean="0"/>
              <a:t>simpan</a:t>
            </a:r>
            <a:r>
              <a:rPr lang="en-US" dirty="0" smtClean="0"/>
              <a:t> </a:t>
            </a:r>
            <a:r>
              <a:rPr lang="en-US" dirty="0" err="1" smtClean="0"/>
              <a:t>oleh</a:t>
            </a:r>
            <a:r>
              <a:rPr lang="en-US" dirty="0" smtClean="0"/>
              <a:t> </a:t>
            </a:r>
            <a:r>
              <a:rPr lang="en-US" dirty="0" err="1" smtClean="0"/>
              <a:t>Umar</a:t>
            </a:r>
            <a:r>
              <a:rPr lang="en-US" dirty="0" smtClean="0"/>
              <a:t> </a:t>
            </a:r>
            <a:r>
              <a:rPr lang="en-US" dirty="0" err="1" smtClean="0"/>
              <a:t>sampai</a:t>
            </a:r>
            <a:r>
              <a:rPr lang="en-US" dirty="0" smtClean="0"/>
              <a:t> </a:t>
            </a:r>
            <a:r>
              <a:rPr lang="en-US" dirty="0" err="1" smtClean="0"/>
              <a:t>ia</a:t>
            </a:r>
            <a:r>
              <a:rPr lang="en-US" dirty="0" smtClean="0"/>
              <a:t> </a:t>
            </a:r>
            <a:r>
              <a:rPr lang="en-US" dirty="0" err="1" smtClean="0"/>
              <a:t>meninggal</a:t>
            </a:r>
            <a:r>
              <a:rPr lang="en-US" dirty="0" smtClean="0"/>
              <a:t>, </a:t>
            </a:r>
            <a:r>
              <a:rPr lang="en-US" dirty="0" err="1" smtClean="0"/>
              <a:t>dan</a:t>
            </a:r>
            <a:r>
              <a:rPr lang="en-US" dirty="0" smtClean="0"/>
              <a:t> </a:t>
            </a:r>
            <a:r>
              <a:rPr lang="en-US" dirty="0" err="1" smtClean="0"/>
              <a:t>diteruskan</a:t>
            </a:r>
            <a:r>
              <a:rPr lang="en-US" dirty="0" smtClean="0"/>
              <a:t> </a:t>
            </a:r>
            <a:r>
              <a:rPr lang="en-US" dirty="0" err="1" smtClean="0"/>
              <a:t>oleh</a:t>
            </a:r>
            <a:r>
              <a:rPr lang="en-US" dirty="0" smtClean="0"/>
              <a:t> </a:t>
            </a:r>
            <a:r>
              <a:rPr lang="en-US" dirty="0" err="1" smtClean="0"/>
              <a:t>anaknya</a:t>
            </a:r>
            <a:r>
              <a:rPr lang="en-US" dirty="0" smtClean="0"/>
              <a:t> </a:t>
            </a:r>
            <a:r>
              <a:rPr lang="en-US" dirty="0" err="1" smtClean="0"/>
              <a:t>yaitu</a:t>
            </a:r>
            <a:r>
              <a:rPr lang="en-US" dirty="0" smtClean="0"/>
              <a:t> </a:t>
            </a:r>
            <a:r>
              <a:rPr lang="en-US" dirty="0" err="1" smtClean="0"/>
              <a:t>Hafsah</a:t>
            </a:r>
            <a:r>
              <a:rPr lang="en-US" dirty="0" smtClean="0"/>
              <a:t>.</a:t>
            </a:r>
            <a:endParaRPr lang="id-ID" dirty="0" smtClean="0"/>
          </a:p>
          <a:p>
            <a:pPr fontAlgn="base">
              <a:buNone/>
            </a:pPr>
            <a:r>
              <a:rPr lang="en-US" dirty="0" err="1" smtClean="0"/>
              <a:t>Pada</a:t>
            </a:r>
            <a:r>
              <a:rPr lang="en-US" dirty="0" smtClean="0"/>
              <a:t> </a:t>
            </a:r>
            <a:r>
              <a:rPr lang="en-US" dirty="0" err="1" smtClean="0"/>
              <a:t>masa</a:t>
            </a:r>
            <a:r>
              <a:rPr lang="en-US" dirty="0" smtClean="0"/>
              <a:t> </a:t>
            </a:r>
            <a:r>
              <a:rPr lang="en-US" dirty="0" err="1" smtClean="0"/>
              <a:t>Khalifah</a:t>
            </a:r>
            <a:r>
              <a:rPr lang="en-US" dirty="0" smtClean="0"/>
              <a:t> </a:t>
            </a:r>
            <a:r>
              <a:rPr lang="en-US" dirty="0" err="1" smtClean="0"/>
              <a:t>Utsman</a:t>
            </a:r>
            <a:r>
              <a:rPr lang="en-US" dirty="0" smtClean="0"/>
              <a:t> bin </a:t>
            </a:r>
            <a:r>
              <a:rPr lang="en-US" dirty="0" err="1" smtClean="0"/>
              <a:t>Affan</a:t>
            </a:r>
            <a:r>
              <a:rPr lang="en-US" dirty="0" smtClean="0"/>
              <a:t>, Al Quran </a:t>
            </a:r>
            <a:r>
              <a:rPr lang="en-US" dirty="0" err="1" smtClean="0"/>
              <a:t>pertama</a:t>
            </a:r>
            <a:r>
              <a:rPr lang="en-US" dirty="0" smtClean="0"/>
              <a:t> </a:t>
            </a:r>
            <a:r>
              <a:rPr lang="en-US" dirty="0" err="1" smtClean="0"/>
              <a:t>kalinya</a:t>
            </a:r>
            <a:r>
              <a:rPr lang="en-US" dirty="0" smtClean="0"/>
              <a:t> </a:t>
            </a:r>
            <a:r>
              <a:rPr lang="en-US" dirty="0" err="1" smtClean="0"/>
              <a:t>di</a:t>
            </a:r>
            <a:r>
              <a:rPr lang="en-US" dirty="0" smtClean="0"/>
              <a:t> </a:t>
            </a:r>
            <a:r>
              <a:rPr lang="en-US" dirty="0" err="1" smtClean="0"/>
              <a:t>gandakan</a:t>
            </a:r>
            <a:r>
              <a:rPr lang="en-US" dirty="0" smtClean="0"/>
              <a:t> </a:t>
            </a:r>
            <a:r>
              <a:rPr lang="en-US" dirty="0" err="1" smtClean="0"/>
              <a:t>dan</a:t>
            </a:r>
            <a:r>
              <a:rPr lang="en-US" dirty="0" smtClean="0"/>
              <a:t> </a:t>
            </a:r>
            <a:r>
              <a:rPr lang="en-US" dirty="0" err="1" smtClean="0"/>
              <a:t>di</a:t>
            </a:r>
            <a:r>
              <a:rPr lang="en-US" dirty="0" smtClean="0"/>
              <a:t> </a:t>
            </a:r>
            <a:r>
              <a:rPr lang="en-US" dirty="0" err="1" smtClean="0"/>
              <a:t>distribusikan</a:t>
            </a:r>
            <a:r>
              <a:rPr lang="en-US" dirty="0" smtClean="0"/>
              <a:t>. Hal </a:t>
            </a:r>
            <a:r>
              <a:rPr lang="en-US" dirty="0" err="1" smtClean="0"/>
              <a:t>ini</a:t>
            </a:r>
            <a:r>
              <a:rPr lang="en-US" dirty="0" smtClean="0"/>
              <a:t> </a:t>
            </a:r>
            <a:r>
              <a:rPr lang="en-US" dirty="0" err="1" smtClean="0"/>
              <a:t>terjadi</a:t>
            </a:r>
            <a:r>
              <a:rPr lang="en-US" dirty="0" smtClean="0"/>
              <a:t> </a:t>
            </a:r>
            <a:r>
              <a:rPr lang="en-US" dirty="0" err="1" smtClean="0"/>
              <a:t>karena</a:t>
            </a:r>
            <a:r>
              <a:rPr lang="en-US" dirty="0" smtClean="0"/>
              <a:t> Islam </a:t>
            </a:r>
            <a:r>
              <a:rPr lang="en-US" dirty="0" err="1" smtClean="0"/>
              <a:t>sudah</a:t>
            </a:r>
            <a:r>
              <a:rPr lang="en-US" dirty="0" smtClean="0"/>
              <a:t> </a:t>
            </a:r>
            <a:r>
              <a:rPr lang="en-US" dirty="0" err="1" smtClean="0"/>
              <a:t>tersebar</a:t>
            </a:r>
            <a:r>
              <a:rPr lang="en-US" dirty="0" smtClean="0"/>
              <a:t> </a:t>
            </a:r>
            <a:r>
              <a:rPr lang="en-US" dirty="0" err="1" smtClean="0"/>
              <a:t>luas</a:t>
            </a:r>
            <a:r>
              <a:rPr lang="en-US" dirty="0" smtClean="0"/>
              <a:t> </a:t>
            </a:r>
            <a:r>
              <a:rPr lang="en-US" dirty="0" err="1" smtClean="0"/>
              <a:t>sampai</a:t>
            </a:r>
            <a:r>
              <a:rPr lang="en-US" dirty="0" smtClean="0"/>
              <a:t> </a:t>
            </a:r>
            <a:r>
              <a:rPr lang="en-US" dirty="0" err="1" smtClean="0"/>
              <a:t>ke</a:t>
            </a:r>
            <a:r>
              <a:rPr lang="en-US" dirty="0" smtClean="0"/>
              <a:t> Iran. </a:t>
            </a:r>
            <a:r>
              <a:rPr lang="en-US" dirty="0" err="1" smtClean="0"/>
              <a:t>Setelah</a:t>
            </a:r>
            <a:r>
              <a:rPr lang="en-US" dirty="0" smtClean="0"/>
              <a:t> </a:t>
            </a:r>
            <a:r>
              <a:rPr lang="en-US" dirty="0" err="1" smtClean="0"/>
              <a:t>itu</a:t>
            </a:r>
            <a:r>
              <a:rPr lang="en-US" dirty="0" smtClean="0"/>
              <a:t>, </a:t>
            </a:r>
            <a:r>
              <a:rPr lang="en-US" dirty="0" err="1" smtClean="0"/>
              <a:t>penggandaan</a:t>
            </a:r>
            <a:r>
              <a:rPr lang="en-US" dirty="0" smtClean="0"/>
              <a:t> </a:t>
            </a:r>
            <a:r>
              <a:rPr lang="en-US" dirty="0" err="1" smtClean="0"/>
              <a:t>dan</a:t>
            </a:r>
            <a:r>
              <a:rPr lang="en-US" dirty="0" smtClean="0"/>
              <a:t> </a:t>
            </a:r>
            <a:r>
              <a:rPr lang="en-US" dirty="0" err="1" smtClean="0"/>
              <a:t>pendistribusian</a:t>
            </a:r>
            <a:r>
              <a:rPr lang="en-US" dirty="0" smtClean="0"/>
              <a:t> Al Quran </a:t>
            </a:r>
            <a:r>
              <a:rPr lang="en-US" dirty="0" err="1" smtClean="0"/>
              <a:t>kembali</a:t>
            </a:r>
            <a:r>
              <a:rPr lang="en-US" dirty="0" smtClean="0"/>
              <a:t> </a:t>
            </a:r>
            <a:r>
              <a:rPr lang="en-US" dirty="0" err="1" smtClean="0"/>
              <a:t>dilanjutkan</a:t>
            </a:r>
            <a:r>
              <a:rPr lang="en-US" dirty="0" smtClean="0"/>
              <a:t> </a:t>
            </a:r>
            <a:r>
              <a:rPr lang="en-US" dirty="0" err="1" smtClean="0"/>
              <a:t>oleh</a:t>
            </a:r>
            <a:r>
              <a:rPr lang="en-US" dirty="0" smtClean="0"/>
              <a:t> </a:t>
            </a:r>
            <a:r>
              <a:rPr lang="en-US" dirty="0" err="1" smtClean="0"/>
              <a:t>Huzaifah</a:t>
            </a:r>
            <a:r>
              <a:rPr lang="en-US" dirty="0" smtClean="0"/>
              <a:t> bin </a:t>
            </a:r>
            <a:r>
              <a:rPr lang="en-US" dirty="0" err="1" smtClean="0"/>
              <a:t>Yaman</a:t>
            </a:r>
            <a:r>
              <a:rPr lang="en-US" dirty="0" smtClean="0"/>
              <a:t>.</a:t>
            </a:r>
            <a:endParaRPr lang="id-ID"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39"/>
          <p:cNvSpPr txBox="1">
            <a:spLocks noGrp="1"/>
          </p:cNvSpPr>
          <p:nvPr>
            <p:ph type="body" idx="1"/>
          </p:nvPr>
        </p:nvSpPr>
        <p:spPr>
          <a:xfrm>
            <a:off x="616332" y="2209800"/>
            <a:ext cx="7704000" cy="2419350"/>
          </a:xfrm>
          <a:prstGeom prst="rect">
            <a:avLst/>
          </a:prstGeom>
        </p:spPr>
        <p:txBody>
          <a:bodyPr spcFirstLastPara="1" wrap="square" lIns="91425" tIns="91425" rIns="91425" bIns="91425" anchor="b" anchorCtr="0">
            <a:noAutofit/>
          </a:bodyPr>
          <a:lstStyle/>
          <a:p>
            <a:pPr fontAlgn="base">
              <a:buNone/>
            </a:pPr>
            <a:r>
              <a:rPr lang="en-US" sz="1800" dirty="0" err="1" smtClean="0"/>
              <a:t>Dalam</a:t>
            </a:r>
            <a:r>
              <a:rPr lang="en-US" sz="1800" dirty="0" smtClean="0"/>
              <a:t> </a:t>
            </a:r>
            <a:r>
              <a:rPr lang="en-US" sz="1800" dirty="0" err="1" smtClean="0"/>
              <a:t>sejarah</a:t>
            </a:r>
            <a:r>
              <a:rPr lang="en-US" sz="1800" dirty="0" smtClean="0"/>
              <a:t> </a:t>
            </a:r>
            <a:r>
              <a:rPr lang="en-US" sz="1800" dirty="0" err="1" smtClean="0"/>
              <a:t>pembukuan</a:t>
            </a:r>
            <a:r>
              <a:rPr lang="en-US" sz="1800" dirty="0" smtClean="0"/>
              <a:t> </a:t>
            </a:r>
            <a:r>
              <a:rPr lang="en-US" sz="1800" dirty="0" err="1" smtClean="0"/>
              <a:t>alquran</a:t>
            </a:r>
            <a:r>
              <a:rPr lang="en-US" sz="1800" dirty="0" smtClean="0"/>
              <a:t> yang </a:t>
            </a:r>
            <a:r>
              <a:rPr lang="en-US" sz="1800" dirty="0" err="1" smtClean="0"/>
              <a:t>sekaranh</a:t>
            </a:r>
            <a:r>
              <a:rPr lang="en-US" sz="1800" dirty="0" smtClean="0"/>
              <a:t> </a:t>
            </a:r>
            <a:r>
              <a:rPr lang="en-US" sz="1800" dirty="0" err="1" smtClean="0"/>
              <a:t>berada</a:t>
            </a:r>
            <a:r>
              <a:rPr lang="en-US" sz="1800" dirty="0" smtClean="0"/>
              <a:t> </a:t>
            </a:r>
            <a:r>
              <a:rPr lang="en-US" sz="1800" dirty="0" err="1" smtClean="0"/>
              <a:t>di</a:t>
            </a:r>
            <a:r>
              <a:rPr lang="en-US" sz="1800" dirty="0" smtClean="0"/>
              <a:t> </a:t>
            </a:r>
            <a:r>
              <a:rPr lang="en-US" sz="1800" dirty="0" err="1" smtClean="0"/>
              <a:t>tengah-tengah</a:t>
            </a:r>
            <a:r>
              <a:rPr lang="en-US" sz="1800" dirty="0" smtClean="0"/>
              <a:t> </a:t>
            </a:r>
            <a:r>
              <a:rPr lang="en-US" sz="1800" dirty="0" err="1" smtClean="0"/>
              <a:t>kita</a:t>
            </a:r>
            <a:r>
              <a:rPr lang="en-US" sz="1800" dirty="0" smtClean="0"/>
              <a:t>, </a:t>
            </a:r>
            <a:r>
              <a:rPr lang="en-US" sz="1800" dirty="0" err="1" smtClean="0"/>
              <a:t>telah</a:t>
            </a:r>
            <a:r>
              <a:rPr lang="en-US" sz="1800" dirty="0" smtClean="0"/>
              <a:t> </a:t>
            </a:r>
            <a:r>
              <a:rPr lang="en-US" sz="1800" dirty="0" err="1" smtClean="0"/>
              <a:t>melalui</a:t>
            </a:r>
            <a:r>
              <a:rPr lang="en-US" sz="1800" dirty="0" smtClean="0"/>
              <a:t> </a:t>
            </a:r>
            <a:r>
              <a:rPr lang="en-US" sz="1800" dirty="0" err="1" smtClean="0"/>
              <a:t>perjalanan</a:t>
            </a:r>
            <a:r>
              <a:rPr lang="en-US" sz="1800" dirty="0" smtClean="0"/>
              <a:t> </a:t>
            </a:r>
            <a:r>
              <a:rPr lang="en-US" sz="1800" dirty="0" err="1" smtClean="0"/>
              <a:t>panjang</a:t>
            </a:r>
            <a:r>
              <a:rPr lang="en-US" sz="1800" dirty="0" smtClean="0"/>
              <a:t> </a:t>
            </a:r>
            <a:r>
              <a:rPr lang="en-US" sz="1800" dirty="0" err="1" smtClean="0"/>
              <a:t>selama</a:t>
            </a:r>
            <a:r>
              <a:rPr lang="en-US" sz="1800" dirty="0" smtClean="0"/>
              <a:t> 1400 </a:t>
            </a:r>
            <a:r>
              <a:rPr lang="en-US" sz="1800" dirty="0" err="1" smtClean="0"/>
              <a:t>tahun</a:t>
            </a:r>
            <a:r>
              <a:rPr lang="en-US" sz="1800" dirty="0" smtClean="0"/>
              <a:t> </a:t>
            </a:r>
            <a:r>
              <a:rPr lang="en-US" sz="1800" dirty="0" err="1" smtClean="0"/>
              <a:t>hingga</a:t>
            </a:r>
            <a:r>
              <a:rPr lang="en-US" sz="1800" dirty="0" smtClean="0"/>
              <a:t> </a:t>
            </a:r>
            <a:r>
              <a:rPr lang="en-US" sz="1800" dirty="0" err="1" smtClean="0"/>
              <a:t>seperti</a:t>
            </a:r>
            <a:r>
              <a:rPr lang="en-US" sz="1800" dirty="0" smtClean="0"/>
              <a:t> yang </a:t>
            </a:r>
            <a:r>
              <a:rPr lang="en-US" sz="1800" dirty="0" err="1" smtClean="0"/>
              <a:t>sekarang.Jaminan</a:t>
            </a:r>
            <a:r>
              <a:rPr lang="en-US" sz="1800" dirty="0" smtClean="0"/>
              <a:t> </a:t>
            </a:r>
            <a:r>
              <a:rPr lang="en-US" sz="1800" dirty="0" err="1" smtClean="0"/>
              <a:t>keasliannya</a:t>
            </a:r>
            <a:r>
              <a:rPr lang="en-US" sz="1800" dirty="0" smtClean="0"/>
              <a:t> </a:t>
            </a:r>
            <a:r>
              <a:rPr lang="en-US" sz="1800" dirty="0" err="1" smtClean="0"/>
              <a:t>telah</a:t>
            </a:r>
            <a:r>
              <a:rPr lang="en-US" sz="1800" dirty="0" smtClean="0"/>
              <a:t> Allah </a:t>
            </a:r>
            <a:r>
              <a:rPr lang="en-US" sz="1800" dirty="0" err="1" smtClean="0"/>
              <a:t>firmankan</a:t>
            </a:r>
            <a:r>
              <a:rPr lang="en-US" sz="1800" dirty="0" smtClean="0"/>
              <a:t> </a:t>
            </a:r>
            <a:r>
              <a:rPr lang="en-US" sz="1800" dirty="0" err="1" smtClean="0"/>
              <a:t>dalam</a:t>
            </a:r>
            <a:r>
              <a:rPr lang="en-US" sz="1800" dirty="0" smtClean="0"/>
              <a:t> Al </a:t>
            </a:r>
            <a:r>
              <a:rPr lang="en-US" sz="1800" dirty="0" err="1" smtClean="0"/>
              <a:t>Hijr</a:t>
            </a:r>
            <a:r>
              <a:rPr lang="en-US" sz="1800" dirty="0" smtClean="0"/>
              <a:t>: 9 “</a:t>
            </a:r>
            <a:r>
              <a:rPr lang="en-US" sz="1800" dirty="0" err="1" smtClean="0"/>
              <a:t>Sesungguhnya</a:t>
            </a:r>
            <a:r>
              <a:rPr lang="en-US" sz="1800" dirty="0" smtClean="0"/>
              <a:t> </a:t>
            </a:r>
            <a:r>
              <a:rPr lang="en-US" sz="1800" dirty="0" err="1" smtClean="0"/>
              <a:t>Kami-lah</a:t>
            </a:r>
            <a:r>
              <a:rPr lang="en-US" sz="1800" dirty="0" smtClean="0"/>
              <a:t> yang </a:t>
            </a:r>
            <a:r>
              <a:rPr lang="en-US" sz="1800" dirty="0" err="1" smtClean="0"/>
              <a:t>menurunkan</a:t>
            </a:r>
            <a:r>
              <a:rPr lang="en-US" sz="1800" dirty="0" smtClean="0"/>
              <a:t> Al Qur’an, </a:t>
            </a:r>
            <a:r>
              <a:rPr lang="en-US" sz="1800" dirty="0" err="1" smtClean="0"/>
              <a:t>dan</a:t>
            </a:r>
            <a:r>
              <a:rPr lang="en-US" sz="1800" dirty="0" smtClean="0"/>
              <a:t> </a:t>
            </a:r>
            <a:r>
              <a:rPr lang="en-US" sz="1800" dirty="0" err="1" smtClean="0"/>
              <a:t>sebaliknya</a:t>
            </a:r>
            <a:r>
              <a:rPr lang="en-US" sz="1800" dirty="0" smtClean="0"/>
              <a:t> </a:t>
            </a:r>
            <a:r>
              <a:rPr lang="en-US" sz="1800" dirty="0" err="1" smtClean="0"/>
              <a:t>Kami</a:t>
            </a:r>
            <a:r>
              <a:rPr lang="en-US" sz="1800" dirty="0" smtClean="0"/>
              <a:t> </a:t>
            </a:r>
            <a:r>
              <a:rPr lang="en-US" sz="1800" dirty="0" err="1" smtClean="0"/>
              <a:t>benar-benar</a:t>
            </a:r>
            <a:r>
              <a:rPr lang="en-US" sz="1800" dirty="0" smtClean="0"/>
              <a:t> </a:t>
            </a:r>
            <a:r>
              <a:rPr lang="en-US" sz="1800" dirty="0" err="1" smtClean="0"/>
              <a:t>memeliharanya</a:t>
            </a:r>
            <a:r>
              <a:rPr lang="en-US" sz="1800" dirty="0" smtClean="0"/>
              <a:t>”. </a:t>
            </a:r>
            <a:r>
              <a:rPr lang="en-US" sz="1800" dirty="0" err="1" smtClean="0"/>
              <a:t>Bangsa</a:t>
            </a:r>
            <a:r>
              <a:rPr lang="en-US" sz="1800" dirty="0" smtClean="0"/>
              <a:t> Arab </a:t>
            </a:r>
            <a:r>
              <a:rPr lang="en-US" sz="1800" dirty="0" err="1" smtClean="0"/>
              <a:t>pada</a:t>
            </a:r>
            <a:r>
              <a:rPr lang="en-US" sz="1800" dirty="0" smtClean="0"/>
              <a:t> </a:t>
            </a:r>
            <a:r>
              <a:rPr lang="en-US" sz="1800" dirty="0" err="1" smtClean="0"/>
              <a:t>awal</a:t>
            </a:r>
            <a:r>
              <a:rPr lang="en-US" sz="1800" dirty="0" smtClean="0"/>
              <a:t> Islam, </a:t>
            </a:r>
            <a:r>
              <a:rPr lang="en-US" sz="1800" dirty="0" err="1" smtClean="0"/>
              <a:t>sangat</a:t>
            </a:r>
            <a:r>
              <a:rPr lang="en-US" sz="1800" dirty="0" smtClean="0"/>
              <a:t> </a:t>
            </a:r>
            <a:r>
              <a:rPr lang="en-US" sz="1800" dirty="0" err="1" smtClean="0"/>
              <a:t>mengenal</a:t>
            </a:r>
            <a:r>
              <a:rPr lang="en-US" sz="1800" dirty="0" smtClean="0"/>
              <a:t> </a:t>
            </a:r>
            <a:r>
              <a:rPr lang="en-US" sz="1800" dirty="0" err="1" smtClean="0"/>
              <a:t>huruf</a:t>
            </a:r>
            <a:r>
              <a:rPr lang="en-US" sz="1800" dirty="0" smtClean="0"/>
              <a:t>, </a:t>
            </a:r>
            <a:r>
              <a:rPr lang="en-US" sz="1800" dirty="0" err="1" smtClean="0"/>
              <a:t>tidak</a:t>
            </a:r>
            <a:r>
              <a:rPr lang="en-US" sz="1800" dirty="0" smtClean="0"/>
              <a:t> </a:t>
            </a:r>
            <a:r>
              <a:rPr lang="en-US" sz="1800" dirty="0" err="1" smtClean="0"/>
              <a:t>mengenal</a:t>
            </a:r>
            <a:r>
              <a:rPr lang="en-US" sz="1800" dirty="0" smtClean="0"/>
              <a:t> </a:t>
            </a:r>
            <a:r>
              <a:rPr lang="en-US" sz="1800" dirty="0" err="1" smtClean="0"/>
              <a:t>baca</a:t>
            </a:r>
            <a:r>
              <a:rPr lang="en-US" sz="1800" dirty="0" smtClean="0"/>
              <a:t>, </a:t>
            </a:r>
            <a:r>
              <a:rPr lang="en-US" sz="1800" dirty="0" err="1" smtClean="0"/>
              <a:t>namun</a:t>
            </a:r>
            <a:r>
              <a:rPr lang="en-US" sz="1800" dirty="0" smtClean="0"/>
              <a:t> </a:t>
            </a:r>
            <a:r>
              <a:rPr lang="en-US" sz="1800" dirty="0" err="1" smtClean="0"/>
              <a:t>memiliki</a:t>
            </a:r>
            <a:r>
              <a:rPr lang="en-US" sz="1800" dirty="0" smtClean="0"/>
              <a:t> </a:t>
            </a:r>
            <a:r>
              <a:rPr lang="en-US" sz="1800" dirty="0" err="1" smtClean="0"/>
              <a:t>kekuatan</a:t>
            </a:r>
            <a:r>
              <a:rPr lang="en-US" sz="1800" dirty="0" smtClean="0"/>
              <a:t> </a:t>
            </a:r>
            <a:r>
              <a:rPr lang="en-US" sz="1800" dirty="0" err="1" smtClean="0"/>
              <a:t>hafal</a:t>
            </a:r>
            <a:r>
              <a:rPr lang="en-US" sz="1800" dirty="0" smtClean="0"/>
              <a:t>/</a:t>
            </a:r>
            <a:r>
              <a:rPr lang="en-US" sz="1800" dirty="0" err="1" smtClean="0"/>
              <a:t>daya</a:t>
            </a:r>
            <a:r>
              <a:rPr lang="en-US" sz="1800" dirty="0" smtClean="0"/>
              <a:t> </a:t>
            </a:r>
            <a:r>
              <a:rPr lang="en-US" sz="1800" dirty="0" err="1" smtClean="0"/>
              <a:t>ingat</a:t>
            </a:r>
            <a:r>
              <a:rPr lang="en-US" sz="1800" dirty="0" smtClean="0"/>
              <a:t> </a:t>
            </a:r>
            <a:r>
              <a:rPr lang="en-US" sz="1800" dirty="0" err="1" smtClean="0"/>
              <a:t>tingkat</a:t>
            </a:r>
            <a:r>
              <a:rPr lang="en-US" sz="1800" dirty="0" smtClean="0"/>
              <a:t> </a:t>
            </a:r>
            <a:r>
              <a:rPr lang="en-US" sz="1800" dirty="0" err="1" smtClean="0"/>
              <a:t>tinggi.Dengan</a:t>
            </a:r>
            <a:r>
              <a:rPr lang="en-US" sz="1800" dirty="0" smtClean="0"/>
              <a:t> </a:t>
            </a:r>
            <a:r>
              <a:rPr lang="en-US" sz="1800" dirty="0" err="1" smtClean="0"/>
              <a:t>kekuatan</a:t>
            </a:r>
            <a:r>
              <a:rPr lang="en-US" sz="1800" dirty="0" smtClean="0"/>
              <a:t> </a:t>
            </a:r>
            <a:r>
              <a:rPr lang="en-US" sz="1800" dirty="0" err="1" smtClean="0"/>
              <a:t>daya</a:t>
            </a:r>
            <a:r>
              <a:rPr lang="en-US" sz="1800" dirty="0" smtClean="0"/>
              <a:t> </a:t>
            </a:r>
            <a:r>
              <a:rPr lang="en-US" sz="1800" dirty="0" err="1" smtClean="0"/>
              <a:t>ingat</a:t>
            </a:r>
            <a:r>
              <a:rPr lang="en-US" sz="1800" dirty="0" smtClean="0"/>
              <a:t> </a:t>
            </a:r>
            <a:r>
              <a:rPr lang="en-US" sz="1800" dirty="0" err="1" smtClean="0"/>
              <a:t>tersebut</a:t>
            </a:r>
            <a:r>
              <a:rPr lang="en-US" sz="1800" dirty="0" smtClean="0"/>
              <a:t>, </a:t>
            </a:r>
            <a:r>
              <a:rPr lang="en-US" sz="1800" dirty="0" err="1" smtClean="0"/>
              <a:t>mereka</a:t>
            </a:r>
            <a:r>
              <a:rPr lang="en-US" sz="1800" dirty="0" smtClean="0"/>
              <a:t> </a:t>
            </a:r>
            <a:r>
              <a:rPr lang="en-US" sz="1800" dirty="0" err="1" smtClean="0"/>
              <a:t>pakai</a:t>
            </a:r>
            <a:r>
              <a:rPr lang="en-US" sz="1800" dirty="0" smtClean="0"/>
              <a:t> </a:t>
            </a:r>
            <a:r>
              <a:rPr lang="en-US" sz="1800" dirty="0" err="1" smtClean="0"/>
              <a:t>untuk</a:t>
            </a:r>
            <a:r>
              <a:rPr lang="en-US" sz="1800" dirty="0" smtClean="0"/>
              <a:t> </a:t>
            </a:r>
            <a:r>
              <a:rPr lang="en-US" sz="1800" dirty="0" err="1" smtClean="0"/>
              <a:t>menghafal</a:t>
            </a:r>
            <a:r>
              <a:rPr lang="en-US" sz="1800" dirty="0" smtClean="0"/>
              <a:t> </a:t>
            </a:r>
            <a:r>
              <a:rPr lang="en-US" sz="1800" dirty="0" err="1" smtClean="0"/>
              <a:t>syair-syair</a:t>
            </a:r>
            <a:r>
              <a:rPr lang="en-US" sz="1800" dirty="0" smtClean="0"/>
              <a:t> </a:t>
            </a:r>
            <a:r>
              <a:rPr lang="en-US" sz="1800" dirty="0" err="1" smtClean="0"/>
              <a:t>dari</a:t>
            </a:r>
            <a:r>
              <a:rPr lang="en-US" sz="1800" dirty="0" smtClean="0"/>
              <a:t> </a:t>
            </a:r>
            <a:r>
              <a:rPr lang="en-US" sz="1800" dirty="0" err="1" smtClean="0"/>
              <a:t>para</a:t>
            </a:r>
            <a:r>
              <a:rPr lang="en-US" sz="1800" dirty="0" smtClean="0"/>
              <a:t> </a:t>
            </a:r>
            <a:r>
              <a:rPr lang="en-US" sz="1800" dirty="0" err="1" smtClean="0"/>
              <a:t>pujangga</a:t>
            </a:r>
            <a:r>
              <a:rPr lang="en-US" sz="1800" dirty="0" smtClean="0"/>
              <a:t>, </a:t>
            </a:r>
            <a:r>
              <a:rPr lang="en-US" sz="1800" dirty="0" err="1" smtClean="0"/>
              <a:t>silsilah</a:t>
            </a:r>
            <a:r>
              <a:rPr lang="en-US" sz="1800" dirty="0" smtClean="0"/>
              <a:t> </a:t>
            </a:r>
            <a:r>
              <a:rPr lang="en-US" sz="1800" dirty="0" err="1" smtClean="0"/>
              <a:t>nasab</a:t>
            </a:r>
            <a:r>
              <a:rPr lang="en-US" sz="1800" dirty="0" smtClean="0"/>
              <a:t>, </a:t>
            </a:r>
            <a:r>
              <a:rPr lang="en-US" sz="1800" dirty="0" err="1" smtClean="0"/>
              <a:t>peperangan</a:t>
            </a:r>
            <a:r>
              <a:rPr lang="en-US" sz="1800" dirty="0" smtClean="0"/>
              <a:t> yang </a:t>
            </a:r>
            <a:r>
              <a:rPr lang="en-US" sz="1800" dirty="0" err="1" smtClean="0"/>
              <a:t>terjadi</a:t>
            </a:r>
            <a:r>
              <a:rPr lang="en-US" sz="1800" dirty="0" smtClean="0"/>
              <a:t> </a:t>
            </a:r>
            <a:r>
              <a:rPr lang="en-US" sz="1800" dirty="0" err="1" smtClean="0"/>
              <a:t>di</a:t>
            </a:r>
            <a:r>
              <a:rPr lang="en-US" sz="1800" dirty="0" smtClean="0"/>
              <a:t> </a:t>
            </a:r>
            <a:r>
              <a:rPr lang="en-US" sz="1800" dirty="0" err="1" smtClean="0"/>
              <a:t>antara</a:t>
            </a:r>
            <a:r>
              <a:rPr lang="en-US" sz="1800" dirty="0" smtClean="0"/>
              <a:t> </a:t>
            </a:r>
            <a:r>
              <a:rPr lang="en-US" sz="1800" dirty="0" err="1" smtClean="0"/>
              <a:t>mereka</a:t>
            </a:r>
            <a:r>
              <a:rPr lang="en-US" sz="1800" dirty="0" smtClean="0"/>
              <a:t>, </a:t>
            </a:r>
            <a:r>
              <a:rPr lang="en-US" sz="1800" dirty="0" err="1" smtClean="0"/>
              <a:t>dan</a:t>
            </a:r>
            <a:r>
              <a:rPr lang="en-US" sz="1800" dirty="0" smtClean="0"/>
              <a:t> </a:t>
            </a:r>
            <a:r>
              <a:rPr lang="en-US" sz="1800" dirty="0" err="1" smtClean="0"/>
              <a:t>peristiwa-masalah</a:t>
            </a:r>
            <a:r>
              <a:rPr lang="en-US" sz="1800" dirty="0" smtClean="0"/>
              <a:t> </a:t>
            </a:r>
            <a:r>
              <a:rPr lang="en-US" sz="1800" dirty="0" err="1" smtClean="0"/>
              <a:t>penting</a:t>
            </a:r>
            <a:r>
              <a:rPr lang="en-US" sz="1800" dirty="0" smtClean="0"/>
              <a:t> </a:t>
            </a:r>
            <a:r>
              <a:rPr lang="en-US" sz="1800" dirty="0" err="1" smtClean="0"/>
              <a:t>lainnya</a:t>
            </a:r>
            <a:r>
              <a:rPr lang="en-US" sz="1800" dirty="0" smtClean="0"/>
              <a:t>.</a:t>
            </a:r>
            <a:endParaRPr lang="id-ID" sz="1800" dirty="0" smtClean="0"/>
          </a:p>
          <a:p>
            <a:pPr marL="228600" lvl="0" indent="-228600">
              <a:buNone/>
            </a:pPr>
            <a:endParaRPr lang="id-ID" dirty="0" smtClean="0"/>
          </a:p>
        </p:txBody>
      </p:sp>
      <p:sp>
        <p:nvSpPr>
          <p:cNvPr id="596" name="Google Shape;596;p39"/>
          <p:cNvSpPr txBox="1">
            <a:spLocks noGrp="1"/>
          </p:cNvSpPr>
          <p:nvPr>
            <p:ph type="title"/>
          </p:nvPr>
        </p:nvSpPr>
        <p:spPr>
          <a:xfrm>
            <a:off x="171450" y="186501"/>
            <a:ext cx="8439150" cy="4497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id-ID" dirty="0" smtClean="0"/>
              <a:t>PERIODISASI PEMBUKUAN AL-QUR’AN</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49"/>
          <p:cNvSpPr/>
          <p:nvPr/>
        </p:nvSpPr>
        <p:spPr>
          <a:xfrm flipH="1">
            <a:off x="1378875" y="1237500"/>
            <a:ext cx="6386250" cy="2921874"/>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3"/>
          </a:solidFill>
          <a:ln>
            <a:noFill/>
          </a:ln>
          <a:effectLst>
            <a:outerShdw blurRad="71438" dist="66675" dir="3480000" algn="bl" rotWithShape="0">
              <a:srgbClr val="747373">
                <a:alpha val="64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48" name="Google Shape;848;p49"/>
          <p:cNvSpPr/>
          <p:nvPr/>
        </p:nvSpPr>
        <p:spPr>
          <a:xfrm rot="-5040556" flipH="1">
            <a:off x="6654706" y="849248"/>
            <a:ext cx="367866" cy="932757"/>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rgbClr val="E2A274">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9"/>
          <p:cNvSpPr/>
          <p:nvPr/>
        </p:nvSpPr>
        <p:spPr>
          <a:xfrm rot="-6146197" flipH="1">
            <a:off x="1990652" y="3064762"/>
            <a:ext cx="367863" cy="932776"/>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rgbClr val="E2A274">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9"/>
          <p:cNvSpPr txBox="1">
            <a:spLocks noGrp="1"/>
          </p:cNvSpPr>
          <p:nvPr>
            <p:ph type="title"/>
          </p:nvPr>
        </p:nvSpPr>
        <p:spPr>
          <a:xfrm>
            <a:off x="1381125" y="1634550"/>
            <a:ext cx="6341900" cy="187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4000" dirty="0" smtClean="0"/>
              <a:t>SEJARAH PEMBUKUAN AL-QUR’AN</a:t>
            </a:r>
            <a:endParaRPr sz="40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39"/>
          <p:cNvSpPr txBox="1">
            <a:spLocks noGrp="1"/>
          </p:cNvSpPr>
          <p:nvPr>
            <p:ph type="body" idx="1"/>
          </p:nvPr>
        </p:nvSpPr>
        <p:spPr>
          <a:xfrm>
            <a:off x="114300" y="123824"/>
            <a:ext cx="8724900" cy="5000625"/>
          </a:xfrm>
          <a:prstGeom prst="rect">
            <a:avLst/>
          </a:prstGeom>
        </p:spPr>
        <p:txBody>
          <a:bodyPr spcFirstLastPara="1" wrap="square" lIns="91425" tIns="91425" rIns="91425" bIns="91425" anchor="b" anchorCtr="0">
            <a:noAutofit/>
          </a:bodyPr>
          <a:lstStyle/>
          <a:p>
            <a:pPr fontAlgn="base">
              <a:buNone/>
            </a:pPr>
            <a:r>
              <a:rPr lang="en-US" dirty="0" err="1" smtClean="0"/>
              <a:t>Penyusunan</a:t>
            </a:r>
            <a:r>
              <a:rPr lang="en-US" dirty="0" smtClean="0"/>
              <a:t> </a:t>
            </a:r>
            <a:r>
              <a:rPr lang="en-US" dirty="0" err="1" smtClean="0"/>
              <a:t>Alquran</a:t>
            </a:r>
            <a:r>
              <a:rPr lang="en-US" dirty="0" smtClean="0"/>
              <a:t> </a:t>
            </a:r>
            <a:r>
              <a:rPr lang="en-US" dirty="0" err="1" smtClean="0"/>
              <a:t>pada</a:t>
            </a:r>
            <a:r>
              <a:rPr lang="en-US" dirty="0" smtClean="0"/>
              <a:t> </a:t>
            </a:r>
            <a:r>
              <a:rPr lang="en-US" dirty="0" err="1" smtClean="0"/>
              <a:t>masa</a:t>
            </a:r>
            <a:r>
              <a:rPr lang="en-US" dirty="0" smtClean="0"/>
              <a:t> </a:t>
            </a:r>
            <a:r>
              <a:rPr lang="en-US" dirty="0" err="1" smtClean="0"/>
              <a:t>Nabi</a:t>
            </a:r>
            <a:r>
              <a:rPr lang="en-US" dirty="0" smtClean="0"/>
              <a:t> saw, </a:t>
            </a:r>
            <a:r>
              <a:rPr lang="en-US" dirty="0" err="1" smtClean="0"/>
              <a:t>keberadaan</a:t>
            </a:r>
            <a:r>
              <a:rPr lang="en-US" dirty="0" smtClean="0"/>
              <a:t> </a:t>
            </a:r>
            <a:r>
              <a:rPr lang="en-US" dirty="0" err="1" smtClean="0"/>
              <a:t>wahyu</a:t>
            </a:r>
            <a:r>
              <a:rPr lang="en-US" dirty="0" smtClean="0"/>
              <a:t> </a:t>
            </a:r>
            <a:r>
              <a:rPr lang="en-US" dirty="0" err="1" smtClean="0"/>
              <a:t>terpelihara</a:t>
            </a:r>
            <a:r>
              <a:rPr lang="en-US" dirty="0" smtClean="0"/>
              <a:t> </a:t>
            </a:r>
            <a:r>
              <a:rPr lang="en-US" dirty="0" err="1" smtClean="0"/>
              <a:t>dengan</a:t>
            </a:r>
            <a:r>
              <a:rPr lang="en-US" dirty="0" smtClean="0"/>
              <a:t> </a:t>
            </a:r>
            <a:r>
              <a:rPr lang="en-US" dirty="0" err="1" smtClean="0"/>
              <a:t>baik</a:t>
            </a:r>
            <a:r>
              <a:rPr lang="en-US" dirty="0" smtClean="0"/>
              <a:t> </a:t>
            </a:r>
            <a:r>
              <a:rPr lang="en-US" dirty="0" err="1" smtClean="0"/>
              <a:t>lewat</a:t>
            </a:r>
            <a:r>
              <a:rPr lang="en-US" dirty="0" smtClean="0"/>
              <a:t> </a:t>
            </a:r>
            <a:r>
              <a:rPr lang="en-US" dirty="0" err="1" smtClean="0"/>
              <a:t>hafalan</a:t>
            </a:r>
            <a:r>
              <a:rPr lang="en-US" dirty="0" smtClean="0"/>
              <a:t> </a:t>
            </a:r>
            <a:r>
              <a:rPr lang="en-US" dirty="0" err="1" smtClean="0"/>
              <a:t>para</a:t>
            </a:r>
            <a:r>
              <a:rPr lang="en-US" dirty="0" smtClean="0"/>
              <a:t> </a:t>
            </a:r>
            <a:r>
              <a:rPr lang="en-US" dirty="0" err="1" smtClean="0"/>
              <a:t>sahabat</a:t>
            </a:r>
            <a:r>
              <a:rPr lang="en-US" dirty="0" smtClean="0"/>
              <a:t> </a:t>
            </a:r>
            <a:r>
              <a:rPr lang="en-US" dirty="0" err="1" smtClean="0"/>
              <a:t>dan</a:t>
            </a:r>
            <a:r>
              <a:rPr lang="en-US" dirty="0" smtClean="0"/>
              <a:t> </a:t>
            </a:r>
            <a:r>
              <a:rPr lang="en-US" dirty="0" err="1" smtClean="0"/>
              <a:t>manuskrip.Menurut</a:t>
            </a:r>
            <a:r>
              <a:rPr lang="en-US" dirty="0" smtClean="0"/>
              <a:t> </a:t>
            </a:r>
            <a:r>
              <a:rPr lang="en-US" dirty="0" err="1" smtClean="0"/>
              <a:t>Taufik</a:t>
            </a:r>
            <a:r>
              <a:rPr lang="en-US" dirty="0" smtClean="0"/>
              <a:t> </a:t>
            </a:r>
            <a:r>
              <a:rPr lang="en-US" dirty="0" err="1" smtClean="0"/>
              <a:t>Adnan</a:t>
            </a:r>
            <a:r>
              <a:rPr lang="en-US" dirty="0" smtClean="0"/>
              <a:t> </a:t>
            </a:r>
            <a:r>
              <a:rPr lang="en-US" dirty="0" err="1" smtClean="0"/>
              <a:t>Amal</a:t>
            </a:r>
            <a:r>
              <a:rPr lang="en-US" dirty="0" smtClean="0"/>
              <a:t>, </a:t>
            </a:r>
            <a:r>
              <a:rPr lang="en-US" dirty="0" err="1" smtClean="0"/>
              <a:t>dalam</a:t>
            </a:r>
            <a:r>
              <a:rPr lang="en-US" dirty="0" smtClean="0"/>
              <a:t> </a:t>
            </a:r>
            <a:r>
              <a:rPr lang="en-US" dirty="0" err="1" smtClean="0"/>
              <a:t>buku</a:t>
            </a:r>
            <a:r>
              <a:rPr lang="en-US" dirty="0" smtClean="0"/>
              <a:t> </a:t>
            </a:r>
            <a:r>
              <a:rPr lang="en-US" dirty="0" err="1" smtClean="0"/>
              <a:t>Rekonstruksi</a:t>
            </a:r>
            <a:r>
              <a:rPr lang="en-US" dirty="0" smtClean="0"/>
              <a:t> </a:t>
            </a:r>
            <a:r>
              <a:rPr lang="en-US" dirty="0" err="1" smtClean="0"/>
              <a:t>Sejarah</a:t>
            </a:r>
            <a:r>
              <a:rPr lang="en-US" dirty="0" smtClean="0"/>
              <a:t> Al-Qur’an (2005), </a:t>
            </a:r>
            <a:r>
              <a:rPr lang="en-US" dirty="0" err="1" smtClean="0"/>
              <a:t>keberadaan</a:t>
            </a:r>
            <a:r>
              <a:rPr lang="en-US" dirty="0" smtClean="0"/>
              <a:t> </a:t>
            </a:r>
            <a:r>
              <a:rPr lang="en-US" dirty="0" err="1" smtClean="0"/>
              <a:t>wahyu</a:t>
            </a:r>
            <a:r>
              <a:rPr lang="en-US" dirty="0" smtClean="0"/>
              <a:t> </a:t>
            </a:r>
            <a:r>
              <a:rPr lang="en-US" dirty="0" err="1" smtClean="0"/>
              <a:t>pada</a:t>
            </a:r>
            <a:r>
              <a:rPr lang="en-US" dirty="0" smtClean="0"/>
              <a:t> </a:t>
            </a:r>
            <a:r>
              <a:rPr lang="en-US" dirty="0" err="1" smtClean="0"/>
              <a:t>zaman</a:t>
            </a:r>
            <a:r>
              <a:rPr lang="en-US" dirty="0" smtClean="0"/>
              <a:t> </a:t>
            </a:r>
            <a:r>
              <a:rPr lang="en-US" dirty="0" err="1" smtClean="0"/>
              <a:t>Nabi</a:t>
            </a:r>
            <a:r>
              <a:rPr lang="en-US" dirty="0" smtClean="0"/>
              <a:t> saw </a:t>
            </a:r>
            <a:r>
              <a:rPr lang="en-US" dirty="0" err="1" smtClean="0"/>
              <a:t>terpelihara</a:t>
            </a:r>
            <a:r>
              <a:rPr lang="en-US" dirty="0" smtClean="0"/>
              <a:t> </a:t>
            </a:r>
            <a:r>
              <a:rPr lang="en-US" dirty="0" err="1" smtClean="0"/>
              <a:t>lewat</a:t>
            </a:r>
            <a:r>
              <a:rPr lang="en-US" dirty="0" smtClean="0"/>
              <a:t> </a:t>
            </a:r>
            <a:r>
              <a:rPr lang="en-US" dirty="0" err="1" smtClean="0"/>
              <a:t>tradisi</a:t>
            </a:r>
            <a:r>
              <a:rPr lang="en-US" dirty="0" smtClean="0"/>
              <a:t> </a:t>
            </a:r>
            <a:r>
              <a:rPr lang="en-US" dirty="0" err="1" smtClean="0"/>
              <a:t>hafalan</a:t>
            </a:r>
            <a:r>
              <a:rPr lang="en-US" dirty="0" smtClean="0"/>
              <a:t> </a:t>
            </a:r>
            <a:r>
              <a:rPr lang="en-US" dirty="0" err="1" smtClean="0"/>
              <a:t>dan</a:t>
            </a:r>
            <a:r>
              <a:rPr lang="en-US" dirty="0" smtClean="0"/>
              <a:t> </a:t>
            </a:r>
            <a:r>
              <a:rPr lang="en-US" dirty="0" err="1" smtClean="0"/>
              <a:t>tulisan</a:t>
            </a:r>
            <a:r>
              <a:rPr lang="en-US" dirty="0" smtClean="0"/>
              <a:t> yang </a:t>
            </a:r>
            <a:r>
              <a:rPr lang="en-US" dirty="0" err="1" smtClean="0"/>
              <a:t>berserakan</a:t>
            </a:r>
            <a:r>
              <a:rPr lang="en-US" dirty="0" smtClean="0"/>
              <a:t>.</a:t>
            </a:r>
            <a:r>
              <a:rPr lang="id-ID" dirty="0" smtClean="0"/>
              <a:t> </a:t>
            </a:r>
          </a:p>
          <a:p>
            <a:pPr fontAlgn="base">
              <a:buNone/>
            </a:pPr>
            <a:r>
              <a:rPr lang="en-US" dirty="0" err="1" smtClean="0"/>
              <a:t>Sahabat</a:t>
            </a:r>
            <a:r>
              <a:rPr lang="en-US" dirty="0" smtClean="0"/>
              <a:t> </a:t>
            </a:r>
            <a:r>
              <a:rPr lang="en-US" dirty="0" err="1" smtClean="0"/>
              <a:t>Usman</a:t>
            </a:r>
            <a:r>
              <a:rPr lang="en-US" dirty="0" smtClean="0"/>
              <a:t> bin </a:t>
            </a:r>
            <a:r>
              <a:rPr lang="en-US" dirty="0" err="1" smtClean="0"/>
              <a:t>Affan</a:t>
            </a:r>
            <a:r>
              <a:rPr lang="en-US" dirty="0" smtClean="0"/>
              <a:t>, </a:t>
            </a:r>
            <a:r>
              <a:rPr lang="en-US" dirty="0" err="1" smtClean="0"/>
              <a:t>Tamim</a:t>
            </a:r>
            <a:r>
              <a:rPr lang="en-US" dirty="0" smtClean="0"/>
              <a:t> ad-Dari, Abdullah bin </a:t>
            </a:r>
            <a:r>
              <a:rPr lang="en-US" dirty="0" err="1" smtClean="0"/>
              <a:t>Mas’ud</a:t>
            </a:r>
            <a:r>
              <a:rPr lang="en-US" dirty="0" smtClean="0"/>
              <a:t>, </a:t>
            </a:r>
            <a:r>
              <a:rPr lang="en-US" dirty="0" err="1" smtClean="0"/>
              <a:t>Salim</a:t>
            </a:r>
            <a:r>
              <a:rPr lang="en-US" dirty="0" smtClean="0"/>
              <a:t> bin </a:t>
            </a:r>
            <a:r>
              <a:rPr lang="en-US" dirty="0" err="1" smtClean="0"/>
              <a:t>Ma’qil</a:t>
            </a:r>
            <a:r>
              <a:rPr lang="en-US" dirty="0" smtClean="0"/>
              <a:t>, </a:t>
            </a:r>
            <a:r>
              <a:rPr lang="en-US" dirty="0" err="1" smtClean="0"/>
              <a:t>Ubadah</a:t>
            </a:r>
            <a:r>
              <a:rPr lang="en-US" dirty="0" smtClean="0"/>
              <a:t> bin</a:t>
            </a:r>
            <a:r>
              <a:rPr lang="id-ID" dirty="0" smtClean="0"/>
              <a:t> </a:t>
            </a:r>
            <a:r>
              <a:rPr lang="en-US" dirty="0" err="1" smtClean="0"/>
              <a:t>Shamit</a:t>
            </a:r>
            <a:r>
              <a:rPr lang="en-US" dirty="0" smtClean="0"/>
              <a:t>, Abu </a:t>
            </a:r>
            <a:r>
              <a:rPr lang="en-US" dirty="0" err="1" smtClean="0"/>
              <a:t>Ayyub</a:t>
            </a:r>
            <a:r>
              <a:rPr lang="en-US" dirty="0" smtClean="0"/>
              <a:t>, </a:t>
            </a:r>
            <a:r>
              <a:rPr lang="en-US" dirty="0" err="1" smtClean="0"/>
              <a:t>dan</a:t>
            </a:r>
            <a:r>
              <a:rPr lang="en-US" dirty="0" smtClean="0"/>
              <a:t> </a:t>
            </a:r>
            <a:r>
              <a:rPr lang="en-US" dirty="0" err="1" smtClean="0"/>
              <a:t>Mujammi</a:t>
            </a:r>
            <a:r>
              <a:rPr lang="en-US" dirty="0" smtClean="0"/>
              <a:t>’ bin </a:t>
            </a:r>
            <a:r>
              <a:rPr lang="en-US" dirty="0" err="1" smtClean="0"/>
              <a:t>Jariyah</a:t>
            </a:r>
            <a:r>
              <a:rPr lang="en-US" dirty="0" smtClean="0"/>
              <a:t> </a:t>
            </a:r>
            <a:r>
              <a:rPr lang="en-US" dirty="0" err="1" smtClean="0"/>
              <a:t>juga</a:t>
            </a:r>
            <a:r>
              <a:rPr lang="en-US" dirty="0" smtClean="0"/>
              <a:t> </a:t>
            </a:r>
            <a:r>
              <a:rPr lang="en-US" dirty="0" err="1" smtClean="0"/>
              <a:t>tercatat</a:t>
            </a:r>
            <a:r>
              <a:rPr lang="en-US" dirty="0" smtClean="0"/>
              <a:t> </a:t>
            </a:r>
            <a:r>
              <a:rPr lang="en-US" dirty="0" err="1" smtClean="0"/>
              <a:t>sebagai</a:t>
            </a:r>
            <a:r>
              <a:rPr lang="en-US" dirty="0" smtClean="0"/>
              <a:t> </a:t>
            </a:r>
            <a:r>
              <a:rPr lang="en-US" dirty="0" err="1" smtClean="0"/>
              <a:t>penghafal</a:t>
            </a:r>
            <a:r>
              <a:rPr lang="en-US" dirty="0" smtClean="0"/>
              <a:t> </a:t>
            </a:r>
            <a:r>
              <a:rPr lang="en-US" dirty="0" err="1" smtClean="0"/>
              <a:t>Alquran</a:t>
            </a:r>
            <a:r>
              <a:rPr lang="en-US" dirty="0" smtClean="0"/>
              <a:t>. </a:t>
            </a:r>
            <a:r>
              <a:rPr lang="en-US" dirty="0" err="1" smtClean="0"/>
              <a:t>Selain</a:t>
            </a:r>
            <a:r>
              <a:rPr lang="en-US" dirty="0" smtClean="0"/>
              <a:t> </a:t>
            </a:r>
            <a:r>
              <a:rPr lang="en-US" dirty="0" err="1" smtClean="0"/>
              <a:t>dihafal</a:t>
            </a:r>
            <a:r>
              <a:rPr lang="en-US" dirty="0" smtClean="0"/>
              <a:t>, </a:t>
            </a:r>
            <a:r>
              <a:rPr lang="en-US" dirty="0" err="1" smtClean="0"/>
              <a:t>wahyu</a:t>
            </a:r>
            <a:r>
              <a:rPr lang="en-US" dirty="0" smtClean="0"/>
              <a:t> </a:t>
            </a:r>
            <a:r>
              <a:rPr lang="en-US" dirty="0" err="1" smtClean="0"/>
              <a:t>juga</a:t>
            </a:r>
            <a:r>
              <a:rPr lang="en-US" dirty="0" smtClean="0"/>
              <a:t> </a:t>
            </a:r>
            <a:r>
              <a:rPr lang="en-US" dirty="0" err="1" smtClean="0"/>
              <a:t>ditulis</a:t>
            </a:r>
            <a:r>
              <a:rPr lang="en-US" dirty="0" smtClean="0"/>
              <a:t> </a:t>
            </a:r>
            <a:r>
              <a:rPr lang="en-US" dirty="0" err="1" smtClean="0"/>
              <a:t>atas</a:t>
            </a:r>
            <a:r>
              <a:rPr lang="en-US" dirty="0" smtClean="0"/>
              <a:t> </a:t>
            </a:r>
            <a:r>
              <a:rPr lang="en-US" dirty="0" err="1" smtClean="0"/>
              <a:t>perintah</a:t>
            </a:r>
            <a:r>
              <a:rPr lang="en-US" dirty="0" smtClean="0"/>
              <a:t> </a:t>
            </a:r>
            <a:r>
              <a:rPr lang="en-US" dirty="0" err="1" smtClean="0"/>
              <a:t>Nabi</a:t>
            </a:r>
            <a:r>
              <a:rPr lang="en-US" dirty="0" smtClean="0"/>
              <a:t> saw </a:t>
            </a:r>
            <a:r>
              <a:rPr lang="en-US" dirty="0" err="1" smtClean="0"/>
              <a:t>kepada</a:t>
            </a:r>
            <a:r>
              <a:rPr lang="en-US" dirty="0" smtClean="0"/>
              <a:t> </a:t>
            </a:r>
            <a:r>
              <a:rPr lang="en-US" dirty="0" err="1" smtClean="0"/>
              <a:t>beberapa</a:t>
            </a:r>
            <a:r>
              <a:rPr lang="en-US" dirty="0" smtClean="0"/>
              <a:t> </a:t>
            </a:r>
            <a:r>
              <a:rPr lang="en-US" dirty="0" err="1" smtClean="0"/>
              <a:t>sahabat</a:t>
            </a:r>
            <a:r>
              <a:rPr lang="en-US" dirty="0" smtClean="0"/>
              <a:t> yang </a:t>
            </a:r>
            <a:r>
              <a:rPr lang="en-US" dirty="0" err="1" smtClean="0"/>
              <a:t>terpilih</a:t>
            </a:r>
            <a:r>
              <a:rPr lang="en-US" dirty="0" smtClean="0"/>
              <a:t>.</a:t>
            </a:r>
            <a:endParaRPr lang="id-ID" dirty="0" smtClean="0"/>
          </a:p>
          <a:p>
            <a:pPr lvl="0" fontAlgn="base">
              <a:buNone/>
            </a:pPr>
            <a:endParaRPr lang="id-ID" dirty="0" smtClean="0"/>
          </a:p>
          <a:p>
            <a:pPr lvl="0" fontAlgn="base">
              <a:buNone/>
            </a:pPr>
            <a:r>
              <a:rPr lang="en-US" dirty="0" smtClean="0"/>
              <a:t>Media </a:t>
            </a:r>
            <a:r>
              <a:rPr lang="en-US" dirty="0" err="1" smtClean="0"/>
              <a:t>tulis</a:t>
            </a:r>
            <a:r>
              <a:rPr lang="en-US" dirty="0" smtClean="0"/>
              <a:t> yang </a:t>
            </a:r>
            <a:r>
              <a:rPr lang="en-US" dirty="0" err="1" smtClean="0"/>
              <a:t>dipakai</a:t>
            </a:r>
            <a:r>
              <a:rPr lang="en-US" dirty="0" smtClean="0"/>
              <a:t> </a:t>
            </a:r>
            <a:r>
              <a:rPr lang="en-US" dirty="0" err="1" smtClean="0"/>
              <a:t>untuk</a:t>
            </a:r>
            <a:r>
              <a:rPr lang="en-US" dirty="0" smtClean="0"/>
              <a:t> </a:t>
            </a:r>
            <a:r>
              <a:rPr lang="en-US" dirty="0" err="1" smtClean="0"/>
              <a:t>mengabadikan</a:t>
            </a:r>
            <a:r>
              <a:rPr lang="en-US" dirty="0" smtClean="0"/>
              <a:t> </a:t>
            </a:r>
            <a:r>
              <a:rPr lang="en-US" dirty="0" err="1" smtClean="0"/>
              <a:t>Alquran</a:t>
            </a:r>
            <a:r>
              <a:rPr lang="en-US" dirty="0" smtClean="0"/>
              <a:t> </a:t>
            </a:r>
            <a:r>
              <a:rPr lang="en-US" dirty="0" err="1" smtClean="0"/>
              <a:t>adalah</a:t>
            </a:r>
            <a:r>
              <a:rPr lang="en-US" dirty="0" smtClean="0"/>
              <a:t>:</a:t>
            </a:r>
            <a:endParaRPr lang="id-ID" dirty="0" smtClean="0"/>
          </a:p>
          <a:p>
            <a:pPr lvl="0" fontAlgn="base">
              <a:buFont typeface="Arial" pitchFamily="34" charset="0"/>
              <a:buChar char="•"/>
            </a:pPr>
            <a:r>
              <a:rPr lang="en-US" dirty="0" err="1" smtClean="0"/>
              <a:t>riqa</a:t>
            </a:r>
            <a:r>
              <a:rPr lang="en-US" dirty="0" smtClean="0"/>
              <a:t> (</a:t>
            </a:r>
            <a:r>
              <a:rPr lang="en-US" dirty="0" err="1" smtClean="0"/>
              <a:t>lembaran</a:t>
            </a:r>
            <a:r>
              <a:rPr lang="en-US" dirty="0" smtClean="0"/>
              <a:t> </a:t>
            </a:r>
            <a:r>
              <a:rPr lang="en-US" dirty="0" err="1" smtClean="0"/>
              <a:t>lontar</a:t>
            </a:r>
            <a:r>
              <a:rPr lang="en-US" dirty="0" smtClean="0"/>
              <a:t>)</a:t>
            </a:r>
            <a:endParaRPr lang="id-ID" dirty="0" smtClean="0"/>
          </a:p>
          <a:p>
            <a:pPr lvl="0" fontAlgn="base">
              <a:buFont typeface="Arial" pitchFamily="34" charset="0"/>
              <a:buChar char="•"/>
            </a:pPr>
            <a:r>
              <a:rPr lang="en-US" dirty="0" err="1" smtClean="0"/>
              <a:t>likhaf</a:t>
            </a:r>
            <a:r>
              <a:rPr lang="en-US" dirty="0" smtClean="0"/>
              <a:t> (</a:t>
            </a:r>
            <a:r>
              <a:rPr lang="en-US" dirty="0" err="1" smtClean="0"/>
              <a:t>batu</a:t>
            </a:r>
            <a:r>
              <a:rPr lang="en-US" dirty="0" smtClean="0"/>
              <a:t> </a:t>
            </a:r>
            <a:r>
              <a:rPr lang="en-US" dirty="0" err="1" smtClean="0"/>
              <a:t>tulis</a:t>
            </a:r>
            <a:r>
              <a:rPr lang="en-US" dirty="0" smtClean="0"/>
              <a:t> </a:t>
            </a:r>
            <a:r>
              <a:rPr lang="en-US" dirty="0" err="1" smtClean="0"/>
              <a:t>berwarna</a:t>
            </a:r>
            <a:r>
              <a:rPr lang="en-US" dirty="0" smtClean="0"/>
              <a:t> </a:t>
            </a:r>
            <a:r>
              <a:rPr lang="en-US" dirty="0" err="1" smtClean="0"/>
              <a:t>putih</a:t>
            </a:r>
            <a:r>
              <a:rPr lang="en-US" dirty="0" smtClean="0"/>
              <a:t>)</a:t>
            </a:r>
            <a:endParaRPr lang="id-ID" dirty="0" smtClean="0"/>
          </a:p>
          <a:p>
            <a:pPr lvl="0" fontAlgn="base">
              <a:buFont typeface="Arial" pitchFamily="34" charset="0"/>
              <a:buChar char="•"/>
            </a:pPr>
            <a:r>
              <a:rPr lang="en-US" dirty="0" smtClean="0"/>
              <a:t>‘</a:t>
            </a:r>
            <a:r>
              <a:rPr lang="en-US" dirty="0" err="1" smtClean="0"/>
              <a:t>ashib</a:t>
            </a:r>
            <a:r>
              <a:rPr lang="en-US" dirty="0" smtClean="0"/>
              <a:t> (</a:t>
            </a:r>
            <a:r>
              <a:rPr lang="en-US" dirty="0" err="1" smtClean="0"/>
              <a:t>pelepah</a:t>
            </a:r>
            <a:r>
              <a:rPr lang="en-US" dirty="0" smtClean="0"/>
              <a:t> </a:t>
            </a:r>
            <a:r>
              <a:rPr lang="en-US" dirty="0" err="1" smtClean="0"/>
              <a:t>kurma</a:t>
            </a:r>
            <a:r>
              <a:rPr lang="en-US" dirty="0" smtClean="0"/>
              <a:t>)</a:t>
            </a:r>
            <a:endParaRPr lang="id-ID" dirty="0" smtClean="0"/>
          </a:p>
          <a:p>
            <a:pPr lvl="0" fontAlgn="base">
              <a:buFont typeface="Arial" pitchFamily="34" charset="0"/>
              <a:buChar char="•"/>
            </a:pPr>
            <a:r>
              <a:rPr lang="en-US" dirty="0" err="1" smtClean="0"/>
              <a:t>aktaf</a:t>
            </a:r>
            <a:r>
              <a:rPr lang="en-US" dirty="0" smtClean="0"/>
              <a:t> (</a:t>
            </a:r>
            <a:r>
              <a:rPr lang="en-US" dirty="0" err="1" smtClean="0"/>
              <a:t>tulang</a:t>
            </a:r>
            <a:r>
              <a:rPr lang="en-US" dirty="0" smtClean="0"/>
              <a:t> </a:t>
            </a:r>
            <a:r>
              <a:rPr lang="en-US" dirty="0" err="1" smtClean="0"/>
              <a:t>belikat</a:t>
            </a:r>
            <a:r>
              <a:rPr lang="en-US" dirty="0" smtClean="0"/>
              <a:t> </a:t>
            </a:r>
            <a:r>
              <a:rPr lang="en-US" dirty="0" err="1" smtClean="0"/>
              <a:t>unta</a:t>
            </a:r>
            <a:r>
              <a:rPr lang="en-US" dirty="0" smtClean="0"/>
              <a:t>)</a:t>
            </a:r>
            <a:endParaRPr lang="id-ID" dirty="0" smtClean="0"/>
          </a:p>
          <a:p>
            <a:pPr lvl="0" fontAlgn="base">
              <a:buFont typeface="Arial" pitchFamily="34" charset="0"/>
              <a:buChar char="•"/>
            </a:pPr>
            <a:r>
              <a:rPr lang="en-US" dirty="0" err="1" smtClean="0"/>
              <a:t>adlla</a:t>
            </a:r>
            <a:r>
              <a:rPr lang="en-US" dirty="0" smtClean="0"/>
              <a:t> (</a:t>
            </a:r>
            <a:r>
              <a:rPr lang="en-US" dirty="0" err="1" smtClean="0"/>
              <a:t>tulang</a:t>
            </a:r>
            <a:r>
              <a:rPr lang="en-US" dirty="0" smtClean="0"/>
              <a:t> </a:t>
            </a:r>
            <a:r>
              <a:rPr lang="en-US" dirty="0" err="1" smtClean="0"/>
              <a:t>rusuk</a:t>
            </a:r>
            <a:r>
              <a:rPr lang="en-US" dirty="0" smtClean="0"/>
              <a:t> </a:t>
            </a:r>
            <a:r>
              <a:rPr lang="en-US" dirty="0" err="1" smtClean="0"/>
              <a:t>unta</a:t>
            </a:r>
            <a:r>
              <a:rPr lang="en-US" dirty="0" smtClean="0"/>
              <a:t>)</a:t>
            </a:r>
            <a:endParaRPr lang="id-ID" dirty="0" smtClean="0"/>
          </a:p>
          <a:p>
            <a:pPr lvl="0" fontAlgn="base">
              <a:buFont typeface="Arial" pitchFamily="34" charset="0"/>
              <a:buChar char="•"/>
            </a:pPr>
            <a:r>
              <a:rPr lang="en-US" dirty="0" err="1" smtClean="0"/>
              <a:t>adim</a:t>
            </a:r>
            <a:r>
              <a:rPr lang="en-US" dirty="0" smtClean="0"/>
              <a:t> (</a:t>
            </a:r>
            <a:r>
              <a:rPr lang="en-US" dirty="0" err="1" smtClean="0"/>
              <a:t>kulit</a:t>
            </a:r>
            <a:r>
              <a:rPr lang="en-US" dirty="0" smtClean="0"/>
              <a:t> </a:t>
            </a:r>
            <a:r>
              <a:rPr lang="en-US" dirty="0" err="1" smtClean="0"/>
              <a:t>binatang</a:t>
            </a:r>
            <a:r>
              <a:rPr lang="en-US" dirty="0" smtClean="0"/>
              <a:t>)</a:t>
            </a:r>
            <a:endParaRPr lang="id-ID" dirty="0" smtClean="0"/>
          </a:p>
          <a:p>
            <a:pPr lvl="0" fontAlgn="base">
              <a:buNone/>
            </a:pPr>
            <a:endParaRPr lang="id-ID" dirty="0" smtClean="0"/>
          </a:p>
          <a:p>
            <a:pPr fontAlgn="base">
              <a:buNone/>
            </a:pPr>
            <a:r>
              <a:rPr lang="en-US" dirty="0" err="1" smtClean="0"/>
              <a:t>Dalam</a:t>
            </a:r>
            <a:r>
              <a:rPr lang="en-US" dirty="0" smtClean="0"/>
              <a:t> </a:t>
            </a:r>
            <a:r>
              <a:rPr lang="en-US" dirty="0" err="1" smtClean="0"/>
              <a:t>pertempuran</a:t>
            </a:r>
            <a:r>
              <a:rPr lang="en-US" dirty="0" smtClean="0"/>
              <a:t> </a:t>
            </a:r>
            <a:r>
              <a:rPr lang="en-US" dirty="0" err="1" smtClean="0"/>
              <a:t>di</a:t>
            </a:r>
            <a:r>
              <a:rPr lang="en-US" dirty="0" smtClean="0"/>
              <a:t> </a:t>
            </a:r>
            <a:r>
              <a:rPr lang="en-US" dirty="0" err="1" smtClean="0"/>
              <a:t>Yamamah</a:t>
            </a:r>
            <a:r>
              <a:rPr lang="en-US" dirty="0" smtClean="0"/>
              <a:t>, </a:t>
            </a:r>
            <a:r>
              <a:rPr lang="en-US" dirty="0" err="1" smtClean="0"/>
              <a:t>banyak</a:t>
            </a:r>
            <a:r>
              <a:rPr lang="en-US" dirty="0" smtClean="0"/>
              <a:t> </a:t>
            </a:r>
            <a:r>
              <a:rPr lang="en-US" dirty="0" err="1" smtClean="0"/>
              <a:t>sahabat</a:t>
            </a:r>
            <a:r>
              <a:rPr lang="en-US" dirty="0" smtClean="0"/>
              <a:t> </a:t>
            </a:r>
            <a:r>
              <a:rPr lang="en-US" dirty="0" err="1" smtClean="0"/>
              <a:t>Nabi</a:t>
            </a:r>
            <a:r>
              <a:rPr lang="en-US" dirty="0" smtClean="0"/>
              <a:t> yang </a:t>
            </a:r>
            <a:r>
              <a:rPr lang="en-US" dirty="0" err="1" smtClean="0"/>
              <a:t>gugur</a:t>
            </a:r>
            <a:r>
              <a:rPr lang="en-US" dirty="0" smtClean="0"/>
              <a:t>. </a:t>
            </a:r>
            <a:r>
              <a:rPr lang="en-US" dirty="0" err="1" smtClean="0"/>
              <a:t>Menurut</a:t>
            </a:r>
            <a:r>
              <a:rPr lang="en-US" dirty="0" smtClean="0"/>
              <a:t> Muhammad Mustafa Al-</a:t>
            </a:r>
            <a:r>
              <a:rPr lang="en-US" dirty="0" err="1" smtClean="0"/>
              <a:t>A’zami</a:t>
            </a:r>
            <a:r>
              <a:rPr lang="en-US" dirty="0" smtClean="0"/>
              <a:t>, </a:t>
            </a:r>
            <a:r>
              <a:rPr lang="en-US" dirty="0" err="1" smtClean="0"/>
              <a:t>perang</a:t>
            </a:r>
            <a:r>
              <a:rPr lang="en-US" dirty="0" smtClean="0"/>
              <a:t> </a:t>
            </a:r>
            <a:r>
              <a:rPr lang="en-US" dirty="0" err="1" smtClean="0"/>
              <a:t>Yamamah</a:t>
            </a:r>
            <a:r>
              <a:rPr lang="en-US" dirty="0" smtClean="0"/>
              <a:t> </a:t>
            </a:r>
            <a:r>
              <a:rPr lang="en-US" dirty="0" err="1" smtClean="0"/>
              <a:t>menjadi</a:t>
            </a:r>
            <a:r>
              <a:rPr lang="en-US" dirty="0" smtClean="0"/>
              <a:t> </a:t>
            </a:r>
            <a:r>
              <a:rPr lang="en-US" dirty="0" err="1" smtClean="0"/>
              <a:t>penyebab</a:t>
            </a:r>
            <a:r>
              <a:rPr lang="en-US" dirty="0" smtClean="0"/>
              <a:t> </a:t>
            </a:r>
            <a:r>
              <a:rPr lang="en-US" dirty="0" err="1" smtClean="0"/>
              <a:t>lahirnya</a:t>
            </a:r>
            <a:r>
              <a:rPr lang="en-US" dirty="0" smtClean="0"/>
              <a:t> </a:t>
            </a:r>
            <a:r>
              <a:rPr lang="en-US" dirty="0" err="1" smtClean="0"/>
              <a:t>gagasan</a:t>
            </a:r>
            <a:r>
              <a:rPr lang="en-US" dirty="0" smtClean="0"/>
              <a:t> </a:t>
            </a:r>
            <a:r>
              <a:rPr lang="en-US" dirty="0" err="1" smtClean="0"/>
              <a:t>kodifikasi</a:t>
            </a:r>
            <a:r>
              <a:rPr lang="en-US" dirty="0" smtClean="0"/>
              <a:t> </a:t>
            </a:r>
            <a:r>
              <a:rPr lang="en-US" dirty="0" err="1" smtClean="0"/>
              <a:t>Alquran</a:t>
            </a:r>
            <a:r>
              <a:rPr lang="en-US" dirty="0" smtClean="0"/>
              <a:t> yang </a:t>
            </a:r>
            <a:r>
              <a:rPr lang="en-US" dirty="0" err="1" smtClean="0"/>
              <a:t>masih</a:t>
            </a:r>
            <a:r>
              <a:rPr lang="en-US" dirty="0" smtClean="0"/>
              <a:t> </a:t>
            </a:r>
            <a:r>
              <a:rPr lang="en-US" dirty="0" err="1" smtClean="0"/>
              <a:t>berserakan</a:t>
            </a:r>
            <a:r>
              <a:rPr lang="en-US" dirty="0" smtClean="0"/>
              <a:t> </a:t>
            </a:r>
            <a:r>
              <a:rPr lang="en-US" dirty="0" err="1" smtClean="0"/>
              <a:t>dalam</a:t>
            </a:r>
            <a:r>
              <a:rPr lang="en-US" dirty="0" smtClean="0"/>
              <a:t> </a:t>
            </a:r>
            <a:r>
              <a:rPr lang="en-US" dirty="0" err="1" smtClean="0"/>
              <a:t>bentuk</a:t>
            </a:r>
            <a:r>
              <a:rPr lang="en-US" dirty="0" smtClean="0"/>
              <a:t> </a:t>
            </a:r>
            <a:r>
              <a:rPr lang="en-US" dirty="0" err="1" smtClean="0"/>
              <a:t>hafalan-hafalan</a:t>
            </a:r>
            <a:r>
              <a:rPr lang="en-US" dirty="0" smtClean="0"/>
              <a:t> </a:t>
            </a:r>
            <a:r>
              <a:rPr lang="en-US" dirty="0" err="1" smtClean="0"/>
              <a:t>di</a:t>
            </a:r>
            <a:r>
              <a:rPr lang="en-US" dirty="0" smtClean="0"/>
              <a:t> </a:t>
            </a:r>
            <a:r>
              <a:rPr lang="en-US" dirty="0" err="1" smtClean="0"/>
              <a:t>kalangan</a:t>
            </a:r>
            <a:r>
              <a:rPr lang="en-US" dirty="0" smtClean="0"/>
              <a:t> </a:t>
            </a:r>
            <a:r>
              <a:rPr lang="en-US" dirty="0" err="1" smtClean="0"/>
              <a:t>para</a:t>
            </a:r>
            <a:r>
              <a:rPr lang="en-US" dirty="0" smtClean="0"/>
              <a:t> </a:t>
            </a:r>
            <a:r>
              <a:rPr lang="en-US" dirty="0" err="1" smtClean="0"/>
              <a:t>sahabat.Dalam</a:t>
            </a:r>
            <a:r>
              <a:rPr lang="en-US" dirty="0" smtClean="0"/>
              <a:t> </a:t>
            </a:r>
            <a:r>
              <a:rPr lang="en-US" dirty="0" err="1" smtClean="0"/>
              <a:t>pertempuran</a:t>
            </a:r>
            <a:r>
              <a:rPr lang="en-US" dirty="0" smtClean="0"/>
              <a:t> </a:t>
            </a:r>
            <a:r>
              <a:rPr lang="en-US" dirty="0" err="1" smtClean="0"/>
              <a:t>ini</a:t>
            </a:r>
            <a:r>
              <a:rPr lang="en-US" dirty="0" smtClean="0"/>
              <a:t>, </a:t>
            </a:r>
            <a:r>
              <a:rPr lang="en-US" dirty="0" err="1" smtClean="0"/>
              <a:t>banyak</a:t>
            </a:r>
            <a:r>
              <a:rPr lang="en-US" dirty="0" smtClean="0"/>
              <a:t> </a:t>
            </a:r>
            <a:r>
              <a:rPr lang="en-US" dirty="0" err="1" smtClean="0"/>
              <a:t>sahabat</a:t>
            </a:r>
            <a:r>
              <a:rPr lang="en-US" dirty="0" smtClean="0"/>
              <a:t> yang </a:t>
            </a:r>
            <a:r>
              <a:rPr lang="en-US" dirty="0" err="1" smtClean="0"/>
              <a:t>terdiri</a:t>
            </a:r>
            <a:r>
              <a:rPr lang="en-US" dirty="0" smtClean="0"/>
              <a:t> </a:t>
            </a:r>
            <a:r>
              <a:rPr lang="en-US" dirty="0" err="1" smtClean="0"/>
              <a:t>dari</a:t>
            </a:r>
            <a:r>
              <a:rPr lang="en-US" dirty="0" smtClean="0"/>
              <a:t> al-</a:t>
            </a:r>
            <a:r>
              <a:rPr lang="en-US" dirty="0" err="1" smtClean="0"/>
              <a:t>qurra</a:t>
            </a:r>
            <a:r>
              <a:rPr lang="en-US" dirty="0" smtClean="0"/>
              <a:t> </a:t>
            </a:r>
            <a:r>
              <a:rPr lang="en-US" dirty="0" err="1" smtClean="0"/>
              <a:t>gugur</a:t>
            </a:r>
            <a:r>
              <a:rPr lang="en-US" dirty="0" smtClean="0"/>
              <a:t> </a:t>
            </a:r>
            <a:r>
              <a:rPr lang="en-US" dirty="0" err="1" smtClean="0"/>
              <a:t>sebagai</a:t>
            </a:r>
            <a:r>
              <a:rPr lang="en-US" dirty="0" smtClean="0"/>
              <a:t> </a:t>
            </a:r>
            <a:r>
              <a:rPr lang="en-US" dirty="0" err="1" smtClean="0"/>
              <a:t>syuhada</a:t>
            </a:r>
            <a:r>
              <a:rPr lang="en-US" dirty="0" smtClean="0"/>
              <a:t>. </a:t>
            </a:r>
            <a:r>
              <a:rPr lang="en-US" dirty="0" err="1" smtClean="0"/>
              <a:t>Penggagas</a:t>
            </a:r>
            <a:r>
              <a:rPr lang="en-US" dirty="0" smtClean="0"/>
              <a:t> </a:t>
            </a:r>
            <a:r>
              <a:rPr lang="en-US" dirty="0" err="1" smtClean="0"/>
              <a:t>intelektual</a:t>
            </a:r>
            <a:r>
              <a:rPr lang="en-US" dirty="0" smtClean="0"/>
              <a:t> (</a:t>
            </a:r>
            <a:r>
              <a:rPr lang="en-US" dirty="0" err="1" smtClean="0"/>
              <a:t>intellektuelle</a:t>
            </a:r>
            <a:r>
              <a:rPr lang="en-US" dirty="0" smtClean="0"/>
              <a:t> </a:t>
            </a:r>
            <a:r>
              <a:rPr lang="en-US" dirty="0" err="1" smtClean="0"/>
              <a:t>urheber</a:t>
            </a:r>
            <a:r>
              <a:rPr lang="en-US" dirty="0" smtClean="0"/>
              <a:t>/</a:t>
            </a:r>
            <a:r>
              <a:rPr lang="en-US" dirty="0" err="1" smtClean="0"/>
              <a:t>shahib</a:t>
            </a:r>
            <a:r>
              <a:rPr lang="en-US" dirty="0" smtClean="0"/>
              <a:t> al-</a:t>
            </a:r>
            <a:r>
              <a:rPr lang="en-US" dirty="0" err="1" smtClean="0"/>
              <a:t>fikrah</a:t>
            </a:r>
            <a:r>
              <a:rPr lang="en-US" dirty="0" smtClean="0"/>
              <a:t>) </a:t>
            </a:r>
            <a:r>
              <a:rPr lang="en-US" dirty="0" err="1" smtClean="0"/>
              <a:t>pengumpulan</a:t>
            </a:r>
            <a:r>
              <a:rPr lang="en-US" dirty="0" smtClean="0"/>
              <a:t> </a:t>
            </a:r>
            <a:r>
              <a:rPr lang="en-US" dirty="0" err="1" smtClean="0"/>
              <a:t>Alquran</a:t>
            </a:r>
            <a:r>
              <a:rPr lang="en-US" dirty="0" smtClean="0"/>
              <a:t> </a:t>
            </a:r>
            <a:r>
              <a:rPr lang="en-US" dirty="0" err="1" smtClean="0"/>
              <a:t>adalah</a:t>
            </a:r>
            <a:r>
              <a:rPr lang="en-US" dirty="0" smtClean="0"/>
              <a:t> </a:t>
            </a:r>
            <a:r>
              <a:rPr lang="en-US" dirty="0" err="1" smtClean="0"/>
              <a:t>sahabat</a:t>
            </a:r>
            <a:r>
              <a:rPr lang="en-US" dirty="0" smtClean="0"/>
              <a:t> </a:t>
            </a:r>
            <a:r>
              <a:rPr lang="en-US" dirty="0" err="1" smtClean="0"/>
              <a:t>Umar</a:t>
            </a:r>
            <a:r>
              <a:rPr lang="en-US" dirty="0" smtClean="0"/>
              <a:t> bin </a:t>
            </a:r>
            <a:r>
              <a:rPr lang="en-US" dirty="0" err="1" smtClean="0"/>
              <a:t>Khattab</a:t>
            </a:r>
            <a:r>
              <a:rPr lang="en-US" dirty="0" smtClean="0"/>
              <a:t>, </a:t>
            </a:r>
            <a:r>
              <a:rPr lang="en-US" dirty="0" err="1" smtClean="0"/>
              <a:t>sebagaimana</a:t>
            </a:r>
            <a:r>
              <a:rPr lang="en-US" dirty="0" smtClean="0"/>
              <a:t> </a:t>
            </a:r>
            <a:r>
              <a:rPr lang="en-US" dirty="0" err="1" smtClean="0"/>
              <a:t>pendapat</a:t>
            </a:r>
            <a:r>
              <a:rPr lang="en-US" dirty="0" smtClean="0"/>
              <a:t> Mustafa Al-</a:t>
            </a:r>
            <a:r>
              <a:rPr lang="en-US" dirty="0" err="1" smtClean="0"/>
              <a:t>A’zami.Namun</a:t>
            </a:r>
            <a:r>
              <a:rPr lang="en-US" dirty="0" smtClean="0"/>
              <a:t>, </a:t>
            </a:r>
            <a:r>
              <a:rPr lang="en-US" dirty="0" err="1" smtClean="0"/>
              <a:t>Taufik</a:t>
            </a:r>
            <a:r>
              <a:rPr lang="en-US" dirty="0" smtClean="0"/>
              <a:t> </a:t>
            </a:r>
            <a:r>
              <a:rPr lang="en-US" dirty="0" err="1" smtClean="0"/>
              <a:t>Adnan</a:t>
            </a:r>
            <a:r>
              <a:rPr lang="en-US" dirty="0" smtClean="0"/>
              <a:t> </a:t>
            </a:r>
            <a:r>
              <a:rPr lang="en-US" dirty="0" err="1" smtClean="0"/>
              <a:t>Amal</a:t>
            </a:r>
            <a:r>
              <a:rPr lang="en-US" dirty="0" smtClean="0"/>
              <a:t>, </a:t>
            </a:r>
            <a:r>
              <a:rPr lang="en-US" dirty="0" err="1" smtClean="0"/>
              <a:t>berpendapat</a:t>
            </a:r>
            <a:r>
              <a:rPr lang="en-US" dirty="0" smtClean="0"/>
              <a:t> </a:t>
            </a:r>
            <a:r>
              <a:rPr lang="en-US" dirty="0" err="1" smtClean="0"/>
              <a:t>bahwa</a:t>
            </a:r>
            <a:r>
              <a:rPr lang="en-US" dirty="0" smtClean="0"/>
              <a:t> </a:t>
            </a:r>
            <a:r>
              <a:rPr lang="en-US" dirty="0" err="1" smtClean="0"/>
              <a:t>sahabat</a:t>
            </a:r>
            <a:r>
              <a:rPr lang="en-US" dirty="0" smtClean="0"/>
              <a:t> Abu </a:t>
            </a:r>
            <a:r>
              <a:rPr lang="en-US" dirty="0" err="1" smtClean="0"/>
              <a:t>Bakar</a:t>
            </a:r>
            <a:r>
              <a:rPr lang="en-US" dirty="0" smtClean="0"/>
              <a:t> </a:t>
            </a:r>
            <a:r>
              <a:rPr lang="en-US" dirty="0" err="1" smtClean="0"/>
              <a:t>juga</a:t>
            </a:r>
            <a:r>
              <a:rPr lang="en-US" dirty="0" smtClean="0"/>
              <a:t> </a:t>
            </a:r>
            <a:r>
              <a:rPr lang="en-US" dirty="0" err="1" smtClean="0"/>
              <a:t>punya</a:t>
            </a:r>
            <a:r>
              <a:rPr lang="en-US" dirty="0" smtClean="0"/>
              <a:t> </a:t>
            </a:r>
            <a:r>
              <a:rPr lang="en-US" dirty="0" err="1" smtClean="0"/>
              <a:t>peran</a:t>
            </a:r>
            <a:r>
              <a:rPr lang="en-US" dirty="0" smtClean="0"/>
              <a:t> </a:t>
            </a:r>
            <a:r>
              <a:rPr lang="en-US" dirty="0" err="1" smtClean="0"/>
              <a:t>dalam</a:t>
            </a:r>
            <a:r>
              <a:rPr lang="en-US" dirty="0" smtClean="0"/>
              <a:t> </a:t>
            </a:r>
            <a:r>
              <a:rPr lang="en-US" dirty="0" err="1" smtClean="0"/>
              <a:t>pembentukan</a:t>
            </a:r>
            <a:r>
              <a:rPr lang="en-US" dirty="0" smtClean="0"/>
              <a:t> </a:t>
            </a:r>
            <a:r>
              <a:rPr lang="en-US" dirty="0" err="1" smtClean="0"/>
              <a:t>gagasan</a:t>
            </a:r>
            <a:r>
              <a:rPr lang="en-US" dirty="0" smtClean="0"/>
              <a:t> </a:t>
            </a:r>
            <a:r>
              <a:rPr lang="en-US" dirty="0" err="1" smtClean="0"/>
              <a:t>intelektual</a:t>
            </a:r>
            <a:r>
              <a:rPr lang="en-US" dirty="0" smtClean="0"/>
              <a:t> </a:t>
            </a:r>
            <a:r>
              <a:rPr lang="en-US" dirty="0" err="1" smtClean="0"/>
              <a:t>iniAdalah</a:t>
            </a:r>
            <a:r>
              <a:rPr lang="en-US" dirty="0" smtClean="0"/>
              <a:t> </a:t>
            </a:r>
            <a:r>
              <a:rPr lang="en-US" dirty="0" err="1" smtClean="0"/>
              <a:t>sahabat</a:t>
            </a:r>
            <a:r>
              <a:rPr lang="en-US" dirty="0" smtClean="0"/>
              <a:t> </a:t>
            </a:r>
            <a:r>
              <a:rPr lang="en-US" dirty="0" err="1" smtClean="0"/>
              <a:t>Zaid</a:t>
            </a:r>
            <a:r>
              <a:rPr lang="en-US" dirty="0" smtClean="0"/>
              <a:t> bin </a:t>
            </a:r>
            <a:r>
              <a:rPr lang="en-US" dirty="0" err="1" smtClean="0"/>
              <a:t>Tsabit</a:t>
            </a:r>
            <a:r>
              <a:rPr lang="en-US" dirty="0" smtClean="0"/>
              <a:t>, </a:t>
            </a:r>
            <a:r>
              <a:rPr lang="en-US" dirty="0" err="1" smtClean="0"/>
              <a:t>sekretaris</a:t>
            </a:r>
            <a:r>
              <a:rPr lang="en-US" dirty="0" smtClean="0"/>
              <a:t> </a:t>
            </a:r>
            <a:r>
              <a:rPr lang="en-US" dirty="0" err="1" smtClean="0"/>
              <a:t>Nabi</a:t>
            </a:r>
            <a:r>
              <a:rPr lang="en-US" dirty="0" smtClean="0"/>
              <a:t> saw, yang </a:t>
            </a:r>
            <a:r>
              <a:rPr lang="en-US" dirty="0" err="1" smtClean="0"/>
              <a:t>mendapat</a:t>
            </a:r>
            <a:r>
              <a:rPr lang="en-US" dirty="0" smtClean="0"/>
              <a:t> </a:t>
            </a:r>
            <a:r>
              <a:rPr lang="en-US" dirty="0" err="1" smtClean="0"/>
              <a:t>amanat</a:t>
            </a:r>
            <a:r>
              <a:rPr lang="en-US" dirty="0" smtClean="0"/>
              <a:t> </a:t>
            </a:r>
            <a:r>
              <a:rPr lang="en-US" dirty="0" err="1" smtClean="0"/>
              <a:t>untuk</a:t>
            </a:r>
            <a:r>
              <a:rPr lang="en-US" dirty="0" smtClean="0"/>
              <a:t> </a:t>
            </a:r>
            <a:r>
              <a:rPr lang="en-US" dirty="0" err="1" smtClean="0"/>
              <a:t>memimpin</a:t>
            </a:r>
            <a:r>
              <a:rPr lang="en-US" dirty="0" smtClean="0"/>
              <a:t> mega </a:t>
            </a:r>
            <a:r>
              <a:rPr lang="en-US" dirty="0" err="1" smtClean="0"/>
              <a:t>proyek</a:t>
            </a:r>
            <a:r>
              <a:rPr lang="en-US" dirty="0" smtClean="0"/>
              <a:t> </a:t>
            </a:r>
            <a:r>
              <a:rPr lang="en-US" dirty="0" err="1" smtClean="0"/>
              <a:t>penyusunan</a:t>
            </a:r>
            <a:r>
              <a:rPr lang="en-US" dirty="0" smtClean="0"/>
              <a:t> </a:t>
            </a:r>
            <a:r>
              <a:rPr lang="en-US" dirty="0" err="1" smtClean="0"/>
              <a:t>Alquran.Umar</a:t>
            </a:r>
            <a:r>
              <a:rPr lang="en-US" dirty="0" smtClean="0"/>
              <a:t> bin </a:t>
            </a:r>
            <a:r>
              <a:rPr lang="en-US" dirty="0" err="1" smtClean="0"/>
              <a:t>Khattab</a:t>
            </a:r>
            <a:r>
              <a:rPr lang="en-US" dirty="0" smtClean="0"/>
              <a:t> </a:t>
            </a:r>
            <a:r>
              <a:rPr lang="en-US" dirty="0" err="1" smtClean="0"/>
              <a:t>mendapat</a:t>
            </a:r>
            <a:r>
              <a:rPr lang="en-US" dirty="0" smtClean="0"/>
              <a:t> </a:t>
            </a:r>
            <a:r>
              <a:rPr lang="en-US" dirty="0" err="1" smtClean="0"/>
              <a:t>posisi</a:t>
            </a:r>
            <a:r>
              <a:rPr lang="en-US" dirty="0" smtClean="0"/>
              <a:t> </a:t>
            </a:r>
            <a:r>
              <a:rPr lang="en-US" dirty="0" err="1" smtClean="0"/>
              <a:t>sebagai</a:t>
            </a:r>
            <a:r>
              <a:rPr lang="en-US" dirty="0" smtClean="0"/>
              <a:t> </a:t>
            </a:r>
            <a:r>
              <a:rPr lang="en-US" dirty="0" err="1" smtClean="0"/>
              <a:t>penasehat</a:t>
            </a:r>
            <a:r>
              <a:rPr lang="en-US" dirty="0" smtClean="0"/>
              <a:t> </a:t>
            </a:r>
            <a:r>
              <a:rPr lang="en-US" dirty="0" err="1" smtClean="0"/>
              <a:t>khusus</a:t>
            </a:r>
            <a:r>
              <a:rPr lang="en-US" dirty="0" smtClean="0"/>
              <a:t> </a:t>
            </a:r>
            <a:r>
              <a:rPr lang="en-US" dirty="0" err="1" smtClean="0"/>
              <a:t>dalam</a:t>
            </a:r>
            <a:r>
              <a:rPr lang="en-US" dirty="0" smtClean="0"/>
              <a:t> mega </a:t>
            </a:r>
            <a:r>
              <a:rPr lang="en-US" dirty="0" err="1" smtClean="0"/>
              <a:t>proyek</a:t>
            </a:r>
            <a:r>
              <a:rPr lang="en-US" dirty="0" smtClean="0"/>
              <a:t> </a:t>
            </a:r>
            <a:r>
              <a:rPr lang="en-US" dirty="0" err="1" smtClean="0"/>
              <a:t>ini</a:t>
            </a:r>
            <a:r>
              <a:rPr lang="en-US" dirty="0" smtClean="0"/>
              <a:t>. </a:t>
            </a:r>
            <a:r>
              <a:rPr lang="en-US" dirty="0" err="1" smtClean="0"/>
              <a:t>Setelah</a:t>
            </a:r>
            <a:r>
              <a:rPr lang="en-US" dirty="0" smtClean="0"/>
              <a:t> </a:t>
            </a:r>
            <a:r>
              <a:rPr lang="en-US" dirty="0" err="1" smtClean="0"/>
              <a:t>Zaid</a:t>
            </a:r>
            <a:r>
              <a:rPr lang="en-US" dirty="0" smtClean="0"/>
              <a:t> bin </a:t>
            </a:r>
            <a:r>
              <a:rPr lang="en-US" dirty="0" err="1" smtClean="0"/>
              <a:t>Tsabit</a:t>
            </a:r>
            <a:r>
              <a:rPr lang="en-US" dirty="0" smtClean="0"/>
              <a:t> </a:t>
            </a:r>
            <a:r>
              <a:rPr lang="en-US" dirty="0" err="1" smtClean="0"/>
              <a:t>menyelesaikan</a:t>
            </a:r>
            <a:r>
              <a:rPr lang="en-US" dirty="0" smtClean="0"/>
              <a:t> mega </a:t>
            </a:r>
            <a:r>
              <a:rPr lang="en-US" dirty="0" err="1" smtClean="0"/>
              <a:t>proyek</a:t>
            </a:r>
            <a:r>
              <a:rPr lang="en-US" dirty="0" smtClean="0"/>
              <a:t> </a:t>
            </a:r>
            <a:r>
              <a:rPr lang="en-US" dirty="0" err="1" smtClean="0"/>
              <a:t>di</a:t>
            </a:r>
            <a:r>
              <a:rPr lang="en-US" dirty="0" smtClean="0"/>
              <a:t> </a:t>
            </a:r>
            <a:r>
              <a:rPr lang="en-US" dirty="0" err="1" smtClean="0"/>
              <a:t>bawah</a:t>
            </a:r>
            <a:r>
              <a:rPr lang="en-US" dirty="0" smtClean="0"/>
              <a:t> </a:t>
            </a:r>
            <a:r>
              <a:rPr lang="en-US" dirty="0" err="1" smtClean="0"/>
              <a:t>pengawasan</a:t>
            </a:r>
            <a:r>
              <a:rPr lang="en-US" dirty="0" smtClean="0"/>
              <a:t> </a:t>
            </a:r>
            <a:r>
              <a:rPr lang="en-US" dirty="0" err="1" smtClean="0"/>
              <a:t>langsung</a:t>
            </a:r>
            <a:r>
              <a:rPr lang="en-US" dirty="0" smtClean="0"/>
              <a:t> </a:t>
            </a:r>
            <a:r>
              <a:rPr lang="en-US" dirty="0" err="1" smtClean="0"/>
              <a:t>dari</a:t>
            </a:r>
            <a:r>
              <a:rPr lang="en-US" dirty="0" smtClean="0"/>
              <a:t> </a:t>
            </a:r>
            <a:r>
              <a:rPr lang="en-US" dirty="0" err="1" smtClean="0"/>
              <a:t>khalifah</a:t>
            </a:r>
            <a:r>
              <a:rPr lang="en-US" dirty="0" smtClean="0"/>
              <a:t>, </a:t>
            </a:r>
            <a:r>
              <a:rPr lang="en-US" dirty="0" err="1" smtClean="0"/>
              <a:t>maka</a:t>
            </a:r>
            <a:r>
              <a:rPr lang="en-US" dirty="0" smtClean="0"/>
              <a:t> </a:t>
            </a:r>
            <a:r>
              <a:rPr lang="en-US" dirty="0" err="1" smtClean="0"/>
              <a:t>terbentuklah</a:t>
            </a:r>
            <a:r>
              <a:rPr lang="en-US" dirty="0" smtClean="0"/>
              <a:t> </a:t>
            </a:r>
            <a:r>
              <a:rPr lang="en-US" dirty="0" err="1" smtClean="0"/>
              <a:t>kompilasi</a:t>
            </a:r>
            <a:r>
              <a:rPr lang="en-US" dirty="0" smtClean="0"/>
              <a:t> </a:t>
            </a:r>
            <a:r>
              <a:rPr lang="en-US" dirty="0" err="1" smtClean="0"/>
              <a:t>Alquran</a:t>
            </a:r>
            <a:r>
              <a:rPr lang="en-US" dirty="0" smtClean="0"/>
              <a:t> </a:t>
            </a:r>
            <a:r>
              <a:rPr lang="en-US" dirty="0" err="1" smtClean="0"/>
              <a:t>pertama</a:t>
            </a:r>
            <a:r>
              <a:rPr lang="en-US" dirty="0" smtClean="0"/>
              <a:t> yang </a:t>
            </a:r>
            <a:r>
              <a:rPr lang="en-US" dirty="0" err="1" smtClean="0"/>
              <a:t>disimpan</a:t>
            </a:r>
            <a:r>
              <a:rPr lang="en-US" dirty="0" smtClean="0"/>
              <a:t> </a:t>
            </a:r>
            <a:r>
              <a:rPr lang="en-US" dirty="0" err="1" smtClean="0"/>
              <a:t>langsung</a:t>
            </a:r>
            <a:r>
              <a:rPr lang="en-US" dirty="0" smtClean="0"/>
              <a:t> </a:t>
            </a:r>
            <a:r>
              <a:rPr lang="en-US" dirty="0" err="1" smtClean="0"/>
              <a:t>oleh</a:t>
            </a:r>
            <a:r>
              <a:rPr lang="en-US" dirty="0" smtClean="0"/>
              <a:t> </a:t>
            </a:r>
            <a:r>
              <a:rPr lang="en-US" dirty="0" err="1" smtClean="0"/>
              <a:t>arsip</a:t>
            </a:r>
            <a:r>
              <a:rPr lang="en-US" dirty="0" smtClean="0"/>
              <a:t> </a:t>
            </a:r>
            <a:r>
              <a:rPr lang="en-US" dirty="0" err="1" smtClean="0"/>
              <a:t>negara</a:t>
            </a:r>
            <a:r>
              <a:rPr lang="en-US" dirty="0" smtClean="0"/>
              <a:t>.</a:t>
            </a:r>
            <a:endParaRPr lang="id-ID" dirty="0" smtClean="0"/>
          </a:p>
          <a:p>
            <a:pPr fontAlgn="base">
              <a:buNone/>
            </a:pPr>
            <a:endParaRPr lang="id-ID"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39"/>
          <p:cNvSpPr txBox="1">
            <a:spLocks noGrp="1"/>
          </p:cNvSpPr>
          <p:nvPr>
            <p:ph type="body" idx="1"/>
          </p:nvPr>
        </p:nvSpPr>
        <p:spPr>
          <a:xfrm>
            <a:off x="0" y="0"/>
            <a:ext cx="8629650" cy="4648199"/>
          </a:xfrm>
          <a:prstGeom prst="rect">
            <a:avLst/>
          </a:prstGeom>
        </p:spPr>
        <p:txBody>
          <a:bodyPr spcFirstLastPara="1" wrap="square" lIns="91425" tIns="91425" rIns="91425" bIns="91425" anchor="b" anchorCtr="0">
            <a:noAutofit/>
          </a:bodyPr>
          <a:lstStyle/>
          <a:p>
            <a:pPr fontAlgn="base">
              <a:buNone/>
            </a:pPr>
            <a:r>
              <a:rPr lang="en-US" sz="1400" dirty="0" err="1" smtClean="0"/>
              <a:t>Setelah</a:t>
            </a:r>
            <a:r>
              <a:rPr lang="en-US" sz="1400" dirty="0" smtClean="0"/>
              <a:t> </a:t>
            </a:r>
            <a:r>
              <a:rPr lang="en-US" sz="1400" dirty="0" err="1" smtClean="0"/>
              <a:t>tim</a:t>
            </a:r>
            <a:r>
              <a:rPr lang="en-US" sz="1400" dirty="0" smtClean="0"/>
              <a:t> 12 </a:t>
            </a:r>
            <a:r>
              <a:rPr lang="en-US" sz="1400" dirty="0" err="1" smtClean="0"/>
              <a:t>bekerja</a:t>
            </a:r>
            <a:r>
              <a:rPr lang="en-US" sz="1400" dirty="0" smtClean="0"/>
              <a:t> </a:t>
            </a:r>
            <a:r>
              <a:rPr lang="en-US" sz="1400" dirty="0" err="1" smtClean="0"/>
              <a:t>mengumpulkan</a:t>
            </a:r>
            <a:r>
              <a:rPr lang="en-US" sz="1400" dirty="0" smtClean="0"/>
              <a:t> </a:t>
            </a:r>
            <a:r>
              <a:rPr lang="en-US" sz="1400" dirty="0" err="1" smtClean="0"/>
              <a:t>dan</a:t>
            </a:r>
            <a:r>
              <a:rPr lang="en-US" sz="1400" dirty="0" smtClean="0"/>
              <a:t> </a:t>
            </a:r>
            <a:r>
              <a:rPr lang="en-US" sz="1400" dirty="0" err="1" smtClean="0"/>
              <a:t>menabulasikan</a:t>
            </a:r>
            <a:r>
              <a:rPr lang="en-US" sz="1400" dirty="0" smtClean="0"/>
              <a:t> </a:t>
            </a:r>
            <a:r>
              <a:rPr lang="en-US" sz="1400" dirty="0" err="1" smtClean="0"/>
              <a:t>shuhuf-shuhuf</a:t>
            </a:r>
            <a:r>
              <a:rPr lang="en-US" sz="1400" dirty="0" smtClean="0"/>
              <a:t> yang </a:t>
            </a:r>
            <a:r>
              <a:rPr lang="en-US" sz="1400" dirty="0" err="1" smtClean="0"/>
              <a:t>berserakan</a:t>
            </a:r>
            <a:r>
              <a:rPr lang="en-US" sz="1400" dirty="0" smtClean="0"/>
              <a:t> </a:t>
            </a:r>
            <a:r>
              <a:rPr lang="en-US" sz="1400" dirty="0" err="1" smtClean="0"/>
              <a:t>di</a:t>
            </a:r>
            <a:r>
              <a:rPr lang="en-US" sz="1400" dirty="0" smtClean="0"/>
              <a:t> </a:t>
            </a:r>
            <a:r>
              <a:rPr lang="en-US" sz="1400" dirty="0" err="1" smtClean="0"/>
              <a:t>kalangan</a:t>
            </a:r>
            <a:r>
              <a:rPr lang="en-US" sz="1400" dirty="0" smtClean="0"/>
              <a:t> </a:t>
            </a:r>
            <a:r>
              <a:rPr lang="en-US" sz="1400" dirty="0" err="1" smtClean="0"/>
              <a:t>umat</a:t>
            </a:r>
            <a:r>
              <a:rPr lang="en-US" sz="1400" dirty="0" smtClean="0"/>
              <a:t> Islam, </a:t>
            </a:r>
            <a:r>
              <a:rPr lang="en-US" sz="1400" dirty="0" err="1" smtClean="0"/>
              <a:t>Usman</a:t>
            </a:r>
            <a:r>
              <a:rPr lang="en-US" sz="1400" dirty="0" smtClean="0"/>
              <a:t> </a:t>
            </a:r>
            <a:r>
              <a:rPr lang="en-US" sz="1400" dirty="0" err="1" smtClean="0"/>
              <a:t>melayangkan</a:t>
            </a:r>
            <a:r>
              <a:rPr lang="en-US" sz="1400" dirty="0" smtClean="0"/>
              <a:t> </a:t>
            </a:r>
            <a:r>
              <a:rPr lang="en-US" sz="1400" dirty="0" err="1" smtClean="0"/>
              <a:t>surat</a:t>
            </a:r>
            <a:r>
              <a:rPr lang="en-US" sz="1400" dirty="0" smtClean="0"/>
              <a:t> </a:t>
            </a:r>
            <a:r>
              <a:rPr lang="en-US" sz="1400" dirty="0" err="1" smtClean="0"/>
              <a:t>kepada</a:t>
            </a:r>
            <a:r>
              <a:rPr lang="en-US" sz="1400" dirty="0" smtClean="0"/>
              <a:t> </a:t>
            </a:r>
            <a:r>
              <a:rPr lang="en-US" sz="1400" dirty="0" err="1" smtClean="0"/>
              <a:t>Aisyah</a:t>
            </a:r>
            <a:r>
              <a:rPr lang="en-US" sz="1400" dirty="0" smtClean="0"/>
              <a:t>, </a:t>
            </a:r>
            <a:r>
              <a:rPr lang="en-US" sz="1400" dirty="0" err="1" smtClean="0"/>
              <a:t>janda</a:t>
            </a:r>
            <a:r>
              <a:rPr lang="en-US" sz="1400" dirty="0" smtClean="0"/>
              <a:t> </a:t>
            </a:r>
            <a:r>
              <a:rPr lang="en-US" sz="1400" dirty="0" err="1" smtClean="0"/>
              <a:t>Nabi</a:t>
            </a:r>
            <a:r>
              <a:rPr lang="en-US" sz="1400" dirty="0" smtClean="0"/>
              <a:t> saw, </a:t>
            </a:r>
            <a:r>
              <a:rPr lang="en-US" sz="1400" dirty="0" err="1" smtClean="0"/>
              <a:t>untuk</a:t>
            </a:r>
            <a:r>
              <a:rPr lang="en-US" sz="1400" dirty="0" smtClean="0"/>
              <a:t> </a:t>
            </a:r>
            <a:r>
              <a:rPr lang="en-US" sz="1400" dirty="0" err="1" smtClean="0"/>
              <a:t>meminjam</a:t>
            </a:r>
            <a:r>
              <a:rPr lang="en-US" sz="1400" dirty="0" smtClean="0"/>
              <a:t> </a:t>
            </a:r>
            <a:r>
              <a:rPr lang="en-US" sz="1400" dirty="0" err="1" smtClean="0"/>
              <a:t>shuhuf</a:t>
            </a:r>
            <a:r>
              <a:rPr lang="en-US" sz="1400" dirty="0" smtClean="0"/>
              <a:t> yang </a:t>
            </a:r>
            <a:r>
              <a:rPr lang="en-US" sz="1400" dirty="0" err="1" smtClean="0"/>
              <a:t>disimpannya</a:t>
            </a:r>
            <a:r>
              <a:rPr lang="en-US" sz="1400" dirty="0" smtClean="0"/>
              <a:t>. </a:t>
            </a:r>
            <a:r>
              <a:rPr lang="en-US" sz="1400" dirty="0" err="1" smtClean="0"/>
              <a:t>Khalifah</a:t>
            </a:r>
            <a:r>
              <a:rPr lang="en-US" sz="1400" dirty="0" smtClean="0"/>
              <a:t> </a:t>
            </a:r>
            <a:r>
              <a:rPr lang="en-US" sz="1400" dirty="0" err="1" smtClean="0"/>
              <a:t>melakukan</a:t>
            </a:r>
            <a:r>
              <a:rPr lang="en-US" sz="1400" dirty="0" smtClean="0"/>
              <a:t> </a:t>
            </a:r>
            <a:r>
              <a:rPr lang="en-US" sz="1400" dirty="0" err="1" smtClean="0"/>
              <a:t>perbandingan</a:t>
            </a:r>
            <a:r>
              <a:rPr lang="en-US" sz="1400" dirty="0" smtClean="0"/>
              <a:t> </a:t>
            </a:r>
            <a:r>
              <a:rPr lang="en-US" sz="1400" dirty="0" err="1" smtClean="0"/>
              <a:t>antara</a:t>
            </a:r>
            <a:r>
              <a:rPr lang="en-US" sz="1400" dirty="0" smtClean="0"/>
              <a:t> </a:t>
            </a:r>
            <a:r>
              <a:rPr lang="en-US" sz="1400" dirty="0" err="1" smtClean="0"/>
              <a:t>hasil</a:t>
            </a:r>
            <a:r>
              <a:rPr lang="en-US" sz="1400" dirty="0" smtClean="0"/>
              <a:t> </a:t>
            </a:r>
            <a:r>
              <a:rPr lang="en-US" sz="1400" dirty="0" err="1" smtClean="0"/>
              <a:t>kerja</a:t>
            </a:r>
            <a:r>
              <a:rPr lang="en-US" sz="1400" dirty="0" smtClean="0"/>
              <a:t> </a:t>
            </a:r>
            <a:r>
              <a:rPr lang="en-US" sz="1400" dirty="0" err="1" smtClean="0"/>
              <a:t>tim</a:t>
            </a:r>
            <a:r>
              <a:rPr lang="en-US" sz="1400" dirty="0" smtClean="0"/>
              <a:t> 12 </a:t>
            </a:r>
            <a:r>
              <a:rPr lang="en-US" sz="1400" dirty="0" err="1" smtClean="0"/>
              <a:t>dengan</a:t>
            </a:r>
            <a:r>
              <a:rPr lang="en-US" sz="1400" dirty="0" smtClean="0"/>
              <a:t> </a:t>
            </a:r>
            <a:r>
              <a:rPr lang="en-US" sz="1400" dirty="0" err="1" smtClean="0"/>
              <a:t>kandungan</a:t>
            </a:r>
            <a:r>
              <a:rPr lang="en-US" sz="1400" dirty="0" smtClean="0"/>
              <a:t> </a:t>
            </a:r>
            <a:r>
              <a:rPr lang="en-US" sz="1400" dirty="0" err="1" smtClean="0"/>
              <a:t>shuhuf</a:t>
            </a:r>
            <a:r>
              <a:rPr lang="en-US" sz="1400" dirty="0" smtClean="0"/>
              <a:t> yang </a:t>
            </a:r>
            <a:r>
              <a:rPr lang="en-US" sz="1400" dirty="0" err="1" smtClean="0"/>
              <a:t>disimpan</a:t>
            </a:r>
            <a:r>
              <a:rPr lang="en-US" sz="1400" dirty="0" smtClean="0"/>
              <a:t> </a:t>
            </a:r>
            <a:r>
              <a:rPr lang="en-US" sz="1400" dirty="0" err="1" smtClean="0"/>
              <a:t>Aisyah</a:t>
            </a:r>
            <a:r>
              <a:rPr lang="en-US" sz="1400" dirty="0" smtClean="0"/>
              <a:t>. </a:t>
            </a:r>
            <a:r>
              <a:rPr lang="en-US" sz="1400" dirty="0" err="1" smtClean="0"/>
              <a:t>Dalam</a:t>
            </a:r>
            <a:r>
              <a:rPr lang="en-US" sz="1400" dirty="0" smtClean="0"/>
              <a:t> </a:t>
            </a:r>
            <a:r>
              <a:rPr lang="en-US" sz="1400" dirty="0" err="1" smtClean="0"/>
              <a:t>hal</a:t>
            </a:r>
            <a:r>
              <a:rPr lang="en-US" sz="1400" dirty="0" smtClean="0"/>
              <a:t> </a:t>
            </a:r>
            <a:r>
              <a:rPr lang="en-US" sz="1400" dirty="0" err="1" smtClean="0"/>
              <a:t>ini</a:t>
            </a:r>
            <a:r>
              <a:rPr lang="en-US" sz="1400" dirty="0" smtClean="0"/>
              <a:t>, </a:t>
            </a:r>
            <a:r>
              <a:rPr lang="en-US" sz="1400" dirty="0" err="1" smtClean="0"/>
              <a:t>tim</a:t>
            </a:r>
            <a:r>
              <a:rPr lang="en-US" sz="1400" dirty="0" smtClean="0"/>
              <a:t> 12 </a:t>
            </a:r>
            <a:r>
              <a:rPr lang="en-US" sz="1400" dirty="0" err="1" smtClean="0"/>
              <a:t>berhasil</a:t>
            </a:r>
            <a:r>
              <a:rPr lang="en-US" sz="1400" dirty="0" smtClean="0"/>
              <a:t> </a:t>
            </a:r>
            <a:r>
              <a:rPr lang="en-US" sz="1400" dirty="0" err="1" smtClean="0"/>
              <a:t>membenahi</a:t>
            </a:r>
            <a:r>
              <a:rPr lang="en-US" sz="1400" dirty="0" smtClean="0"/>
              <a:t> </a:t>
            </a:r>
            <a:r>
              <a:rPr lang="en-US" sz="1400" dirty="0" err="1" smtClean="0"/>
              <a:t>beberapa</a:t>
            </a:r>
            <a:r>
              <a:rPr lang="en-US" sz="1400" dirty="0" smtClean="0"/>
              <a:t> </a:t>
            </a:r>
            <a:r>
              <a:rPr lang="en-US" sz="1400" dirty="0" err="1" smtClean="0"/>
              <a:t>kesalahan</a:t>
            </a:r>
            <a:r>
              <a:rPr lang="en-US" sz="1400" dirty="0" smtClean="0"/>
              <a:t> </a:t>
            </a:r>
            <a:r>
              <a:rPr lang="en-US" sz="1400" dirty="0" err="1" smtClean="0"/>
              <a:t>dalam</a:t>
            </a:r>
            <a:r>
              <a:rPr lang="en-US" sz="1400" dirty="0" smtClean="0"/>
              <a:t> </a:t>
            </a:r>
            <a:r>
              <a:rPr lang="en-US" sz="1400" dirty="0" err="1" smtClean="0"/>
              <a:t>mushaf</a:t>
            </a:r>
            <a:r>
              <a:rPr lang="en-US" sz="1400" dirty="0" smtClean="0"/>
              <a:t> yang </a:t>
            </a:r>
            <a:r>
              <a:rPr lang="en-US" sz="1400" dirty="0" err="1" smtClean="0"/>
              <a:t>kemudian</a:t>
            </a:r>
            <a:r>
              <a:rPr lang="en-US" sz="1400" dirty="0" smtClean="0"/>
              <a:t> </a:t>
            </a:r>
            <a:r>
              <a:rPr lang="en-US" sz="1400" dirty="0" err="1" smtClean="0"/>
              <a:t>ditashih</a:t>
            </a:r>
            <a:r>
              <a:rPr lang="en-US" sz="1400" dirty="0" smtClean="0"/>
              <a:t> </a:t>
            </a:r>
            <a:r>
              <a:rPr lang="en-US" sz="1400" dirty="0" err="1" smtClean="0"/>
              <a:t>berdasarkan</a:t>
            </a:r>
            <a:r>
              <a:rPr lang="en-US" sz="1400" dirty="0" smtClean="0"/>
              <a:t> </a:t>
            </a:r>
            <a:r>
              <a:rPr lang="en-US" sz="1400" dirty="0" err="1" smtClean="0"/>
              <a:t>shuhuf</a:t>
            </a:r>
            <a:r>
              <a:rPr lang="en-US" sz="1400" dirty="0" smtClean="0"/>
              <a:t> </a:t>
            </a:r>
            <a:r>
              <a:rPr lang="en-US" sz="1400" dirty="0" err="1" smtClean="0"/>
              <a:t>milik</a:t>
            </a:r>
            <a:r>
              <a:rPr lang="en-US" sz="1400" dirty="0" smtClean="0"/>
              <a:t> </a:t>
            </a:r>
            <a:r>
              <a:rPr lang="en-US" sz="1400" dirty="0" err="1" smtClean="0"/>
              <a:t>Aisyah</a:t>
            </a:r>
            <a:r>
              <a:rPr lang="en-US" sz="1400" dirty="0" smtClean="0"/>
              <a:t>. </a:t>
            </a:r>
            <a:r>
              <a:rPr lang="en-US" sz="1400" dirty="0" err="1" smtClean="0"/>
              <a:t>Belum</a:t>
            </a:r>
            <a:r>
              <a:rPr lang="en-US" sz="1400" dirty="0" smtClean="0"/>
              <a:t> </a:t>
            </a:r>
            <a:r>
              <a:rPr lang="en-US" sz="1400" dirty="0" err="1" smtClean="0"/>
              <a:t>cukup</a:t>
            </a:r>
            <a:r>
              <a:rPr lang="en-US" sz="1400" dirty="0" smtClean="0"/>
              <a:t> </a:t>
            </a:r>
            <a:r>
              <a:rPr lang="en-US" sz="1400" dirty="0" err="1" smtClean="0"/>
              <a:t>usaha</a:t>
            </a:r>
            <a:r>
              <a:rPr lang="en-US" sz="1400" dirty="0" smtClean="0"/>
              <a:t> </a:t>
            </a:r>
            <a:r>
              <a:rPr lang="en-US" sz="1400" dirty="0" err="1" smtClean="0"/>
              <a:t>perbandingan</a:t>
            </a:r>
            <a:r>
              <a:rPr lang="en-US" sz="1400" dirty="0" smtClean="0"/>
              <a:t> </a:t>
            </a:r>
            <a:r>
              <a:rPr lang="en-US" sz="1400" dirty="0" err="1" smtClean="0"/>
              <a:t>dengan</a:t>
            </a:r>
            <a:r>
              <a:rPr lang="en-US" sz="1400" dirty="0" smtClean="0"/>
              <a:t> </a:t>
            </a:r>
            <a:r>
              <a:rPr lang="en-US" sz="1400" dirty="0" err="1" smtClean="0"/>
              <a:t>shuhuf</a:t>
            </a:r>
            <a:r>
              <a:rPr lang="en-US" sz="1400" dirty="0" smtClean="0"/>
              <a:t> </a:t>
            </a:r>
            <a:r>
              <a:rPr lang="en-US" sz="1400" dirty="0" err="1" smtClean="0"/>
              <a:t>milik</a:t>
            </a:r>
            <a:r>
              <a:rPr lang="en-US" sz="1400" dirty="0" smtClean="0"/>
              <a:t> </a:t>
            </a:r>
            <a:r>
              <a:rPr lang="en-US" sz="1400" dirty="0" err="1" smtClean="0"/>
              <a:t>Aisyah</a:t>
            </a:r>
            <a:r>
              <a:rPr lang="en-US" sz="1400" dirty="0" smtClean="0"/>
              <a:t>, </a:t>
            </a:r>
            <a:r>
              <a:rPr lang="en-US" sz="1400" dirty="0" err="1" smtClean="0"/>
              <a:t>khalifah</a:t>
            </a:r>
            <a:r>
              <a:rPr lang="en-US" sz="1400" dirty="0" smtClean="0"/>
              <a:t> </a:t>
            </a:r>
            <a:r>
              <a:rPr lang="en-US" sz="1400" dirty="0" err="1" smtClean="0"/>
              <a:t>Usman</a:t>
            </a:r>
            <a:r>
              <a:rPr lang="en-US" sz="1400" dirty="0" smtClean="0"/>
              <a:t> </a:t>
            </a:r>
            <a:r>
              <a:rPr lang="en-US" sz="1400" dirty="0" err="1" smtClean="0"/>
              <a:t>meminjam</a:t>
            </a:r>
            <a:r>
              <a:rPr lang="en-US" sz="1400" dirty="0" smtClean="0"/>
              <a:t> </a:t>
            </a:r>
            <a:r>
              <a:rPr lang="en-US" sz="1400" dirty="0" err="1" smtClean="0"/>
              <a:t>shuhuf</a:t>
            </a:r>
            <a:r>
              <a:rPr lang="en-US" sz="1400" dirty="0" smtClean="0"/>
              <a:t> </a:t>
            </a:r>
            <a:r>
              <a:rPr lang="en-US" sz="1400" dirty="0" err="1" smtClean="0"/>
              <a:t>milik</a:t>
            </a:r>
            <a:r>
              <a:rPr lang="en-US" sz="1400" dirty="0" smtClean="0"/>
              <a:t> </a:t>
            </a:r>
            <a:r>
              <a:rPr lang="en-US" sz="1400" dirty="0" err="1" smtClean="0"/>
              <a:t>Hafsah</a:t>
            </a:r>
            <a:r>
              <a:rPr lang="en-US" sz="1400" dirty="0" smtClean="0"/>
              <a:t> </a:t>
            </a:r>
            <a:r>
              <a:rPr lang="en-US" sz="1400" dirty="0" err="1" smtClean="0"/>
              <a:t>untuk</a:t>
            </a:r>
            <a:r>
              <a:rPr lang="en-US" sz="1400" dirty="0" smtClean="0"/>
              <a:t> </a:t>
            </a:r>
            <a:r>
              <a:rPr lang="en-US" sz="1400" dirty="0" err="1" smtClean="0"/>
              <a:t>melakukan</a:t>
            </a:r>
            <a:r>
              <a:rPr lang="en-US" sz="1400" dirty="0" smtClean="0"/>
              <a:t> </a:t>
            </a:r>
            <a:r>
              <a:rPr lang="en-US" sz="1400" dirty="0" err="1" smtClean="0"/>
              <a:t>proses</a:t>
            </a:r>
            <a:r>
              <a:rPr lang="en-US" sz="1400" dirty="0" smtClean="0"/>
              <a:t> </a:t>
            </a:r>
            <a:r>
              <a:rPr lang="en-US" sz="1400" dirty="0" err="1" smtClean="0"/>
              <a:t>verifikasi</a:t>
            </a:r>
            <a:r>
              <a:rPr lang="en-US" sz="1400" dirty="0" smtClean="0"/>
              <a:t>. </a:t>
            </a:r>
            <a:r>
              <a:rPr lang="en-US" sz="1400" dirty="0" err="1" smtClean="0"/>
              <a:t>Zaid</a:t>
            </a:r>
            <a:r>
              <a:rPr lang="en-US" sz="1400" dirty="0" smtClean="0"/>
              <a:t> bin </a:t>
            </a:r>
            <a:r>
              <a:rPr lang="en-US" sz="1400" dirty="0" err="1" smtClean="0"/>
              <a:t>Tsabit</a:t>
            </a:r>
            <a:r>
              <a:rPr lang="en-US" sz="1400" dirty="0" smtClean="0"/>
              <a:t> </a:t>
            </a:r>
            <a:r>
              <a:rPr lang="en-US" sz="1400" dirty="0" err="1" smtClean="0"/>
              <a:t>melakukan</a:t>
            </a:r>
            <a:r>
              <a:rPr lang="en-US" sz="1400" dirty="0" smtClean="0"/>
              <a:t> </a:t>
            </a:r>
            <a:r>
              <a:rPr lang="en-US" sz="1400" dirty="0" err="1" smtClean="0"/>
              <a:t>proses</a:t>
            </a:r>
            <a:r>
              <a:rPr lang="en-US" sz="1400" dirty="0" smtClean="0"/>
              <a:t> </a:t>
            </a:r>
            <a:r>
              <a:rPr lang="en-US" sz="1400" dirty="0" err="1" smtClean="0"/>
              <a:t>perbandingan</a:t>
            </a:r>
            <a:r>
              <a:rPr lang="en-US" sz="1400" dirty="0" smtClean="0"/>
              <a:t> </a:t>
            </a:r>
            <a:r>
              <a:rPr lang="en-US" sz="1400" dirty="0" err="1" smtClean="0"/>
              <a:t>dan</a:t>
            </a:r>
            <a:r>
              <a:rPr lang="en-US" sz="1400" dirty="0" smtClean="0"/>
              <a:t> </a:t>
            </a:r>
            <a:r>
              <a:rPr lang="en-US" sz="1400" dirty="0" err="1" smtClean="0"/>
              <a:t>verifikasi</a:t>
            </a:r>
            <a:r>
              <a:rPr lang="en-US" sz="1400" dirty="0" smtClean="0"/>
              <a:t> </a:t>
            </a:r>
            <a:r>
              <a:rPr lang="en-US" sz="1400" dirty="0" err="1" smtClean="0"/>
              <a:t>dengan</a:t>
            </a:r>
            <a:r>
              <a:rPr lang="en-US" sz="1400" dirty="0" smtClean="0"/>
              <a:t> </a:t>
            </a:r>
            <a:r>
              <a:rPr lang="en-US" sz="1400" dirty="0" err="1" smtClean="0"/>
              <a:t>baik</a:t>
            </a:r>
            <a:r>
              <a:rPr lang="en-US" sz="1400" dirty="0" smtClean="0"/>
              <a:t>. </a:t>
            </a:r>
            <a:r>
              <a:rPr lang="en-US" sz="1400" dirty="0" err="1" smtClean="0"/>
              <a:t>Setelah</a:t>
            </a:r>
            <a:r>
              <a:rPr lang="en-US" sz="1400" dirty="0" smtClean="0"/>
              <a:t> </a:t>
            </a:r>
            <a:r>
              <a:rPr lang="en-US" sz="1400" dirty="0" err="1" smtClean="0"/>
              <a:t>proses</a:t>
            </a:r>
            <a:r>
              <a:rPr lang="en-US" sz="1400" dirty="0" smtClean="0"/>
              <a:t> </a:t>
            </a:r>
            <a:r>
              <a:rPr lang="en-US" sz="1400" dirty="0" err="1" smtClean="0"/>
              <a:t>ini</a:t>
            </a:r>
            <a:r>
              <a:rPr lang="en-US" sz="1400" dirty="0" smtClean="0"/>
              <a:t> </a:t>
            </a:r>
            <a:r>
              <a:rPr lang="en-US" sz="1400" dirty="0" err="1" smtClean="0"/>
              <a:t>selesai</a:t>
            </a:r>
            <a:r>
              <a:rPr lang="en-US" sz="1400" dirty="0" smtClean="0"/>
              <a:t>, </a:t>
            </a:r>
            <a:r>
              <a:rPr lang="en-US" sz="1400" dirty="0" err="1" smtClean="0"/>
              <a:t>khalifah</a:t>
            </a:r>
            <a:r>
              <a:rPr lang="en-US" sz="1400" dirty="0" smtClean="0"/>
              <a:t> </a:t>
            </a:r>
            <a:r>
              <a:rPr lang="en-US" sz="1400" dirty="0" err="1" smtClean="0"/>
              <a:t>Usman</a:t>
            </a:r>
            <a:r>
              <a:rPr lang="en-US" sz="1400" dirty="0" smtClean="0"/>
              <a:t> </a:t>
            </a:r>
            <a:r>
              <a:rPr lang="en-US" sz="1400" dirty="0" err="1" smtClean="0"/>
              <a:t>merasa</a:t>
            </a:r>
            <a:r>
              <a:rPr lang="en-US" sz="1400" dirty="0" smtClean="0"/>
              <a:t> </a:t>
            </a:r>
            <a:r>
              <a:rPr lang="en-US" sz="1400" dirty="0" err="1" smtClean="0"/>
              <a:t>senang</a:t>
            </a:r>
            <a:r>
              <a:rPr lang="en-US" sz="1400" dirty="0" smtClean="0"/>
              <a:t> </a:t>
            </a:r>
            <a:r>
              <a:rPr lang="en-US" sz="1400" dirty="0" err="1" smtClean="0"/>
              <a:t>dan</a:t>
            </a:r>
            <a:r>
              <a:rPr lang="en-US" sz="1400" dirty="0" smtClean="0"/>
              <a:t> </a:t>
            </a:r>
            <a:r>
              <a:rPr lang="en-US" sz="1400" dirty="0" err="1" smtClean="0"/>
              <a:t>segera</a:t>
            </a:r>
            <a:r>
              <a:rPr lang="en-US" sz="1400" dirty="0" smtClean="0"/>
              <a:t> </a:t>
            </a:r>
            <a:r>
              <a:rPr lang="en-US" sz="1400" dirty="0" err="1" smtClean="0"/>
              <a:t>menyatakan</a:t>
            </a:r>
            <a:r>
              <a:rPr lang="en-US" sz="1400" dirty="0" smtClean="0"/>
              <a:t> agar </a:t>
            </a:r>
            <a:r>
              <a:rPr lang="en-US" sz="1400" dirty="0" err="1" smtClean="0"/>
              <a:t>umat</a:t>
            </a:r>
            <a:r>
              <a:rPr lang="en-US" sz="1400" dirty="0" smtClean="0"/>
              <a:t> Islam </a:t>
            </a:r>
            <a:r>
              <a:rPr lang="en-US" sz="1400" dirty="0" err="1" smtClean="0"/>
              <a:t>membuat</a:t>
            </a:r>
            <a:r>
              <a:rPr lang="en-US" sz="1400" dirty="0" smtClean="0"/>
              <a:t> </a:t>
            </a:r>
            <a:r>
              <a:rPr lang="en-US" sz="1400" dirty="0" err="1" smtClean="0"/>
              <a:t>duplikat</a:t>
            </a:r>
            <a:r>
              <a:rPr lang="en-US" sz="1400" dirty="0" smtClean="0"/>
              <a:t> </a:t>
            </a:r>
            <a:r>
              <a:rPr lang="en-US" sz="1400" dirty="0" err="1" smtClean="0"/>
              <a:t>dari</a:t>
            </a:r>
            <a:r>
              <a:rPr lang="en-US" sz="1400" dirty="0" smtClean="0"/>
              <a:t> </a:t>
            </a:r>
            <a:r>
              <a:rPr lang="en-US" sz="1400" dirty="0" err="1" smtClean="0"/>
              <a:t>mushaf</a:t>
            </a:r>
            <a:r>
              <a:rPr lang="en-US" sz="1400" dirty="0" smtClean="0"/>
              <a:t> </a:t>
            </a:r>
            <a:r>
              <a:rPr lang="en-US" sz="1400" dirty="0" err="1" smtClean="0"/>
              <a:t>tersebut</a:t>
            </a:r>
            <a:r>
              <a:rPr lang="en-US" sz="1400" dirty="0" smtClean="0"/>
              <a:t>.</a:t>
            </a:r>
            <a:endParaRPr lang="id-ID" sz="1400" dirty="0" smtClean="0"/>
          </a:p>
          <a:p>
            <a:pPr fontAlgn="base">
              <a:buNone/>
            </a:pPr>
            <a:endParaRPr lang="id-ID" sz="1400" dirty="0" smtClean="0"/>
          </a:p>
          <a:p>
            <a:pPr fontAlgn="base">
              <a:buNone/>
            </a:pPr>
            <a:r>
              <a:rPr lang="en-US" sz="1400" dirty="0" err="1" smtClean="0"/>
              <a:t>Mushhaf</a:t>
            </a:r>
            <a:r>
              <a:rPr lang="en-US" sz="1400" dirty="0" smtClean="0"/>
              <a:t> yang </a:t>
            </a:r>
            <a:r>
              <a:rPr lang="en-US" sz="1400" dirty="0" err="1" smtClean="0"/>
              <a:t>dikerjakan</a:t>
            </a:r>
            <a:r>
              <a:rPr lang="en-US" sz="1400" dirty="0" smtClean="0"/>
              <a:t> </a:t>
            </a:r>
            <a:r>
              <a:rPr lang="en-US" sz="1400" dirty="0" err="1" smtClean="0"/>
              <a:t>oleh</a:t>
            </a:r>
            <a:r>
              <a:rPr lang="en-US" sz="1400" dirty="0" smtClean="0"/>
              <a:t> </a:t>
            </a:r>
            <a:r>
              <a:rPr lang="en-US" sz="1400" dirty="0" err="1" smtClean="0"/>
              <a:t>tim</a:t>
            </a:r>
            <a:r>
              <a:rPr lang="en-US" sz="1400" dirty="0" smtClean="0"/>
              <a:t> 12 </a:t>
            </a:r>
            <a:r>
              <a:rPr lang="en-US" sz="1400" dirty="0" err="1" smtClean="0"/>
              <a:t>dipimpin</a:t>
            </a:r>
            <a:r>
              <a:rPr lang="en-US" sz="1400" dirty="0" smtClean="0"/>
              <a:t> </a:t>
            </a:r>
            <a:r>
              <a:rPr lang="en-US" sz="1400" dirty="0" err="1" smtClean="0"/>
              <a:t>oleh</a:t>
            </a:r>
            <a:r>
              <a:rPr lang="en-US" sz="1400" dirty="0" smtClean="0"/>
              <a:t> </a:t>
            </a:r>
            <a:r>
              <a:rPr lang="en-US" sz="1400" dirty="0" err="1" smtClean="0"/>
              <a:t>Zaid</a:t>
            </a:r>
            <a:r>
              <a:rPr lang="en-US" sz="1400" dirty="0" smtClean="0"/>
              <a:t> bin </a:t>
            </a:r>
            <a:r>
              <a:rPr lang="en-US" sz="1400" dirty="0" err="1" smtClean="0"/>
              <a:t>Tsabit</a:t>
            </a:r>
            <a:r>
              <a:rPr lang="en-US" sz="1400" dirty="0" smtClean="0"/>
              <a:t> </a:t>
            </a:r>
            <a:r>
              <a:rPr lang="en-US" sz="1400" dirty="0" err="1" smtClean="0"/>
              <a:t>dan</a:t>
            </a:r>
            <a:r>
              <a:rPr lang="en-US" sz="1400" dirty="0" smtClean="0"/>
              <a:t> </a:t>
            </a:r>
            <a:r>
              <a:rPr lang="en-US" sz="1400" dirty="0" err="1" smtClean="0"/>
              <a:t>di</a:t>
            </a:r>
            <a:r>
              <a:rPr lang="en-US" sz="1400" dirty="0" smtClean="0"/>
              <a:t> </a:t>
            </a:r>
            <a:r>
              <a:rPr lang="en-US" sz="1400" dirty="0" err="1" smtClean="0"/>
              <a:t>bawah</a:t>
            </a:r>
            <a:r>
              <a:rPr lang="en-US" sz="1400" dirty="0" smtClean="0"/>
              <a:t> </a:t>
            </a:r>
            <a:r>
              <a:rPr lang="en-US" sz="1400" dirty="0" err="1" smtClean="0"/>
              <a:t>pengawasan</a:t>
            </a:r>
            <a:r>
              <a:rPr lang="en-US" sz="1400" dirty="0" smtClean="0"/>
              <a:t> </a:t>
            </a:r>
            <a:r>
              <a:rPr lang="en-US" sz="1400" dirty="0" err="1" smtClean="0"/>
              <a:t>langsung</a:t>
            </a:r>
            <a:r>
              <a:rPr lang="en-US" sz="1400" dirty="0" smtClean="0"/>
              <a:t> </a:t>
            </a:r>
            <a:r>
              <a:rPr lang="en-US" sz="1400" dirty="0" err="1" smtClean="0"/>
              <a:t>khalifah</a:t>
            </a:r>
            <a:r>
              <a:rPr lang="en-US" sz="1400" dirty="0" smtClean="0"/>
              <a:t> </a:t>
            </a:r>
            <a:r>
              <a:rPr lang="en-US" sz="1400" dirty="0" err="1" smtClean="0"/>
              <a:t>Usman</a:t>
            </a:r>
            <a:r>
              <a:rPr lang="en-US" sz="1400" dirty="0" smtClean="0"/>
              <a:t> bin </a:t>
            </a:r>
            <a:r>
              <a:rPr lang="en-US" sz="1400" dirty="0" err="1" smtClean="0"/>
              <a:t>Affan</a:t>
            </a:r>
            <a:r>
              <a:rPr lang="en-US" sz="1400" dirty="0" smtClean="0"/>
              <a:t> </a:t>
            </a:r>
            <a:r>
              <a:rPr lang="en-US" sz="1400" dirty="0" err="1" smtClean="0"/>
              <a:t>itulah</a:t>
            </a:r>
            <a:r>
              <a:rPr lang="en-US" sz="1400" dirty="0" smtClean="0"/>
              <a:t> yang </a:t>
            </a:r>
            <a:r>
              <a:rPr lang="en-US" sz="1400" dirty="0" err="1" smtClean="0"/>
              <a:t>di</a:t>
            </a:r>
            <a:r>
              <a:rPr lang="en-US" sz="1400" dirty="0" smtClean="0"/>
              <a:t> </a:t>
            </a:r>
            <a:r>
              <a:rPr lang="en-US" sz="1400" dirty="0" err="1" smtClean="0"/>
              <a:t>kemudian</a:t>
            </a:r>
            <a:r>
              <a:rPr lang="en-US" sz="1400" dirty="0" smtClean="0"/>
              <a:t> </a:t>
            </a:r>
            <a:r>
              <a:rPr lang="en-US" sz="1400" dirty="0" err="1" smtClean="0"/>
              <a:t>hari</a:t>
            </a:r>
            <a:r>
              <a:rPr lang="en-US" sz="1400" dirty="0" smtClean="0"/>
              <a:t> </a:t>
            </a:r>
            <a:r>
              <a:rPr lang="en-US" sz="1400" dirty="0" err="1" smtClean="0"/>
              <a:t>dikenal</a:t>
            </a:r>
            <a:r>
              <a:rPr lang="en-US" sz="1400" dirty="0" smtClean="0"/>
              <a:t> </a:t>
            </a:r>
            <a:r>
              <a:rPr lang="en-US" sz="1400" dirty="0" err="1" smtClean="0"/>
              <a:t>dengan</a:t>
            </a:r>
            <a:r>
              <a:rPr lang="en-US" sz="1400" dirty="0" smtClean="0"/>
              <a:t> </a:t>
            </a:r>
            <a:r>
              <a:rPr lang="en-US" sz="1400" dirty="0" err="1" smtClean="0"/>
              <a:t>Mushaf</a:t>
            </a:r>
            <a:r>
              <a:rPr lang="en-US" sz="1400" dirty="0" smtClean="0"/>
              <a:t> al-</a:t>
            </a:r>
            <a:r>
              <a:rPr lang="en-US" sz="1400" dirty="0" err="1" smtClean="0"/>
              <a:t>Usmani</a:t>
            </a:r>
            <a:r>
              <a:rPr lang="en-US" sz="1400" dirty="0" smtClean="0"/>
              <a:t>.	</a:t>
            </a:r>
            <a:r>
              <a:rPr lang="en-US" sz="1400" dirty="0" err="1" smtClean="0"/>
              <a:t>Seluruh</a:t>
            </a:r>
            <a:r>
              <a:rPr lang="en-US" sz="1400" dirty="0" smtClean="0"/>
              <a:t> </a:t>
            </a:r>
            <a:r>
              <a:rPr lang="en-US" sz="1400" dirty="0" err="1" smtClean="0"/>
              <a:t>mushhaf</a:t>
            </a:r>
            <a:r>
              <a:rPr lang="en-US" sz="1400" dirty="0" smtClean="0"/>
              <a:t> </a:t>
            </a:r>
            <a:r>
              <a:rPr lang="en-US" sz="1400" dirty="0" err="1" smtClean="0"/>
              <a:t>Alquran</a:t>
            </a:r>
            <a:r>
              <a:rPr lang="en-US" sz="1400" dirty="0" smtClean="0"/>
              <a:t> yang </a:t>
            </a:r>
            <a:r>
              <a:rPr lang="en-US" sz="1400" dirty="0" err="1" smtClean="0"/>
              <a:t>beredar</a:t>
            </a:r>
            <a:r>
              <a:rPr lang="en-US" sz="1400" dirty="0" smtClean="0"/>
              <a:t> </a:t>
            </a:r>
            <a:r>
              <a:rPr lang="en-US" sz="1400" dirty="0" err="1" smtClean="0"/>
              <a:t>di</a:t>
            </a:r>
            <a:r>
              <a:rPr lang="en-US" sz="1400" dirty="0" smtClean="0"/>
              <a:t> </a:t>
            </a:r>
            <a:r>
              <a:rPr lang="en-US" sz="1400" dirty="0" err="1" smtClean="0"/>
              <a:t>seluruh</a:t>
            </a:r>
            <a:r>
              <a:rPr lang="en-US" sz="1400" dirty="0" smtClean="0"/>
              <a:t> </a:t>
            </a:r>
            <a:r>
              <a:rPr lang="en-US" sz="1400" dirty="0" err="1" smtClean="0"/>
              <a:t>dunia</a:t>
            </a:r>
            <a:r>
              <a:rPr lang="en-US" sz="1400" dirty="0" smtClean="0"/>
              <a:t> </a:t>
            </a:r>
            <a:r>
              <a:rPr lang="en-US" sz="1400" dirty="0" err="1" smtClean="0"/>
              <a:t>saat</a:t>
            </a:r>
            <a:r>
              <a:rPr lang="en-US" sz="1400" dirty="0" smtClean="0"/>
              <a:t> </a:t>
            </a:r>
            <a:r>
              <a:rPr lang="en-US" sz="1400" dirty="0" err="1" smtClean="0"/>
              <a:t>ini</a:t>
            </a:r>
            <a:r>
              <a:rPr lang="en-US" sz="1400" dirty="0" smtClean="0"/>
              <a:t> </a:t>
            </a:r>
            <a:r>
              <a:rPr lang="en-US" sz="1400" dirty="0" err="1" smtClean="0"/>
              <a:t>merupakan</a:t>
            </a:r>
            <a:r>
              <a:rPr lang="en-US" sz="1400" dirty="0" smtClean="0"/>
              <a:t> </a:t>
            </a:r>
            <a:r>
              <a:rPr lang="en-US" sz="1400" dirty="0" err="1" smtClean="0"/>
              <a:t>duplikat</a:t>
            </a:r>
            <a:r>
              <a:rPr lang="en-US" sz="1400" dirty="0" smtClean="0"/>
              <a:t> </a:t>
            </a:r>
            <a:r>
              <a:rPr lang="en-US" sz="1400" dirty="0" err="1" smtClean="0"/>
              <a:t>dari</a:t>
            </a:r>
            <a:r>
              <a:rPr lang="en-US" sz="1400" dirty="0" smtClean="0"/>
              <a:t> </a:t>
            </a:r>
            <a:r>
              <a:rPr lang="en-US" sz="1400" dirty="0" err="1" smtClean="0"/>
              <a:t>Mushaf</a:t>
            </a:r>
            <a:r>
              <a:rPr lang="en-US" sz="1400" dirty="0" smtClean="0"/>
              <a:t> al-</a:t>
            </a:r>
            <a:r>
              <a:rPr lang="en-US" sz="1400" dirty="0" err="1" smtClean="0"/>
              <a:t>Usmani</a:t>
            </a:r>
            <a:r>
              <a:rPr lang="en-US" sz="1400" dirty="0" smtClean="0"/>
              <a:t>.</a:t>
            </a:r>
            <a:endParaRPr lang="id-ID" sz="1400" dirty="0" smtClean="0"/>
          </a:p>
          <a:p>
            <a:pPr marL="228600" lvl="0" indent="-228600">
              <a:buNone/>
            </a:pPr>
            <a:endParaRPr lang="id-ID" dirty="0" smtClean="0"/>
          </a:p>
        </p:txBody>
      </p:sp>
      <p:sp>
        <p:nvSpPr>
          <p:cNvPr id="596" name="Google Shape;596;p39"/>
          <p:cNvSpPr txBox="1">
            <a:spLocks noGrp="1"/>
          </p:cNvSpPr>
          <p:nvPr>
            <p:ph type="title"/>
          </p:nvPr>
        </p:nvSpPr>
        <p:spPr>
          <a:xfrm>
            <a:off x="171450" y="186501"/>
            <a:ext cx="8439150" cy="4497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id-ID" sz="2800" dirty="0" smtClean="0"/>
              <a:t>MEMBUAT TIM PENYUSUN AL-QUR’AN</a:t>
            </a:r>
            <a:endParaRPr sz="2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7" name="Google Shape;777;p48"/>
          <p:cNvSpPr txBox="1">
            <a:spLocks noGrp="1"/>
          </p:cNvSpPr>
          <p:nvPr>
            <p:ph type="subTitle" idx="1"/>
          </p:nvPr>
        </p:nvSpPr>
        <p:spPr>
          <a:xfrm>
            <a:off x="3396525" y="1682156"/>
            <a:ext cx="23055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ZAID BIN TSABIT</a:t>
            </a:r>
            <a:endParaRPr/>
          </a:p>
        </p:txBody>
      </p:sp>
      <p:sp>
        <p:nvSpPr>
          <p:cNvPr id="781" name="Google Shape;781;p48"/>
          <p:cNvSpPr txBox="1">
            <a:spLocks noGrp="1"/>
          </p:cNvSpPr>
          <p:nvPr>
            <p:ph type="subTitle" idx="5"/>
          </p:nvPr>
        </p:nvSpPr>
        <p:spPr>
          <a:xfrm>
            <a:off x="1015275" y="3629906"/>
            <a:ext cx="23055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mtClean="0"/>
              <a:t>ABDULLAH </a:t>
            </a:r>
            <a:r>
              <a:rPr lang="id-ID" dirty="0" smtClean="0"/>
              <a:t>BIN ZUBAIR</a:t>
            </a:r>
            <a:endParaRPr/>
          </a:p>
        </p:txBody>
      </p:sp>
      <p:sp>
        <p:nvSpPr>
          <p:cNvPr id="783" name="Google Shape;783;p48"/>
          <p:cNvSpPr txBox="1">
            <a:spLocks noGrp="1"/>
          </p:cNvSpPr>
          <p:nvPr>
            <p:ph type="subTitle" idx="7"/>
          </p:nvPr>
        </p:nvSpPr>
        <p:spPr>
          <a:xfrm>
            <a:off x="3457369" y="3553706"/>
            <a:ext cx="23055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SA’AD BIN ASH</a:t>
            </a:r>
            <a:endParaRPr/>
          </a:p>
        </p:txBody>
      </p:sp>
      <p:sp>
        <p:nvSpPr>
          <p:cNvPr id="787" name="Google Shape;787;p48"/>
          <p:cNvSpPr txBox="1">
            <a:spLocks noGrp="1"/>
          </p:cNvSpPr>
          <p:nvPr>
            <p:ph type="subTitle" idx="14"/>
          </p:nvPr>
        </p:nvSpPr>
        <p:spPr>
          <a:xfrm>
            <a:off x="5870895" y="3629906"/>
            <a:ext cx="23055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ABDURRAHMAN BIN HARITS BIN HISYAM</a:t>
            </a:r>
            <a:endParaRPr/>
          </a:p>
        </p:txBody>
      </p:sp>
      <p:sp>
        <p:nvSpPr>
          <p:cNvPr id="788" name="Google Shape;788;p48"/>
          <p:cNvSpPr txBox="1">
            <a:spLocks noGrp="1"/>
          </p:cNvSpPr>
          <p:nvPr>
            <p:ph type="title" idx="15"/>
          </p:nvPr>
        </p:nvSpPr>
        <p:spPr>
          <a:xfrm>
            <a:off x="720000" y="537375"/>
            <a:ext cx="7704000" cy="4497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id-ID" sz="2400" dirty="0" smtClean="0"/>
              <a:t>PARA PENGUMPUL DAN PENULIS AL-QUR’AN</a:t>
            </a:r>
            <a:endParaRPr sz="2400"/>
          </a:p>
        </p:txBody>
      </p:sp>
      <p:sp>
        <p:nvSpPr>
          <p:cNvPr id="789" name="Google Shape;789;p48"/>
          <p:cNvSpPr/>
          <p:nvPr/>
        </p:nvSpPr>
        <p:spPr>
          <a:xfrm rot="5348089" flipH="1">
            <a:off x="4341121" y="656259"/>
            <a:ext cx="487232" cy="1499100"/>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8"/>
          <p:cNvSpPr/>
          <p:nvPr/>
        </p:nvSpPr>
        <p:spPr>
          <a:xfrm rot="5348089" flipH="1">
            <a:off x="1857734" y="2919976"/>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8"/>
          <p:cNvSpPr/>
          <p:nvPr/>
        </p:nvSpPr>
        <p:spPr>
          <a:xfrm rot="5348089" flipH="1">
            <a:off x="4328409" y="2919976"/>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8"/>
          <p:cNvSpPr/>
          <p:nvPr/>
        </p:nvSpPr>
        <p:spPr>
          <a:xfrm rot="5348089" flipH="1">
            <a:off x="6782659" y="2919976"/>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76;p48"/>
          <p:cNvSpPr txBox="1">
            <a:spLocks noGrp="1"/>
          </p:cNvSpPr>
          <p:nvPr>
            <p:ph type="title"/>
          </p:nvPr>
        </p:nvSpPr>
        <p:spPr>
          <a:xfrm>
            <a:off x="3463200" y="1149450"/>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KETUA :</a:t>
            </a:r>
            <a:endParaRPr/>
          </a:p>
        </p:txBody>
      </p:sp>
      <p:sp>
        <p:nvSpPr>
          <p:cNvPr id="75" name="Google Shape;793;p48"/>
          <p:cNvSpPr/>
          <p:nvPr/>
        </p:nvSpPr>
        <p:spPr>
          <a:xfrm rot="5348089" flipH="1">
            <a:off x="4247378" y="1419165"/>
            <a:ext cx="487232" cy="2275858"/>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82;p48"/>
          <p:cNvSpPr txBox="1">
            <a:spLocks noGrp="1"/>
          </p:cNvSpPr>
          <p:nvPr>
            <p:ph type="title" idx="6"/>
          </p:nvPr>
        </p:nvSpPr>
        <p:spPr>
          <a:xfrm>
            <a:off x="3371644" y="2287575"/>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ANGGOTA :</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grpSp>
        <p:nvGrpSpPr>
          <p:cNvPr id="994" name="Google Shape;994;p61"/>
          <p:cNvGrpSpPr/>
          <p:nvPr/>
        </p:nvGrpSpPr>
        <p:grpSpPr>
          <a:xfrm>
            <a:off x="3025892" y="1868451"/>
            <a:ext cx="3576340" cy="2493074"/>
            <a:chOff x="3025892" y="1868451"/>
            <a:chExt cx="3576340" cy="2493074"/>
          </a:xfrm>
        </p:grpSpPr>
        <p:pic>
          <p:nvPicPr>
            <p:cNvPr id="995" name="Google Shape;995;p61"/>
            <p:cNvPicPr preferRelativeResize="0"/>
            <p:nvPr/>
          </p:nvPicPr>
          <p:blipFill rotWithShape="1">
            <a:blip r:embed="rId3">
              <a:alphaModFix/>
            </a:blip>
            <a:srcRect l="19002" b="28078"/>
            <a:stretch/>
          </p:blipFill>
          <p:spPr>
            <a:xfrm rot="-9394635">
              <a:off x="4074619" y="2325259"/>
              <a:ext cx="2294583" cy="1648109"/>
            </a:xfrm>
            <a:prstGeom prst="rect">
              <a:avLst/>
            </a:prstGeom>
            <a:noFill/>
            <a:ln>
              <a:noFill/>
            </a:ln>
          </p:spPr>
        </p:pic>
        <p:sp>
          <p:nvSpPr>
            <p:cNvPr id="996" name="Google Shape;996;p61"/>
            <p:cNvSpPr/>
            <p:nvPr/>
          </p:nvSpPr>
          <p:spPr>
            <a:xfrm rot="5735237">
              <a:off x="3553800" y="1731743"/>
              <a:ext cx="2064296" cy="2578253"/>
            </a:xfrm>
            <a:custGeom>
              <a:avLst/>
              <a:gdLst/>
              <a:ahLst/>
              <a:cxnLst/>
              <a:rect l="l" t="t" r="r" b="b"/>
              <a:pathLst>
                <a:path w="47124" h="62431" extrusionOk="0">
                  <a:moveTo>
                    <a:pt x="2142" y="0"/>
                  </a:moveTo>
                  <a:cubicBezTo>
                    <a:pt x="2073" y="0"/>
                    <a:pt x="2015" y="13"/>
                    <a:pt x="1974" y="43"/>
                  </a:cubicBezTo>
                  <a:cubicBezTo>
                    <a:pt x="1759" y="205"/>
                    <a:pt x="1" y="1062"/>
                    <a:pt x="1" y="1062"/>
                  </a:cubicBezTo>
                  <a:lnTo>
                    <a:pt x="5" y="1730"/>
                  </a:lnTo>
                  <a:lnTo>
                    <a:pt x="12" y="53535"/>
                  </a:lnTo>
                  <a:lnTo>
                    <a:pt x="12" y="54327"/>
                  </a:lnTo>
                  <a:cubicBezTo>
                    <a:pt x="12" y="54327"/>
                    <a:pt x="2548" y="54873"/>
                    <a:pt x="2977" y="55043"/>
                  </a:cubicBezTo>
                  <a:cubicBezTo>
                    <a:pt x="3100" y="55090"/>
                    <a:pt x="3250" y="55106"/>
                    <a:pt x="3406" y="55106"/>
                  </a:cubicBezTo>
                  <a:cubicBezTo>
                    <a:pt x="3570" y="55106"/>
                    <a:pt x="3740" y="55088"/>
                    <a:pt x="3890" y="55071"/>
                  </a:cubicBezTo>
                  <a:cubicBezTo>
                    <a:pt x="4036" y="55053"/>
                    <a:pt x="4164" y="55035"/>
                    <a:pt x="4248" y="55035"/>
                  </a:cubicBezTo>
                  <a:cubicBezTo>
                    <a:pt x="4278" y="55035"/>
                    <a:pt x="4302" y="55037"/>
                    <a:pt x="4319" y="55043"/>
                  </a:cubicBezTo>
                  <a:cubicBezTo>
                    <a:pt x="4481" y="55087"/>
                    <a:pt x="4719" y="55233"/>
                    <a:pt x="5015" y="55375"/>
                  </a:cubicBezTo>
                  <a:cubicBezTo>
                    <a:pt x="5314" y="55516"/>
                    <a:pt x="5904" y="55706"/>
                    <a:pt x="6304" y="55706"/>
                  </a:cubicBezTo>
                  <a:cubicBezTo>
                    <a:pt x="6708" y="55706"/>
                    <a:pt x="7299" y="55755"/>
                    <a:pt x="7538" y="55828"/>
                  </a:cubicBezTo>
                  <a:cubicBezTo>
                    <a:pt x="7780" y="55900"/>
                    <a:pt x="8908" y="56090"/>
                    <a:pt x="9231" y="56183"/>
                  </a:cubicBezTo>
                  <a:cubicBezTo>
                    <a:pt x="9551" y="56280"/>
                    <a:pt x="9822" y="56709"/>
                    <a:pt x="10007" y="56923"/>
                  </a:cubicBezTo>
                  <a:cubicBezTo>
                    <a:pt x="10197" y="57138"/>
                    <a:pt x="10517" y="57566"/>
                    <a:pt x="10893" y="57804"/>
                  </a:cubicBezTo>
                  <a:cubicBezTo>
                    <a:pt x="11269" y="58043"/>
                    <a:pt x="11483" y="58472"/>
                    <a:pt x="11754" y="58520"/>
                  </a:cubicBezTo>
                  <a:cubicBezTo>
                    <a:pt x="12021" y="58569"/>
                    <a:pt x="13444" y="58734"/>
                    <a:pt x="13525" y="58779"/>
                  </a:cubicBezTo>
                  <a:cubicBezTo>
                    <a:pt x="13531" y="58782"/>
                    <a:pt x="13543" y="58784"/>
                    <a:pt x="13560" y="58784"/>
                  </a:cubicBezTo>
                  <a:cubicBezTo>
                    <a:pt x="13759" y="58784"/>
                    <a:pt x="14625" y="58540"/>
                    <a:pt x="14625" y="58540"/>
                  </a:cubicBezTo>
                  <a:cubicBezTo>
                    <a:pt x="14625" y="58540"/>
                    <a:pt x="15672" y="57804"/>
                    <a:pt x="15805" y="57756"/>
                  </a:cubicBezTo>
                  <a:cubicBezTo>
                    <a:pt x="15925" y="57712"/>
                    <a:pt x="16414" y="57361"/>
                    <a:pt x="16726" y="57361"/>
                  </a:cubicBezTo>
                  <a:cubicBezTo>
                    <a:pt x="16761" y="57361"/>
                    <a:pt x="16794" y="57366"/>
                    <a:pt x="16824" y="57375"/>
                  </a:cubicBezTo>
                  <a:cubicBezTo>
                    <a:pt x="17120" y="57469"/>
                    <a:pt x="17953" y="57756"/>
                    <a:pt x="18085" y="57804"/>
                  </a:cubicBezTo>
                  <a:cubicBezTo>
                    <a:pt x="18091" y="57806"/>
                    <a:pt x="18097" y="57807"/>
                    <a:pt x="18104" y="57807"/>
                  </a:cubicBezTo>
                  <a:cubicBezTo>
                    <a:pt x="18256" y="57807"/>
                    <a:pt x="18658" y="57348"/>
                    <a:pt x="18867" y="57278"/>
                  </a:cubicBezTo>
                  <a:cubicBezTo>
                    <a:pt x="18886" y="57272"/>
                    <a:pt x="18918" y="57269"/>
                    <a:pt x="18960" y="57269"/>
                  </a:cubicBezTo>
                  <a:cubicBezTo>
                    <a:pt x="19383" y="57269"/>
                    <a:pt x="20835" y="57574"/>
                    <a:pt x="20957" y="57659"/>
                  </a:cubicBezTo>
                  <a:cubicBezTo>
                    <a:pt x="21094" y="57756"/>
                    <a:pt x="22461" y="58278"/>
                    <a:pt x="22784" y="58351"/>
                  </a:cubicBezTo>
                  <a:cubicBezTo>
                    <a:pt x="23103" y="58423"/>
                    <a:pt x="23722" y="58467"/>
                    <a:pt x="23908" y="58682"/>
                  </a:cubicBezTo>
                  <a:cubicBezTo>
                    <a:pt x="24098" y="58896"/>
                    <a:pt x="24393" y="59826"/>
                    <a:pt x="24660" y="60064"/>
                  </a:cubicBezTo>
                  <a:cubicBezTo>
                    <a:pt x="24931" y="60303"/>
                    <a:pt x="25602" y="61330"/>
                    <a:pt x="25950" y="61471"/>
                  </a:cubicBezTo>
                  <a:cubicBezTo>
                    <a:pt x="26298" y="61613"/>
                    <a:pt x="27212" y="61759"/>
                    <a:pt x="27425" y="61803"/>
                  </a:cubicBezTo>
                  <a:cubicBezTo>
                    <a:pt x="27440" y="61806"/>
                    <a:pt x="27456" y="61808"/>
                    <a:pt x="27474" y="61808"/>
                  </a:cubicBezTo>
                  <a:cubicBezTo>
                    <a:pt x="27596" y="61808"/>
                    <a:pt x="27791" y="61741"/>
                    <a:pt x="27996" y="61674"/>
                  </a:cubicBezTo>
                  <a:cubicBezTo>
                    <a:pt x="28203" y="61609"/>
                    <a:pt x="28414" y="61540"/>
                    <a:pt x="28560" y="61540"/>
                  </a:cubicBezTo>
                  <a:cubicBezTo>
                    <a:pt x="28567" y="61540"/>
                    <a:pt x="28575" y="61540"/>
                    <a:pt x="28582" y="61540"/>
                  </a:cubicBezTo>
                  <a:cubicBezTo>
                    <a:pt x="28877" y="61564"/>
                    <a:pt x="29091" y="61949"/>
                    <a:pt x="29278" y="61973"/>
                  </a:cubicBezTo>
                  <a:cubicBezTo>
                    <a:pt x="29468" y="61993"/>
                    <a:pt x="30110" y="62353"/>
                    <a:pt x="30296" y="62421"/>
                  </a:cubicBezTo>
                  <a:cubicBezTo>
                    <a:pt x="30313" y="62428"/>
                    <a:pt x="30341" y="62431"/>
                    <a:pt x="30377" y="62431"/>
                  </a:cubicBezTo>
                  <a:cubicBezTo>
                    <a:pt x="30765" y="62431"/>
                    <a:pt x="32179" y="62108"/>
                    <a:pt x="32500" y="62042"/>
                  </a:cubicBezTo>
                  <a:cubicBezTo>
                    <a:pt x="32848" y="61969"/>
                    <a:pt x="33600" y="61710"/>
                    <a:pt x="33866" y="61589"/>
                  </a:cubicBezTo>
                  <a:cubicBezTo>
                    <a:pt x="34137" y="61471"/>
                    <a:pt x="34404" y="61301"/>
                    <a:pt x="34566" y="61217"/>
                  </a:cubicBezTo>
                  <a:cubicBezTo>
                    <a:pt x="34727" y="61136"/>
                    <a:pt x="36042" y="60542"/>
                    <a:pt x="36227" y="60348"/>
                  </a:cubicBezTo>
                  <a:cubicBezTo>
                    <a:pt x="36406" y="60169"/>
                    <a:pt x="37477" y="59866"/>
                    <a:pt x="37676" y="59866"/>
                  </a:cubicBezTo>
                  <a:cubicBezTo>
                    <a:pt x="37689" y="59866"/>
                    <a:pt x="37698" y="59867"/>
                    <a:pt x="37703" y="59870"/>
                  </a:cubicBezTo>
                  <a:cubicBezTo>
                    <a:pt x="37784" y="59919"/>
                    <a:pt x="38188" y="60206"/>
                    <a:pt x="38375" y="60230"/>
                  </a:cubicBezTo>
                  <a:cubicBezTo>
                    <a:pt x="38557" y="60253"/>
                    <a:pt x="39373" y="60495"/>
                    <a:pt x="39562" y="60495"/>
                  </a:cubicBezTo>
                  <a:cubicBezTo>
                    <a:pt x="39571" y="60495"/>
                    <a:pt x="39578" y="60494"/>
                    <a:pt x="39584" y="60493"/>
                  </a:cubicBezTo>
                  <a:cubicBezTo>
                    <a:pt x="39717" y="60469"/>
                    <a:pt x="40497" y="59729"/>
                    <a:pt x="40497" y="59729"/>
                  </a:cubicBezTo>
                  <a:cubicBezTo>
                    <a:pt x="40497" y="59729"/>
                    <a:pt x="41463" y="60299"/>
                    <a:pt x="41678" y="60299"/>
                  </a:cubicBezTo>
                  <a:cubicBezTo>
                    <a:pt x="41775" y="60299"/>
                    <a:pt x="41952" y="60388"/>
                    <a:pt x="42147" y="60473"/>
                  </a:cubicBezTo>
                  <a:cubicBezTo>
                    <a:pt x="42341" y="60559"/>
                    <a:pt x="42546" y="60642"/>
                    <a:pt x="42702" y="60642"/>
                  </a:cubicBezTo>
                  <a:cubicBezTo>
                    <a:pt x="42729" y="60642"/>
                    <a:pt x="42754" y="60640"/>
                    <a:pt x="42777" y="60635"/>
                  </a:cubicBezTo>
                  <a:cubicBezTo>
                    <a:pt x="43072" y="60562"/>
                    <a:pt x="43796" y="60251"/>
                    <a:pt x="44011" y="60251"/>
                  </a:cubicBezTo>
                  <a:cubicBezTo>
                    <a:pt x="44225" y="60251"/>
                    <a:pt x="44601" y="60348"/>
                    <a:pt x="44843" y="60514"/>
                  </a:cubicBezTo>
                  <a:cubicBezTo>
                    <a:pt x="45086" y="60683"/>
                    <a:pt x="46667" y="61014"/>
                    <a:pt x="46667" y="61014"/>
                  </a:cubicBezTo>
                  <a:lnTo>
                    <a:pt x="47124" y="60489"/>
                  </a:lnTo>
                  <a:lnTo>
                    <a:pt x="47124" y="59733"/>
                  </a:lnTo>
                  <a:lnTo>
                    <a:pt x="47116" y="9076"/>
                  </a:lnTo>
                  <a:lnTo>
                    <a:pt x="47116" y="8110"/>
                  </a:lnTo>
                  <a:cubicBezTo>
                    <a:pt x="47116" y="8110"/>
                    <a:pt x="45769" y="8301"/>
                    <a:pt x="45419" y="8301"/>
                  </a:cubicBezTo>
                  <a:cubicBezTo>
                    <a:pt x="45399" y="8301"/>
                    <a:pt x="45382" y="8301"/>
                    <a:pt x="45369" y="8299"/>
                  </a:cubicBezTo>
                  <a:cubicBezTo>
                    <a:pt x="45363" y="8299"/>
                    <a:pt x="45356" y="8298"/>
                    <a:pt x="45349" y="8298"/>
                  </a:cubicBezTo>
                  <a:cubicBezTo>
                    <a:pt x="45095" y="8298"/>
                    <a:pt x="44509" y="8729"/>
                    <a:pt x="44378" y="8777"/>
                  </a:cubicBezTo>
                  <a:cubicBezTo>
                    <a:pt x="44247" y="8823"/>
                    <a:pt x="43674" y="9329"/>
                    <a:pt x="43486" y="9329"/>
                  </a:cubicBezTo>
                  <a:cubicBezTo>
                    <a:pt x="43479" y="9329"/>
                    <a:pt x="43472" y="9329"/>
                    <a:pt x="43465" y="9327"/>
                  </a:cubicBezTo>
                  <a:cubicBezTo>
                    <a:pt x="43321" y="9284"/>
                    <a:pt x="42797" y="9052"/>
                    <a:pt x="42456" y="9052"/>
                  </a:cubicBezTo>
                  <a:cubicBezTo>
                    <a:pt x="42413" y="9052"/>
                    <a:pt x="42373" y="9056"/>
                    <a:pt x="42337" y="9064"/>
                  </a:cubicBezTo>
                  <a:cubicBezTo>
                    <a:pt x="42014" y="9137"/>
                    <a:pt x="41480" y="9779"/>
                    <a:pt x="41318" y="9779"/>
                  </a:cubicBezTo>
                  <a:cubicBezTo>
                    <a:pt x="41156" y="9779"/>
                    <a:pt x="39976" y="10803"/>
                    <a:pt x="39842" y="10876"/>
                  </a:cubicBezTo>
                  <a:cubicBezTo>
                    <a:pt x="39713" y="10946"/>
                    <a:pt x="39177" y="11305"/>
                    <a:pt x="39049" y="11305"/>
                  </a:cubicBezTo>
                  <a:cubicBezTo>
                    <a:pt x="39044" y="11305"/>
                    <a:pt x="39041" y="11304"/>
                    <a:pt x="39038" y="11304"/>
                  </a:cubicBezTo>
                  <a:cubicBezTo>
                    <a:pt x="38929" y="11279"/>
                    <a:pt x="38153" y="10734"/>
                    <a:pt x="38019" y="10685"/>
                  </a:cubicBezTo>
                  <a:cubicBezTo>
                    <a:pt x="37881" y="10637"/>
                    <a:pt x="37481" y="10208"/>
                    <a:pt x="37210" y="10208"/>
                  </a:cubicBezTo>
                  <a:cubicBezTo>
                    <a:pt x="37010" y="10208"/>
                    <a:pt x="36491" y="10249"/>
                    <a:pt x="36154" y="10249"/>
                  </a:cubicBezTo>
                  <a:cubicBezTo>
                    <a:pt x="36042" y="10249"/>
                    <a:pt x="35950" y="10244"/>
                    <a:pt x="35896" y="10232"/>
                  </a:cubicBezTo>
                  <a:cubicBezTo>
                    <a:pt x="35682" y="10184"/>
                    <a:pt x="35039" y="9566"/>
                    <a:pt x="34878" y="9469"/>
                  </a:cubicBezTo>
                  <a:cubicBezTo>
                    <a:pt x="34716" y="9375"/>
                    <a:pt x="34206" y="8708"/>
                    <a:pt x="33963" y="8611"/>
                  </a:cubicBezTo>
                  <a:cubicBezTo>
                    <a:pt x="33740" y="8525"/>
                    <a:pt x="33471" y="8274"/>
                    <a:pt x="33262" y="8274"/>
                  </a:cubicBezTo>
                  <a:cubicBezTo>
                    <a:pt x="33245" y="8274"/>
                    <a:pt x="33228" y="8276"/>
                    <a:pt x="33211" y="8280"/>
                  </a:cubicBezTo>
                  <a:cubicBezTo>
                    <a:pt x="32997" y="8328"/>
                    <a:pt x="31869" y="8493"/>
                    <a:pt x="31683" y="8493"/>
                  </a:cubicBezTo>
                  <a:cubicBezTo>
                    <a:pt x="31507" y="8493"/>
                    <a:pt x="30682" y="9025"/>
                    <a:pt x="30411" y="9025"/>
                  </a:cubicBezTo>
                  <a:cubicBezTo>
                    <a:pt x="30395" y="9025"/>
                    <a:pt x="30381" y="9023"/>
                    <a:pt x="30369" y="9019"/>
                  </a:cubicBezTo>
                  <a:cubicBezTo>
                    <a:pt x="30332" y="9006"/>
                    <a:pt x="30283" y="9001"/>
                    <a:pt x="30224" y="9001"/>
                  </a:cubicBezTo>
                  <a:cubicBezTo>
                    <a:pt x="30121" y="9001"/>
                    <a:pt x="29992" y="9016"/>
                    <a:pt x="29856" y="9032"/>
                  </a:cubicBezTo>
                  <a:cubicBezTo>
                    <a:pt x="29716" y="9045"/>
                    <a:pt x="29571" y="9059"/>
                    <a:pt x="29442" y="9059"/>
                  </a:cubicBezTo>
                  <a:cubicBezTo>
                    <a:pt x="29332" y="9059"/>
                    <a:pt x="29234" y="9049"/>
                    <a:pt x="29160" y="9019"/>
                  </a:cubicBezTo>
                  <a:cubicBezTo>
                    <a:pt x="28865" y="8898"/>
                    <a:pt x="28246" y="8469"/>
                    <a:pt x="27927" y="8328"/>
                  </a:cubicBezTo>
                  <a:cubicBezTo>
                    <a:pt x="27604" y="8183"/>
                    <a:pt x="27013" y="8065"/>
                    <a:pt x="26904" y="7899"/>
                  </a:cubicBezTo>
                  <a:cubicBezTo>
                    <a:pt x="26799" y="7730"/>
                    <a:pt x="26314" y="7398"/>
                    <a:pt x="26314" y="7135"/>
                  </a:cubicBezTo>
                  <a:cubicBezTo>
                    <a:pt x="26314" y="6873"/>
                    <a:pt x="25376" y="6614"/>
                    <a:pt x="25242" y="6517"/>
                  </a:cubicBezTo>
                  <a:cubicBezTo>
                    <a:pt x="25109" y="6420"/>
                    <a:pt x="24543" y="6205"/>
                    <a:pt x="24437" y="6112"/>
                  </a:cubicBezTo>
                  <a:cubicBezTo>
                    <a:pt x="24329" y="6015"/>
                    <a:pt x="23495" y="5494"/>
                    <a:pt x="23338" y="5373"/>
                  </a:cubicBezTo>
                  <a:cubicBezTo>
                    <a:pt x="23204" y="5276"/>
                    <a:pt x="22123" y="5080"/>
                    <a:pt x="21612" y="5080"/>
                  </a:cubicBezTo>
                  <a:cubicBezTo>
                    <a:pt x="21503" y="5080"/>
                    <a:pt x="21420" y="5089"/>
                    <a:pt x="21377" y="5110"/>
                  </a:cubicBezTo>
                  <a:cubicBezTo>
                    <a:pt x="21134" y="5231"/>
                    <a:pt x="20358" y="5801"/>
                    <a:pt x="20249" y="5849"/>
                  </a:cubicBezTo>
                  <a:cubicBezTo>
                    <a:pt x="20246" y="5850"/>
                    <a:pt x="20243" y="5851"/>
                    <a:pt x="20240" y="5851"/>
                  </a:cubicBezTo>
                  <a:cubicBezTo>
                    <a:pt x="20142" y="5851"/>
                    <a:pt x="20115" y="5082"/>
                    <a:pt x="20115" y="5082"/>
                  </a:cubicBezTo>
                  <a:cubicBezTo>
                    <a:pt x="20115" y="5082"/>
                    <a:pt x="19044" y="4612"/>
                    <a:pt x="18773" y="4442"/>
                  </a:cubicBezTo>
                  <a:cubicBezTo>
                    <a:pt x="18507" y="4277"/>
                    <a:pt x="17512" y="4253"/>
                    <a:pt x="17245" y="4063"/>
                  </a:cubicBezTo>
                  <a:cubicBezTo>
                    <a:pt x="16974" y="3872"/>
                    <a:pt x="16598" y="3347"/>
                    <a:pt x="16383" y="3205"/>
                  </a:cubicBezTo>
                  <a:cubicBezTo>
                    <a:pt x="16169" y="3064"/>
                    <a:pt x="14746" y="2777"/>
                    <a:pt x="14560" y="2728"/>
                  </a:cubicBezTo>
                  <a:cubicBezTo>
                    <a:pt x="14370" y="2680"/>
                    <a:pt x="14185" y="2300"/>
                    <a:pt x="13942" y="2158"/>
                  </a:cubicBezTo>
                  <a:cubicBezTo>
                    <a:pt x="13703" y="2012"/>
                    <a:pt x="13166" y="1609"/>
                    <a:pt x="12976" y="1467"/>
                  </a:cubicBezTo>
                  <a:cubicBezTo>
                    <a:pt x="12819" y="1348"/>
                    <a:pt x="12183" y="1108"/>
                    <a:pt x="11778" y="1108"/>
                  </a:cubicBezTo>
                  <a:cubicBezTo>
                    <a:pt x="11702" y="1108"/>
                    <a:pt x="11635" y="1116"/>
                    <a:pt x="11580" y="1135"/>
                  </a:cubicBezTo>
                  <a:cubicBezTo>
                    <a:pt x="11527" y="1153"/>
                    <a:pt x="11462" y="1161"/>
                    <a:pt x="11391" y="1161"/>
                  </a:cubicBezTo>
                  <a:cubicBezTo>
                    <a:pt x="11000" y="1161"/>
                    <a:pt x="10403" y="923"/>
                    <a:pt x="10266" y="824"/>
                  </a:cubicBezTo>
                  <a:cubicBezTo>
                    <a:pt x="10104" y="702"/>
                    <a:pt x="9648" y="347"/>
                    <a:pt x="9406" y="254"/>
                  </a:cubicBezTo>
                  <a:cubicBezTo>
                    <a:pt x="9211" y="175"/>
                    <a:pt x="8979" y="66"/>
                    <a:pt x="8636" y="66"/>
                  </a:cubicBezTo>
                  <a:cubicBezTo>
                    <a:pt x="8559" y="66"/>
                    <a:pt x="8476" y="71"/>
                    <a:pt x="8387" y="84"/>
                  </a:cubicBezTo>
                  <a:cubicBezTo>
                    <a:pt x="8173" y="116"/>
                    <a:pt x="7816" y="131"/>
                    <a:pt x="7456" y="131"/>
                  </a:cubicBezTo>
                  <a:cubicBezTo>
                    <a:pt x="7006" y="131"/>
                    <a:pt x="6553" y="108"/>
                    <a:pt x="6373" y="68"/>
                  </a:cubicBezTo>
                  <a:cubicBezTo>
                    <a:pt x="6307" y="52"/>
                    <a:pt x="6220" y="45"/>
                    <a:pt x="6120" y="45"/>
                  </a:cubicBezTo>
                  <a:cubicBezTo>
                    <a:pt x="5735" y="45"/>
                    <a:pt x="5170" y="143"/>
                    <a:pt x="4978" y="181"/>
                  </a:cubicBezTo>
                  <a:cubicBezTo>
                    <a:pt x="4768" y="223"/>
                    <a:pt x="4378" y="463"/>
                    <a:pt x="4104" y="463"/>
                  </a:cubicBezTo>
                  <a:cubicBezTo>
                    <a:pt x="4062" y="463"/>
                    <a:pt x="4023" y="457"/>
                    <a:pt x="3987" y="444"/>
                  </a:cubicBezTo>
                  <a:cubicBezTo>
                    <a:pt x="3716" y="347"/>
                    <a:pt x="3369" y="302"/>
                    <a:pt x="3102" y="254"/>
                  </a:cubicBezTo>
                  <a:cubicBezTo>
                    <a:pt x="2884" y="215"/>
                    <a:pt x="2424" y="0"/>
                    <a:pt x="2142" y="0"/>
                  </a:cubicBezTo>
                  <a:close/>
                </a:path>
              </a:pathLst>
            </a:custGeom>
            <a:solidFill>
              <a:schemeClr val="accent3"/>
            </a:solidFill>
            <a:ln>
              <a:noFill/>
            </a:ln>
            <a:effectLst>
              <a:outerShdw blurRad="71438" dist="66675" dir="3480000" algn="bl" rotWithShape="0">
                <a:srgbClr val="747373">
                  <a:alpha val="6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61"/>
            <p:cNvSpPr/>
            <p:nvPr/>
          </p:nvSpPr>
          <p:spPr>
            <a:xfrm rot="6002325">
              <a:off x="3333298" y="3628538"/>
              <a:ext cx="367835" cy="932807"/>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rgbClr val="E2A274">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8" name="Google Shape;998;p61"/>
          <p:cNvSpPr txBox="1">
            <a:spLocks noGrp="1"/>
          </p:cNvSpPr>
          <p:nvPr>
            <p:ph type="title"/>
          </p:nvPr>
        </p:nvSpPr>
        <p:spPr>
          <a:xfrm>
            <a:off x="720000" y="537375"/>
            <a:ext cx="7704000" cy="4497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id-ID" dirty="0" smtClean="0"/>
              <a:t>ISI KANDUNGAN AL-QUR’AN</a:t>
            </a:r>
            <a:endParaRPr/>
          </a:p>
        </p:txBody>
      </p:sp>
      <p:grpSp>
        <p:nvGrpSpPr>
          <p:cNvPr id="999" name="Google Shape;999;p61"/>
          <p:cNvGrpSpPr/>
          <p:nvPr/>
        </p:nvGrpSpPr>
        <p:grpSpPr>
          <a:xfrm>
            <a:off x="3272388" y="1600175"/>
            <a:ext cx="2637116" cy="2476729"/>
            <a:chOff x="3272388" y="1600175"/>
            <a:chExt cx="2637116" cy="2476729"/>
          </a:xfrm>
        </p:grpSpPr>
        <p:pic>
          <p:nvPicPr>
            <p:cNvPr id="1000" name="Google Shape;1000;p61"/>
            <p:cNvPicPr preferRelativeResize="0"/>
            <p:nvPr/>
          </p:nvPicPr>
          <p:blipFill rotWithShape="1">
            <a:blip r:embed="rId4">
              <a:alphaModFix amt="11000"/>
            </a:blip>
            <a:srcRect l="2600" b="2515"/>
            <a:stretch/>
          </p:blipFill>
          <p:spPr>
            <a:xfrm>
              <a:off x="3310254" y="1631730"/>
              <a:ext cx="2599250" cy="2445174"/>
            </a:xfrm>
            <a:prstGeom prst="rect">
              <a:avLst/>
            </a:prstGeom>
            <a:noFill/>
            <a:ln>
              <a:noFill/>
            </a:ln>
          </p:spPr>
        </p:pic>
        <p:pic>
          <p:nvPicPr>
            <p:cNvPr id="1001" name="Google Shape;1001;p61"/>
            <p:cNvPicPr preferRelativeResize="0"/>
            <p:nvPr/>
          </p:nvPicPr>
          <p:blipFill rotWithShape="1">
            <a:blip r:embed="rId5">
              <a:alphaModFix/>
            </a:blip>
            <a:srcRect l="2600" b="2515"/>
            <a:stretch/>
          </p:blipFill>
          <p:spPr>
            <a:xfrm>
              <a:off x="3272387" y="1600175"/>
              <a:ext cx="2599250" cy="2445174"/>
            </a:xfrm>
            <a:prstGeom prst="rect">
              <a:avLst/>
            </a:prstGeom>
            <a:noFill/>
            <a:ln>
              <a:noFill/>
            </a:ln>
          </p:spPr>
        </p:pic>
      </p:grpSp>
      <p:sp>
        <p:nvSpPr>
          <p:cNvPr id="1002" name="Google Shape;1002;p61"/>
          <p:cNvSpPr txBox="1"/>
          <p:nvPr/>
        </p:nvSpPr>
        <p:spPr>
          <a:xfrm>
            <a:off x="720004" y="1825638"/>
            <a:ext cx="1971600" cy="52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dirty="0" smtClean="0">
                <a:solidFill>
                  <a:schemeClr val="lt1"/>
                </a:solidFill>
                <a:latin typeface="Courier Prime"/>
                <a:ea typeface="Courier Prime"/>
                <a:cs typeface="Courier Prime"/>
                <a:sym typeface="Courier Prime"/>
              </a:rPr>
              <a:t>AKIDAH</a:t>
            </a:r>
            <a:endParaRPr sz="2200">
              <a:solidFill>
                <a:schemeClr val="lt1"/>
              </a:solidFill>
              <a:latin typeface="Courier Prime"/>
              <a:ea typeface="Courier Prime"/>
              <a:cs typeface="Courier Prime"/>
              <a:sym typeface="Courier Prime"/>
            </a:endParaRPr>
          </a:p>
        </p:txBody>
      </p:sp>
      <p:sp>
        <p:nvSpPr>
          <p:cNvPr id="1004" name="Google Shape;1004;p61"/>
          <p:cNvSpPr txBox="1"/>
          <p:nvPr/>
        </p:nvSpPr>
        <p:spPr>
          <a:xfrm>
            <a:off x="720004" y="2957817"/>
            <a:ext cx="1971600" cy="52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dirty="0" smtClean="0">
                <a:solidFill>
                  <a:schemeClr val="lt1"/>
                </a:solidFill>
                <a:latin typeface="Courier Prime"/>
                <a:ea typeface="Courier Prime"/>
                <a:cs typeface="Courier Prime"/>
                <a:sym typeface="Courier Prime"/>
              </a:rPr>
              <a:t>IBADAH DAN MUAMALAH</a:t>
            </a:r>
            <a:endParaRPr sz="2200">
              <a:solidFill>
                <a:schemeClr val="lt1"/>
              </a:solidFill>
              <a:latin typeface="Courier Prime"/>
              <a:ea typeface="Courier Prime"/>
              <a:cs typeface="Courier Prime"/>
              <a:sym typeface="Courier Prime"/>
            </a:endParaRPr>
          </a:p>
        </p:txBody>
      </p:sp>
      <p:sp>
        <p:nvSpPr>
          <p:cNvPr id="1006" name="Google Shape;1006;p61"/>
          <p:cNvSpPr txBox="1"/>
          <p:nvPr/>
        </p:nvSpPr>
        <p:spPr>
          <a:xfrm>
            <a:off x="6452429" y="1720880"/>
            <a:ext cx="1971600" cy="52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d-ID" sz="2200" dirty="0" smtClean="0">
                <a:solidFill>
                  <a:schemeClr val="lt1"/>
                </a:solidFill>
                <a:latin typeface="Courier Prime"/>
                <a:ea typeface="Courier Prime"/>
                <a:cs typeface="Courier Prime"/>
                <a:sym typeface="Courier Prime"/>
              </a:rPr>
              <a:t>AKHLAK</a:t>
            </a:r>
            <a:endParaRPr sz="2200">
              <a:solidFill>
                <a:schemeClr val="lt1"/>
              </a:solidFill>
              <a:latin typeface="Courier Prime"/>
              <a:ea typeface="Courier Prime"/>
              <a:cs typeface="Courier Prime"/>
              <a:sym typeface="Courier Prime"/>
            </a:endParaRPr>
          </a:p>
        </p:txBody>
      </p:sp>
      <p:cxnSp>
        <p:nvCxnSpPr>
          <p:cNvPr id="1008" name="Google Shape;1008;p61"/>
          <p:cNvCxnSpPr>
            <a:stCxn id="1002" idx="3"/>
          </p:cNvCxnSpPr>
          <p:nvPr/>
        </p:nvCxnSpPr>
        <p:spPr>
          <a:xfrm>
            <a:off x="2691604" y="2089488"/>
            <a:ext cx="1713600" cy="0"/>
          </a:xfrm>
          <a:prstGeom prst="straightConnector1">
            <a:avLst/>
          </a:prstGeom>
          <a:noFill/>
          <a:ln w="9525" cap="flat" cmpd="sng">
            <a:solidFill>
              <a:schemeClr val="accent2"/>
            </a:solidFill>
            <a:prstDash val="solid"/>
            <a:round/>
            <a:headEnd type="none" w="med" len="med"/>
            <a:tailEnd type="none" w="med" len="med"/>
          </a:ln>
        </p:spPr>
      </p:cxnSp>
      <p:sp>
        <p:nvSpPr>
          <p:cNvPr id="1009" name="Google Shape;1009;p61"/>
          <p:cNvSpPr txBox="1"/>
          <p:nvPr/>
        </p:nvSpPr>
        <p:spPr>
          <a:xfrm>
            <a:off x="6452429" y="2891155"/>
            <a:ext cx="1971600" cy="52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d-ID" sz="2200" dirty="0" smtClean="0">
                <a:solidFill>
                  <a:schemeClr val="lt1"/>
                </a:solidFill>
                <a:latin typeface="Courier Prime"/>
                <a:ea typeface="Courier Prime"/>
                <a:cs typeface="Courier Prime"/>
                <a:sym typeface="Courier Prime"/>
              </a:rPr>
              <a:t>HUKUM</a:t>
            </a:r>
            <a:endParaRPr sz="2200">
              <a:solidFill>
                <a:schemeClr val="lt1"/>
              </a:solidFill>
              <a:latin typeface="Courier Prime"/>
              <a:ea typeface="Courier Prime"/>
              <a:cs typeface="Courier Prime"/>
              <a:sym typeface="Courier Prime"/>
            </a:endParaRPr>
          </a:p>
        </p:txBody>
      </p:sp>
      <p:cxnSp>
        <p:nvCxnSpPr>
          <p:cNvPr id="1011" name="Google Shape;1011;p61"/>
          <p:cNvCxnSpPr/>
          <p:nvPr/>
        </p:nvCxnSpPr>
        <p:spPr>
          <a:xfrm rot="10800000">
            <a:off x="5721104" y="3164530"/>
            <a:ext cx="1026600" cy="0"/>
          </a:xfrm>
          <a:prstGeom prst="straightConnector1">
            <a:avLst/>
          </a:prstGeom>
          <a:noFill/>
          <a:ln w="9525" cap="flat" cmpd="sng">
            <a:solidFill>
              <a:schemeClr val="accent2"/>
            </a:solidFill>
            <a:prstDash val="solid"/>
            <a:round/>
            <a:headEnd type="none" w="med" len="med"/>
            <a:tailEnd type="none" w="med" len="med"/>
          </a:ln>
        </p:spPr>
      </p:cxnSp>
      <p:cxnSp>
        <p:nvCxnSpPr>
          <p:cNvPr id="1012" name="Google Shape;1012;p61"/>
          <p:cNvCxnSpPr/>
          <p:nvPr/>
        </p:nvCxnSpPr>
        <p:spPr>
          <a:xfrm flipH="1">
            <a:off x="5454404" y="1937105"/>
            <a:ext cx="1255200" cy="525900"/>
          </a:xfrm>
          <a:prstGeom prst="bentConnector3">
            <a:avLst>
              <a:gd name="adj1" fmla="val 16970"/>
            </a:avLst>
          </a:prstGeom>
          <a:noFill/>
          <a:ln w="9525" cap="flat" cmpd="sng">
            <a:solidFill>
              <a:schemeClr val="accent2"/>
            </a:solidFill>
            <a:prstDash val="solid"/>
            <a:round/>
            <a:headEnd type="none" w="med" len="med"/>
            <a:tailEnd type="none" w="med" len="med"/>
          </a:ln>
        </p:spPr>
      </p:cxnSp>
      <p:cxnSp>
        <p:nvCxnSpPr>
          <p:cNvPr id="1013" name="Google Shape;1013;p61"/>
          <p:cNvCxnSpPr>
            <a:stCxn id="1004" idx="3"/>
          </p:cNvCxnSpPr>
          <p:nvPr/>
        </p:nvCxnSpPr>
        <p:spPr>
          <a:xfrm>
            <a:off x="2691604" y="3221667"/>
            <a:ext cx="1093800" cy="421800"/>
          </a:xfrm>
          <a:prstGeom prst="bentConnector3">
            <a:avLst>
              <a:gd name="adj1" fmla="val 20698"/>
            </a:avLst>
          </a:prstGeom>
          <a:noFill/>
          <a:ln w="9525" cap="flat" cmpd="sng">
            <a:solidFill>
              <a:schemeClr val="accent2"/>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6" name="Google Shape;666;p45"/>
          <p:cNvSpPr txBox="1">
            <a:spLocks noGrp="1"/>
          </p:cNvSpPr>
          <p:nvPr>
            <p:ph type="subTitle" idx="3"/>
          </p:nvPr>
        </p:nvSpPr>
        <p:spPr>
          <a:xfrm>
            <a:off x="0" y="1084733"/>
            <a:ext cx="4333875" cy="3572992"/>
          </a:xfrm>
          <a:prstGeom prst="rect">
            <a:avLst/>
          </a:prstGeom>
        </p:spPr>
        <p:txBody>
          <a:bodyPr spcFirstLastPara="1" wrap="square" lIns="91425" tIns="91425" rIns="91425" bIns="91425" anchor="ctr" anchorCtr="0">
            <a:noAutofit/>
          </a:bodyPr>
          <a:lstStyle/>
          <a:p>
            <a:r>
              <a:rPr lang="en-US" dirty="0" err="1" smtClean="0"/>
              <a:t>Menurut</a:t>
            </a:r>
            <a:r>
              <a:rPr lang="en-US" dirty="0" smtClean="0"/>
              <a:t> Imam </a:t>
            </a:r>
            <a:r>
              <a:rPr lang="en-US" dirty="0" err="1" smtClean="0"/>
              <a:t>Syafi’I</a:t>
            </a:r>
            <a:r>
              <a:rPr lang="en-US" dirty="0" smtClean="0"/>
              <a:t>, </a:t>
            </a:r>
            <a:r>
              <a:rPr lang="en-US" dirty="0" err="1" smtClean="0"/>
              <a:t>kedudukan</a:t>
            </a:r>
            <a:r>
              <a:rPr lang="en-US" dirty="0" smtClean="0"/>
              <a:t> Al-Quran </a:t>
            </a:r>
            <a:r>
              <a:rPr lang="en-US" dirty="0" err="1" smtClean="0"/>
              <a:t>sebagai</a:t>
            </a:r>
            <a:r>
              <a:rPr lang="en-US" dirty="0" smtClean="0"/>
              <a:t> </a:t>
            </a:r>
            <a:r>
              <a:rPr lang="en-US" dirty="0" err="1" smtClean="0"/>
              <a:t>sumber</a:t>
            </a:r>
            <a:r>
              <a:rPr lang="en-US" dirty="0" smtClean="0"/>
              <a:t> </a:t>
            </a:r>
            <a:r>
              <a:rPr lang="en-US" dirty="0" err="1" smtClean="0"/>
              <a:t>hukum</a:t>
            </a:r>
            <a:r>
              <a:rPr lang="en-US" dirty="0" smtClean="0"/>
              <a:t> Islam </a:t>
            </a:r>
            <a:r>
              <a:rPr lang="en-US" dirty="0" err="1" smtClean="0"/>
              <a:t>adalah</a:t>
            </a:r>
            <a:r>
              <a:rPr lang="en-US" dirty="0" smtClean="0"/>
              <a:t> </a:t>
            </a:r>
            <a:r>
              <a:rPr lang="en-US" dirty="0" err="1" smtClean="0"/>
              <a:t>menempati</a:t>
            </a:r>
            <a:r>
              <a:rPr lang="en-US" dirty="0" smtClean="0"/>
              <a:t> yang </a:t>
            </a:r>
            <a:r>
              <a:rPr lang="en-US" dirty="0" err="1" smtClean="0"/>
              <a:t>pertama</a:t>
            </a:r>
            <a:r>
              <a:rPr lang="en-US" dirty="0" smtClean="0"/>
              <a:t> </a:t>
            </a:r>
            <a:r>
              <a:rPr lang="en-US" dirty="0" err="1" smtClean="0"/>
              <a:t>dan</a:t>
            </a:r>
            <a:r>
              <a:rPr lang="en-US" dirty="0" smtClean="0"/>
              <a:t> paling </a:t>
            </a:r>
            <a:r>
              <a:rPr lang="en-US" dirty="0" err="1" smtClean="0"/>
              <a:t>pokok</a:t>
            </a:r>
            <a:r>
              <a:rPr lang="en-US" dirty="0" smtClean="0"/>
              <a:t>. </a:t>
            </a:r>
            <a:r>
              <a:rPr lang="en-US" dirty="0" err="1" smtClean="0"/>
              <a:t>Beliau</a:t>
            </a:r>
            <a:r>
              <a:rPr lang="en-US" dirty="0" smtClean="0"/>
              <a:t> pun </a:t>
            </a:r>
            <a:r>
              <a:rPr lang="en-US" dirty="0" err="1" smtClean="0"/>
              <a:t>berkata</a:t>
            </a:r>
            <a:r>
              <a:rPr lang="en-US" dirty="0" smtClean="0"/>
              <a:t> </a:t>
            </a:r>
            <a:r>
              <a:rPr lang="en-US" dirty="0" err="1" smtClean="0"/>
              <a:t>berikut</a:t>
            </a:r>
            <a:r>
              <a:rPr lang="en-US" dirty="0" smtClean="0"/>
              <a:t> </a:t>
            </a:r>
            <a:r>
              <a:rPr lang="en-US" dirty="0" err="1" smtClean="0"/>
              <a:t>ini</a:t>
            </a:r>
            <a:r>
              <a:rPr lang="en-US" dirty="0" smtClean="0"/>
              <a:t>:</a:t>
            </a:r>
            <a:endParaRPr lang="id-ID" dirty="0" smtClean="0"/>
          </a:p>
          <a:p>
            <a:r>
              <a:rPr lang="en-US" dirty="0" smtClean="0"/>
              <a:t>“ </a:t>
            </a:r>
            <a:r>
              <a:rPr lang="en-US" dirty="0" err="1" smtClean="0"/>
              <a:t>Tidak</a:t>
            </a:r>
            <a:r>
              <a:rPr lang="en-US" dirty="0" smtClean="0"/>
              <a:t> </a:t>
            </a:r>
            <a:r>
              <a:rPr lang="en-US" dirty="0" err="1" smtClean="0"/>
              <a:t>ada</a:t>
            </a:r>
            <a:r>
              <a:rPr lang="en-US" dirty="0" smtClean="0"/>
              <a:t> yang </a:t>
            </a:r>
            <a:r>
              <a:rPr lang="en-US" dirty="0" err="1" smtClean="0"/>
              <a:t>diturunkan</a:t>
            </a:r>
            <a:r>
              <a:rPr lang="en-US" dirty="0" smtClean="0"/>
              <a:t> </a:t>
            </a:r>
            <a:r>
              <a:rPr lang="en-US" dirty="0" err="1" smtClean="0"/>
              <a:t>kepada</a:t>
            </a:r>
            <a:r>
              <a:rPr lang="en-US" dirty="0" smtClean="0"/>
              <a:t> </a:t>
            </a:r>
            <a:r>
              <a:rPr lang="en-US" dirty="0" err="1" smtClean="0"/>
              <a:t>penganut</a:t>
            </a:r>
            <a:r>
              <a:rPr lang="en-US" dirty="0" smtClean="0"/>
              <a:t> agama </a:t>
            </a:r>
            <a:r>
              <a:rPr lang="en-US" dirty="0" err="1" smtClean="0"/>
              <a:t>mana</a:t>
            </a:r>
            <a:r>
              <a:rPr lang="en-US" dirty="0" smtClean="0"/>
              <a:t> pun, </a:t>
            </a:r>
            <a:r>
              <a:rPr lang="en-US" dirty="0" err="1" smtClean="0"/>
              <a:t>kecuali</a:t>
            </a:r>
            <a:r>
              <a:rPr lang="en-US" dirty="0" smtClean="0"/>
              <a:t> </a:t>
            </a:r>
            <a:r>
              <a:rPr lang="en-US" dirty="0" err="1" smtClean="0"/>
              <a:t>petunjuk</a:t>
            </a:r>
            <a:r>
              <a:rPr lang="en-US" dirty="0" smtClean="0"/>
              <a:t> </a:t>
            </a:r>
            <a:r>
              <a:rPr lang="en-US" dirty="0" err="1" smtClean="0"/>
              <a:t>terdapat</a:t>
            </a:r>
            <a:r>
              <a:rPr lang="en-US" dirty="0" smtClean="0"/>
              <a:t> </a:t>
            </a:r>
            <a:r>
              <a:rPr lang="en-US" dirty="0" err="1" smtClean="0"/>
              <a:t>di</a:t>
            </a:r>
            <a:r>
              <a:rPr lang="en-US" dirty="0" smtClean="0"/>
              <a:t> </a:t>
            </a:r>
            <a:r>
              <a:rPr lang="en-US" dirty="0" err="1" smtClean="0"/>
              <a:t>dalam</a:t>
            </a:r>
            <a:r>
              <a:rPr lang="en-US" dirty="0" smtClean="0"/>
              <a:t> Al-Quran.”</a:t>
            </a:r>
            <a:endParaRPr lang="id-ID" dirty="0" smtClean="0"/>
          </a:p>
          <a:p>
            <a:r>
              <a:rPr lang="en-US" dirty="0" err="1" smtClean="0"/>
              <a:t>Sehingga</a:t>
            </a:r>
            <a:r>
              <a:rPr lang="en-US" dirty="0" smtClean="0"/>
              <a:t> </a:t>
            </a:r>
            <a:r>
              <a:rPr lang="en-US" dirty="0" err="1" smtClean="0"/>
              <a:t>setiap</a:t>
            </a:r>
            <a:r>
              <a:rPr lang="en-US" dirty="0" smtClean="0"/>
              <a:t> </a:t>
            </a:r>
            <a:r>
              <a:rPr lang="en-US" dirty="0" err="1" smtClean="0"/>
              <a:t>mengeluarkan</a:t>
            </a:r>
            <a:r>
              <a:rPr lang="en-US" dirty="0" smtClean="0"/>
              <a:t> </a:t>
            </a:r>
            <a:r>
              <a:rPr lang="en-US" dirty="0" err="1" smtClean="0"/>
              <a:t>pendapat-nya</a:t>
            </a:r>
            <a:r>
              <a:rPr lang="en-US" dirty="0" smtClean="0"/>
              <a:t>, Imam </a:t>
            </a:r>
            <a:r>
              <a:rPr lang="en-US" dirty="0" err="1" smtClean="0"/>
              <a:t>Syafi’i</a:t>
            </a:r>
            <a:r>
              <a:rPr lang="en-US" dirty="0" smtClean="0"/>
              <a:t> </a:t>
            </a:r>
            <a:r>
              <a:rPr lang="en-US" dirty="0" err="1" smtClean="0"/>
              <a:t>selalu</a:t>
            </a:r>
            <a:r>
              <a:rPr lang="en-US" dirty="0" smtClean="0"/>
              <a:t> </a:t>
            </a:r>
            <a:r>
              <a:rPr lang="en-US" dirty="0" err="1" smtClean="0"/>
              <a:t>mengikutsertakan</a:t>
            </a:r>
            <a:r>
              <a:rPr lang="en-US" dirty="0" smtClean="0"/>
              <a:t> </a:t>
            </a:r>
            <a:r>
              <a:rPr lang="en-US" dirty="0" err="1" smtClean="0"/>
              <a:t>nash-nash</a:t>
            </a:r>
            <a:r>
              <a:rPr lang="en-US" dirty="0" smtClean="0"/>
              <a:t> </a:t>
            </a:r>
            <a:r>
              <a:rPr lang="en-US" dirty="0" err="1" smtClean="0"/>
              <a:t>dari</a:t>
            </a:r>
            <a:r>
              <a:rPr lang="en-US" dirty="0" smtClean="0"/>
              <a:t> Al-Quran. </a:t>
            </a:r>
            <a:r>
              <a:rPr lang="en-US" dirty="0" err="1" smtClean="0"/>
              <a:t>Menurut</a:t>
            </a:r>
            <a:r>
              <a:rPr lang="en-US" dirty="0" smtClean="0"/>
              <a:t> </a:t>
            </a:r>
            <a:r>
              <a:rPr lang="en-US" dirty="0" err="1" smtClean="0"/>
              <a:t>Imama</a:t>
            </a:r>
            <a:r>
              <a:rPr lang="en-US" dirty="0" smtClean="0"/>
              <a:t> </a:t>
            </a:r>
            <a:r>
              <a:rPr lang="en-US" dirty="0" err="1" smtClean="0"/>
              <a:t>Syafi’i</a:t>
            </a:r>
            <a:r>
              <a:rPr lang="en-US" dirty="0" smtClean="0"/>
              <a:t>, Al-Quran </a:t>
            </a:r>
            <a:r>
              <a:rPr lang="en-US" dirty="0" err="1" smtClean="0"/>
              <a:t>dan</a:t>
            </a:r>
            <a:r>
              <a:rPr lang="en-US" dirty="0" smtClean="0"/>
              <a:t> </a:t>
            </a:r>
            <a:r>
              <a:rPr lang="en-US" dirty="0" err="1" smtClean="0"/>
              <a:t>sunah</a:t>
            </a:r>
            <a:r>
              <a:rPr lang="en-US" dirty="0" smtClean="0"/>
              <a:t> </a:t>
            </a:r>
            <a:r>
              <a:rPr lang="en-US" dirty="0" err="1" smtClean="0"/>
              <a:t>berada</a:t>
            </a:r>
            <a:r>
              <a:rPr lang="en-US" dirty="0" smtClean="0"/>
              <a:t> </a:t>
            </a:r>
            <a:r>
              <a:rPr lang="en-US" dirty="0" err="1" smtClean="0"/>
              <a:t>dalam</a:t>
            </a:r>
            <a:r>
              <a:rPr lang="en-US" dirty="0" smtClean="0"/>
              <a:t> </a:t>
            </a:r>
            <a:r>
              <a:rPr lang="en-US" dirty="0" err="1" smtClean="0"/>
              <a:t>satu</a:t>
            </a:r>
            <a:r>
              <a:rPr lang="en-US" dirty="0" smtClean="0"/>
              <a:t> </a:t>
            </a:r>
            <a:r>
              <a:rPr lang="en-US" dirty="0" err="1" smtClean="0"/>
              <a:t>martabat</a:t>
            </a:r>
            <a:r>
              <a:rPr lang="en-US" dirty="0" smtClean="0"/>
              <a:t>, yang </a:t>
            </a:r>
            <a:r>
              <a:rPr lang="en-US" dirty="0" err="1" smtClean="0"/>
              <a:t>adalah</a:t>
            </a:r>
            <a:r>
              <a:rPr lang="en-US" dirty="0" smtClean="0"/>
              <a:t> </a:t>
            </a:r>
            <a:r>
              <a:rPr lang="en-US" dirty="0" err="1" smtClean="0"/>
              <a:t>sama-sama</a:t>
            </a:r>
            <a:r>
              <a:rPr lang="en-US" dirty="0" smtClean="0"/>
              <a:t> </a:t>
            </a:r>
            <a:r>
              <a:rPr lang="en-US" dirty="0" err="1" smtClean="0"/>
              <a:t>berasal</a:t>
            </a:r>
            <a:r>
              <a:rPr lang="en-US" dirty="0" smtClean="0"/>
              <a:t> </a:t>
            </a:r>
            <a:r>
              <a:rPr lang="en-US" dirty="0" err="1" smtClean="0"/>
              <a:t>dari</a:t>
            </a:r>
            <a:r>
              <a:rPr lang="en-US" dirty="0" smtClean="0"/>
              <a:t> Allah SWT.</a:t>
            </a:r>
            <a:endParaRPr lang="id-ID" dirty="0"/>
          </a:p>
        </p:txBody>
      </p:sp>
      <p:sp>
        <p:nvSpPr>
          <p:cNvPr id="667" name="Google Shape;667;p45"/>
          <p:cNvSpPr txBox="1">
            <a:spLocks noGrp="1"/>
          </p:cNvSpPr>
          <p:nvPr>
            <p:ph type="subTitle" idx="4"/>
          </p:nvPr>
        </p:nvSpPr>
        <p:spPr>
          <a:xfrm>
            <a:off x="4733925" y="1122832"/>
            <a:ext cx="4067175" cy="3563467"/>
          </a:xfrm>
          <a:prstGeom prst="rect">
            <a:avLst/>
          </a:prstGeom>
        </p:spPr>
        <p:txBody>
          <a:bodyPr spcFirstLastPara="1" wrap="square" lIns="91425" tIns="91425" rIns="91425" bIns="91425" anchor="ctr" anchorCtr="0">
            <a:noAutofit/>
          </a:bodyPr>
          <a:lstStyle/>
          <a:p>
            <a:r>
              <a:rPr lang="en-US" sz="1200" dirty="0" err="1" smtClean="0"/>
              <a:t>Menurut</a:t>
            </a:r>
            <a:r>
              <a:rPr lang="en-US" sz="1200" dirty="0" smtClean="0"/>
              <a:t> Imam </a:t>
            </a:r>
            <a:r>
              <a:rPr lang="en-US" sz="1200" dirty="0" err="1" smtClean="0"/>
              <a:t>Malik</a:t>
            </a:r>
            <a:r>
              <a:rPr lang="en-US" sz="1200" dirty="0" smtClean="0"/>
              <a:t>, </a:t>
            </a:r>
            <a:r>
              <a:rPr lang="en-US" sz="1200" dirty="0" err="1" smtClean="0"/>
              <a:t>kedudukan</a:t>
            </a:r>
            <a:r>
              <a:rPr lang="en-US" sz="1200" dirty="0" smtClean="0"/>
              <a:t> Al-Quran </a:t>
            </a:r>
            <a:r>
              <a:rPr lang="en-US" sz="1200" dirty="0" err="1" smtClean="0"/>
              <a:t>sebagai</a:t>
            </a:r>
            <a:r>
              <a:rPr lang="en-US" sz="1200" dirty="0" smtClean="0"/>
              <a:t> </a:t>
            </a:r>
            <a:r>
              <a:rPr lang="en-US" sz="1200" dirty="0" err="1" smtClean="0"/>
              <a:t>sumber</a:t>
            </a:r>
            <a:r>
              <a:rPr lang="en-US" sz="1200" dirty="0" smtClean="0"/>
              <a:t> </a:t>
            </a:r>
            <a:r>
              <a:rPr lang="en-US" sz="1200" dirty="0" err="1" smtClean="0"/>
              <a:t>hukum</a:t>
            </a:r>
            <a:r>
              <a:rPr lang="en-US" sz="1200" dirty="0" smtClean="0"/>
              <a:t> Islam </a:t>
            </a:r>
            <a:r>
              <a:rPr lang="en-US" sz="1200" dirty="0" err="1" smtClean="0"/>
              <a:t>bukanlah</a:t>
            </a:r>
            <a:r>
              <a:rPr lang="en-US" sz="1200" dirty="0" smtClean="0"/>
              <a:t> </a:t>
            </a:r>
            <a:r>
              <a:rPr lang="en-US" sz="1200" dirty="0" err="1" smtClean="0"/>
              <a:t>sebagai</a:t>
            </a:r>
            <a:r>
              <a:rPr lang="en-US" sz="1200" dirty="0" smtClean="0"/>
              <a:t> </a:t>
            </a:r>
            <a:r>
              <a:rPr lang="en-US" sz="1200" dirty="0" err="1" smtClean="0"/>
              <a:t>makhluk</a:t>
            </a:r>
            <a:r>
              <a:rPr lang="en-US" sz="1200" dirty="0" smtClean="0"/>
              <a:t>. </a:t>
            </a:r>
            <a:r>
              <a:rPr lang="en-US" sz="1200" dirty="0" err="1" smtClean="0"/>
              <a:t>Karena</a:t>
            </a:r>
            <a:r>
              <a:rPr lang="en-US" sz="1200" dirty="0" smtClean="0"/>
              <a:t> </a:t>
            </a:r>
            <a:r>
              <a:rPr lang="en-US" sz="1200" dirty="0" err="1" smtClean="0"/>
              <a:t>kalam</a:t>
            </a:r>
            <a:r>
              <a:rPr lang="en-US" sz="1200" dirty="0" smtClean="0"/>
              <a:t> Allah SWT </a:t>
            </a:r>
            <a:r>
              <a:rPr lang="en-US" sz="1200" dirty="0" err="1" smtClean="0"/>
              <a:t>sendiri</a:t>
            </a:r>
            <a:r>
              <a:rPr lang="en-US" sz="1200" dirty="0" smtClean="0"/>
              <a:t> </a:t>
            </a:r>
            <a:r>
              <a:rPr lang="en-US" sz="1200" dirty="0" err="1" smtClean="0"/>
              <a:t>tergolong</a:t>
            </a:r>
            <a:r>
              <a:rPr lang="en-US" sz="1200" dirty="0" smtClean="0"/>
              <a:t> </a:t>
            </a:r>
            <a:r>
              <a:rPr lang="en-US" sz="1200" dirty="0" err="1" smtClean="0"/>
              <a:t>sebagai</a:t>
            </a:r>
            <a:r>
              <a:rPr lang="en-US" sz="1200" dirty="0" smtClean="0"/>
              <a:t> </a:t>
            </a:r>
            <a:r>
              <a:rPr lang="en-US" sz="1200" dirty="0" err="1" smtClean="0"/>
              <a:t>sifat</a:t>
            </a:r>
            <a:r>
              <a:rPr lang="en-US" sz="1200" dirty="0" smtClean="0"/>
              <a:t> Allah </a:t>
            </a:r>
            <a:r>
              <a:rPr lang="en-US" sz="1200" dirty="0" err="1" smtClean="0"/>
              <a:t>SWT.Imam</a:t>
            </a:r>
            <a:r>
              <a:rPr lang="en-US" sz="1200" dirty="0" smtClean="0"/>
              <a:t> </a:t>
            </a:r>
            <a:r>
              <a:rPr lang="en-US" sz="1200" dirty="0" err="1" smtClean="0"/>
              <a:t>Malik</a:t>
            </a:r>
            <a:r>
              <a:rPr lang="en-US" sz="1200" dirty="0" smtClean="0"/>
              <a:t> pun </a:t>
            </a:r>
            <a:r>
              <a:rPr lang="en-US" sz="1200" dirty="0" err="1" smtClean="0"/>
              <a:t>sangat</a:t>
            </a:r>
            <a:r>
              <a:rPr lang="en-US" sz="1200" dirty="0" smtClean="0"/>
              <a:t> </a:t>
            </a:r>
            <a:r>
              <a:rPr lang="en-US" sz="1200" dirty="0" err="1" smtClean="0"/>
              <a:t>menentang</a:t>
            </a:r>
            <a:r>
              <a:rPr lang="en-US" sz="1200" dirty="0" smtClean="0"/>
              <a:t> </a:t>
            </a:r>
            <a:r>
              <a:rPr lang="en-US" sz="1200" dirty="0" err="1" smtClean="0"/>
              <a:t>jika</a:t>
            </a:r>
            <a:r>
              <a:rPr lang="en-US" sz="1200" dirty="0" smtClean="0"/>
              <a:t> </a:t>
            </a:r>
            <a:r>
              <a:rPr lang="en-US" sz="1200" dirty="0" err="1" smtClean="0"/>
              <a:t>ada</a:t>
            </a:r>
            <a:r>
              <a:rPr lang="en-US" sz="1200" dirty="0" smtClean="0"/>
              <a:t> </a:t>
            </a:r>
            <a:r>
              <a:rPr lang="en-US" sz="1200" dirty="0" err="1" smtClean="0"/>
              <a:t>orang</a:t>
            </a:r>
            <a:r>
              <a:rPr lang="en-US" sz="1200" dirty="0" smtClean="0"/>
              <a:t> yang </a:t>
            </a:r>
            <a:r>
              <a:rPr lang="en-US" sz="1200" dirty="0" err="1" smtClean="0"/>
              <a:t>menafsirkan</a:t>
            </a:r>
            <a:r>
              <a:rPr lang="en-US" sz="1200" dirty="0" smtClean="0"/>
              <a:t> Al-Quran </a:t>
            </a:r>
            <a:r>
              <a:rPr lang="en-US" sz="1200" dirty="0" err="1" smtClean="0"/>
              <a:t>secara</a:t>
            </a:r>
            <a:r>
              <a:rPr lang="en-US" sz="1200" dirty="0" smtClean="0"/>
              <a:t> </a:t>
            </a:r>
            <a:r>
              <a:rPr lang="en-US" sz="1200" dirty="0" err="1" smtClean="0"/>
              <a:t>murni</a:t>
            </a:r>
            <a:r>
              <a:rPr lang="en-US" sz="1200" dirty="0" smtClean="0"/>
              <a:t> </a:t>
            </a:r>
            <a:r>
              <a:rPr lang="en-US" sz="1200" dirty="0" err="1" smtClean="0"/>
              <a:t>tanpa</a:t>
            </a:r>
            <a:r>
              <a:rPr lang="en-US" sz="1200" dirty="0" smtClean="0"/>
              <a:t> </a:t>
            </a:r>
            <a:r>
              <a:rPr lang="en-US" sz="1200" dirty="0" err="1" smtClean="0"/>
              <a:t>menggunakan</a:t>
            </a:r>
            <a:r>
              <a:rPr lang="en-US" sz="1200" dirty="0" smtClean="0"/>
              <a:t> </a:t>
            </a:r>
            <a:r>
              <a:rPr lang="en-US" sz="1200" dirty="0" err="1" smtClean="0"/>
              <a:t>atsar</a:t>
            </a:r>
            <a:r>
              <a:rPr lang="en-US" sz="1200" dirty="0" smtClean="0"/>
              <a:t>. </a:t>
            </a:r>
            <a:r>
              <a:rPr lang="en-US" sz="1200" dirty="0" err="1" smtClean="0"/>
              <a:t>Beliau</a:t>
            </a:r>
            <a:r>
              <a:rPr lang="en-US" sz="1200" dirty="0" smtClean="0"/>
              <a:t> pun </a:t>
            </a:r>
            <a:r>
              <a:rPr lang="en-US" sz="1200" dirty="0" err="1" smtClean="0"/>
              <a:t>mengatakan</a:t>
            </a:r>
            <a:r>
              <a:rPr lang="en-US" sz="1200" dirty="0" smtClean="0"/>
              <a:t>:</a:t>
            </a:r>
            <a:endParaRPr lang="id-ID" sz="1200" dirty="0" smtClean="0"/>
          </a:p>
          <a:p>
            <a:r>
              <a:rPr lang="en-US" sz="1200" dirty="0" smtClean="0"/>
              <a:t>“ </a:t>
            </a:r>
            <a:r>
              <a:rPr lang="en-US" sz="1200" dirty="0" err="1" smtClean="0"/>
              <a:t>Seandainya</a:t>
            </a:r>
            <a:r>
              <a:rPr lang="en-US" sz="1200" dirty="0" smtClean="0"/>
              <a:t> </a:t>
            </a:r>
            <a:r>
              <a:rPr lang="en-US" sz="1200" dirty="0" err="1" smtClean="0"/>
              <a:t>aku</a:t>
            </a:r>
            <a:r>
              <a:rPr lang="en-US" sz="1200" dirty="0" smtClean="0"/>
              <a:t> </a:t>
            </a:r>
            <a:r>
              <a:rPr lang="en-US" sz="1200" dirty="0" err="1" smtClean="0"/>
              <a:t>mempunyai</a:t>
            </a:r>
            <a:r>
              <a:rPr lang="en-US" sz="1200" dirty="0" smtClean="0"/>
              <a:t> </a:t>
            </a:r>
            <a:r>
              <a:rPr lang="en-US" sz="1200" dirty="0" err="1" smtClean="0"/>
              <a:t>wewenang</a:t>
            </a:r>
            <a:r>
              <a:rPr lang="en-US" sz="1200" dirty="0" smtClean="0"/>
              <a:t> </a:t>
            </a:r>
            <a:r>
              <a:rPr lang="en-US" sz="1200" dirty="0" err="1" smtClean="0"/>
              <a:t>untuk</a:t>
            </a:r>
            <a:r>
              <a:rPr lang="en-US" sz="1200" dirty="0" smtClean="0"/>
              <a:t> </a:t>
            </a:r>
            <a:r>
              <a:rPr lang="en-US" sz="1200" dirty="0" err="1" smtClean="0"/>
              <a:t>membunuh</a:t>
            </a:r>
            <a:r>
              <a:rPr lang="en-US" sz="1200" dirty="0" smtClean="0"/>
              <a:t> </a:t>
            </a:r>
            <a:r>
              <a:rPr lang="en-US" sz="1200" dirty="0" err="1" smtClean="0"/>
              <a:t>seseorang</a:t>
            </a:r>
            <a:r>
              <a:rPr lang="en-US" sz="1200" dirty="0" smtClean="0"/>
              <a:t> yang </a:t>
            </a:r>
            <a:r>
              <a:rPr lang="en-US" sz="1200" dirty="0" err="1" smtClean="0"/>
              <a:t>menafsirkan</a:t>
            </a:r>
            <a:r>
              <a:rPr lang="en-US" sz="1200" dirty="0" smtClean="0"/>
              <a:t> Al-Quran (</a:t>
            </a:r>
            <a:r>
              <a:rPr lang="en-US" sz="1200" dirty="0" err="1" smtClean="0"/>
              <a:t>dengan</a:t>
            </a:r>
            <a:r>
              <a:rPr lang="en-US" sz="1200" dirty="0" smtClean="0"/>
              <a:t> </a:t>
            </a:r>
            <a:r>
              <a:rPr lang="en-US" sz="1200" dirty="0" err="1" smtClean="0"/>
              <a:t>daya</a:t>
            </a:r>
            <a:r>
              <a:rPr lang="en-US" sz="1200" dirty="0" smtClean="0"/>
              <a:t> </a:t>
            </a:r>
            <a:r>
              <a:rPr lang="en-US" sz="1200" dirty="0" err="1" smtClean="0"/>
              <a:t>nalar</a:t>
            </a:r>
            <a:r>
              <a:rPr lang="en-US" sz="1200" dirty="0" smtClean="0"/>
              <a:t> </a:t>
            </a:r>
            <a:r>
              <a:rPr lang="en-US" sz="1200" dirty="0" err="1" smtClean="0"/>
              <a:t>murni</a:t>
            </a:r>
            <a:r>
              <a:rPr lang="en-US" sz="1200" dirty="0" smtClean="0"/>
              <a:t>) </a:t>
            </a:r>
            <a:r>
              <a:rPr lang="en-US" sz="1200" dirty="0" err="1" smtClean="0"/>
              <a:t>maka</a:t>
            </a:r>
            <a:r>
              <a:rPr lang="en-US" sz="1200" dirty="0" smtClean="0"/>
              <a:t> </a:t>
            </a:r>
            <a:r>
              <a:rPr lang="en-US" sz="1200" dirty="0" err="1" smtClean="0"/>
              <a:t>akan</a:t>
            </a:r>
            <a:r>
              <a:rPr lang="en-US" sz="1200" dirty="0" smtClean="0"/>
              <a:t> </a:t>
            </a:r>
            <a:r>
              <a:rPr lang="en-US" sz="1200" dirty="0" err="1" smtClean="0"/>
              <a:t>kupenggal</a:t>
            </a:r>
            <a:r>
              <a:rPr lang="en-US" sz="1200" dirty="0" smtClean="0"/>
              <a:t> </a:t>
            </a:r>
            <a:r>
              <a:rPr lang="en-US" sz="1200" dirty="0" err="1" smtClean="0"/>
              <a:t>leher</a:t>
            </a:r>
            <a:r>
              <a:rPr lang="en-US" sz="1200" dirty="0" smtClean="0"/>
              <a:t> </a:t>
            </a:r>
            <a:r>
              <a:rPr lang="en-US" sz="1200" dirty="0" err="1" smtClean="0"/>
              <a:t>orang</a:t>
            </a:r>
            <a:r>
              <a:rPr lang="en-US" sz="1200" dirty="0" smtClean="0"/>
              <a:t> </a:t>
            </a:r>
            <a:r>
              <a:rPr lang="en-US" sz="1200" dirty="0" err="1" smtClean="0"/>
              <a:t>itu</a:t>
            </a:r>
            <a:r>
              <a:rPr lang="en-US" sz="1200" dirty="0" smtClean="0"/>
              <a:t>.”</a:t>
            </a:r>
            <a:endParaRPr lang="id-ID" sz="1200" dirty="0" smtClean="0"/>
          </a:p>
          <a:p>
            <a:r>
              <a:rPr lang="en-US" sz="1200" dirty="0" err="1" smtClean="0"/>
              <a:t>Sehingga</a:t>
            </a:r>
            <a:r>
              <a:rPr lang="en-US" sz="1200" dirty="0" smtClean="0"/>
              <a:t> Imam </a:t>
            </a:r>
            <a:r>
              <a:rPr lang="en-US" sz="1200" dirty="0" err="1" smtClean="0"/>
              <a:t>Malik</a:t>
            </a:r>
            <a:r>
              <a:rPr lang="en-US" sz="1200" dirty="0" smtClean="0"/>
              <a:t> pun </a:t>
            </a:r>
            <a:r>
              <a:rPr lang="en-US" sz="1200" dirty="0" err="1" smtClean="0"/>
              <a:t>memberikan</a:t>
            </a:r>
            <a:r>
              <a:rPr lang="en-US" sz="1200" dirty="0" smtClean="0"/>
              <a:t> </a:t>
            </a:r>
            <a:r>
              <a:rPr lang="en-US" sz="1200" dirty="0" err="1" smtClean="0"/>
              <a:t>batasan</a:t>
            </a:r>
            <a:r>
              <a:rPr lang="en-US" sz="1200" dirty="0" smtClean="0"/>
              <a:t> </a:t>
            </a:r>
            <a:r>
              <a:rPr lang="en-US" sz="1200" dirty="0" err="1" smtClean="0"/>
              <a:t>tentang</a:t>
            </a:r>
            <a:r>
              <a:rPr lang="en-US" sz="1200" dirty="0" smtClean="0"/>
              <a:t> </a:t>
            </a:r>
            <a:r>
              <a:rPr lang="en-US" sz="1200" dirty="0" err="1" smtClean="0"/>
              <a:t>pembahasan</a:t>
            </a:r>
            <a:r>
              <a:rPr lang="en-US" sz="1200" dirty="0" smtClean="0"/>
              <a:t> Al-Quran </a:t>
            </a:r>
            <a:r>
              <a:rPr lang="en-US" sz="1200" dirty="0" err="1" smtClean="0"/>
              <a:t>ini</a:t>
            </a:r>
            <a:r>
              <a:rPr lang="en-US" sz="1200" dirty="0" smtClean="0"/>
              <a:t> agar </a:t>
            </a:r>
            <a:r>
              <a:rPr lang="en-US" sz="1200" dirty="0" err="1" smtClean="0"/>
              <a:t>dalam</a:t>
            </a:r>
            <a:r>
              <a:rPr lang="en-US" sz="1200" dirty="0" smtClean="0"/>
              <a:t> </a:t>
            </a:r>
            <a:r>
              <a:rPr lang="en-US" sz="1200" dirty="0" err="1" smtClean="0"/>
              <a:t>penafsirannya</a:t>
            </a:r>
            <a:r>
              <a:rPr lang="en-US" sz="1200" dirty="0" smtClean="0"/>
              <a:t> </a:t>
            </a:r>
            <a:r>
              <a:rPr lang="en-US" sz="1200" dirty="0" err="1" smtClean="0"/>
              <a:t>tidak</a:t>
            </a:r>
            <a:r>
              <a:rPr lang="en-US" sz="1200" dirty="0" smtClean="0"/>
              <a:t> </a:t>
            </a:r>
            <a:r>
              <a:rPr lang="en-US" sz="1200" dirty="0" err="1" smtClean="0"/>
              <a:t>dilakukan</a:t>
            </a:r>
            <a:r>
              <a:rPr lang="en-US" sz="1200" dirty="0" smtClean="0"/>
              <a:t> </a:t>
            </a:r>
            <a:r>
              <a:rPr lang="en-US" sz="1200" dirty="0" err="1" smtClean="0"/>
              <a:t>dengan</a:t>
            </a:r>
            <a:r>
              <a:rPr lang="en-US" sz="1200" dirty="0" smtClean="0"/>
              <a:t> </a:t>
            </a:r>
            <a:r>
              <a:rPr lang="en-US" sz="1200" dirty="0" err="1" smtClean="0"/>
              <a:t>sembarangan</a:t>
            </a:r>
            <a:r>
              <a:rPr lang="en-US" sz="1200" dirty="0" smtClean="0"/>
              <a:t> </a:t>
            </a:r>
            <a:r>
              <a:rPr lang="en-US" sz="1200" dirty="0" err="1" smtClean="0"/>
              <a:t>atau</a:t>
            </a:r>
            <a:r>
              <a:rPr lang="en-US" sz="1200" dirty="0" smtClean="0"/>
              <a:t> </a:t>
            </a:r>
            <a:r>
              <a:rPr lang="en-US" sz="1200" dirty="0" err="1" smtClean="0"/>
              <a:t>terjadi</a:t>
            </a:r>
            <a:r>
              <a:rPr lang="en-US" sz="1200" dirty="0" smtClean="0"/>
              <a:t> </a:t>
            </a:r>
            <a:r>
              <a:rPr lang="en-US" sz="1200" dirty="0" err="1" smtClean="0"/>
              <a:t>kebohongan</a:t>
            </a:r>
            <a:r>
              <a:rPr lang="en-US" dirty="0" smtClean="0"/>
              <a:t>.</a:t>
            </a:r>
            <a:endParaRPr lang="id-ID" dirty="0"/>
          </a:p>
        </p:txBody>
      </p:sp>
      <p:sp>
        <p:nvSpPr>
          <p:cNvPr id="668" name="Google Shape;668;p45"/>
          <p:cNvSpPr txBox="1">
            <a:spLocks noGrp="1"/>
          </p:cNvSpPr>
          <p:nvPr>
            <p:ph type="title"/>
          </p:nvPr>
        </p:nvSpPr>
        <p:spPr>
          <a:xfrm>
            <a:off x="133350" y="133350"/>
            <a:ext cx="8562975" cy="4497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id-ID" sz="2400" dirty="0" smtClean="0"/>
              <a:t>KEDUDUKAN AL-QUR’AN DALAM SUMBER AJARAN ISLAM</a:t>
            </a:r>
            <a:endParaRPr sz="2400"/>
          </a:p>
        </p:txBody>
      </p:sp>
      <p:sp>
        <p:nvSpPr>
          <p:cNvPr id="669" name="Google Shape;669;p45"/>
          <p:cNvSpPr/>
          <p:nvPr/>
        </p:nvSpPr>
        <p:spPr>
          <a:xfrm rot="5348089" flipH="1">
            <a:off x="1870956" y="35023"/>
            <a:ext cx="487232" cy="2057021"/>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5"/>
          <p:cNvSpPr/>
          <p:nvPr/>
        </p:nvSpPr>
        <p:spPr>
          <a:xfrm rot="5348089" flipH="1">
            <a:off x="6711820" y="81753"/>
            <a:ext cx="487232" cy="2035012"/>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64;p45"/>
          <p:cNvSpPr txBox="1">
            <a:spLocks noGrp="1"/>
          </p:cNvSpPr>
          <p:nvPr>
            <p:ph type="subTitle" idx="1"/>
          </p:nvPr>
        </p:nvSpPr>
        <p:spPr>
          <a:xfrm>
            <a:off x="514350" y="917700"/>
            <a:ext cx="2907600" cy="39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1800" dirty="0" smtClean="0"/>
              <a:t>PANDANGAN IMAM SYAFI’I</a:t>
            </a:r>
            <a:endParaRPr sz="1800"/>
          </a:p>
        </p:txBody>
      </p:sp>
      <p:sp>
        <p:nvSpPr>
          <p:cNvPr id="25" name="Google Shape;665;p45"/>
          <p:cNvSpPr txBox="1">
            <a:spLocks noGrp="1"/>
          </p:cNvSpPr>
          <p:nvPr>
            <p:ph type="subTitle" idx="2"/>
          </p:nvPr>
        </p:nvSpPr>
        <p:spPr>
          <a:xfrm>
            <a:off x="5417325" y="898650"/>
            <a:ext cx="2907600" cy="39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1800" dirty="0" smtClean="0"/>
              <a:t>PANDANGAN IMAM MALIK</a:t>
            </a:r>
            <a:endParaRPr sz="1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40"/>
          <p:cNvSpPr/>
          <p:nvPr/>
        </p:nvSpPr>
        <p:spPr>
          <a:xfrm rot="5348089" flipH="1">
            <a:off x="4314497" y="1102048"/>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rot="5348089" flipH="1">
            <a:off x="6763422" y="1102048"/>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rot="5348089" flipH="1">
            <a:off x="3162756" y="2855330"/>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0"/>
          <p:cNvSpPr/>
          <p:nvPr/>
        </p:nvSpPr>
        <p:spPr>
          <a:xfrm rot="5348089" flipH="1">
            <a:off x="5721431" y="2855329"/>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0"/>
          <p:cNvSpPr/>
          <p:nvPr/>
        </p:nvSpPr>
        <p:spPr>
          <a:xfrm rot="5348089" flipH="1">
            <a:off x="1865584" y="1102048"/>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0"/>
          <p:cNvSpPr txBox="1">
            <a:spLocks noGrp="1"/>
          </p:cNvSpPr>
          <p:nvPr>
            <p:ph type="title"/>
          </p:nvPr>
        </p:nvSpPr>
        <p:spPr>
          <a:xfrm>
            <a:off x="978750" y="1819544"/>
            <a:ext cx="227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2115041022</a:t>
            </a:r>
            <a:endParaRPr/>
          </a:p>
        </p:txBody>
      </p:sp>
      <p:sp>
        <p:nvSpPr>
          <p:cNvPr id="608" name="Google Shape;608;p40"/>
          <p:cNvSpPr txBox="1">
            <a:spLocks noGrp="1"/>
          </p:cNvSpPr>
          <p:nvPr>
            <p:ph type="title" idx="2"/>
          </p:nvPr>
        </p:nvSpPr>
        <p:spPr>
          <a:xfrm>
            <a:off x="1765638" y="1241722"/>
            <a:ext cx="6978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609" name="Google Shape;609;p40"/>
          <p:cNvSpPr txBox="1">
            <a:spLocks noGrp="1"/>
          </p:cNvSpPr>
          <p:nvPr>
            <p:ph type="subTitle" idx="1"/>
          </p:nvPr>
        </p:nvSpPr>
        <p:spPr>
          <a:xfrm>
            <a:off x="978750" y="2276131"/>
            <a:ext cx="22764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Dwinta Mahran Angraini</a:t>
            </a:r>
            <a:endParaRPr/>
          </a:p>
        </p:txBody>
      </p:sp>
      <p:sp>
        <p:nvSpPr>
          <p:cNvPr id="610" name="Google Shape;610;p40"/>
          <p:cNvSpPr txBox="1">
            <a:spLocks noGrp="1"/>
          </p:cNvSpPr>
          <p:nvPr>
            <p:ph type="title" idx="3"/>
          </p:nvPr>
        </p:nvSpPr>
        <p:spPr>
          <a:xfrm>
            <a:off x="3433725" y="1819544"/>
            <a:ext cx="227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2115041054</a:t>
            </a:r>
            <a:endParaRPr/>
          </a:p>
        </p:txBody>
      </p:sp>
      <p:sp>
        <p:nvSpPr>
          <p:cNvPr id="611" name="Google Shape;611;p40"/>
          <p:cNvSpPr txBox="1">
            <a:spLocks noGrp="1"/>
          </p:cNvSpPr>
          <p:nvPr>
            <p:ph type="title" idx="4"/>
          </p:nvPr>
        </p:nvSpPr>
        <p:spPr>
          <a:xfrm>
            <a:off x="4223100" y="1241722"/>
            <a:ext cx="6978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612" name="Google Shape;612;p40"/>
          <p:cNvSpPr txBox="1">
            <a:spLocks noGrp="1"/>
          </p:cNvSpPr>
          <p:nvPr>
            <p:ph type="subTitle" idx="5"/>
          </p:nvPr>
        </p:nvSpPr>
        <p:spPr>
          <a:xfrm>
            <a:off x="3433725" y="2276131"/>
            <a:ext cx="22764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Andyka Putra</a:t>
            </a:r>
            <a:endParaRPr/>
          </a:p>
        </p:txBody>
      </p:sp>
      <p:sp>
        <p:nvSpPr>
          <p:cNvPr id="613" name="Google Shape;613;p40"/>
          <p:cNvSpPr txBox="1">
            <a:spLocks noGrp="1"/>
          </p:cNvSpPr>
          <p:nvPr>
            <p:ph type="title" idx="6"/>
          </p:nvPr>
        </p:nvSpPr>
        <p:spPr>
          <a:xfrm>
            <a:off x="5888925" y="1819544"/>
            <a:ext cx="227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2115041064</a:t>
            </a:r>
            <a:endParaRPr/>
          </a:p>
        </p:txBody>
      </p:sp>
      <p:sp>
        <p:nvSpPr>
          <p:cNvPr id="614" name="Google Shape;614;p40"/>
          <p:cNvSpPr txBox="1">
            <a:spLocks noGrp="1"/>
          </p:cNvSpPr>
          <p:nvPr>
            <p:ph type="title" idx="7"/>
          </p:nvPr>
        </p:nvSpPr>
        <p:spPr>
          <a:xfrm>
            <a:off x="6676050" y="1241722"/>
            <a:ext cx="6978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615" name="Google Shape;615;p40"/>
          <p:cNvSpPr txBox="1">
            <a:spLocks noGrp="1"/>
          </p:cNvSpPr>
          <p:nvPr>
            <p:ph type="subTitle" idx="8"/>
          </p:nvPr>
        </p:nvSpPr>
        <p:spPr>
          <a:xfrm>
            <a:off x="5888925" y="2276131"/>
            <a:ext cx="22764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Dyta Egia Destiana</a:t>
            </a:r>
            <a:endParaRPr/>
          </a:p>
        </p:txBody>
      </p:sp>
      <p:sp>
        <p:nvSpPr>
          <p:cNvPr id="616" name="Google Shape;616;p40"/>
          <p:cNvSpPr txBox="1">
            <a:spLocks noGrp="1"/>
          </p:cNvSpPr>
          <p:nvPr>
            <p:ph type="title" idx="9"/>
          </p:nvPr>
        </p:nvSpPr>
        <p:spPr>
          <a:xfrm>
            <a:off x="2350350" y="3608944"/>
            <a:ext cx="227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2115041066</a:t>
            </a:r>
            <a:endParaRPr/>
          </a:p>
        </p:txBody>
      </p:sp>
      <p:sp>
        <p:nvSpPr>
          <p:cNvPr id="617" name="Google Shape;617;p40"/>
          <p:cNvSpPr txBox="1">
            <a:spLocks noGrp="1"/>
          </p:cNvSpPr>
          <p:nvPr>
            <p:ph type="title" idx="13"/>
          </p:nvPr>
        </p:nvSpPr>
        <p:spPr>
          <a:xfrm>
            <a:off x="3052178" y="3052387"/>
            <a:ext cx="6978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04</a:t>
            </a:r>
            <a:endParaRPr/>
          </a:p>
        </p:txBody>
      </p:sp>
      <p:sp>
        <p:nvSpPr>
          <p:cNvPr id="618" name="Google Shape;618;p40"/>
          <p:cNvSpPr txBox="1">
            <a:spLocks noGrp="1"/>
          </p:cNvSpPr>
          <p:nvPr>
            <p:ph type="subTitle" idx="14"/>
          </p:nvPr>
        </p:nvSpPr>
        <p:spPr>
          <a:xfrm>
            <a:off x="2360983" y="4065531"/>
            <a:ext cx="22764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Thia Rahma Elfariyani</a:t>
            </a:r>
            <a:endParaRPr/>
          </a:p>
        </p:txBody>
      </p:sp>
      <p:sp>
        <p:nvSpPr>
          <p:cNvPr id="622" name="Google Shape;622;p40"/>
          <p:cNvSpPr txBox="1">
            <a:spLocks noGrp="1"/>
          </p:cNvSpPr>
          <p:nvPr>
            <p:ph type="title" idx="18"/>
          </p:nvPr>
        </p:nvSpPr>
        <p:spPr>
          <a:xfrm>
            <a:off x="4942627" y="3608944"/>
            <a:ext cx="227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2115041098</a:t>
            </a:r>
            <a:endParaRPr/>
          </a:p>
        </p:txBody>
      </p:sp>
      <p:sp>
        <p:nvSpPr>
          <p:cNvPr id="623" name="Google Shape;623;p40"/>
          <p:cNvSpPr txBox="1">
            <a:spLocks noGrp="1"/>
          </p:cNvSpPr>
          <p:nvPr>
            <p:ph type="title" idx="19"/>
          </p:nvPr>
        </p:nvSpPr>
        <p:spPr>
          <a:xfrm>
            <a:off x="5580896" y="3063019"/>
            <a:ext cx="6978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a:t>
            </a:r>
            <a:r>
              <a:rPr lang="id-ID" dirty="0" smtClean="0"/>
              <a:t>5</a:t>
            </a:r>
            <a:endParaRPr/>
          </a:p>
        </p:txBody>
      </p:sp>
      <p:sp>
        <p:nvSpPr>
          <p:cNvPr id="624" name="Google Shape;624;p40"/>
          <p:cNvSpPr txBox="1">
            <a:spLocks noGrp="1"/>
          </p:cNvSpPr>
          <p:nvPr>
            <p:ph type="subTitle" idx="20"/>
          </p:nvPr>
        </p:nvSpPr>
        <p:spPr>
          <a:xfrm>
            <a:off x="4953260" y="4086797"/>
            <a:ext cx="22764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Rinaldi Devriannata</a:t>
            </a:r>
            <a:endParaRPr/>
          </a:p>
        </p:txBody>
      </p:sp>
      <p:sp>
        <p:nvSpPr>
          <p:cNvPr id="625" name="Google Shape;625;p40"/>
          <p:cNvSpPr txBox="1">
            <a:spLocks noGrp="1"/>
          </p:cNvSpPr>
          <p:nvPr>
            <p:ph type="title" idx="21"/>
          </p:nvPr>
        </p:nvSpPr>
        <p:spPr>
          <a:xfrm>
            <a:off x="720000" y="537375"/>
            <a:ext cx="7704000" cy="4497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id-ID" dirty="0" smtClean="0"/>
              <a:t>KELOMPOK 3</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6" name="Google Shape;666;p45"/>
          <p:cNvSpPr txBox="1">
            <a:spLocks noGrp="1"/>
          </p:cNvSpPr>
          <p:nvPr>
            <p:ph type="subTitle" idx="3"/>
          </p:nvPr>
        </p:nvSpPr>
        <p:spPr>
          <a:xfrm>
            <a:off x="0" y="1218082"/>
            <a:ext cx="4448175" cy="4058767"/>
          </a:xfrm>
          <a:prstGeom prst="rect">
            <a:avLst/>
          </a:prstGeom>
        </p:spPr>
        <p:txBody>
          <a:bodyPr spcFirstLastPara="1" wrap="square" lIns="91425" tIns="91425" rIns="91425" bIns="91425" anchor="ctr" anchorCtr="0">
            <a:noAutofit/>
          </a:bodyPr>
          <a:lstStyle/>
          <a:p>
            <a:r>
              <a:rPr lang="en-US" dirty="0" err="1" smtClean="0"/>
              <a:t>Menurut</a:t>
            </a:r>
            <a:r>
              <a:rPr lang="en-US" dirty="0" smtClean="0"/>
              <a:t> Imam Abu </a:t>
            </a:r>
            <a:r>
              <a:rPr lang="en-US" dirty="0" err="1" smtClean="0"/>
              <a:t>Hanifah</a:t>
            </a:r>
            <a:r>
              <a:rPr lang="en-US" dirty="0" smtClean="0"/>
              <a:t>, </a:t>
            </a:r>
            <a:r>
              <a:rPr lang="en-US" dirty="0" err="1" smtClean="0"/>
              <a:t>kedudukan</a:t>
            </a:r>
            <a:r>
              <a:rPr lang="en-US" dirty="0" smtClean="0"/>
              <a:t> Al-Quran </a:t>
            </a:r>
            <a:r>
              <a:rPr lang="en-US" dirty="0" err="1" smtClean="0"/>
              <a:t>sebagai</a:t>
            </a:r>
            <a:r>
              <a:rPr lang="en-US" dirty="0" smtClean="0"/>
              <a:t> </a:t>
            </a:r>
            <a:r>
              <a:rPr lang="en-US" dirty="0" err="1" smtClean="0"/>
              <a:t>sumber</a:t>
            </a:r>
            <a:r>
              <a:rPr lang="en-US" dirty="0" smtClean="0"/>
              <a:t> </a:t>
            </a:r>
            <a:r>
              <a:rPr lang="en-US" dirty="0" err="1" smtClean="0"/>
              <a:t>hukum</a:t>
            </a:r>
            <a:r>
              <a:rPr lang="en-US" dirty="0" smtClean="0"/>
              <a:t> Islam </a:t>
            </a:r>
            <a:r>
              <a:rPr lang="en-US" dirty="0" err="1" smtClean="0"/>
              <a:t>adalah</a:t>
            </a:r>
            <a:r>
              <a:rPr lang="en-US" dirty="0" smtClean="0"/>
              <a:t> </a:t>
            </a:r>
            <a:r>
              <a:rPr lang="en-US" dirty="0" err="1" smtClean="0"/>
              <a:t>menempati</a:t>
            </a:r>
            <a:r>
              <a:rPr lang="en-US" dirty="0" smtClean="0"/>
              <a:t> </a:t>
            </a:r>
            <a:r>
              <a:rPr lang="en-US" dirty="0" err="1" smtClean="0"/>
              <a:t>posisi</a:t>
            </a:r>
            <a:r>
              <a:rPr lang="en-US" dirty="0" smtClean="0"/>
              <a:t> yang </a:t>
            </a:r>
            <a:r>
              <a:rPr lang="en-US" dirty="0" err="1" smtClean="0"/>
              <a:t>pertama</a:t>
            </a:r>
            <a:r>
              <a:rPr lang="en-US" dirty="0" smtClean="0"/>
              <a:t>. Di </a:t>
            </a:r>
            <a:r>
              <a:rPr lang="en-US" dirty="0" err="1" smtClean="0"/>
              <a:t>antara</a:t>
            </a:r>
            <a:r>
              <a:rPr lang="en-US" dirty="0" smtClean="0"/>
              <a:t> </a:t>
            </a:r>
            <a:r>
              <a:rPr lang="en-US" dirty="0" err="1" smtClean="0"/>
              <a:t>dalil</a:t>
            </a:r>
            <a:r>
              <a:rPr lang="en-US" dirty="0" smtClean="0"/>
              <a:t> yang </a:t>
            </a:r>
            <a:r>
              <a:rPr lang="en-US" dirty="0" err="1" smtClean="0"/>
              <a:t>menunjukkan</a:t>
            </a:r>
            <a:r>
              <a:rPr lang="en-US" dirty="0" smtClean="0"/>
              <a:t> </a:t>
            </a:r>
            <a:r>
              <a:rPr lang="en-US" dirty="0" err="1" smtClean="0"/>
              <a:t>pendapat</a:t>
            </a:r>
            <a:r>
              <a:rPr lang="en-US" dirty="0" smtClean="0"/>
              <a:t> </a:t>
            </a:r>
            <a:r>
              <a:rPr lang="en-US" dirty="0" err="1" smtClean="0"/>
              <a:t>dari</a:t>
            </a:r>
            <a:r>
              <a:rPr lang="en-US" dirty="0" smtClean="0"/>
              <a:t> Imam Abu </a:t>
            </a:r>
            <a:r>
              <a:rPr lang="en-US" dirty="0" err="1" smtClean="0"/>
              <a:t>Hanifah</a:t>
            </a:r>
            <a:r>
              <a:rPr lang="en-US" dirty="0" smtClean="0"/>
              <a:t> </a:t>
            </a:r>
            <a:r>
              <a:rPr lang="en-US" dirty="0" err="1" smtClean="0"/>
              <a:t>bahwa</a:t>
            </a:r>
            <a:r>
              <a:rPr lang="en-US" dirty="0" smtClean="0"/>
              <a:t> Al-Quran </a:t>
            </a:r>
            <a:r>
              <a:rPr lang="en-US" dirty="0" err="1" smtClean="0"/>
              <a:t>hanya</a:t>
            </a:r>
            <a:r>
              <a:rPr lang="en-US" dirty="0" smtClean="0"/>
              <a:t> </a:t>
            </a:r>
            <a:r>
              <a:rPr lang="en-US" dirty="0" err="1" smtClean="0"/>
              <a:t>maknanya</a:t>
            </a:r>
            <a:r>
              <a:rPr lang="en-US" dirty="0" smtClean="0"/>
              <a:t> </a:t>
            </a:r>
            <a:r>
              <a:rPr lang="en-US" dirty="0" err="1" smtClean="0"/>
              <a:t>saja</a:t>
            </a:r>
            <a:r>
              <a:rPr lang="en-US" dirty="0" smtClean="0"/>
              <a:t>, </a:t>
            </a:r>
            <a:r>
              <a:rPr lang="en-US" dirty="0" err="1" smtClean="0"/>
              <a:t>beliau</a:t>
            </a:r>
            <a:r>
              <a:rPr lang="en-US" dirty="0" smtClean="0"/>
              <a:t> </a:t>
            </a:r>
            <a:r>
              <a:rPr lang="en-US" dirty="0" err="1" smtClean="0"/>
              <a:t>mengatakan</a:t>
            </a:r>
            <a:r>
              <a:rPr lang="en-US" dirty="0" smtClean="0"/>
              <a:t> </a:t>
            </a:r>
            <a:r>
              <a:rPr lang="en-US" dirty="0" err="1" smtClean="0"/>
              <a:t>bahwa</a:t>
            </a:r>
            <a:r>
              <a:rPr lang="en-US" dirty="0" smtClean="0"/>
              <a:t> </a:t>
            </a:r>
            <a:r>
              <a:rPr lang="en-US" dirty="0" err="1" smtClean="0"/>
              <a:t>diperbolehkan</a:t>
            </a:r>
            <a:r>
              <a:rPr lang="en-US" dirty="0" smtClean="0"/>
              <a:t> </a:t>
            </a:r>
            <a:r>
              <a:rPr lang="en-US" dirty="0" err="1" smtClean="0"/>
              <a:t>untuk</a:t>
            </a:r>
            <a:r>
              <a:rPr lang="en-US" dirty="0" smtClean="0"/>
              <a:t> </a:t>
            </a:r>
            <a:r>
              <a:rPr lang="en-US" dirty="0" err="1" smtClean="0"/>
              <a:t>sholat</a:t>
            </a:r>
            <a:r>
              <a:rPr lang="en-US" dirty="0" smtClean="0"/>
              <a:t> </a:t>
            </a:r>
            <a:r>
              <a:rPr lang="en-US" dirty="0" err="1" smtClean="0"/>
              <a:t>dengan</a:t>
            </a:r>
            <a:r>
              <a:rPr lang="en-US" dirty="0" smtClean="0"/>
              <a:t> </a:t>
            </a:r>
            <a:r>
              <a:rPr lang="en-US" dirty="0" err="1" smtClean="0"/>
              <a:t>menggunakan</a:t>
            </a:r>
            <a:r>
              <a:rPr lang="en-US" dirty="0" smtClean="0"/>
              <a:t> </a:t>
            </a:r>
            <a:r>
              <a:rPr lang="en-US" dirty="0" err="1" smtClean="0"/>
              <a:t>bahasa</a:t>
            </a:r>
            <a:r>
              <a:rPr lang="en-US" dirty="0" smtClean="0"/>
              <a:t> </a:t>
            </a:r>
            <a:r>
              <a:rPr lang="en-US" dirty="0" err="1" smtClean="0"/>
              <a:t>Parsi</a:t>
            </a:r>
            <a:r>
              <a:rPr lang="en-US" dirty="0" smtClean="0"/>
              <a:t>, </a:t>
            </a:r>
            <a:r>
              <a:rPr lang="en-US" dirty="0" err="1" smtClean="0"/>
              <a:t>meskipun</a:t>
            </a:r>
            <a:r>
              <a:rPr lang="en-US" dirty="0" smtClean="0"/>
              <a:t> </a:t>
            </a:r>
            <a:r>
              <a:rPr lang="en-US" dirty="0" err="1" smtClean="0"/>
              <a:t>tidak</a:t>
            </a:r>
            <a:r>
              <a:rPr lang="en-US" dirty="0" smtClean="0"/>
              <a:t> </a:t>
            </a:r>
            <a:r>
              <a:rPr lang="en-US" dirty="0" err="1" smtClean="0"/>
              <a:t>dalam</a:t>
            </a:r>
            <a:r>
              <a:rPr lang="en-US" dirty="0" smtClean="0"/>
              <a:t> </a:t>
            </a:r>
            <a:r>
              <a:rPr lang="en-US" dirty="0" err="1" smtClean="0"/>
              <a:t>kondisi</a:t>
            </a:r>
            <a:r>
              <a:rPr lang="en-US" dirty="0" smtClean="0"/>
              <a:t> </a:t>
            </a:r>
            <a:r>
              <a:rPr lang="en-US" dirty="0" err="1" smtClean="0"/>
              <a:t>madharat.Namun</a:t>
            </a:r>
            <a:r>
              <a:rPr lang="en-US" dirty="0" smtClean="0"/>
              <a:t> </a:t>
            </a:r>
            <a:r>
              <a:rPr lang="en-US" dirty="0" err="1" smtClean="0"/>
              <a:t>hal</a:t>
            </a:r>
            <a:r>
              <a:rPr lang="en-US" dirty="0" smtClean="0"/>
              <a:t> </a:t>
            </a:r>
            <a:r>
              <a:rPr lang="en-US" dirty="0" err="1" smtClean="0"/>
              <a:t>ini</a:t>
            </a:r>
            <a:r>
              <a:rPr lang="en-US" dirty="0" smtClean="0"/>
              <a:t> </a:t>
            </a:r>
            <a:r>
              <a:rPr lang="en-US" dirty="0" err="1" smtClean="0"/>
              <a:t>diperuntukkan</a:t>
            </a:r>
            <a:r>
              <a:rPr lang="en-US" dirty="0" smtClean="0"/>
              <a:t> </a:t>
            </a:r>
            <a:r>
              <a:rPr lang="en-US" dirty="0" err="1" smtClean="0"/>
              <a:t>bagi</a:t>
            </a:r>
            <a:r>
              <a:rPr lang="en-US" dirty="0" smtClean="0"/>
              <a:t> </a:t>
            </a:r>
            <a:r>
              <a:rPr lang="en-US" dirty="0" err="1" smtClean="0"/>
              <a:t>mereka</a:t>
            </a:r>
            <a:r>
              <a:rPr lang="en-US" dirty="0" smtClean="0"/>
              <a:t> yang </a:t>
            </a:r>
            <a:r>
              <a:rPr lang="en-US" dirty="0" err="1" smtClean="0"/>
              <a:t>pemula</a:t>
            </a:r>
            <a:r>
              <a:rPr lang="en-US" dirty="0" smtClean="0"/>
              <a:t> </a:t>
            </a:r>
            <a:r>
              <a:rPr lang="en-US" dirty="0" err="1" smtClean="0"/>
              <a:t>dan</a:t>
            </a:r>
            <a:r>
              <a:rPr lang="en-US" dirty="0" smtClean="0"/>
              <a:t> </a:t>
            </a:r>
            <a:r>
              <a:rPr lang="en-US" dirty="0" err="1" smtClean="0"/>
              <a:t>tidak</a:t>
            </a:r>
            <a:r>
              <a:rPr lang="en-US" dirty="0" smtClean="0"/>
              <a:t> </a:t>
            </a:r>
            <a:r>
              <a:rPr lang="en-US" dirty="0" err="1" smtClean="0"/>
              <a:t>berlaku</a:t>
            </a:r>
            <a:r>
              <a:rPr lang="en-US" dirty="0" smtClean="0"/>
              <a:t> </a:t>
            </a:r>
            <a:r>
              <a:rPr lang="en-US" dirty="0" err="1" smtClean="0"/>
              <a:t>secara</a:t>
            </a:r>
            <a:r>
              <a:rPr lang="en-US" dirty="0" smtClean="0"/>
              <a:t> </a:t>
            </a:r>
            <a:r>
              <a:rPr lang="en-US" dirty="0" err="1" smtClean="0"/>
              <a:t>berkelanjutan</a:t>
            </a:r>
            <a:r>
              <a:rPr lang="en-US" dirty="0" smtClean="0"/>
              <a:t>.</a:t>
            </a:r>
            <a:endParaRPr lang="id-ID" dirty="0" smtClean="0"/>
          </a:p>
          <a:p>
            <a:r>
              <a:rPr lang="en-US" dirty="0" err="1" smtClean="0"/>
              <a:t>Sedangkan</a:t>
            </a:r>
            <a:r>
              <a:rPr lang="en-US" dirty="0" smtClean="0"/>
              <a:t> </a:t>
            </a:r>
            <a:r>
              <a:rPr lang="en-US" dirty="0" err="1" smtClean="0"/>
              <a:t>menurut</a:t>
            </a:r>
            <a:r>
              <a:rPr lang="en-US" dirty="0" smtClean="0"/>
              <a:t> </a:t>
            </a:r>
            <a:r>
              <a:rPr lang="en-US" dirty="0" err="1" smtClean="0"/>
              <a:t>pandangan</a:t>
            </a:r>
            <a:r>
              <a:rPr lang="en-US" dirty="0" smtClean="0"/>
              <a:t> Imam </a:t>
            </a:r>
            <a:r>
              <a:rPr lang="en-US" dirty="0" err="1" smtClean="0"/>
              <a:t>Syafi’i</a:t>
            </a:r>
            <a:r>
              <a:rPr lang="en-US" dirty="0" smtClean="0"/>
              <a:t>, </a:t>
            </a:r>
            <a:r>
              <a:rPr lang="en-US" dirty="0" err="1" smtClean="0"/>
              <a:t>meski</a:t>
            </a:r>
            <a:r>
              <a:rPr lang="en-US" dirty="0" smtClean="0"/>
              <a:t> </a:t>
            </a:r>
            <a:r>
              <a:rPr lang="en-US" dirty="0" err="1" smtClean="0"/>
              <a:t>orang</a:t>
            </a:r>
            <a:r>
              <a:rPr lang="en-US" dirty="0" smtClean="0"/>
              <a:t> </a:t>
            </a:r>
            <a:r>
              <a:rPr lang="en-US" dirty="0" err="1" smtClean="0"/>
              <a:t>tersebut</a:t>
            </a:r>
            <a:r>
              <a:rPr lang="en-US" dirty="0" smtClean="0"/>
              <a:t> </a:t>
            </a:r>
            <a:r>
              <a:rPr lang="en-US" dirty="0" err="1" smtClean="0"/>
              <a:t>bodoh</a:t>
            </a:r>
            <a:r>
              <a:rPr lang="en-US" dirty="0" smtClean="0"/>
              <a:t>, </a:t>
            </a:r>
            <a:r>
              <a:rPr lang="en-US" dirty="0" err="1" smtClean="0"/>
              <a:t>maka</a:t>
            </a:r>
            <a:r>
              <a:rPr lang="en-US" dirty="0" smtClean="0"/>
              <a:t> </a:t>
            </a:r>
            <a:r>
              <a:rPr lang="en-US" dirty="0" err="1" smtClean="0"/>
              <a:t>tidaklah</a:t>
            </a:r>
            <a:r>
              <a:rPr lang="en-US" dirty="0" smtClean="0"/>
              <a:t> </a:t>
            </a:r>
            <a:r>
              <a:rPr lang="en-US" dirty="0" err="1" smtClean="0"/>
              <a:t>boleh</a:t>
            </a:r>
            <a:r>
              <a:rPr lang="en-US" dirty="0" smtClean="0"/>
              <a:t> </a:t>
            </a:r>
            <a:r>
              <a:rPr lang="en-US" dirty="0" err="1" smtClean="0"/>
              <a:t>membaca</a:t>
            </a:r>
            <a:r>
              <a:rPr lang="en-US" dirty="0" smtClean="0"/>
              <a:t> Al-Quran </a:t>
            </a:r>
            <a:r>
              <a:rPr lang="en-US" dirty="0" err="1" smtClean="0"/>
              <a:t>dengan</a:t>
            </a:r>
            <a:r>
              <a:rPr lang="en-US" dirty="0" smtClean="0"/>
              <a:t> </a:t>
            </a:r>
            <a:r>
              <a:rPr lang="en-US" dirty="0" err="1" smtClean="0"/>
              <a:t>menggunakan</a:t>
            </a:r>
            <a:r>
              <a:rPr lang="en-US" dirty="0" smtClean="0"/>
              <a:t> </a:t>
            </a:r>
            <a:r>
              <a:rPr lang="en-US" dirty="0" err="1" smtClean="0"/>
              <a:t>bahasa</a:t>
            </a:r>
            <a:r>
              <a:rPr lang="en-US" dirty="0" smtClean="0"/>
              <a:t> lain </a:t>
            </a:r>
            <a:r>
              <a:rPr lang="en-US" dirty="0" err="1" smtClean="0"/>
              <a:t>selain</a:t>
            </a:r>
            <a:r>
              <a:rPr lang="en-US" dirty="0" smtClean="0"/>
              <a:t> </a:t>
            </a:r>
            <a:r>
              <a:rPr lang="en-US" dirty="0" err="1" smtClean="0"/>
              <a:t>bahasa</a:t>
            </a:r>
            <a:r>
              <a:rPr lang="en-US" dirty="0" smtClean="0"/>
              <a:t> Arab.</a:t>
            </a:r>
            <a:endParaRPr lang="id-ID" dirty="0"/>
          </a:p>
        </p:txBody>
      </p:sp>
      <p:sp>
        <p:nvSpPr>
          <p:cNvPr id="667" name="Google Shape;667;p45"/>
          <p:cNvSpPr txBox="1">
            <a:spLocks noGrp="1"/>
          </p:cNvSpPr>
          <p:nvPr>
            <p:ph type="subTitle" idx="4"/>
          </p:nvPr>
        </p:nvSpPr>
        <p:spPr>
          <a:xfrm>
            <a:off x="4714875" y="1370482"/>
            <a:ext cx="4067175" cy="3563467"/>
          </a:xfrm>
          <a:prstGeom prst="rect">
            <a:avLst/>
          </a:prstGeom>
        </p:spPr>
        <p:txBody>
          <a:bodyPr spcFirstLastPara="1" wrap="square" lIns="91425" tIns="91425" rIns="91425" bIns="91425" anchor="ctr" anchorCtr="0">
            <a:noAutofit/>
          </a:bodyPr>
          <a:lstStyle/>
          <a:p>
            <a:r>
              <a:rPr lang="en-US" sz="1600" dirty="0" err="1" smtClean="0"/>
              <a:t>Menurut</a:t>
            </a:r>
            <a:r>
              <a:rPr lang="en-US" sz="1600" dirty="0" smtClean="0"/>
              <a:t> </a:t>
            </a:r>
            <a:r>
              <a:rPr lang="en-US" sz="1600" dirty="0" err="1" smtClean="0"/>
              <a:t>Ibnu</a:t>
            </a:r>
            <a:r>
              <a:rPr lang="en-US" sz="1600" dirty="0" smtClean="0"/>
              <a:t> </a:t>
            </a:r>
            <a:r>
              <a:rPr lang="en-US" sz="1600" dirty="0" err="1" smtClean="0"/>
              <a:t>Hambal</a:t>
            </a:r>
            <a:r>
              <a:rPr lang="en-US" sz="1600" dirty="0" smtClean="0"/>
              <a:t>, </a:t>
            </a:r>
            <a:r>
              <a:rPr lang="en-US" sz="1600" dirty="0" err="1" smtClean="0"/>
              <a:t>kedudukan</a:t>
            </a:r>
            <a:r>
              <a:rPr lang="en-US" sz="1600" dirty="0" smtClean="0"/>
              <a:t> Al-Quran </a:t>
            </a:r>
            <a:r>
              <a:rPr lang="en-US" sz="1600" dirty="0" err="1" smtClean="0"/>
              <a:t>sebagai</a:t>
            </a:r>
            <a:r>
              <a:rPr lang="en-US" sz="1600" dirty="0" smtClean="0"/>
              <a:t> </a:t>
            </a:r>
            <a:r>
              <a:rPr lang="en-US" sz="1600" dirty="0" err="1" smtClean="0"/>
              <a:t>sumber</a:t>
            </a:r>
            <a:r>
              <a:rPr lang="en-US" sz="1600" dirty="0" smtClean="0"/>
              <a:t> </a:t>
            </a:r>
            <a:r>
              <a:rPr lang="en-US" sz="1600" dirty="0" err="1" smtClean="0"/>
              <a:t>hukum</a:t>
            </a:r>
            <a:r>
              <a:rPr lang="en-US" sz="1600" dirty="0" smtClean="0"/>
              <a:t> Islam </a:t>
            </a:r>
            <a:r>
              <a:rPr lang="en-US" sz="1600" dirty="0" err="1" smtClean="0"/>
              <a:t>adalah</a:t>
            </a:r>
            <a:r>
              <a:rPr lang="en-US" sz="1600" dirty="0" smtClean="0"/>
              <a:t> yang </a:t>
            </a:r>
            <a:r>
              <a:rPr lang="en-US" sz="1600" dirty="0" err="1" smtClean="0"/>
              <a:t>utama</a:t>
            </a:r>
            <a:r>
              <a:rPr lang="en-US" sz="1600" dirty="0" smtClean="0"/>
              <a:t>, </a:t>
            </a:r>
            <a:r>
              <a:rPr lang="en-US" sz="1600" dirty="0" err="1" smtClean="0"/>
              <a:t>kemudian</a:t>
            </a:r>
            <a:r>
              <a:rPr lang="en-US" sz="1600" dirty="0" smtClean="0"/>
              <a:t> </a:t>
            </a:r>
            <a:r>
              <a:rPr lang="en-US" sz="1600" dirty="0" err="1" smtClean="0"/>
              <a:t>dilanjutkan</a:t>
            </a:r>
            <a:r>
              <a:rPr lang="en-US" sz="1600" dirty="0" smtClean="0"/>
              <a:t> </a:t>
            </a:r>
            <a:r>
              <a:rPr lang="en-US" sz="1600" dirty="0" err="1" smtClean="0"/>
              <a:t>dengan</a:t>
            </a:r>
            <a:r>
              <a:rPr lang="en-US" sz="1600" dirty="0" smtClean="0"/>
              <a:t> </a:t>
            </a:r>
            <a:r>
              <a:rPr lang="en-US" sz="1600" dirty="0" err="1" smtClean="0"/>
              <a:t>sunah</a:t>
            </a:r>
            <a:r>
              <a:rPr lang="en-US" sz="1600" dirty="0" smtClean="0"/>
              <a:t>. </a:t>
            </a:r>
            <a:r>
              <a:rPr lang="en-US" sz="1600" dirty="0" err="1" smtClean="0"/>
              <a:t>Selain</a:t>
            </a:r>
            <a:r>
              <a:rPr lang="en-US" sz="1600" dirty="0" smtClean="0"/>
              <a:t> </a:t>
            </a:r>
            <a:r>
              <a:rPr lang="en-US" sz="1600" dirty="0" err="1" smtClean="0"/>
              <a:t>sebagai</a:t>
            </a:r>
            <a:r>
              <a:rPr lang="en-US" sz="1600" dirty="0" smtClean="0"/>
              <a:t> </a:t>
            </a:r>
            <a:r>
              <a:rPr lang="en-US" sz="1600" dirty="0" err="1" smtClean="0"/>
              <a:t>sumber</a:t>
            </a:r>
            <a:r>
              <a:rPr lang="en-US" sz="1600" dirty="0" smtClean="0"/>
              <a:t>, Al-Quran </a:t>
            </a:r>
            <a:r>
              <a:rPr lang="en-US" sz="1600" dirty="0" err="1" smtClean="0"/>
              <a:t>juga</a:t>
            </a:r>
            <a:r>
              <a:rPr lang="en-US" sz="1600" dirty="0" smtClean="0"/>
              <a:t> </a:t>
            </a:r>
            <a:r>
              <a:rPr lang="en-US" sz="1600" dirty="0" err="1" smtClean="0"/>
              <a:t>adalah</a:t>
            </a:r>
            <a:r>
              <a:rPr lang="en-US" sz="1600" dirty="0" smtClean="0"/>
              <a:t> </a:t>
            </a:r>
            <a:r>
              <a:rPr lang="en-US" sz="1600" dirty="0" err="1" smtClean="0"/>
              <a:t>tiang</a:t>
            </a:r>
            <a:r>
              <a:rPr lang="en-US" sz="1600" dirty="0" smtClean="0"/>
              <a:t> agama Islam. Di </a:t>
            </a:r>
            <a:r>
              <a:rPr lang="en-US" sz="1600" dirty="0" err="1" smtClean="0"/>
              <a:t>mana</a:t>
            </a:r>
            <a:r>
              <a:rPr lang="en-US" sz="1600" dirty="0" smtClean="0"/>
              <a:t> </a:t>
            </a:r>
            <a:r>
              <a:rPr lang="en-US" sz="1600" dirty="0" err="1" smtClean="0"/>
              <a:t>di</a:t>
            </a:r>
            <a:r>
              <a:rPr lang="en-US" sz="1600" dirty="0" smtClean="0"/>
              <a:t> </a:t>
            </a:r>
            <a:r>
              <a:rPr lang="en-US" sz="1600" dirty="0" err="1" smtClean="0"/>
              <a:t>dalamnya</a:t>
            </a:r>
            <a:r>
              <a:rPr lang="en-US" sz="1600" dirty="0" smtClean="0"/>
              <a:t> </a:t>
            </a:r>
            <a:r>
              <a:rPr lang="en-US" sz="1600" dirty="0" err="1" smtClean="0"/>
              <a:t>terkandung</a:t>
            </a:r>
            <a:r>
              <a:rPr lang="en-US" sz="1600" dirty="0" smtClean="0"/>
              <a:t> </a:t>
            </a:r>
            <a:r>
              <a:rPr lang="en-US" sz="1600" dirty="0" err="1" smtClean="0"/>
              <a:t>kaidah-kaidah</a:t>
            </a:r>
            <a:r>
              <a:rPr lang="en-US" sz="1600" dirty="0" smtClean="0"/>
              <a:t> yang </a:t>
            </a:r>
            <a:r>
              <a:rPr lang="en-US" sz="1600" dirty="0" err="1" smtClean="0"/>
              <a:t>tidak</a:t>
            </a:r>
            <a:r>
              <a:rPr lang="en-US" sz="1600" dirty="0" smtClean="0"/>
              <a:t> </a:t>
            </a:r>
            <a:r>
              <a:rPr lang="en-US" sz="1600" dirty="0" err="1" smtClean="0"/>
              <a:t>akan</a:t>
            </a:r>
            <a:r>
              <a:rPr lang="en-US" sz="1600" dirty="0" smtClean="0"/>
              <a:t> </a:t>
            </a:r>
            <a:r>
              <a:rPr lang="en-US" sz="1600" dirty="0" err="1" smtClean="0"/>
              <a:t>pernah</a:t>
            </a:r>
            <a:r>
              <a:rPr lang="en-US" sz="1600" dirty="0" smtClean="0"/>
              <a:t> </a:t>
            </a:r>
            <a:r>
              <a:rPr lang="en-US" sz="1600" dirty="0" err="1" smtClean="0"/>
              <a:t>mengalami</a:t>
            </a:r>
            <a:r>
              <a:rPr lang="en-US" sz="1600" dirty="0" smtClean="0"/>
              <a:t> </a:t>
            </a:r>
            <a:r>
              <a:rPr lang="en-US" sz="1600" dirty="0" err="1" smtClean="0"/>
              <a:t>perubahan</a:t>
            </a:r>
            <a:r>
              <a:rPr lang="en-US" sz="1600" dirty="0" smtClean="0"/>
              <a:t> </a:t>
            </a:r>
            <a:r>
              <a:rPr lang="en-US" sz="1600" dirty="0" err="1" smtClean="0"/>
              <a:t>sampai</a:t>
            </a:r>
            <a:r>
              <a:rPr lang="en-US" sz="1600" dirty="0" smtClean="0"/>
              <a:t> </a:t>
            </a:r>
            <a:r>
              <a:rPr lang="en-US" sz="1600" dirty="0" err="1" smtClean="0"/>
              <a:t>kapan</a:t>
            </a:r>
            <a:r>
              <a:rPr lang="en-US" sz="1600" dirty="0" smtClean="0"/>
              <a:t> pun. </a:t>
            </a:r>
            <a:r>
              <a:rPr lang="en-US" sz="1600" dirty="0" err="1" smtClean="0"/>
              <a:t>Selain</a:t>
            </a:r>
            <a:r>
              <a:rPr lang="en-US" sz="1600" dirty="0" smtClean="0"/>
              <a:t> </a:t>
            </a:r>
            <a:r>
              <a:rPr lang="en-US" sz="1600" dirty="0" err="1" smtClean="0"/>
              <a:t>itu</a:t>
            </a:r>
            <a:r>
              <a:rPr lang="en-US" sz="1600" dirty="0" smtClean="0"/>
              <a:t>, </a:t>
            </a:r>
            <a:r>
              <a:rPr lang="en-US" sz="1600" dirty="0" err="1" smtClean="0"/>
              <a:t>dalam</a:t>
            </a:r>
            <a:r>
              <a:rPr lang="en-US" sz="1600" dirty="0" smtClean="0"/>
              <a:t> Al-Quran </a:t>
            </a:r>
            <a:r>
              <a:rPr lang="en-US" sz="1600" dirty="0" err="1" smtClean="0"/>
              <a:t>juga</a:t>
            </a:r>
            <a:r>
              <a:rPr lang="en-US" sz="1600" dirty="0" smtClean="0"/>
              <a:t> </a:t>
            </a:r>
            <a:r>
              <a:rPr lang="en-US" sz="1600" dirty="0" err="1" smtClean="0"/>
              <a:t>terdapat</a:t>
            </a:r>
            <a:r>
              <a:rPr lang="en-US" sz="1600" dirty="0" smtClean="0"/>
              <a:t> </a:t>
            </a:r>
            <a:r>
              <a:rPr lang="en-US" sz="1600" dirty="0" err="1" smtClean="0"/>
              <a:t>hukum</a:t>
            </a:r>
            <a:r>
              <a:rPr lang="en-US" sz="1600" dirty="0" smtClean="0"/>
              <a:t> yang </a:t>
            </a:r>
            <a:r>
              <a:rPr lang="en-US" sz="1600" dirty="0" err="1" smtClean="0"/>
              <a:t>sifatnya</a:t>
            </a:r>
            <a:r>
              <a:rPr lang="en-US" sz="1600" dirty="0" smtClean="0"/>
              <a:t> </a:t>
            </a:r>
            <a:r>
              <a:rPr lang="en-US" sz="1600" dirty="0" err="1" smtClean="0"/>
              <a:t>umum</a:t>
            </a:r>
            <a:r>
              <a:rPr lang="en-US" sz="1600" dirty="0" smtClean="0"/>
              <a:t> </a:t>
            </a:r>
            <a:r>
              <a:rPr lang="en-US" sz="1600" dirty="0" err="1" smtClean="0"/>
              <a:t>dan</a:t>
            </a:r>
            <a:r>
              <a:rPr lang="en-US" sz="1600" dirty="0" smtClean="0"/>
              <a:t> </a:t>
            </a:r>
            <a:r>
              <a:rPr lang="en-US" sz="1600" dirty="0" err="1" smtClean="0"/>
              <a:t>pembahasan</a:t>
            </a:r>
            <a:r>
              <a:rPr lang="en-US" sz="1600" dirty="0" smtClean="0"/>
              <a:t> </a:t>
            </a:r>
            <a:r>
              <a:rPr lang="en-US" sz="1600" dirty="0" err="1" smtClean="0"/>
              <a:t>tentang</a:t>
            </a:r>
            <a:r>
              <a:rPr lang="en-US" sz="1600" dirty="0" smtClean="0"/>
              <a:t> </a:t>
            </a:r>
            <a:r>
              <a:rPr lang="en-US" sz="1600" dirty="0" err="1" smtClean="0"/>
              <a:t>akidah</a:t>
            </a:r>
            <a:endParaRPr lang="id-ID" sz="1600" dirty="0"/>
          </a:p>
        </p:txBody>
      </p:sp>
      <p:sp>
        <p:nvSpPr>
          <p:cNvPr id="668" name="Google Shape;668;p45"/>
          <p:cNvSpPr txBox="1">
            <a:spLocks noGrp="1"/>
          </p:cNvSpPr>
          <p:nvPr>
            <p:ph type="title"/>
          </p:nvPr>
        </p:nvSpPr>
        <p:spPr>
          <a:xfrm>
            <a:off x="133350" y="133350"/>
            <a:ext cx="8562975" cy="4497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id-ID" sz="2400" dirty="0" smtClean="0"/>
              <a:t>KEDUDUKAN AL-QUR’AN DALAM SUMBER AJARAN ISLAM</a:t>
            </a:r>
            <a:endParaRPr sz="2400"/>
          </a:p>
        </p:txBody>
      </p:sp>
      <p:sp>
        <p:nvSpPr>
          <p:cNvPr id="669" name="Google Shape;669;p45"/>
          <p:cNvSpPr/>
          <p:nvPr/>
        </p:nvSpPr>
        <p:spPr>
          <a:xfrm rot="5348089" flipH="1">
            <a:off x="1870956" y="35023"/>
            <a:ext cx="487232" cy="2057021"/>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5"/>
          <p:cNvSpPr/>
          <p:nvPr/>
        </p:nvSpPr>
        <p:spPr>
          <a:xfrm rot="5348089" flipH="1">
            <a:off x="6711820" y="81753"/>
            <a:ext cx="487232" cy="2035012"/>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64;p45"/>
          <p:cNvSpPr txBox="1">
            <a:spLocks noGrp="1"/>
          </p:cNvSpPr>
          <p:nvPr>
            <p:ph type="subTitle" idx="1"/>
          </p:nvPr>
        </p:nvSpPr>
        <p:spPr>
          <a:xfrm>
            <a:off x="514350" y="917700"/>
            <a:ext cx="2907600" cy="39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1800" dirty="0" smtClean="0"/>
              <a:t>PANDANGAN IMAM ABU HANIFAH</a:t>
            </a:r>
            <a:endParaRPr sz="1800"/>
          </a:p>
        </p:txBody>
      </p:sp>
      <p:sp>
        <p:nvSpPr>
          <p:cNvPr id="25" name="Google Shape;665;p45"/>
          <p:cNvSpPr txBox="1">
            <a:spLocks noGrp="1"/>
          </p:cNvSpPr>
          <p:nvPr>
            <p:ph type="subTitle" idx="2"/>
          </p:nvPr>
        </p:nvSpPr>
        <p:spPr>
          <a:xfrm>
            <a:off x="5417325" y="898650"/>
            <a:ext cx="2907600" cy="39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1800" dirty="0" smtClean="0"/>
              <a:t>PANDANGAN IMAM IBNU HAMBAL</a:t>
            </a:r>
            <a:endParaRPr sz="1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47"/>
          <p:cNvSpPr txBox="1">
            <a:spLocks noGrp="1"/>
          </p:cNvSpPr>
          <p:nvPr>
            <p:ph type="title"/>
          </p:nvPr>
        </p:nvSpPr>
        <p:spPr>
          <a:xfrm>
            <a:off x="2452725" y="1934925"/>
            <a:ext cx="1958400" cy="38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METODE IJMALI</a:t>
            </a:r>
            <a:endParaRPr/>
          </a:p>
        </p:txBody>
      </p:sp>
      <p:sp>
        <p:nvSpPr>
          <p:cNvPr id="727" name="Google Shape;727;p47"/>
          <p:cNvSpPr txBox="1">
            <a:spLocks noGrp="1"/>
          </p:cNvSpPr>
          <p:nvPr>
            <p:ph type="title" idx="2"/>
          </p:nvPr>
        </p:nvSpPr>
        <p:spPr>
          <a:xfrm>
            <a:off x="4735302" y="1877775"/>
            <a:ext cx="1958400" cy="385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dirty="0" smtClean="0"/>
              <a:t>METODE MAUDHU’I (TEMATIK)</a:t>
            </a:r>
            <a:endParaRPr/>
          </a:p>
        </p:txBody>
      </p:sp>
      <p:sp>
        <p:nvSpPr>
          <p:cNvPr id="729" name="Google Shape;729;p47"/>
          <p:cNvSpPr txBox="1">
            <a:spLocks noGrp="1"/>
          </p:cNvSpPr>
          <p:nvPr>
            <p:ph type="title" idx="4"/>
          </p:nvPr>
        </p:nvSpPr>
        <p:spPr>
          <a:xfrm>
            <a:off x="2328899" y="3143250"/>
            <a:ext cx="2338351" cy="68677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M</a:t>
            </a:r>
            <a:r>
              <a:rPr lang="id-ID" dirty="0" smtClean="0"/>
              <a:t>ETODE MUQARIM (KOMPARATIF)</a:t>
            </a:r>
            <a:endParaRPr/>
          </a:p>
        </p:txBody>
      </p:sp>
      <p:sp>
        <p:nvSpPr>
          <p:cNvPr id="731" name="Google Shape;731;p47"/>
          <p:cNvSpPr txBox="1">
            <a:spLocks noGrp="1"/>
          </p:cNvSpPr>
          <p:nvPr>
            <p:ph type="title" idx="6"/>
          </p:nvPr>
        </p:nvSpPr>
        <p:spPr>
          <a:xfrm>
            <a:off x="4754352" y="3177824"/>
            <a:ext cx="1958400" cy="746475"/>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dirty="0" smtClean="0"/>
              <a:t>METODE TAHLILI (ANALITIS)</a:t>
            </a:r>
            <a:endParaRPr/>
          </a:p>
        </p:txBody>
      </p:sp>
      <p:sp>
        <p:nvSpPr>
          <p:cNvPr id="733" name="Google Shape;733;p47"/>
          <p:cNvSpPr txBox="1">
            <a:spLocks noGrp="1"/>
          </p:cNvSpPr>
          <p:nvPr>
            <p:ph type="title" idx="8"/>
          </p:nvPr>
        </p:nvSpPr>
        <p:spPr>
          <a:xfrm>
            <a:off x="720000" y="537375"/>
            <a:ext cx="7704000" cy="4497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id-ID" dirty="0" smtClean="0"/>
              <a:t>METODELOGI MEMAHAMI AL-QUR’AN</a:t>
            </a:r>
            <a:endParaRPr/>
          </a:p>
        </p:txBody>
      </p:sp>
      <p:sp>
        <p:nvSpPr>
          <p:cNvPr id="734" name="Google Shape;734;p47"/>
          <p:cNvSpPr/>
          <p:nvPr/>
        </p:nvSpPr>
        <p:spPr>
          <a:xfrm rot="5348089" flipH="1">
            <a:off x="1600234" y="1640626"/>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7"/>
          <p:cNvSpPr/>
          <p:nvPr/>
        </p:nvSpPr>
        <p:spPr>
          <a:xfrm rot="5348089" flipH="1">
            <a:off x="1600234" y="3073251"/>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7"/>
          <p:cNvSpPr/>
          <p:nvPr/>
        </p:nvSpPr>
        <p:spPr>
          <a:xfrm rot="5348089" flipH="1">
            <a:off x="7056534" y="1640626"/>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7"/>
          <p:cNvSpPr/>
          <p:nvPr/>
        </p:nvSpPr>
        <p:spPr>
          <a:xfrm rot="5348089" flipH="1">
            <a:off x="7056534" y="3073251"/>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8" name="Google Shape;738;p47"/>
          <p:cNvGrpSpPr/>
          <p:nvPr/>
        </p:nvGrpSpPr>
        <p:grpSpPr>
          <a:xfrm>
            <a:off x="1672463" y="1935485"/>
            <a:ext cx="342791" cy="343090"/>
            <a:chOff x="5816350" y="238025"/>
            <a:chExt cx="315675" cy="315950"/>
          </a:xfrm>
        </p:grpSpPr>
        <p:sp>
          <p:nvSpPr>
            <p:cNvPr id="739" name="Google Shape;739;p47"/>
            <p:cNvSpPr/>
            <p:nvPr/>
          </p:nvSpPr>
          <p:spPr>
            <a:xfrm>
              <a:off x="5816350" y="238025"/>
              <a:ext cx="76225" cy="76600"/>
            </a:xfrm>
            <a:custGeom>
              <a:avLst/>
              <a:gdLst/>
              <a:ahLst/>
              <a:cxnLst/>
              <a:rect l="l" t="t" r="r" b="b"/>
              <a:pathLst>
                <a:path w="3049" h="3064" extrusionOk="0">
                  <a:moveTo>
                    <a:pt x="1927" y="1076"/>
                  </a:moveTo>
                  <a:lnTo>
                    <a:pt x="1927" y="1849"/>
                  </a:lnTo>
                  <a:lnTo>
                    <a:pt x="1186" y="1849"/>
                  </a:lnTo>
                  <a:lnTo>
                    <a:pt x="1186" y="1076"/>
                  </a:lnTo>
                  <a:close/>
                  <a:moveTo>
                    <a:pt x="0" y="0"/>
                  </a:moveTo>
                  <a:lnTo>
                    <a:pt x="0" y="3063"/>
                  </a:lnTo>
                  <a:lnTo>
                    <a:pt x="3048" y="3063"/>
                  </a:lnTo>
                  <a:lnTo>
                    <a:pt x="30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7"/>
            <p:cNvSpPr/>
            <p:nvPr/>
          </p:nvSpPr>
          <p:spPr>
            <a:xfrm>
              <a:off x="5816350" y="333125"/>
              <a:ext cx="76225" cy="220850"/>
            </a:xfrm>
            <a:custGeom>
              <a:avLst/>
              <a:gdLst/>
              <a:ahLst/>
              <a:cxnLst/>
              <a:rect l="l" t="t" r="r" b="b"/>
              <a:pathLst>
                <a:path w="3049" h="8834" extrusionOk="0">
                  <a:moveTo>
                    <a:pt x="1927" y="2647"/>
                  </a:moveTo>
                  <a:lnTo>
                    <a:pt x="1927" y="5596"/>
                  </a:lnTo>
                  <a:lnTo>
                    <a:pt x="1186" y="5596"/>
                  </a:lnTo>
                  <a:lnTo>
                    <a:pt x="1186" y="2647"/>
                  </a:lnTo>
                  <a:close/>
                  <a:moveTo>
                    <a:pt x="1927" y="6471"/>
                  </a:moveTo>
                  <a:lnTo>
                    <a:pt x="1927" y="7244"/>
                  </a:lnTo>
                  <a:lnTo>
                    <a:pt x="1186" y="7244"/>
                  </a:lnTo>
                  <a:lnTo>
                    <a:pt x="1186" y="6471"/>
                  </a:lnTo>
                  <a:close/>
                  <a:moveTo>
                    <a:pt x="0" y="0"/>
                  </a:moveTo>
                  <a:lnTo>
                    <a:pt x="0" y="8834"/>
                  </a:lnTo>
                  <a:lnTo>
                    <a:pt x="3048" y="8834"/>
                  </a:lnTo>
                  <a:lnTo>
                    <a:pt x="30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7"/>
            <p:cNvSpPr/>
            <p:nvPr/>
          </p:nvSpPr>
          <p:spPr>
            <a:xfrm>
              <a:off x="5910425" y="331900"/>
              <a:ext cx="57700" cy="222075"/>
            </a:xfrm>
            <a:custGeom>
              <a:avLst/>
              <a:gdLst/>
              <a:ahLst/>
              <a:cxnLst/>
              <a:rect l="l" t="t" r="r" b="b"/>
              <a:pathLst>
                <a:path w="2308" h="8883" extrusionOk="0">
                  <a:moveTo>
                    <a:pt x="1523" y="3869"/>
                  </a:moveTo>
                  <a:lnTo>
                    <a:pt x="1523" y="7293"/>
                  </a:lnTo>
                  <a:lnTo>
                    <a:pt x="783" y="7293"/>
                  </a:lnTo>
                  <a:lnTo>
                    <a:pt x="783" y="3869"/>
                  </a:lnTo>
                  <a:close/>
                  <a:moveTo>
                    <a:pt x="1" y="1"/>
                  </a:moveTo>
                  <a:lnTo>
                    <a:pt x="1" y="8883"/>
                  </a:lnTo>
                  <a:lnTo>
                    <a:pt x="2307" y="8883"/>
                  </a:lnTo>
                  <a:lnTo>
                    <a:pt x="23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7"/>
            <p:cNvSpPr/>
            <p:nvPr/>
          </p:nvSpPr>
          <p:spPr>
            <a:xfrm>
              <a:off x="5986625" y="332200"/>
              <a:ext cx="36025" cy="18550"/>
            </a:xfrm>
            <a:custGeom>
              <a:avLst/>
              <a:gdLst/>
              <a:ahLst/>
              <a:cxnLst/>
              <a:rect l="l" t="t" r="r" b="b"/>
              <a:pathLst>
                <a:path w="1441" h="742" extrusionOk="0">
                  <a:moveTo>
                    <a:pt x="0" y="0"/>
                  </a:moveTo>
                  <a:lnTo>
                    <a:pt x="0" y="741"/>
                  </a:lnTo>
                  <a:lnTo>
                    <a:pt x="1441" y="741"/>
                  </a:lnTo>
                  <a:lnTo>
                    <a:pt x="14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7"/>
            <p:cNvSpPr/>
            <p:nvPr/>
          </p:nvSpPr>
          <p:spPr>
            <a:xfrm>
              <a:off x="5986625" y="276150"/>
              <a:ext cx="36025" cy="37575"/>
            </a:xfrm>
            <a:custGeom>
              <a:avLst/>
              <a:gdLst/>
              <a:ahLst/>
              <a:cxnLst/>
              <a:rect l="l" t="t" r="r" b="b"/>
              <a:pathLst>
                <a:path w="1441" h="1503" extrusionOk="0">
                  <a:moveTo>
                    <a:pt x="0" y="1"/>
                  </a:moveTo>
                  <a:lnTo>
                    <a:pt x="0" y="1502"/>
                  </a:lnTo>
                  <a:lnTo>
                    <a:pt x="1441" y="1502"/>
                  </a:lnTo>
                  <a:lnTo>
                    <a:pt x="14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7"/>
            <p:cNvSpPr/>
            <p:nvPr/>
          </p:nvSpPr>
          <p:spPr>
            <a:xfrm>
              <a:off x="5986625" y="369225"/>
              <a:ext cx="36025" cy="184750"/>
            </a:xfrm>
            <a:custGeom>
              <a:avLst/>
              <a:gdLst/>
              <a:ahLst/>
              <a:cxnLst/>
              <a:rect l="l" t="t" r="r" b="b"/>
              <a:pathLst>
                <a:path w="1441" h="7390" extrusionOk="0">
                  <a:moveTo>
                    <a:pt x="0" y="1"/>
                  </a:moveTo>
                  <a:lnTo>
                    <a:pt x="0" y="7390"/>
                  </a:lnTo>
                  <a:lnTo>
                    <a:pt x="1441" y="7390"/>
                  </a:lnTo>
                  <a:lnTo>
                    <a:pt x="14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7"/>
            <p:cNvSpPr/>
            <p:nvPr/>
          </p:nvSpPr>
          <p:spPr>
            <a:xfrm>
              <a:off x="6041350" y="369225"/>
              <a:ext cx="35950" cy="184750"/>
            </a:xfrm>
            <a:custGeom>
              <a:avLst/>
              <a:gdLst/>
              <a:ahLst/>
              <a:cxnLst/>
              <a:rect l="l" t="t" r="r" b="b"/>
              <a:pathLst>
                <a:path w="1438" h="7390" extrusionOk="0">
                  <a:moveTo>
                    <a:pt x="1" y="1"/>
                  </a:moveTo>
                  <a:lnTo>
                    <a:pt x="1" y="7390"/>
                  </a:lnTo>
                  <a:lnTo>
                    <a:pt x="1437" y="7390"/>
                  </a:lnTo>
                  <a:lnTo>
                    <a:pt x="14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7"/>
            <p:cNvSpPr/>
            <p:nvPr/>
          </p:nvSpPr>
          <p:spPr>
            <a:xfrm>
              <a:off x="6041350" y="276150"/>
              <a:ext cx="35950" cy="37575"/>
            </a:xfrm>
            <a:custGeom>
              <a:avLst/>
              <a:gdLst/>
              <a:ahLst/>
              <a:cxnLst/>
              <a:rect l="l" t="t" r="r" b="b"/>
              <a:pathLst>
                <a:path w="1438" h="1503" extrusionOk="0">
                  <a:moveTo>
                    <a:pt x="1" y="1"/>
                  </a:moveTo>
                  <a:lnTo>
                    <a:pt x="1" y="1502"/>
                  </a:lnTo>
                  <a:lnTo>
                    <a:pt x="1437" y="1502"/>
                  </a:lnTo>
                  <a:lnTo>
                    <a:pt x="14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7"/>
            <p:cNvSpPr/>
            <p:nvPr/>
          </p:nvSpPr>
          <p:spPr>
            <a:xfrm>
              <a:off x="6041350" y="332200"/>
              <a:ext cx="35950" cy="18550"/>
            </a:xfrm>
            <a:custGeom>
              <a:avLst/>
              <a:gdLst/>
              <a:ahLst/>
              <a:cxnLst/>
              <a:rect l="l" t="t" r="r" b="b"/>
              <a:pathLst>
                <a:path w="1438" h="742" extrusionOk="0">
                  <a:moveTo>
                    <a:pt x="1" y="0"/>
                  </a:moveTo>
                  <a:lnTo>
                    <a:pt x="1" y="741"/>
                  </a:lnTo>
                  <a:lnTo>
                    <a:pt x="1437" y="741"/>
                  </a:lnTo>
                  <a:lnTo>
                    <a:pt x="14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7"/>
            <p:cNvSpPr/>
            <p:nvPr/>
          </p:nvSpPr>
          <p:spPr>
            <a:xfrm>
              <a:off x="6095975" y="332200"/>
              <a:ext cx="36050" cy="18550"/>
            </a:xfrm>
            <a:custGeom>
              <a:avLst/>
              <a:gdLst/>
              <a:ahLst/>
              <a:cxnLst/>
              <a:rect l="l" t="t" r="r" b="b"/>
              <a:pathLst>
                <a:path w="1442" h="742" extrusionOk="0">
                  <a:moveTo>
                    <a:pt x="1" y="0"/>
                  </a:moveTo>
                  <a:lnTo>
                    <a:pt x="1" y="741"/>
                  </a:lnTo>
                  <a:lnTo>
                    <a:pt x="1441" y="741"/>
                  </a:lnTo>
                  <a:lnTo>
                    <a:pt x="14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7"/>
            <p:cNvSpPr/>
            <p:nvPr/>
          </p:nvSpPr>
          <p:spPr>
            <a:xfrm>
              <a:off x="6095975" y="369225"/>
              <a:ext cx="36050" cy="184750"/>
            </a:xfrm>
            <a:custGeom>
              <a:avLst/>
              <a:gdLst/>
              <a:ahLst/>
              <a:cxnLst/>
              <a:rect l="l" t="t" r="r" b="b"/>
              <a:pathLst>
                <a:path w="1442" h="7390" extrusionOk="0">
                  <a:moveTo>
                    <a:pt x="1" y="1"/>
                  </a:moveTo>
                  <a:lnTo>
                    <a:pt x="1" y="7390"/>
                  </a:lnTo>
                  <a:lnTo>
                    <a:pt x="1441" y="7390"/>
                  </a:lnTo>
                  <a:lnTo>
                    <a:pt x="14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7"/>
            <p:cNvSpPr/>
            <p:nvPr/>
          </p:nvSpPr>
          <p:spPr>
            <a:xfrm>
              <a:off x="6095975" y="276150"/>
              <a:ext cx="36050" cy="37575"/>
            </a:xfrm>
            <a:custGeom>
              <a:avLst/>
              <a:gdLst/>
              <a:ahLst/>
              <a:cxnLst/>
              <a:rect l="l" t="t" r="r" b="b"/>
              <a:pathLst>
                <a:path w="1442" h="1503" extrusionOk="0">
                  <a:moveTo>
                    <a:pt x="1" y="1"/>
                  </a:moveTo>
                  <a:lnTo>
                    <a:pt x="1" y="1502"/>
                  </a:lnTo>
                  <a:lnTo>
                    <a:pt x="1441" y="1502"/>
                  </a:lnTo>
                  <a:lnTo>
                    <a:pt x="14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47"/>
          <p:cNvGrpSpPr/>
          <p:nvPr/>
        </p:nvGrpSpPr>
        <p:grpSpPr>
          <a:xfrm>
            <a:off x="1672246" y="3368109"/>
            <a:ext cx="343226" cy="343117"/>
            <a:chOff x="4350325" y="4431225"/>
            <a:chExt cx="316075" cy="315975"/>
          </a:xfrm>
        </p:grpSpPr>
        <p:sp>
          <p:nvSpPr>
            <p:cNvPr id="752" name="Google Shape;752;p47"/>
            <p:cNvSpPr/>
            <p:nvPr/>
          </p:nvSpPr>
          <p:spPr>
            <a:xfrm>
              <a:off x="4357100" y="4612125"/>
              <a:ext cx="302025" cy="135075"/>
            </a:xfrm>
            <a:custGeom>
              <a:avLst/>
              <a:gdLst/>
              <a:ahLst/>
              <a:cxnLst/>
              <a:rect l="l" t="t" r="r" b="b"/>
              <a:pathLst>
                <a:path w="12081" h="5403" extrusionOk="0">
                  <a:moveTo>
                    <a:pt x="3315" y="822"/>
                  </a:moveTo>
                  <a:lnTo>
                    <a:pt x="3315" y="1562"/>
                  </a:lnTo>
                  <a:lnTo>
                    <a:pt x="2550" y="1562"/>
                  </a:lnTo>
                  <a:lnTo>
                    <a:pt x="2550" y="822"/>
                  </a:lnTo>
                  <a:close/>
                  <a:moveTo>
                    <a:pt x="4942" y="822"/>
                  </a:moveTo>
                  <a:lnTo>
                    <a:pt x="4942" y="1562"/>
                  </a:lnTo>
                  <a:lnTo>
                    <a:pt x="4182" y="1562"/>
                  </a:lnTo>
                  <a:lnTo>
                    <a:pt x="4182" y="822"/>
                  </a:lnTo>
                  <a:close/>
                  <a:moveTo>
                    <a:pt x="6549" y="822"/>
                  </a:moveTo>
                  <a:lnTo>
                    <a:pt x="6549" y="1562"/>
                  </a:lnTo>
                  <a:lnTo>
                    <a:pt x="5788" y="1562"/>
                  </a:lnTo>
                  <a:lnTo>
                    <a:pt x="5788" y="822"/>
                  </a:lnTo>
                  <a:close/>
                  <a:moveTo>
                    <a:pt x="8179" y="822"/>
                  </a:moveTo>
                  <a:lnTo>
                    <a:pt x="8179" y="1562"/>
                  </a:lnTo>
                  <a:lnTo>
                    <a:pt x="7415" y="1562"/>
                  </a:lnTo>
                  <a:lnTo>
                    <a:pt x="7415" y="822"/>
                  </a:lnTo>
                  <a:close/>
                  <a:moveTo>
                    <a:pt x="9770" y="822"/>
                  </a:moveTo>
                  <a:lnTo>
                    <a:pt x="9770" y="1562"/>
                  </a:lnTo>
                  <a:lnTo>
                    <a:pt x="9005" y="1562"/>
                  </a:lnTo>
                  <a:lnTo>
                    <a:pt x="9005" y="822"/>
                  </a:lnTo>
                  <a:close/>
                  <a:moveTo>
                    <a:pt x="3315" y="2303"/>
                  </a:moveTo>
                  <a:lnTo>
                    <a:pt x="3315" y="3043"/>
                  </a:lnTo>
                  <a:lnTo>
                    <a:pt x="2550" y="3043"/>
                  </a:lnTo>
                  <a:lnTo>
                    <a:pt x="2550" y="2303"/>
                  </a:lnTo>
                  <a:close/>
                  <a:moveTo>
                    <a:pt x="4942" y="2303"/>
                  </a:moveTo>
                  <a:lnTo>
                    <a:pt x="4942" y="3043"/>
                  </a:lnTo>
                  <a:lnTo>
                    <a:pt x="4182" y="3043"/>
                  </a:lnTo>
                  <a:lnTo>
                    <a:pt x="4182" y="2303"/>
                  </a:lnTo>
                  <a:close/>
                  <a:moveTo>
                    <a:pt x="6549" y="2303"/>
                  </a:moveTo>
                  <a:lnTo>
                    <a:pt x="6549" y="3043"/>
                  </a:lnTo>
                  <a:lnTo>
                    <a:pt x="5788" y="3043"/>
                  </a:lnTo>
                  <a:lnTo>
                    <a:pt x="5788" y="2303"/>
                  </a:lnTo>
                  <a:close/>
                  <a:moveTo>
                    <a:pt x="8179" y="2303"/>
                  </a:moveTo>
                  <a:lnTo>
                    <a:pt x="8179" y="3043"/>
                  </a:lnTo>
                  <a:lnTo>
                    <a:pt x="7415" y="3043"/>
                  </a:lnTo>
                  <a:lnTo>
                    <a:pt x="7415" y="2303"/>
                  </a:lnTo>
                  <a:close/>
                  <a:moveTo>
                    <a:pt x="3315" y="3820"/>
                  </a:moveTo>
                  <a:lnTo>
                    <a:pt x="3315" y="4561"/>
                  </a:lnTo>
                  <a:lnTo>
                    <a:pt x="2550" y="4561"/>
                  </a:lnTo>
                  <a:lnTo>
                    <a:pt x="2550" y="3820"/>
                  </a:lnTo>
                  <a:close/>
                  <a:moveTo>
                    <a:pt x="7346" y="3820"/>
                  </a:moveTo>
                  <a:lnTo>
                    <a:pt x="7346" y="4561"/>
                  </a:lnTo>
                  <a:lnTo>
                    <a:pt x="4145" y="4561"/>
                  </a:lnTo>
                  <a:lnTo>
                    <a:pt x="4145" y="3820"/>
                  </a:lnTo>
                  <a:close/>
                  <a:moveTo>
                    <a:pt x="9750" y="2319"/>
                  </a:moveTo>
                  <a:lnTo>
                    <a:pt x="9750" y="4561"/>
                  </a:lnTo>
                  <a:lnTo>
                    <a:pt x="8207" y="4561"/>
                  </a:lnTo>
                  <a:lnTo>
                    <a:pt x="8207" y="3820"/>
                  </a:lnTo>
                  <a:lnTo>
                    <a:pt x="9009" y="3820"/>
                  </a:lnTo>
                  <a:lnTo>
                    <a:pt x="9009" y="2319"/>
                  </a:lnTo>
                  <a:close/>
                  <a:moveTo>
                    <a:pt x="790" y="0"/>
                  </a:moveTo>
                  <a:lnTo>
                    <a:pt x="1" y="5402"/>
                  </a:lnTo>
                  <a:lnTo>
                    <a:pt x="12081" y="5402"/>
                  </a:lnTo>
                  <a:lnTo>
                    <a:pt x="112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7"/>
            <p:cNvSpPr/>
            <p:nvPr/>
          </p:nvSpPr>
          <p:spPr>
            <a:xfrm>
              <a:off x="4350325" y="4539700"/>
              <a:ext cx="316075" cy="53925"/>
            </a:xfrm>
            <a:custGeom>
              <a:avLst/>
              <a:gdLst/>
              <a:ahLst/>
              <a:cxnLst/>
              <a:rect l="l" t="t" r="r" b="b"/>
              <a:pathLst>
                <a:path w="12643" h="2157" extrusionOk="0">
                  <a:moveTo>
                    <a:pt x="1" y="0"/>
                  </a:moveTo>
                  <a:lnTo>
                    <a:pt x="1" y="2156"/>
                  </a:lnTo>
                  <a:lnTo>
                    <a:pt x="12643" y="2156"/>
                  </a:lnTo>
                  <a:lnTo>
                    <a:pt x="12643" y="0"/>
                  </a:lnTo>
                  <a:lnTo>
                    <a:pt x="11898" y="0"/>
                  </a:lnTo>
                  <a:lnTo>
                    <a:pt x="11898" y="1452"/>
                  </a:lnTo>
                  <a:lnTo>
                    <a:pt x="742" y="1452"/>
                  </a:lnTo>
                  <a:lnTo>
                    <a:pt x="7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7"/>
            <p:cNvSpPr/>
            <p:nvPr/>
          </p:nvSpPr>
          <p:spPr>
            <a:xfrm>
              <a:off x="4599425" y="4494875"/>
              <a:ext cx="30675" cy="62325"/>
            </a:xfrm>
            <a:custGeom>
              <a:avLst/>
              <a:gdLst/>
              <a:ahLst/>
              <a:cxnLst/>
              <a:rect l="l" t="t" r="r" b="b"/>
              <a:pathLst>
                <a:path w="1227" h="2493" extrusionOk="0">
                  <a:moveTo>
                    <a:pt x="0" y="0"/>
                  </a:moveTo>
                  <a:lnTo>
                    <a:pt x="0" y="2492"/>
                  </a:lnTo>
                  <a:lnTo>
                    <a:pt x="1226" y="2492"/>
                  </a:lnTo>
                  <a:lnTo>
                    <a:pt x="12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7"/>
            <p:cNvSpPr/>
            <p:nvPr/>
          </p:nvSpPr>
          <p:spPr>
            <a:xfrm>
              <a:off x="4386150" y="4494875"/>
              <a:ext cx="31075" cy="62325"/>
            </a:xfrm>
            <a:custGeom>
              <a:avLst/>
              <a:gdLst/>
              <a:ahLst/>
              <a:cxnLst/>
              <a:rect l="l" t="t" r="r" b="b"/>
              <a:pathLst>
                <a:path w="1243" h="2493" extrusionOk="0">
                  <a:moveTo>
                    <a:pt x="0" y="0"/>
                  </a:moveTo>
                  <a:lnTo>
                    <a:pt x="0" y="2492"/>
                  </a:lnTo>
                  <a:lnTo>
                    <a:pt x="1242" y="2492"/>
                  </a:lnTo>
                  <a:lnTo>
                    <a:pt x="12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7"/>
            <p:cNvSpPr/>
            <p:nvPr/>
          </p:nvSpPr>
          <p:spPr>
            <a:xfrm>
              <a:off x="4435125" y="4431225"/>
              <a:ext cx="146400" cy="125975"/>
            </a:xfrm>
            <a:custGeom>
              <a:avLst/>
              <a:gdLst/>
              <a:ahLst/>
              <a:cxnLst/>
              <a:rect l="l" t="t" r="r" b="b"/>
              <a:pathLst>
                <a:path w="5856" h="5039" extrusionOk="0">
                  <a:moveTo>
                    <a:pt x="4634" y="1542"/>
                  </a:moveTo>
                  <a:lnTo>
                    <a:pt x="4634" y="2287"/>
                  </a:lnTo>
                  <a:lnTo>
                    <a:pt x="1206" y="2287"/>
                  </a:lnTo>
                  <a:lnTo>
                    <a:pt x="1206" y="1542"/>
                  </a:lnTo>
                  <a:close/>
                  <a:moveTo>
                    <a:pt x="4634" y="3052"/>
                  </a:moveTo>
                  <a:lnTo>
                    <a:pt x="4634" y="3792"/>
                  </a:lnTo>
                  <a:lnTo>
                    <a:pt x="1206" y="3792"/>
                  </a:lnTo>
                  <a:lnTo>
                    <a:pt x="1206" y="3052"/>
                  </a:lnTo>
                  <a:close/>
                  <a:moveTo>
                    <a:pt x="0" y="1"/>
                  </a:moveTo>
                  <a:lnTo>
                    <a:pt x="0" y="5038"/>
                  </a:lnTo>
                  <a:lnTo>
                    <a:pt x="5856" y="5038"/>
                  </a:lnTo>
                  <a:lnTo>
                    <a:pt x="5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47"/>
          <p:cNvGrpSpPr/>
          <p:nvPr/>
        </p:nvGrpSpPr>
        <p:grpSpPr>
          <a:xfrm>
            <a:off x="7128425" y="1935403"/>
            <a:ext cx="343443" cy="343253"/>
            <a:chOff x="1446825" y="3807825"/>
            <a:chExt cx="316275" cy="316100"/>
          </a:xfrm>
        </p:grpSpPr>
        <p:sp>
          <p:nvSpPr>
            <p:cNvPr id="758" name="Google Shape;758;p47"/>
            <p:cNvSpPr/>
            <p:nvPr/>
          </p:nvSpPr>
          <p:spPr>
            <a:xfrm>
              <a:off x="1446825" y="3807825"/>
              <a:ext cx="187700" cy="316100"/>
            </a:xfrm>
            <a:custGeom>
              <a:avLst/>
              <a:gdLst/>
              <a:ahLst/>
              <a:cxnLst/>
              <a:rect l="l" t="t" r="r" b="b"/>
              <a:pathLst>
                <a:path w="7508" h="12644" extrusionOk="0">
                  <a:moveTo>
                    <a:pt x="4670" y="3602"/>
                  </a:moveTo>
                  <a:lnTo>
                    <a:pt x="4670" y="4343"/>
                  </a:lnTo>
                  <a:lnTo>
                    <a:pt x="1555" y="4343"/>
                  </a:lnTo>
                  <a:lnTo>
                    <a:pt x="1555" y="3602"/>
                  </a:lnTo>
                  <a:close/>
                  <a:moveTo>
                    <a:pt x="4670" y="5136"/>
                  </a:moveTo>
                  <a:lnTo>
                    <a:pt x="4670" y="5877"/>
                  </a:lnTo>
                  <a:lnTo>
                    <a:pt x="1555" y="5877"/>
                  </a:lnTo>
                  <a:lnTo>
                    <a:pt x="1555" y="5136"/>
                  </a:lnTo>
                  <a:close/>
                  <a:moveTo>
                    <a:pt x="4670" y="6670"/>
                  </a:moveTo>
                  <a:lnTo>
                    <a:pt x="4670" y="7410"/>
                  </a:lnTo>
                  <a:lnTo>
                    <a:pt x="1555" y="7410"/>
                  </a:lnTo>
                  <a:lnTo>
                    <a:pt x="1555" y="6670"/>
                  </a:lnTo>
                  <a:close/>
                  <a:moveTo>
                    <a:pt x="3829" y="8204"/>
                  </a:moveTo>
                  <a:lnTo>
                    <a:pt x="3829" y="8944"/>
                  </a:lnTo>
                  <a:lnTo>
                    <a:pt x="1555" y="8944"/>
                  </a:lnTo>
                  <a:lnTo>
                    <a:pt x="1555" y="8204"/>
                  </a:lnTo>
                  <a:close/>
                  <a:moveTo>
                    <a:pt x="899" y="1"/>
                  </a:moveTo>
                  <a:cubicBezTo>
                    <a:pt x="406" y="1"/>
                    <a:pt x="8" y="397"/>
                    <a:pt x="1" y="887"/>
                  </a:cubicBezTo>
                  <a:cubicBezTo>
                    <a:pt x="1" y="891"/>
                    <a:pt x="8" y="11752"/>
                    <a:pt x="8" y="11756"/>
                  </a:cubicBezTo>
                  <a:cubicBezTo>
                    <a:pt x="17" y="12246"/>
                    <a:pt x="413" y="12643"/>
                    <a:pt x="907" y="12643"/>
                  </a:cubicBezTo>
                  <a:cubicBezTo>
                    <a:pt x="1405" y="12643"/>
                    <a:pt x="1805" y="12238"/>
                    <a:pt x="1805" y="11740"/>
                  </a:cubicBezTo>
                  <a:cubicBezTo>
                    <a:pt x="1805" y="11246"/>
                    <a:pt x="1405" y="10841"/>
                    <a:pt x="907" y="10841"/>
                  </a:cubicBezTo>
                  <a:lnTo>
                    <a:pt x="907" y="10094"/>
                  </a:lnTo>
                  <a:lnTo>
                    <a:pt x="7507" y="10094"/>
                  </a:lnTo>
                  <a:lnTo>
                    <a:pt x="7507" y="8256"/>
                  </a:lnTo>
                  <a:lnTo>
                    <a:pt x="6584" y="8256"/>
                  </a:lnTo>
                  <a:lnTo>
                    <a:pt x="5229" y="9599"/>
                  </a:lnTo>
                  <a:lnTo>
                    <a:pt x="4707" y="9069"/>
                  </a:lnTo>
                  <a:lnTo>
                    <a:pt x="6078" y="7709"/>
                  </a:lnTo>
                  <a:lnTo>
                    <a:pt x="6078" y="4829"/>
                  </a:lnTo>
                  <a:lnTo>
                    <a:pt x="7507" y="3408"/>
                  </a:lnTo>
                  <a:lnTo>
                    <a:pt x="7507" y="2546"/>
                  </a:lnTo>
                  <a:lnTo>
                    <a:pt x="899" y="2546"/>
                  </a:lnTo>
                  <a:lnTo>
                    <a:pt x="899" y="1801"/>
                  </a:lnTo>
                  <a:cubicBezTo>
                    <a:pt x="1396" y="1801"/>
                    <a:pt x="1797" y="1396"/>
                    <a:pt x="1797" y="903"/>
                  </a:cubicBezTo>
                  <a:cubicBezTo>
                    <a:pt x="1797" y="406"/>
                    <a:pt x="1396" y="1"/>
                    <a:pt x="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7"/>
            <p:cNvSpPr/>
            <p:nvPr/>
          </p:nvSpPr>
          <p:spPr>
            <a:xfrm>
              <a:off x="1629450" y="3965850"/>
              <a:ext cx="78600" cy="30475"/>
            </a:xfrm>
            <a:custGeom>
              <a:avLst/>
              <a:gdLst/>
              <a:ahLst/>
              <a:cxnLst/>
              <a:rect l="l" t="t" r="r" b="b"/>
              <a:pathLst>
                <a:path w="3144" h="1219" extrusionOk="0">
                  <a:moveTo>
                    <a:pt x="1230" y="0"/>
                  </a:moveTo>
                  <a:lnTo>
                    <a:pt x="0" y="1218"/>
                  </a:lnTo>
                  <a:lnTo>
                    <a:pt x="1943" y="1218"/>
                  </a:lnTo>
                  <a:lnTo>
                    <a:pt x="31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7"/>
            <p:cNvSpPr/>
            <p:nvPr/>
          </p:nvSpPr>
          <p:spPr>
            <a:xfrm>
              <a:off x="1665775" y="3850675"/>
              <a:ext cx="97325" cy="96700"/>
            </a:xfrm>
            <a:custGeom>
              <a:avLst/>
              <a:gdLst/>
              <a:ahLst/>
              <a:cxnLst/>
              <a:rect l="l" t="t" r="r" b="b"/>
              <a:pathLst>
                <a:path w="3893" h="3868" extrusionOk="0">
                  <a:moveTo>
                    <a:pt x="3230" y="1"/>
                  </a:moveTo>
                  <a:cubicBezTo>
                    <a:pt x="2700" y="1"/>
                    <a:pt x="2128" y="130"/>
                    <a:pt x="1566" y="379"/>
                  </a:cubicBezTo>
                  <a:cubicBezTo>
                    <a:pt x="1003" y="629"/>
                    <a:pt x="473" y="990"/>
                    <a:pt x="64" y="1395"/>
                  </a:cubicBezTo>
                  <a:lnTo>
                    <a:pt x="0" y="1460"/>
                  </a:lnTo>
                  <a:lnTo>
                    <a:pt x="0" y="3341"/>
                  </a:lnTo>
                  <a:lnTo>
                    <a:pt x="1060" y="2289"/>
                  </a:lnTo>
                  <a:lnTo>
                    <a:pt x="1582" y="2815"/>
                  </a:lnTo>
                  <a:lnTo>
                    <a:pt x="525" y="3867"/>
                  </a:lnTo>
                  <a:lnTo>
                    <a:pt x="2423" y="3867"/>
                  </a:lnTo>
                  <a:lnTo>
                    <a:pt x="2481" y="3810"/>
                  </a:lnTo>
                  <a:cubicBezTo>
                    <a:pt x="2885" y="3402"/>
                    <a:pt x="3245" y="2872"/>
                    <a:pt x="3496" y="2310"/>
                  </a:cubicBezTo>
                  <a:cubicBezTo>
                    <a:pt x="3763" y="1706"/>
                    <a:pt x="3893" y="1091"/>
                    <a:pt x="3872" y="528"/>
                  </a:cubicBezTo>
                  <a:lnTo>
                    <a:pt x="3856" y="18"/>
                  </a:lnTo>
                  <a:lnTo>
                    <a:pt x="3346" y="3"/>
                  </a:lnTo>
                  <a:cubicBezTo>
                    <a:pt x="3307" y="2"/>
                    <a:pt x="3269" y="1"/>
                    <a:pt x="3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7"/>
            <p:cNvSpPr/>
            <p:nvPr/>
          </p:nvSpPr>
          <p:spPr>
            <a:xfrm>
              <a:off x="1616700" y="3905550"/>
              <a:ext cx="30575" cy="77325"/>
            </a:xfrm>
            <a:custGeom>
              <a:avLst/>
              <a:gdLst/>
              <a:ahLst/>
              <a:cxnLst/>
              <a:rect l="l" t="t" r="r" b="b"/>
              <a:pathLst>
                <a:path w="1223" h="3093" extrusionOk="0">
                  <a:moveTo>
                    <a:pt x="1222" y="1"/>
                  </a:moveTo>
                  <a:lnTo>
                    <a:pt x="0" y="1219"/>
                  </a:lnTo>
                  <a:lnTo>
                    <a:pt x="0" y="3092"/>
                  </a:lnTo>
                  <a:lnTo>
                    <a:pt x="1222" y="1878"/>
                  </a:lnTo>
                  <a:lnTo>
                    <a:pt x="12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7"/>
            <p:cNvSpPr/>
            <p:nvPr/>
          </p:nvSpPr>
          <p:spPr>
            <a:xfrm>
              <a:off x="1502250" y="3807825"/>
              <a:ext cx="171200" cy="45850"/>
            </a:xfrm>
            <a:custGeom>
              <a:avLst/>
              <a:gdLst/>
              <a:ahLst/>
              <a:cxnLst/>
              <a:rect l="l" t="t" r="r" b="b"/>
              <a:pathLst>
                <a:path w="6848" h="1834" extrusionOk="0">
                  <a:moveTo>
                    <a:pt x="25" y="1"/>
                  </a:moveTo>
                  <a:cubicBezTo>
                    <a:pt x="195" y="260"/>
                    <a:pt x="296" y="567"/>
                    <a:pt x="296" y="903"/>
                  </a:cubicBezTo>
                  <a:cubicBezTo>
                    <a:pt x="296" y="1247"/>
                    <a:pt x="187" y="1566"/>
                    <a:pt x="1" y="1833"/>
                  </a:cubicBezTo>
                  <a:lnTo>
                    <a:pt x="5929" y="1833"/>
                  </a:lnTo>
                  <a:cubicBezTo>
                    <a:pt x="6435" y="1833"/>
                    <a:pt x="6848" y="1421"/>
                    <a:pt x="6848" y="916"/>
                  </a:cubicBezTo>
                  <a:cubicBezTo>
                    <a:pt x="6848" y="410"/>
                    <a:pt x="6435" y="1"/>
                    <a:pt x="5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7"/>
            <p:cNvSpPr/>
            <p:nvPr/>
          </p:nvSpPr>
          <p:spPr>
            <a:xfrm>
              <a:off x="1502475" y="4078050"/>
              <a:ext cx="170975" cy="45875"/>
            </a:xfrm>
            <a:custGeom>
              <a:avLst/>
              <a:gdLst/>
              <a:ahLst/>
              <a:cxnLst/>
              <a:rect l="l" t="t" r="r" b="b"/>
              <a:pathLst>
                <a:path w="6839" h="1835" extrusionOk="0">
                  <a:moveTo>
                    <a:pt x="1" y="0"/>
                  </a:moveTo>
                  <a:cubicBezTo>
                    <a:pt x="186" y="268"/>
                    <a:pt x="296" y="587"/>
                    <a:pt x="296" y="931"/>
                  </a:cubicBezTo>
                  <a:cubicBezTo>
                    <a:pt x="296" y="1267"/>
                    <a:pt x="195" y="1575"/>
                    <a:pt x="20" y="1834"/>
                  </a:cubicBezTo>
                  <a:lnTo>
                    <a:pt x="5920" y="1834"/>
                  </a:lnTo>
                  <a:cubicBezTo>
                    <a:pt x="6426" y="1834"/>
                    <a:pt x="6839" y="1425"/>
                    <a:pt x="6839" y="919"/>
                  </a:cubicBezTo>
                  <a:cubicBezTo>
                    <a:pt x="6839" y="413"/>
                    <a:pt x="6426" y="0"/>
                    <a:pt x="5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47"/>
          <p:cNvGrpSpPr/>
          <p:nvPr/>
        </p:nvGrpSpPr>
        <p:grpSpPr>
          <a:xfrm>
            <a:off x="7128262" y="3368543"/>
            <a:ext cx="343769" cy="342249"/>
            <a:chOff x="5815850" y="3035900"/>
            <a:chExt cx="316575" cy="315175"/>
          </a:xfrm>
        </p:grpSpPr>
        <p:sp>
          <p:nvSpPr>
            <p:cNvPr id="765" name="Google Shape;765;p47"/>
            <p:cNvSpPr/>
            <p:nvPr/>
          </p:nvSpPr>
          <p:spPr>
            <a:xfrm>
              <a:off x="5895075" y="3225800"/>
              <a:ext cx="73975" cy="32200"/>
            </a:xfrm>
            <a:custGeom>
              <a:avLst/>
              <a:gdLst/>
              <a:ahLst/>
              <a:cxnLst/>
              <a:rect l="l" t="t" r="r" b="b"/>
              <a:pathLst>
                <a:path w="2959" h="1288" extrusionOk="0">
                  <a:moveTo>
                    <a:pt x="20" y="1"/>
                  </a:moveTo>
                  <a:cubicBezTo>
                    <a:pt x="8" y="81"/>
                    <a:pt x="0" y="167"/>
                    <a:pt x="0" y="251"/>
                  </a:cubicBezTo>
                  <a:cubicBezTo>
                    <a:pt x="0" y="640"/>
                    <a:pt x="150" y="1009"/>
                    <a:pt x="425" y="1288"/>
                  </a:cubicBezTo>
                  <a:lnTo>
                    <a:pt x="2538" y="1288"/>
                  </a:lnTo>
                  <a:cubicBezTo>
                    <a:pt x="2809" y="1013"/>
                    <a:pt x="2958" y="645"/>
                    <a:pt x="2958" y="251"/>
                  </a:cubicBezTo>
                  <a:cubicBezTo>
                    <a:pt x="2958" y="175"/>
                    <a:pt x="2954" y="98"/>
                    <a:pt x="2942" y="25"/>
                  </a:cubicBezTo>
                  <a:cubicBezTo>
                    <a:pt x="2873" y="9"/>
                    <a:pt x="20" y="1"/>
                    <a:pt x="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7"/>
            <p:cNvSpPr/>
            <p:nvPr/>
          </p:nvSpPr>
          <p:spPr>
            <a:xfrm>
              <a:off x="6019600" y="3225800"/>
              <a:ext cx="112825" cy="32200"/>
            </a:xfrm>
            <a:custGeom>
              <a:avLst/>
              <a:gdLst/>
              <a:ahLst/>
              <a:cxnLst/>
              <a:rect l="l" t="t" r="r" b="b"/>
              <a:pathLst>
                <a:path w="4513" h="1288" extrusionOk="0">
                  <a:moveTo>
                    <a:pt x="4513" y="1"/>
                  </a:moveTo>
                  <a:cubicBezTo>
                    <a:pt x="4513" y="1"/>
                    <a:pt x="203" y="5"/>
                    <a:pt x="142" y="21"/>
                  </a:cubicBezTo>
                  <a:cubicBezTo>
                    <a:pt x="170" y="446"/>
                    <a:pt x="122" y="875"/>
                    <a:pt x="0" y="1288"/>
                  </a:cubicBezTo>
                  <a:lnTo>
                    <a:pt x="4513" y="1288"/>
                  </a:lnTo>
                  <a:lnTo>
                    <a:pt x="45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7"/>
            <p:cNvSpPr/>
            <p:nvPr/>
          </p:nvSpPr>
          <p:spPr>
            <a:xfrm>
              <a:off x="5904675" y="3195050"/>
              <a:ext cx="54850" cy="12275"/>
            </a:xfrm>
            <a:custGeom>
              <a:avLst/>
              <a:gdLst/>
              <a:ahLst/>
              <a:cxnLst/>
              <a:rect l="l" t="t" r="r" b="b"/>
              <a:pathLst>
                <a:path w="2194" h="491" extrusionOk="0">
                  <a:moveTo>
                    <a:pt x="1097" y="0"/>
                  </a:moveTo>
                  <a:cubicBezTo>
                    <a:pt x="701" y="0"/>
                    <a:pt x="328" y="155"/>
                    <a:pt x="49" y="433"/>
                  </a:cubicBezTo>
                  <a:cubicBezTo>
                    <a:pt x="33" y="454"/>
                    <a:pt x="17" y="470"/>
                    <a:pt x="1" y="491"/>
                  </a:cubicBezTo>
                  <a:lnTo>
                    <a:pt x="2194" y="491"/>
                  </a:lnTo>
                  <a:cubicBezTo>
                    <a:pt x="2178" y="470"/>
                    <a:pt x="2162" y="454"/>
                    <a:pt x="2141" y="433"/>
                  </a:cubicBezTo>
                  <a:cubicBezTo>
                    <a:pt x="1866" y="155"/>
                    <a:pt x="1493" y="0"/>
                    <a:pt x="10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7"/>
            <p:cNvSpPr/>
            <p:nvPr/>
          </p:nvSpPr>
          <p:spPr>
            <a:xfrm>
              <a:off x="5858650" y="3035900"/>
              <a:ext cx="127575" cy="141875"/>
            </a:xfrm>
            <a:custGeom>
              <a:avLst/>
              <a:gdLst/>
              <a:ahLst/>
              <a:cxnLst/>
              <a:rect l="l" t="t" r="r" b="b"/>
              <a:pathLst>
                <a:path w="5103" h="5675" extrusionOk="0">
                  <a:moveTo>
                    <a:pt x="3877" y="2345"/>
                  </a:moveTo>
                  <a:lnTo>
                    <a:pt x="3877" y="3081"/>
                  </a:lnTo>
                  <a:lnTo>
                    <a:pt x="1218" y="3081"/>
                  </a:lnTo>
                  <a:lnTo>
                    <a:pt x="1218" y="2345"/>
                  </a:lnTo>
                  <a:close/>
                  <a:moveTo>
                    <a:pt x="0" y="1"/>
                  </a:moveTo>
                  <a:lnTo>
                    <a:pt x="0" y="5675"/>
                  </a:lnTo>
                  <a:cubicBezTo>
                    <a:pt x="110" y="5529"/>
                    <a:pt x="227" y="5395"/>
                    <a:pt x="357" y="5266"/>
                  </a:cubicBezTo>
                  <a:cubicBezTo>
                    <a:pt x="1044" y="4578"/>
                    <a:pt x="1963" y="4198"/>
                    <a:pt x="2938" y="4198"/>
                  </a:cubicBezTo>
                  <a:cubicBezTo>
                    <a:pt x="3728" y="4198"/>
                    <a:pt x="4480" y="4444"/>
                    <a:pt x="5103" y="4906"/>
                  </a:cubicBezTo>
                  <a:lnTo>
                    <a:pt x="5103" y="1632"/>
                  </a:lnTo>
                  <a:cubicBezTo>
                    <a:pt x="5103" y="733"/>
                    <a:pt x="4350" y="1"/>
                    <a:pt x="3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7"/>
            <p:cNvSpPr/>
            <p:nvPr/>
          </p:nvSpPr>
          <p:spPr>
            <a:xfrm>
              <a:off x="6004925" y="3035900"/>
              <a:ext cx="127500" cy="172050"/>
            </a:xfrm>
            <a:custGeom>
              <a:avLst/>
              <a:gdLst/>
              <a:ahLst/>
              <a:cxnLst/>
              <a:rect l="l" t="t" r="r" b="b"/>
              <a:pathLst>
                <a:path w="5100" h="6882" extrusionOk="0">
                  <a:moveTo>
                    <a:pt x="3893" y="2511"/>
                  </a:moveTo>
                  <a:lnTo>
                    <a:pt x="3893" y="3251"/>
                  </a:lnTo>
                  <a:lnTo>
                    <a:pt x="1235" y="3251"/>
                  </a:lnTo>
                  <a:lnTo>
                    <a:pt x="1235" y="2511"/>
                  </a:lnTo>
                  <a:close/>
                  <a:moveTo>
                    <a:pt x="3893" y="4117"/>
                  </a:moveTo>
                  <a:lnTo>
                    <a:pt x="3893" y="4857"/>
                  </a:lnTo>
                  <a:lnTo>
                    <a:pt x="1235" y="4857"/>
                  </a:lnTo>
                  <a:lnTo>
                    <a:pt x="1235" y="4117"/>
                  </a:lnTo>
                  <a:close/>
                  <a:moveTo>
                    <a:pt x="1672" y="1"/>
                  </a:moveTo>
                  <a:cubicBezTo>
                    <a:pt x="750" y="1"/>
                    <a:pt x="1" y="733"/>
                    <a:pt x="1" y="1632"/>
                  </a:cubicBezTo>
                  <a:lnTo>
                    <a:pt x="1" y="5647"/>
                  </a:lnTo>
                  <a:cubicBezTo>
                    <a:pt x="284" y="6022"/>
                    <a:pt x="490" y="6444"/>
                    <a:pt x="608" y="6881"/>
                  </a:cubicBezTo>
                  <a:cubicBezTo>
                    <a:pt x="705" y="6865"/>
                    <a:pt x="5100" y="6857"/>
                    <a:pt x="5100" y="6857"/>
                  </a:cubicBezTo>
                  <a:lnTo>
                    <a:pt x="51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7"/>
            <p:cNvSpPr/>
            <p:nvPr/>
          </p:nvSpPr>
          <p:spPr>
            <a:xfrm>
              <a:off x="5815850" y="3280850"/>
              <a:ext cx="71450" cy="70225"/>
            </a:xfrm>
            <a:custGeom>
              <a:avLst/>
              <a:gdLst/>
              <a:ahLst/>
              <a:cxnLst/>
              <a:rect l="l" t="t" r="r" b="b"/>
              <a:pathLst>
                <a:path w="2858" h="2809" extrusionOk="0">
                  <a:moveTo>
                    <a:pt x="1559" y="1"/>
                  </a:moveTo>
                  <a:lnTo>
                    <a:pt x="478" y="793"/>
                  </a:lnTo>
                  <a:cubicBezTo>
                    <a:pt x="215" y="987"/>
                    <a:pt x="53" y="1284"/>
                    <a:pt x="25" y="1611"/>
                  </a:cubicBezTo>
                  <a:cubicBezTo>
                    <a:pt x="1" y="1934"/>
                    <a:pt x="118" y="2255"/>
                    <a:pt x="349" y="2481"/>
                  </a:cubicBezTo>
                  <a:cubicBezTo>
                    <a:pt x="559" y="2692"/>
                    <a:pt x="842" y="2808"/>
                    <a:pt x="1137" y="2808"/>
                  </a:cubicBezTo>
                  <a:cubicBezTo>
                    <a:pt x="1166" y="2808"/>
                    <a:pt x="1195" y="2808"/>
                    <a:pt x="1223" y="2804"/>
                  </a:cubicBezTo>
                  <a:cubicBezTo>
                    <a:pt x="1546" y="2780"/>
                    <a:pt x="1846" y="2619"/>
                    <a:pt x="2036" y="2356"/>
                  </a:cubicBezTo>
                  <a:lnTo>
                    <a:pt x="2857" y="1235"/>
                  </a:lnTo>
                  <a:cubicBezTo>
                    <a:pt x="2575" y="1073"/>
                    <a:pt x="2308" y="871"/>
                    <a:pt x="2069" y="632"/>
                  </a:cubicBezTo>
                  <a:cubicBezTo>
                    <a:pt x="1874" y="438"/>
                    <a:pt x="1704" y="227"/>
                    <a:pt x="1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7"/>
            <p:cNvSpPr/>
            <p:nvPr/>
          </p:nvSpPr>
          <p:spPr>
            <a:xfrm>
              <a:off x="5858650" y="3158725"/>
              <a:ext cx="154000" cy="146825"/>
            </a:xfrm>
            <a:custGeom>
              <a:avLst/>
              <a:gdLst/>
              <a:ahLst/>
              <a:cxnLst/>
              <a:rect l="l" t="t" r="r" b="b"/>
              <a:pathLst>
                <a:path w="6160" h="5873" extrusionOk="0">
                  <a:moveTo>
                    <a:pt x="2938" y="741"/>
                  </a:moveTo>
                  <a:cubicBezTo>
                    <a:pt x="3500" y="741"/>
                    <a:pt x="4063" y="952"/>
                    <a:pt x="4492" y="1380"/>
                  </a:cubicBezTo>
                  <a:cubicBezTo>
                    <a:pt x="5346" y="2239"/>
                    <a:pt x="5346" y="3631"/>
                    <a:pt x="4492" y="4488"/>
                  </a:cubicBezTo>
                  <a:cubicBezTo>
                    <a:pt x="4075" y="4901"/>
                    <a:pt x="3525" y="5132"/>
                    <a:pt x="2938" y="5132"/>
                  </a:cubicBezTo>
                  <a:cubicBezTo>
                    <a:pt x="2352" y="5132"/>
                    <a:pt x="1801" y="4901"/>
                    <a:pt x="1384" y="4488"/>
                  </a:cubicBezTo>
                  <a:cubicBezTo>
                    <a:pt x="971" y="4072"/>
                    <a:pt x="741" y="3522"/>
                    <a:pt x="741" y="2934"/>
                  </a:cubicBezTo>
                  <a:cubicBezTo>
                    <a:pt x="741" y="2348"/>
                    <a:pt x="971" y="1798"/>
                    <a:pt x="1384" y="1380"/>
                  </a:cubicBezTo>
                  <a:cubicBezTo>
                    <a:pt x="1814" y="952"/>
                    <a:pt x="2376" y="741"/>
                    <a:pt x="2938" y="741"/>
                  </a:cubicBezTo>
                  <a:close/>
                  <a:moveTo>
                    <a:pt x="2938" y="0"/>
                  </a:moveTo>
                  <a:cubicBezTo>
                    <a:pt x="2187" y="0"/>
                    <a:pt x="1435" y="286"/>
                    <a:pt x="863" y="859"/>
                  </a:cubicBezTo>
                  <a:cubicBezTo>
                    <a:pt x="308" y="1413"/>
                    <a:pt x="0" y="2150"/>
                    <a:pt x="0" y="2934"/>
                  </a:cubicBezTo>
                  <a:cubicBezTo>
                    <a:pt x="0" y="3720"/>
                    <a:pt x="308" y="4456"/>
                    <a:pt x="863" y="5011"/>
                  </a:cubicBezTo>
                  <a:cubicBezTo>
                    <a:pt x="1416" y="5565"/>
                    <a:pt x="2153" y="5872"/>
                    <a:pt x="2938" y="5872"/>
                  </a:cubicBezTo>
                  <a:cubicBezTo>
                    <a:pt x="3723" y="5872"/>
                    <a:pt x="4460" y="5565"/>
                    <a:pt x="5015" y="5011"/>
                  </a:cubicBezTo>
                  <a:cubicBezTo>
                    <a:pt x="6160" y="3866"/>
                    <a:pt x="6160" y="2004"/>
                    <a:pt x="5015" y="859"/>
                  </a:cubicBezTo>
                  <a:cubicBezTo>
                    <a:pt x="4442" y="286"/>
                    <a:pt x="3690" y="0"/>
                    <a:pt x="2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71"/>
          <p:cNvSpPr txBox="1">
            <a:spLocks noGrp="1"/>
          </p:cNvSpPr>
          <p:nvPr>
            <p:ph type="title"/>
          </p:nvPr>
        </p:nvSpPr>
        <p:spPr>
          <a:xfrm>
            <a:off x="729525" y="327825"/>
            <a:ext cx="7704000" cy="4497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id-ID" sz="2800" dirty="0" smtClean="0"/>
              <a:t>KEWAJIBAN MUSLIM TERHADAP AL-QUR’AN</a:t>
            </a:r>
            <a:endParaRPr sz="2800"/>
          </a:p>
        </p:txBody>
      </p:sp>
      <p:sp>
        <p:nvSpPr>
          <p:cNvPr id="1222" name="Google Shape;1222;p71"/>
          <p:cNvSpPr txBox="1"/>
          <p:nvPr/>
        </p:nvSpPr>
        <p:spPr>
          <a:xfrm>
            <a:off x="5713012" y="3694475"/>
            <a:ext cx="2116537" cy="2775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None/>
            </a:pPr>
            <a:r>
              <a:rPr lang="id-ID" sz="2200" dirty="0" smtClean="0">
                <a:solidFill>
                  <a:schemeClr val="lt1"/>
                </a:solidFill>
                <a:latin typeface="Courier Prime"/>
                <a:ea typeface="Courier Prime"/>
                <a:cs typeface="Courier Prime"/>
                <a:sym typeface="Courier Prime"/>
              </a:rPr>
              <a:t>AL A’MALU (DIAMALKAN)</a:t>
            </a:r>
            <a:endParaRPr sz="2200">
              <a:solidFill>
                <a:schemeClr val="lt1"/>
              </a:solidFill>
              <a:latin typeface="Courier Prime"/>
              <a:ea typeface="Courier Prime"/>
              <a:cs typeface="Courier Prime"/>
              <a:sym typeface="Courier Prime"/>
            </a:endParaRPr>
          </a:p>
        </p:txBody>
      </p:sp>
      <p:sp>
        <p:nvSpPr>
          <p:cNvPr id="1224" name="Google Shape;1224;p71"/>
          <p:cNvSpPr txBox="1"/>
          <p:nvPr/>
        </p:nvSpPr>
        <p:spPr>
          <a:xfrm>
            <a:off x="5570137" y="2153550"/>
            <a:ext cx="2659463" cy="2775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None/>
            </a:pPr>
            <a:r>
              <a:rPr lang="id-ID" sz="2200" dirty="0" smtClean="0">
                <a:solidFill>
                  <a:schemeClr val="lt1"/>
                </a:solidFill>
                <a:latin typeface="Courier Prime"/>
                <a:ea typeface="Courier Prime"/>
                <a:cs typeface="Courier Prime"/>
                <a:sym typeface="Courier Prime"/>
              </a:rPr>
              <a:t>AD DA’WAH (DISAMPAIKAN)</a:t>
            </a:r>
            <a:endParaRPr sz="2200">
              <a:solidFill>
                <a:schemeClr val="lt1"/>
              </a:solidFill>
              <a:latin typeface="Courier Prime"/>
              <a:ea typeface="Courier Prime"/>
              <a:cs typeface="Courier Prime"/>
              <a:sym typeface="Courier Prime"/>
            </a:endParaRPr>
          </a:p>
        </p:txBody>
      </p:sp>
      <p:sp>
        <p:nvSpPr>
          <p:cNvPr id="1226" name="Google Shape;1226;p71"/>
          <p:cNvSpPr txBox="1"/>
          <p:nvPr/>
        </p:nvSpPr>
        <p:spPr>
          <a:xfrm>
            <a:off x="1492688" y="2990700"/>
            <a:ext cx="1862100" cy="277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id-ID" sz="2200" dirty="0" smtClean="0">
                <a:solidFill>
                  <a:schemeClr val="lt1"/>
                </a:solidFill>
                <a:latin typeface="Courier Prime"/>
                <a:ea typeface="Courier Prime"/>
                <a:cs typeface="Courier Prime"/>
                <a:sym typeface="Courier Prime"/>
              </a:rPr>
              <a:t>AL HIFZU (DIHAFAL)</a:t>
            </a:r>
            <a:endParaRPr sz="2200">
              <a:solidFill>
                <a:schemeClr val="lt1"/>
              </a:solidFill>
              <a:latin typeface="Courier Prime"/>
              <a:ea typeface="Courier Prime"/>
              <a:cs typeface="Courier Prime"/>
              <a:sym typeface="Courier Prime"/>
            </a:endParaRPr>
          </a:p>
        </p:txBody>
      </p:sp>
      <p:sp>
        <p:nvSpPr>
          <p:cNvPr id="1228" name="Google Shape;1228;p71"/>
          <p:cNvSpPr txBox="1"/>
          <p:nvPr/>
        </p:nvSpPr>
        <p:spPr>
          <a:xfrm>
            <a:off x="1190625" y="1133475"/>
            <a:ext cx="2297513" cy="64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dirty="0" smtClean="0">
                <a:solidFill>
                  <a:schemeClr val="lt1"/>
                </a:solidFill>
                <a:latin typeface="Courier Prime"/>
                <a:ea typeface="Courier Prime"/>
                <a:cs typeface="Courier Prime"/>
                <a:sym typeface="Courier Prime"/>
              </a:rPr>
              <a:t>AT TILAWAH (DIBACA)</a:t>
            </a:r>
            <a:endParaRPr sz="2200">
              <a:solidFill>
                <a:schemeClr val="lt1"/>
              </a:solidFill>
              <a:latin typeface="Courier Prime"/>
              <a:ea typeface="Courier Prime"/>
              <a:cs typeface="Courier Prime"/>
              <a:sym typeface="Courier Prime"/>
            </a:endParaRPr>
          </a:p>
        </p:txBody>
      </p:sp>
      <p:cxnSp>
        <p:nvCxnSpPr>
          <p:cNvPr id="1230" name="Google Shape;1230;p71"/>
          <p:cNvCxnSpPr/>
          <p:nvPr/>
        </p:nvCxnSpPr>
        <p:spPr>
          <a:xfrm>
            <a:off x="3269063" y="1417075"/>
            <a:ext cx="894000" cy="0"/>
          </a:xfrm>
          <a:prstGeom prst="straightConnector1">
            <a:avLst/>
          </a:prstGeom>
          <a:noFill/>
          <a:ln w="9525" cap="flat" cmpd="sng">
            <a:solidFill>
              <a:schemeClr val="accent2"/>
            </a:solidFill>
            <a:prstDash val="solid"/>
            <a:round/>
            <a:headEnd type="none" w="med" len="med"/>
            <a:tailEnd type="none" w="med" len="med"/>
          </a:ln>
        </p:spPr>
      </p:cxnSp>
      <p:cxnSp>
        <p:nvCxnSpPr>
          <p:cNvPr id="1231" name="Google Shape;1231;p71"/>
          <p:cNvCxnSpPr/>
          <p:nvPr/>
        </p:nvCxnSpPr>
        <p:spPr>
          <a:xfrm>
            <a:off x="3221113" y="3072300"/>
            <a:ext cx="894000" cy="0"/>
          </a:xfrm>
          <a:prstGeom prst="straightConnector1">
            <a:avLst/>
          </a:prstGeom>
          <a:noFill/>
          <a:ln w="9525" cap="flat" cmpd="sng">
            <a:solidFill>
              <a:schemeClr val="accent2"/>
            </a:solidFill>
            <a:prstDash val="solid"/>
            <a:round/>
            <a:headEnd type="none" w="med" len="med"/>
            <a:tailEnd type="none" w="med" len="med"/>
          </a:ln>
        </p:spPr>
      </p:cxnSp>
      <p:cxnSp>
        <p:nvCxnSpPr>
          <p:cNvPr id="1232" name="Google Shape;1232;p71"/>
          <p:cNvCxnSpPr/>
          <p:nvPr/>
        </p:nvCxnSpPr>
        <p:spPr>
          <a:xfrm>
            <a:off x="4992238" y="2263738"/>
            <a:ext cx="894000" cy="0"/>
          </a:xfrm>
          <a:prstGeom prst="straightConnector1">
            <a:avLst/>
          </a:prstGeom>
          <a:noFill/>
          <a:ln w="9525" cap="flat" cmpd="sng">
            <a:solidFill>
              <a:schemeClr val="accent2"/>
            </a:solidFill>
            <a:prstDash val="solid"/>
            <a:round/>
            <a:headEnd type="none" w="med" len="med"/>
            <a:tailEnd type="none" w="med" len="med"/>
          </a:ln>
        </p:spPr>
      </p:cxnSp>
      <p:cxnSp>
        <p:nvCxnSpPr>
          <p:cNvPr id="1233" name="Google Shape;1233;p71"/>
          <p:cNvCxnSpPr/>
          <p:nvPr/>
        </p:nvCxnSpPr>
        <p:spPr>
          <a:xfrm>
            <a:off x="4935088" y="3823713"/>
            <a:ext cx="894000" cy="0"/>
          </a:xfrm>
          <a:prstGeom prst="straightConnector1">
            <a:avLst/>
          </a:prstGeom>
          <a:noFill/>
          <a:ln w="9525" cap="flat" cmpd="sng">
            <a:solidFill>
              <a:schemeClr val="accent2"/>
            </a:solidFill>
            <a:prstDash val="solid"/>
            <a:round/>
            <a:headEnd type="none" w="med" len="med"/>
            <a:tailEnd type="none" w="med" len="med"/>
          </a:ln>
        </p:spPr>
      </p:cxnSp>
      <p:sp>
        <p:nvSpPr>
          <p:cNvPr id="1234" name="Google Shape;1234;p71"/>
          <p:cNvSpPr/>
          <p:nvPr/>
        </p:nvSpPr>
        <p:spPr>
          <a:xfrm rot="5348089" flipH="1">
            <a:off x="4337747" y="967288"/>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71"/>
          <p:cNvSpPr/>
          <p:nvPr/>
        </p:nvSpPr>
        <p:spPr>
          <a:xfrm rot="5348089" flipH="1">
            <a:off x="4328222" y="1785372"/>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71"/>
          <p:cNvSpPr/>
          <p:nvPr/>
        </p:nvSpPr>
        <p:spPr>
          <a:xfrm rot="5348089" flipH="1">
            <a:off x="4318697" y="2603454"/>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71"/>
          <p:cNvSpPr/>
          <p:nvPr/>
        </p:nvSpPr>
        <p:spPr>
          <a:xfrm rot="5348089" flipH="1">
            <a:off x="4318696" y="3345338"/>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8" name="Google Shape;1238;p71"/>
          <p:cNvGrpSpPr/>
          <p:nvPr/>
        </p:nvGrpSpPr>
        <p:grpSpPr>
          <a:xfrm>
            <a:off x="4390703" y="3668723"/>
            <a:ext cx="343226" cy="343117"/>
            <a:chOff x="5928350" y="3662250"/>
            <a:chExt cx="316075" cy="315975"/>
          </a:xfrm>
        </p:grpSpPr>
        <p:sp>
          <p:nvSpPr>
            <p:cNvPr id="1239" name="Google Shape;1239;p71"/>
            <p:cNvSpPr/>
            <p:nvPr/>
          </p:nvSpPr>
          <p:spPr>
            <a:xfrm>
              <a:off x="6103575" y="3837475"/>
              <a:ext cx="140850" cy="140750"/>
            </a:xfrm>
            <a:custGeom>
              <a:avLst/>
              <a:gdLst/>
              <a:ahLst/>
              <a:cxnLst/>
              <a:rect l="l" t="t" r="r" b="b"/>
              <a:pathLst>
                <a:path w="5634" h="5630" extrusionOk="0">
                  <a:moveTo>
                    <a:pt x="3185" y="1688"/>
                  </a:moveTo>
                  <a:lnTo>
                    <a:pt x="3185" y="2444"/>
                  </a:lnTo>
                  <a:lnTo>
                    <a:pt x="3942" y="2444"/>
                  </a:lnTo>
                  <a:lnTo>
                    <a:pt x="3942" y="3185"/>
                  </a:lnTo>
                  <a:lnTo>
                    <a:pt x="3185" y="3185"/>
                  </a:lnTo>
                  <a:lnTo>
                    <a:pt x="3185" y="3942"/>
                  </a:lnTo>
                  <a:lnTo>
                    <a:pt x="2448" y="3942"/>
                  </a:lnTo>
                  <a:lnTo>
                    <a:pt x="2448" y="3185"/>
                  </a:lnTo>
                  <a:lnTo>
                    <a:pt x="1692" y="3185"/>
                  </a:lnTo>
                  <a:lnTo>
                    <a:pt x="1692" y="2444"/>
                  </a:lnTo>
                  <a:lnTo>
                    <a:pt x="2448" y="2444"/>
                  </a:lnTo>
                  <a:lnTo>
                    <a:pt x="2448" y="1688"/>
                  </a:lnTo>
                  <a:close/>
                  <a:moveTo>
                    <a:pt x="2817" y="1"/>
                  </a:moveTo>
                  <a:cubicBezTo>
                    <a:pt x="1263" y="1"/>
                    <a:pt x="1" y="1263"/>
                    <a:pt x="1" y="2813"/>
                  </a:cubicBezTo>
                  <a:cubicBezTo>
                    <a:pt x="1" y="4367"/>
                    <a:pt x="1263" y="5630"/>
                    <a:pt x="2817" y="5630"/>
                  </a:cubicBezTo>
                  <a:cubicBezTo>
                    <a:pt x="4366" y="5630"/>
                    <a:pt x="5634" y="4367"/>
                    <a:pt x="5634" y="2813"/>
                  </a:cubicBezTo>
                  <a:cubicBezTo>
                    <a:pt x="5634" y="1263"/>
                    <a:pt x="4366" y="1"/>
                    <a:pt x="2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71"/>
            <p:cNvSpPr/>
            <p:nvPr/>
          </p:nvSpPr>
          <p:spPr>
            <a:xfrm>
              <a:off x="5928850" y="3662250"/>
              <a:ext cx="55775" cy="240725"/>
            </a:xfrm>
            <a:custGeom>
              <a:avLst/>
              <a:gdLst/>
              <a:ahLst/>
              <a:cxnLst/>
              <a:rect l="l" t="t" r="r" b="b"/>
              <a:pathLst>
                <a:path w="2231" h="9629" extrusionOk="0">
                  <a:moveTo>
                    <a:pt x="1624" y="0"/>
                  </a:moveTo>
                  <a:cubicBezTo>
                    <a:pt x="729" y="0"/>
                    <a:pt x="1" y="725"/>
                    <a:pt x="1" y="1619"/>
                  </a:cubicBezTo>
                  <a:lnTo>
                    <a:pt x="1" y="9628"/>
                  </a:lnTo>
                  <a:cubicBezTo>
                    <a:pt x="373" y="9308"/>
                    <a:pt x="855" y="9113"/>
                    <a:pt x="1385" y="9113"/>
                  </a:cubicBezTo>
                  <a:lnTo>
                    <a:pt x="2231" y="9113"/>
                  </a:lnTo>
                  <a:lnTo>
                    <a:pt x="22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71"/>
            <p:cNvSpPr/>
            <p:nvPr/>
          </p:nvSpPr>
          <p:spPr>
            <a:xfrm>
              <a:off x="6003100" y="3662250"/>
              <a:ext cx="176875" cy="227850"/>
            </a:xfrm>
            <a:custGeom>
              <a:avLst/>
              <a:gdLst/>
              <a:ahLst/>
              <a:cxnLst/>
              <a:rect l="l" t="t" r="r" b="b"/>
              <a:pathLst>
                <a:path w="7075" h="9114" extrusionOk="0">
                  <a:moveTo>
                    <a:pt x="4719" y="2174"/>
                  </a:moveTo>
                  <a:lnTo>
                    <a:pt x="4719" y="2914"/>
                  </a:lnTo>
                  <a:lnTo>
                    <a:pt x="2243" y="2914"/>
                  </a:lnTo>
                  <a:lnTo>
                    <a:pt x="2243" y="2174"/>
                  </a:lnTo>
                  <a:close/>
                  <a:moveTo>
                    <a:pt x="5553" y="3780"/>
                  </a:moveTo>
                  <a:lnTo>
                    <a:pt x="5553" y="4520"/>
                  </a:lnTo>
                  <a:lnTo>
                    <a:pt x="1409" y="4520"/>
                  </a:lnTo>
                  <a:lnTo>
                    <a:pt x="1409" y="3780"/>
                  </a:lnTo>
                  <a:close/>
                  <a:moveTo>
                    <a:pt x="1" y="0"/>
                  </a:moveTo>
                  <a:lnTo>
                    <a:pt x="1" y="9113"/>
                  </a:lnTo>
                  <a:lnTo>
                    <a:pt x="3376" y="9113"/>
                  </a:lnTo>
                  <a:cubicBezTo>
                    <a:pt x="3704" y="7507"/>
                    <a:pt x="5132" y="6293"/>
                    <a:pt x="6836" y="6293"/>
                  </a:cubicBezTo>
                  <a:cubicBezTo>
                    <a:pt x="6917" y="6293"/>
                    <a:pt x="6994" y="6297"/>
                    <a:pt x="7074" y="6302"/>
                  </a:cubicBezTo>
                  <a:lnTo>
                    <a:pt x="7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71"/>
            <p:cNvSpPr/>
            <p:nvPr/>
          </p:nvSpPr>
          <p:spPr>
            <a:xfrm>
              <a:off x="5928350" y="3908000"/>
              <a:ext cx="192450" cy="70225"/>
            </a:xfrm>
            <a:custGeom>
              <a:avLst/>
              <a:gdLst/>
              <a:ahLst/>
              <a:cxnLst/>
              <a:rect l="l" t="t" r="r" b="b"/>
              <a:pathLst>
                <a:path w="7698" h="2809" extrusionOk="0">
                  <a:moveTo>
                    <a:pt x="1405" y="0"/>
                  </a:moveTo>
                  <a:cubicBezTo>
                    <a:pt x="632" y="0"/>
                    <a:pt x="1" y="631"/>
                    <a:pt x="1" y="1404"/>
                  </a:cubicBezTo>
                  <a:cubicBezTo>
                    <a:pt x="1" y="2178"/>
                    <a:pt x="632" y="2809"/>
                    <a:pt x="1405" y="2809"/>
                  </a:cubicBezTo>
                  <a:lnTo>
                    <a:pt x="7697" y="2809"/>
                  </a:lnTo>
                  <a:cubicBezTo>
                    <a:pt x="7325" y="2529"/>
                    <a:pt x="7014" y="2178"/>
                    <a:pt x="6779" y="1773"/>
                  </a:cubicBezTo>
                  <a:lnTo>
                    <a:pt x="1894" y="1773"/>
                  </a:lnTo>
                  <a:lnTo>
                    <a:pt x="1894" y="1036"/>
                  </a:lnTo>
                  <a:lnTo>
                    <a:pt x="6451" y="1036"/>
                  </a:lnTo>
                  <a:cubicBezTo>
                    <a:pt x="6349" y="708"/>
                    <a:pt x="6293" y="360"/>
                    <a:pt x="6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3" name="Google Shape;1243;p71"/>
          <p:cNvGrpSpPr/>
          <p:nvPr/>
        </p:nvGrpSpPr>
        <p:grpSpPr>
          <a:xfrm>
            <a:off x="4381192" y="2898256"/>
            <a:ext cx="343199" cy="343226"/>
            <a:chOff x="4487125" y="3701400"/>
            <a:chExt cx="316050" cy="316075"/>
          </a:xfrm>
        </p:grpSpPr>
        <p:sp>
          <p:nvSpPr>
            <p:cNvPr id="1244" name="Google Shape;1244;p71"/>
            <p:cNvSpPr/>
            <p:nvPr/>
          </p:nvSpPr>
          <p:spPr>
            <a:xfrm>
              <a:off x="4491975" y="3739425"/>
              <a:ext cx="128200" cy="52750"/>
            </a:xfrm>
            <a:custGeom>
              <a:avLst/>
              <a:gdLst/>
              <a:ahLst/>
              <a:cxnLst/>
              <a:rect l="l" t="t" r="r" b="b"/>
              <a:pathLst>
                <a:path w="5128" h="2110" extrusionOk="0">
                  <a:moveTo>
                    <a:pt x="4674" y="1"/>
                  </a:moveTo>
                  <a:lnTo>
                    <a:pt x="1" y="2109"/>
                  </a:lnTo>
                  <a:lnTo>
                    <a:pt x="1510" y="2109"/>
                  </a:lnTo>
                  <a:lnTo>
                    <a:pt x="5128" y="596"/>
                  </a:lnTo>
                  <a:cubicBezTo>
                    <a:pt x="4934" y="434"/>
                    <a:pt x="4775" y="232"/>
                    <a:pt x="46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71"/>
            <p:cNvSpPr/>
            <p:nvPr/>
          </p:nvSpPr>
          <p:spPr>
            <a:xfrm>
              <a:off x="4671250" y="3738325"/>
              <a:ext cx="125150" cy="53850"/>
            </a:xfrm>
            <a:custGeom>
              <a:avLst/>
              <a:gdLst/>
              <a:ahLst/>
              <a:cxnLst/>
              <a:rect l="l" t="t" r="r" b="b"/>
              <a:pathLst>
                <a:path w="5006" h="2154" extrusionOk="0">
                  <a:moveTo>
                    <a:pt x="433" y="0"/>
                  </a:moveTo>
                  <a:cubicBezTo>
                    <a:pt x="336" y="235"/>
                    <a:pt x="187" y="442"/>
                    <a:pt x="0" y="603"/>
                  </a:cubicBezTo>
                  <a:lnTo>
                    <a:pt x="3537" y="2153"/>
                  </a:lnTo>
                  <a:lnTo>
                    <a:pt x="5006" y="2153"/>
                  </a:lnTo>
                  <a:lnTo>
                    <a:pt x="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71"/>
            <p:cNvSpPr/>
            <p:nvPr/>
          </p:nvSpPr>
          <p:spPr>
            <a:xfrm>
              <a:off x="4487125" y="3965950"/>
              <a:ext cx="316050" cy="51525"/>
            </a:xfrm>
            <a:custGeom>
              <a:avLst/>
              <a:gdLst/>
              <a:ahLst/>
              <a:cxnLst/>
              <a:rect l="l" t="t" r="r" b="b"/>
              <a:pathLst>
                <a:path w="12642" h="2061" extrusionOk="0">
                  <a:moveTo>
                    <a:pt x="1" y="0"/>
                  </a:moveTo>
                  <a:lnTo>
                    <a:pt x="1" y="932"/>
                  </a:lnTo>
                  <a:lnTo>
                    <a:pt x="3432" y="932"/>
                  </a:lnTo>
                  <a:cubicBezTo>
                    <a:pt x="4274" y="1660"/>
                    <a:pt x="5342" y="2060"/>
                    <a:pt x="6459" y="2060"/>
                  </a:cubicBezTo>
                  <a:cubicBezTo>
                    <a:pt x="7576" y="2060"/>
                    <a:pt x="8644" y="1660"/>
                    <a:pt x="9485" y="932"/>
                  </a:cubicBezTo>
                  <a:lnTo>
                    <a:pt x="12642" y="932"/>
                  </a:lnTo>
                  <a:lnTo>
                    <a:pt x="126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71"/>
            <p:cNvSpPr/>
            <p:nvPr/>
          </p:nvSpPr>
          <p:spPr>
            <a:xfrm>
              <a:off x="4712425" y="3885325"/>
              <a:ext cx="9525" cy="8725"/>
            </a:xfrm>
            <a:custGeom>
              <a:avLst/>
              <a:gdLst/>
              <a:ahLst/>
              <a:cxnLst/>
              <a:rect l="l" t="t" r="r" b="b"/>
              <a:pathLst>
                <a:path w="381" h="349" extrusionOk="0">
                  <a:moveTo>
                    <a:pt x="0" y="1"/>
                  </a:moveTo>
                  <a:lnTo>
                    <a:pt x="0" y="349"/>
                  </a:lnTo>
                  <a:lnTo>
                    <a:pt x="182" y="349"/>
                  </a:lnTo>
                  <a:cubicBezTo>
                    <a:pt x="288" y="349"/>
                    <a:pt x="380" y="268"/>
                    <a:pt x="380" y="175"/>
                  </a:cubicBezTo>
                  <a:cubicBezTo>
                    <a:pt x="380" y="82"/>
                    <a:pt x="288" y="1"/>
                    <a:pt x="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71"/>
            <p:cNvSpPr/>
            <p:nvPr/>
          </p:nvSpPr>
          <p:spPr>
            <a:xfrm>
              <a:off x="4583750" y="3902825"/>
              <a:ext cx="12150" cy="9425"/>
            </a:xfrm>
            <a:custGeom>
              <a:avLst/>
              <a:gdLst/>
              <a:ahLst/>
              <a:cxnLst/>
              <a:rect l="l" t="t" r="r" b="b"/>
              <a:pathLst>
                <a:path w="486" h="377" extrusionOk="0">
                  <a:moveTo>
                    <a:pt x="0" y="0"/>
                  </a:moveTo>
                  <a:lnTo>
                    <a:pt x="0" y="377"/>
                  </a:lnTo>
                  <a:lnTo>
                    <a:pt x="295" y="377"/>
                  </a:lnTo>
                  <a:cubicBezTo>
                    <a:pt x="400" y="377"/>
                    <a:pt x="486" y="292"/>
                    <a:pt x="486" y="187"/>
                  </a:cubicBezTo>
                  <a:cubicBezTo>
                    <a:pt x="486" y="86"/>
                    <a:pt x="400" y="0"/>
                    <a:pt x="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71"/>
            <p:cNvSpPr/>
            <p:nvPr/>
          </p:nvSpPr>
          <p:spPr>
            <a:xfrm>
              <a:off x="4670025" y="3893525"/>
              <a:ext cx="7000" cy="9225"/>
            </a:xfrm>
            <a:custGeom>
              <a:avLst/>
              <a:gdLst/>
              <a:ahLst/>
              <a:cxnLst/>
              <a:rect l="l" t="t" r="r" b="b"/>
              <a:pathLst>
                <a:path w="280" h="369" extrusionOk="0">
                  <a:moveTo>
                    <a:pt x="142" y="0"/>
                  </a:moveTo>
                  <a:lnTo>
                    <a:pt x="1" y="368"/>
                  </a:lnTo>
                  <a:lnTo>
                    <a:pt x="279" y="368"/>
                  </a:lnTo>
                  <a:lnTo>
                    <a:pt x="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71"/>
            <p:cNvSpPr/>
            <p:nvPr/>
          </p:nvSpPr>
          <p:spPr>
            <a:xfrm>
              <a:off x="4624700" y="3885325"/>
              <a:ext cx="9450" cy="8725"/>
            </a:xfrm>
            <a:custGeom>
              <a:avLst/>
              <a:gdLst/>
              <a:ahLst/>
              <a:cxnLst/>
              <a:rect l="l" t="t" r="r" b="b"/>
              <a:pathLst>
                <a:path w="378" h="349" extrusionOk="0">
                  <a:moveTo>
                    <a:pt x="0" y="1"/>
                  </a:moveTo>
                  <a:lnTo>
                    <a:pt x="0" y="349"/>
                  </a:lnTo>
                  <a:lnTo>
                    <a:pt x="183" y="349"/>
                  </a:lnTo>
                  <a:cubicBezTo>
                    <a:pt x="288" y="349"/>
                    <a:pt x="377" y="268"/>
                    <a:pt x="377" y="175"/>
                  </a:cubicBezTo>
                  <a:cubicBezTo>
                    <a:pt x="377" y="82"/>
                    <a:pt x="288"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71"/>
            <p:cNvSpPr/>
            <p:nvPr/>
          </p:nvSpPr>
          <p:spPr>
            <a:xfrm>
              <a:off x="4583750" y="3885325"/>
              <a:ext cx="8700" cy="6500"/>
            </a:xfrm>
            <a:custGeom>
              <a:avLst/>
              <a:gdLst/>
              <a:ahLst/>
              <a:cxnLst/>
              <a:rect l="l" t="t" r="r" b="b"/>
              <a:pathLst>
                <a:path w="348" h="260" extrusionOk="0">
                  <a:moveTo>
                    <a:pt x="0" y="1"/>
                  </a:moveTo>
                  <a:lnTo>
                    <a:pt x="0" y="259"/>
                  </a:lnTo>
                  <a:lnTo>
                    <a:pt x="219" y="259"/>
                  </a:lnTo>
                  <a:cubicBezTo>
                    <a:pt x="291" y="259"/>
                    <a:pt x="348" y="199"/>
                    <a:pt x="348" y="130"/>
                  </a:cubicBezTo>
                  <a:cubicBezTo>
                    <a:pt x="348" y="57"/>
                    <a:pt x="291" y="1"/>
                    <a:pt x="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71"/>
            <p:cNvSpPr/>
            <p:nvPr/>
          </p:nvSpPr>
          <p:spPr>
            <a:xfrm>
              <a:off x="4487125" y="3850000"/>
              <a:ext cx="316050" cy="97575"/>
            </a:xfrm>
            <a:custGeom>
              <a:avLst/>
              <a:gdLst/>
              <a:ahLst/>
              <a:cxnLst/>
              <a:rect l="l" t="t" r="r" b="b"/>
              <a:pathLst>
                <a:path w="12642" h="3903" extrusionOk="0">
                  <a:moveTo>
                    <a:pt x="1622" y="972"/>
                  </a:moveTo>
                  <a:lnTo>
                    <a:pt x="1622" y="2490"/>
                  </a:lnTo>
                  <a:lnTo>
                    <a:pt x="2153" y="2490"/>
                  </a:lnTo>
                  <a:lnTo>
                    <a:pt x="2153" y="2931"/>
                  </a:lnTo>
                  <a:lnTo>
                    <a:pt x="1182" y="2931"/>
                  </a:lnTo>
                  <a:lnTo>
                    <a:pt x="1182" y="972"/>
                  </a:lnTo>
                  <a:close/>
                  <a:moveTo>
                    <a:pt x="3039" y="972"/>
                  </a:moveTo>
                  <a:lnTo>
                    <a:pt x="3039" y="2931"/>
                  </a:lnTo>
                  <a:lnTo>
                    <a:pt x="2599" y="2931"/>
                  </a:lnTo>
                  <a:lnTo>
                    <a:pt x="2599" y="972"/>
                  </a:lnTo>
                  <a:close/>
                  <a:moveTo>
                    <a:pt x="5686" y="972"/>
                  </a:moveTo>
                  <a:cubicBezTo>
                    <a:pt x="6038" y="972"/>
                    <a:pt x="6321" y="1248"/>
                    <a:pt x="6321" y="1588"/>
                  </a:cubicBezTo>
                  <a:cubicBezTo>
                    <a:pt x="6321" y="1866"/>
                    <a:pt x="6131" y="2102"/>
                    <a:pt x="5868" y="2178"/>
                  </a:cubicBezTo>
                  <a:lnTo>
                    <a:pt x="6321" y="2615"/>
                  </a:lnTo>
                  <a:lnTo>
                    <a:pt x="6013" y="2931"/>
                  </a:lnTo>
                  <a:lnTo>
                    <a:pt x="5503" y="2438"/>
                  </a:lnTo>
                  <a:lnTo>
                    <a:pt x="5503" y="2931"/>
                  </a:lnTo>
                  <a:lnTo>
                    <a:pt x="5063" y="2931"/>
                  </a:lnTo>
                  <a:lnTo>
                    <a:pt x="5063" y="972"/>
                  </a:lnTo>
                  <a:close/>
                  <a:moveTo>
                    <a:pt x="9194" y="972"/>
                  </a:moveTo>
                  <a:cubicBezTo>
                    <a:pt x="9547" y="972"/>
                    <a:pt x="9834" y="1248"/>
                    <a:pt x="9834" y="1588"/>
                  </a:cubicBezTo>
                  <a:cubicBezTo>
                    <a:pt x="9834" y="1866"/>
                    <a:pt x="9640" y="2102"/>
                    <a:pt x="9377" y="2178"/>
                  </a:cubicBezTo>
                  <a:lnTo>
                    <a:pt x="9829" y="2615"/>
                  </a:lnTo>
                  <a:lnTo>
                    <a:pt x="9522" y="2931"/>
                  </a:lnTo>
                  <a:lnTo>
                    <a:pt x="9012" y="2438"/>
                  </a:lnTo>
                  <a:lnTo>
                    <a:pt x="9012" y="2931"/>
                  </a:lnTo>
                  <a:lnTo>
                    <a:pt x="8571" y="2931"/>
                  </a:lnTo>
                  <a:lnTo>
                    <a:pt x="8571" y="972"/>
                  </a:lnTo>
                  <a:close/>
                  <a:moveTo>
                    <a:pt x="10335" y="888"/>
                  </a:moveTo>
                  <a:lnTo>
                    <a:pt x="10757" y="1530"/>
                  </a:lnTo>
                  <a:lnTo>
                    <a:pt x="11173" y="891"/>
                  </a:lnTo>
                  <a:lnTo>
                    <a:pt x="11545" y="1130"/>
                  </a:lnTo>
                  <a:lnTo>
                    <a:pt x="10979" y="2001"/>
                  </a:lnTo>
                  <a:lnTo>
                    <a:pt x="10975" y="2931"/>
                  </a:lnTo>
                  <a:lnTo>
                    <a:pt x="10533" y="2931"/>
                  </a:lnTo>
                  <a:lnTo>
                    <a:pt x="10538" y="2001"/>
                  </a:lnTo>
                  <a:lnTo>
                    <a:pt x="9967" y="1130"/>
                  </a:lnTo>
                  <a:lnTo>
                    <a:pt x="10335" y="888"/>
                  </a:lnTo>
                  <a:close/>
                  <a:moveTo>
                    <a:pt x="4084" y="972"/>
                  </a:moveTo>
                  <a:cubicBezTo>
                    <a:pt x="4399" y="972"/>
                    <a:pt x="4654" y="1227"/>
                    <a:pt x="4654" y="1543"/>
                  </a:cubicBezTo>
                  <a:cubicBezTo>
                    <a:pt x="4654" y="1648"/>
                    <a:pt x="4625" y="1745"/>
                    <a:pt x="4577" y="1831"/>
                  </a:cubicBezTo>
                  <a:cubicBezTo>
                    <a:pt x="4706" y="1943"/>
                    <a:pt x="4792" y="2113"/>
                    <a:pt x="4792" y="2300"/>
                  </a:cubicBezTo>
                  <a:cubicBezTo>
                    <a:pt x="4792" y="2647"/>
                    <a:pt x="4508" y="2931"/>
                    <a:pt x="4160" y="2931"/>
                  </a:cubicBezTo>
                  <a:cubicBezTo>
                    <a:pt x="4051" y="2931"/>
                    <a:pt x="3424" y="2935"/>
                    <a:pt x="3424" y="2935"/>
                  </a:cubicBezTo>
                  <a:lnTo>
                    <a:pt x="3424" y="972"/>
                  </a:lnTo>
                  <a:close/>
                  <a:moveTo>
                    <a:pt x="7640" y="985"/>
                  </a:moveTo>
                  <a:lnTo>
                    <a:pt x="8340" y="2830"/>
                  </a:lnTo>
                  <a:lnTo>
                    <a:pt x="7928" y="2983"/>
                  </a:lnTo>
                  <a:lnTo>
                    <a:pt x="7761" y="2550"/>
                  </a:lnTo>
                  <a:lnTo>
                    <a:pt x="7151" y="2550"/>
                  </a:lnTo>
                  <a:lnTo>
                    <a:pt x="6985" y="2987"/>
                  </a:lnTo>
                  <a:lnTo>
                    <a:pt x="6572" y="2830"/>
                  </a:lnTo>
                  <a:lnTo>
                    <a:pt x="7272" y="985"/>
                  </a:lnTo>
                  <a:close/>
                  <a:moveTo>
                    <a:pt x="1" y="1"/>
                  </a:moveTo>
                  <a:lnTo>
                    <a:pt x="1" y="3902"/>
                  </a:lnTo>
                  <a:lnTo>
                    <a:pt x="12642" y="3902"/>
                  </a:lnTo>
                  <a:lnTo>
                    <a:pt x="126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71"/>
            <p:cNvSpPr/>
            <p:nvPr/>
          </p:nvSpPr>
          <p:spPr>
            <a:xfrm>
              <a:off x="4487125" y="3781925"/>
              <a:ext cx="316050" cy="49600"/>
            </a:xfrm>
            <a:custGeom>
              <a:avLst/>
              <a:gdLst/>
              <a:ahLst/>
              <a:cxnLst/>
              <a:rect l="l" t="t" r="r" b="b"/>
              <a:pathLst>
                <a:path w="12642" h="1984" extrusionOk="0">
                  <a:moveTo>
                    <a:pt x="6459" y="1"/>
                  </a:moveTo>
                  <a:cubicBezTo>
                    <a:pt x="5342" y="1"/>
                    <a:pt x="4274" y="398"/>
                    <a:pt x="3432" y="1126"/>
                  </a:cubicBezTo>
                  <a:lnTo>
                    <a:pt x="1" y="1126"/>
                  </a:lnTo>
                  <a:lnTo>
                    <a:pt x="1" y="1984"/>
                  </a:lnTo>
                  <a:lnTo>
                    <a:pt x="12642" y="1984"/>
                  </a:lnTo>
                  <a:lnTo>
                    <a:pt x="12642" y="1126"/>
                  </a:lnTo>
                  <a:lnTo>
                    <a:pt x="9485" y="1126"/>
                  </a:lnTo>
                  <a:cubicBezTo>
                    <a:pt x="8644" y="398"/>
                    <a:pt x="7576" y="1"/>
                    <a:pt x="6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71"/>
            <p:cNvSpPr/>
            <p:nvPr/>
          </p:nvSpPr>
          <p:spPr>
            <a:xfrm>
              <a:off x="4623300" y="3701400"/>
              <a:ext cx="43825" cy="43850"/>
            </a:xfrm>
            <a:custGeom>
              <a:avLst/>
              <a:gdLst/>
              <a:ahLst/>
              <a:cxnLst/>
              <a:rect l="l" t="t" r="r" b="b"/>
              <a:pathLst>
                <a:path w="1753" h="1754" extrusionOk="0">
                  <a:moveTo>
                    <a:pt x="874" y="1"/>
                  </a:moveTo>
                  <a:cubicBezTo>
                    <a:pt x="392" y="1"/>
                    <a:pt x="0" y="393"/>
                    <a:pt x="0" y="879"/>
                  </a:cubicBezTo>
                  <a:cubicBezTo>
                    <a:pt x="0" y="1361"/>
                    <a:pt x="392" y="1753"/>
                    <a:pt x="874" y="1753"/>
                  </a:cubicBezTo>
                  <a:cubicBezTo>
                    <a:pt x="1360" y="1753"/>
                    <a:pt x="1752" y="1361"/>
                    <a:pt x="1752" y="879"/>
                  </a:cubicBezTo>
                  <a:cubicBezTo>
                    <a:pt x="1752" y="393"/>
                    <a:pt x="1360" y="1"/>
                    <a:pt x="8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5" name="Google Shape;1255;p71"/>
          <p:cNvGrpSpPr/>
          <p:nvPr/>
        </p:nvGrpSpPr>
        <p:grpSpPr>
          <a:xfrm>
            <a:off x="4419319" y="2137319"/>
            <a:ext cx="343144" cy="343226"/>
            <a:chOff x="5308175" y="4415950"/>
            <a:chExt cx="316000" cy="316075"/>
          </a:xfrm>
        </p:grpSpPr>
        <p:sp>
          <p:nvSpPr>
            <p:cNvPr id="1256" name="Google Shape;1256;p71"/>
            <p:cNvSpPr/>
            <p:nvPr/>
          </p:nvSpPr>
          <p:spPr>
            <a:xfrm>
              <a:off x="5381350" y="4616275"/>
              <a:ext cx="111800" cy="61225"/>
            </a:xfrm>
            <a:custGeom>
              <a:avLst/>
              <a:gdLst/>
              <a:ahLst/>
              <a:cxnLst/>
              <a:rect l="l" t="t" r="r" b="b"/>
              <a:pathLst>
                <a:path w="4472" h="2449" extrusionOk="0">
                  <a:moveTo>
                    <a:pt x="0" y="0"/>
                  </a:moveTo>
                  <a:lnTo>
                    <a:pt x="0" y="2449"/>
                  </a:lnTo>
                  <a:lnTo>
                    <a:pt x="4472" y="2449"/>
                  </a:lnTo>
                  <a:lnTo>
                    <a:pt x="4472" y="834"/>
                  </a:lnTo>
                  <a:cubicBezTo>
                    <a:pt x="4472" y="372"/>
                    <a:pt x="4095" y="0"/>
                    <a:pt x="3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71"/>
            <p:cNvSpPr/>
            <p:nvPr/>
          </p:nvSpPr>
          <p:spPr>
            <a:xfrm>
              <a:off x="5308175" y="4502550"/>
              <a:ext cx="54675" cy="179900"/>
            </a:xfrm>
            <a:custGeom>
              <a:avLst/>
              <a:gdLst/>
              <a:ahLst/>
              <a:cxnLst/>
              <a:rect l="l" t="t" r="r" b="b"/>
              <a:pathLst>
                <a:path w="2187" h="7196" extrusionOk="0">
                  <a:moveTo>
                    <a:pt x="1329" y="0"/>
                  </a:moveTo>
                  <a:cubicBezTo>
                    <a:pt x="972" y="0"/>
                    <a:pt x="641" y="138"/>
                    <a:pt x="389" y="389"/>
                  </a:cubicBezTo>
                  <a:cubicBezTo>
                    <a:pt x="139" y="640"/>
                    <a:pt x="1" y="980"/>
                    <a:pt x="1" y="1336"/>
                  </a:cubicBezTo>
                  <a:lnTo>
                    <a:pt x="1" y="7196"/>
                  </a:lnTo>
                  <a:cubicBezTo>
                    <a:pt x="216" y="7071"/>
                    <a:pt x="466" y="6998"/>
                    <a:pt x="733" y="6998"/>
                  </a:cubicBezTo>
                  <a:lnTo>
                    <a:pt x="2186" y="6998"/>
                  </a:lnTo>
                  <a:lnTo>
                    <a:pt x="21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71"/>
            <p:cNvSpPr/>
            <p:nvPr/>
          </p:nvSpPr>
          <p:spPr>
            <a:xfrm>
              <a:off x="5308175" y="4695375"/>
              <a:ext cx="184475" cy="36650"/>
            </a:xfrm>
            <a:custGeom>
              <a:avLst/>
              <a:gdLst/>
              <a:ahLst/>
              <a:cxnLst/>
              <a:rect l="l" t="t" r="r" b="b"/>
              <a:pathLst>
                <a:path w="7379" h="1466" extrusionOk="0">
                  <a:moveTo>
                    <a:pt x="733" y="1"/>
                  </a:moveTo>
                  <a:cubicBezTo>
                    <a:pt x="329" y="1"/>
                    <a:pt x="1" y="329"/>
                    <a:pt x="1" y="733"/>
                  </a:cubicBezTo>
                  <a:cubicBezTo>
                    <a:pt x="1" y="1138"/>
                    <a:pt x="329" y="1465"/>
                    <a:pt x="733" y="1465"/>
                  </a:cubicBezTo>
                  <a:lnTo>
                    <a:pt x="7378" y="1465"/>
                  </a:lnTo>
                  <a:cubicBezTo>
                    <a:pt x="7212" y="1267"/>
                    <a:pt x="7111" y="1013"/>
                    <a:pt x="7111" y="733"/>
                  </a:cubicBezTo>
                  <a:cubicBezTo>
                    <a:pt x="7111" y="454"/>
                    <a:pt x="7212" y="199"/>
                    <a:pt x="7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71"/>
            <p:cNvSpPr/>
            <p:nvPr/>
          </p:nvSpPr>
          <p:spPr>
            <a:xfrm>
              <a:off x="5381350" y="4415950"/>
              <a:ext cx="111900" cy="187900"/>
            </a:xfrm>
            <a:custGeom>
              <a:avLst/>
              <a:gdLst/>
              <a:ahLst/>
              <a:cxnLst/>
              <a:rect l="l" t="t" r="r" b="b"/>
              <a:pathLst>
                <a:path w="4476" h="7516" extrusionOk="0">
                  <a:moveTo>
                    <a:pt x="3500" y="1316"/>
                  </a:moveTo>
                  <a:lnTo>
                    <a:pt x="3500" y="2056"/>
                  </a:lnTo>
                  <a:lnTo>
                    <a:pt x="1000" y="2056"/>
                  </a:lnTo>
                  <a:lnTo>
                    <a:pt x="1000" y="1316"/>
                  </a:lnTo>
                  <a:close/>
                  <a:moveTo>
                    <a:pt x="3500" y="2724"/>
                  </a:moveTo>
                  <a:lnTo>
                    <a:pt x="3500" y="3464"/>
                  </a:lnTo>
                  <a:lnTo>
                    <a:pt x="1000" y="3464"/>
                  </a:lnTo>
                  <a:lnTo>
                    <a:pt x="1000" y="2724"/>
                  </a:lnTo>
                  <a:close/>
                  <a:moveTo>
                    <a:pt x="3500" y="4112"/>
                  </a:moveTo>
                  <a:lnTo>
                    <a:pt x="3500" y="4848"/>
                  </a:lnTo>
                  <a:lnTo>
                    <a:pt x="1000" y="4848"/>
                  </a:lnTo>
                  <a:lnTo>
                    <a:pt x="1000" y="4112"/>
                  </a:lnTo>
                  <a:close/>
                  <a:moveTo>
                    <a:pt x="3500" y="5496"/>
                  </a:moveTo>
                  <a:lnTo>
                    <a:pt x="3500" y="6237"/>
                  </a:lnTo>
                  <a:lnTo>
                    <a:pt x="1000" y="6237"/>
                  </a:lnTo>
                  <a:lnTo>
                    <a:pt x="1000" y="5496"/>
                  </a:lnTo>
                  <a:close/>
                  <a:moveTo>
                    <a:pt x="0" y="1"/>
                  </a:moveTo>
                  <a:lnTo>
                    <a:pt x="0" y="7272"/>
                  </a:lnTo>
                  <a:lnTo>
                    <a:pt x="3638" y="7272"/>
                  </a:lnTo>
                  <a:cubicBezTo>
                    <a:pt x="3945" y="7272"/>
                    <a:pt x="4233" y="7362"/>
                    <a:pt x="4476" y="7515"/>
                  </a:cubicBezTo>
                  <a:lnTo>
                    <a:pt x="4476" y="1327"/>
                  </a:lnTo>
                  <a:cubicBezTo>
                    <a:pt x="4476" y="595"/>
                    <a:pt x="3881" y="1"/>
                    <a:pt x="3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71"/>
            <p:cNvSpPr/>
            <p:nvPr/>
          </p:nvSpPr>
          <p:spPr>
            <a:xfrm>
              <a:off x="5512350" y="4415950"/>
              <a:ext cx="111825" cy="187900"/>
            </a:xfrm>
            <a:custGeom>
              <a:avLst/>
              <a:gdLst/>
              <a:ahLst/>
              <a:cxnLst/>
              <a:rect l="l" t="t" r="r" b="b"/>
              <a:pathLst>
                <a:path w="4473" h="7516" extrusionOk="0">
                  <a:moveTo>
                    <a:pt x="3453" y="1316"/>
                  </a:moveTo>
                  <a:lnTo>
                    <a:pt x="3453" y="2056"/>
                  </a:lnTo>
                  <a:lnTo>
                    <a:pt x="952" y="2056"/>
                  </a:lnTo>
                  <a:lnTo>
                    <a:pt x="952" y="1316"/>
                  </a:lnTo>
                  <a:close/>
                  <a:moveTo>
                    <a:pt x="3453" y="2724"/>
                  </a:moveTo>
                  <a:lnTo>
                    <a:pt x="3453" y="3464"/>
                  </a:lnTo>
                  <a:lnTo>
                    <a:pt x="952" y="3464"/>
                  </a:lnTo>
                  <a:lnTo>
                    <a:pt x="952" y="2724"/>
                  </a:lnTo>
                  <a:close/>
                  <a:moveTo>
                    <a:pt x="3453" y="4112"/>
                  </a:moveTo>
                  <a:lnTo>
                    <a:pt x="3453" y="4848"/>
                  </a:lnTo>
                  <a:lnTo>
                    <a:pt x="952" y="4848"/>
                  </a:lnTo>
                  <a:lnTo>
                    <a:pt x="952" y="4112"/>
                  </a:lnTo>
                  <a:close/>
                  <a:moveTo>
                    <a:pt x="3453" y="5496"/>
                  </a:moveTo>
                  <a:lnTo>
                    <a:pt x="3453" y="6237"/>
                  </a:lnTo>
                  <a:lnTo>
                    <a:pt x="952" y="6237"/>
                  </a:lnTo>
                  <a:lnTo>
                    <a:pt x="952" y="5496"/>
                  </a:lnTo>
                  <a:close/>
                  <a:moveTo>
                    <a:pt x="1324" y="1"/>
                  </a:moveTo>
                  <a:cubicBezTo>
                    <a:pt x="591" y="1"/>
                    <a:pt x="1" y="595"/>
                    <a:pt x="1" y="1327"/>
                  </a:cubicBezTo>
                  <a:lnTo>
                    <a:pt x="1" y="7515"/>
                  </a:lnTo>
                  <a:cubicBezTo>
                    <a:pt x="244" y="7362"/>
                    <a:pt x="530" y="7272"/>
                    <a:pt x="838" y="7272"/>
                  </a:cubicBezTo>
                  <a:lnTo>
                    <a:pt x="4472" y="7272"/>
                  </a:lnTo>
                  <a:lnTo>
                    <a:pt x="44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1" name="Google Shape;1261;p71"/>
          <p:cNvGrpSpPr/>
          <p:nvPr/>
        </p:nvGrpSpPr>
        <p:grpSpPr>
          <a:xfrm>
            <a:off x="4409767" y="1271711"/>
            <a:ext cx="343199" cy="343117"/>
            <a:chOff x="2267925" y="4522475"/>
            <a:chExt cx="316050" cy="315975"/>
          </a:xfrm>
        </p:grpSpPr>
        <p:sp>
          <p:nvSpPr>
            <p:cNvPr id="1262" name="Google Shape;1262;p71"/>
            <p:cNvSpPr/>
            <p:nvPr/>
          </p:nvSpPr>
          <p:spPr>
            <a:xfrm>
              <a:off x="2315750" y="4581875"/>
              <a:ext cx="47775" cy="53750"/>
            </a:xfrm>
            <a:custGeom>
              <a:avLst/>
              <a:gdLst/>
              <a:ahLst/>
              <a:cxnLst/>
              <a:rect l="l" t="t" r="r" b="b"/>
              <a:pathLst>
                <a:path w="1911" h="2150" extrusionOk="0">
                  <a:moveTo>
                    <a:pt x="0" y="0"/>
                  </a:moveTo>
                  <a:lnTo>
                    <a:pt x="0" y="2149"/>
                  </a:lnTo>
                  <a:lnTo>
                    <a:pt x="1911" y="2149"/>
                  </a:lnTo>
                  <a:lnTo>
                    <a:pt x="19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71"/>
            <p:cNvSpPr/>
            <p:nvPr/>
          </p:nvSpPr>
          <p:spPr>
            <a:xfrm>
              <a:off x="2267925" y="4522475"/>
              <a:ext cx="148925" cy="193650"/>
            </a:xfrm>
            <a:custGeom>
              <a:avLst/>
              <a:gdLst/>
              <a:ahLst/>
              <a:cxnLst/>
              <a:rect l="l" t="t" r="r" b="b"/>
              <a:pathLst>
                <a:path w="5957" h="7746" extrusionOk="0">
                  <a:moveTo>
                    <a:pt x="0" y="1"/>
                  </a:moveTo>
                  <a:lnTo>
                    <a:pt x="0" y="7742"/>
                  </a:lnTo>
                  <a:lnTo>
                    <a:pt x="5066" y="7742"/>
                  </a:lnTo>
                  <a:cubicBezTo>
                    <a:pt x="5111" y="7742"/>
                    <a:pt x="5155" y="7742"/>
                    <a:pt x="5200" y="7746"/>
                  </a:cubicBezTo>
                  <a:lnTo>
                    <a:pt x="4726" y="6779"/>
                  </a:lnTo>
                  <a:lnTo>
                    <a:pt x="1173" y="6779"/>
                  </a:lnTo>
                  <a:lnTo>
                    <a:pt x="1173" y="6039"/>
                  </a:lnTo>
                  <a:lnTo>
                    <a:pt x="4378" y="6039"/>
                  </a:lnTo>
                  <a:cubicBezTo>
                    <a:pt x="4298" y="5788"/>
                    <a:pt x="4289" y="5525"/>
                    <a:pt x="4358" y="5269"/>
                  </a:cubicBezTo>
                  <a:lnTo>
                    <a:pt x="1173" y="5269"/>
                  </a:lnTo>
                  <a:lnTo>
                    <a:pt x="1173" y="1636"/>
                  </a:lnTo>
                  <a:lnTo>
                    <a:pt x="4565" y="1636"/>
                  </a:lnTo>
                  <a:lnTo>
                    <a:pt x="4565" y="4825"/>
                  </a:lnTo>
                  <a:cubicBezTo>
                    <a:pt x="4694" y="4647"/>
                    <a:pt x="4864" y="4496"/>
                    <a:pt x="5066" y="4395"/>
                  </a:cubicBezTo>
                  <a:cubicBezTo>
                    <a:pt x="5256" y="4298"/>
                    <a:pt x="5471" y="4250"/>
                    <a:pt x="5685" y="4250"/>
                  </a:cubicBezTo>
                  <a:cubicBezTo>
                    <a:pt x="5779" y="4250"/>
                    <a:pt x="5867" y="4258"/>
                    <a:pt x="5956" y="4274"/>
                  </a:cubicBezTo>
                  <a:lnTo>
                    <a:pt x="5956" y="1627"/>
                  </a:lnTo>
                  <a:cubicBezTo>
                    <a:pt x="5956" y="729"/>
                    <a:pt x="5224" y="1"/>
                    <a:pt x="4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71"/>
            <p:cNvSpPr/>
            <p:nvPr/>
          </p:nvSpPr>
          <p:spPr>
            <a:xfrm>
              <a:off x="2435025" y="4522475"/>
              <a:ext cx="148950" cy="191125"/>
            </a:xfrm>
            <a:custGeom>
              <a:avLst/>
              <a:gdLst/>
              <a:ahLst/>
              <a:cxnLst/>
              <a:rect l="l" t="t" r="r" b="b"/>
              <a:pathLst>
                <a:path w="5958" h="7645" extrusionOk="0">
                  <a:moveTo>
                    <a:pt x="4667" y="1631"/>
                  </a:moveTo>
                  <a:lnTo>
                    <a:pt x="4667" y="2376"/>
                  </a:lnTo>
                  <a:lnTo>
                    <a:pt x="1275" y="2376"/>
                  </a:lnTo>
                  <a:lnTo>
                    <a:pt x="1275" y="1631"/>
                  </a:lnTo>
                  <a:close/>
                  <a:moveTo>
                    <a:pt x="4667" y="3105"/>
                  </a:moveTo>
                  <a:lnTo>
                    <a:pt x="4667" y="3846"/>
                  </a:lnTo>
                  <a:lnTo>
                    <a:pt x="1275" y="3846"/>
                  </a:lnTo>
                  <a:lnTo>
                    <a:pt x="1275" y="3105"/>
                  </a:lnTo>
                  <a:close/>
                  <a:moveTo>
                    <a:pt x="4667" y="4554"/>
                  </a:moveTo>
                  <a:lnTo>
                    <a:pt x="4667" y="5298"/>
                  </a:lnTo>
                  <a:lnTo>
                    <a:pt x="1275" y="5298"/>
                  </a:lnTo>
                  <a:lnTo>
                    <a:pt x="1275" y="4554"/>
                  </a:lnTo>
                  <a:close/>
                  <a:moveTo>
                    <a:pt x="1628" y="1"/>
                  </a:moveTo>
                  <a:cubicBezTo>
                    <a:pt x="729" y="1"/>
                    <a:pt x="1" y="729"/>
                    <a:pt x="1" y="1627"/>
                  </a:cubicBezTo>
                  <a:lnTo>
                    <a:pt x="1" y="4679"/>
                  </a:lnTo>
                  <a:cubicBezTo>
                    <a:pt x="90" y="4772"/>
                    <a:pt x="167" y="4881"/>
                    <a:pt x="227" y="5002"/>
                  </a:cubicBezTo>
                  <a:lnTo>
                    <a:pt x="231" y="5011"/>
                  </a:lnTo>
                  <a:lnTo>
                    <a:pt x="1045" y="6678"/>
                  </a:lnTo>
                  <a:cubicBezTo>
                    <a:pt x="1219" y="6601"/>
                    <a:pt x="1405" y="6565"/>
                    <a:pt x="1596" y="6565"/>
                  </a:cubicBezTo>
                  <a:cubicBezTo>
                    <a:pt x="1741" y="6565"/>
                    <a:pt x="1887" y="6584"/>
                    <a:pt x="2024" y="6633"/>
                  </a:cubicBezTo>
                  <a:cubicBezTo>
                    <a:pt x="2109" y="6556"/>
                    <a:pt x="2206" y="6492"/>
                    <a:pt x="2311" y="6439"/>
                  </a:cubicBezTo>
                  <a:cubicBezTo>
                    <a:pt x="2502" y="6342"/>
                    <a:pt x="2716" y="6289"/>
                    <a:pt x="2931" y="6289"/>
                  </a:cubicBezTo>
                  <a:cubicBezTo>
                    <a:pt x="3105" y="6289"/>
                    <a:pt x="3275" y="6322"/>
                    <a:pt x="3432" y="6382"/>
                  </a:cubicBezTo>
                  <a:cubicBezTo>
                    <a:pt x="3505" y="6326"/>
                    <a:pt x="3587" y="6269"/>
                    <a:pt x="3675" y="6225"/>
                  </a:cubicBezTo>
                  <a:cubicBezTo>
                    <a:pt x="3869" y="6128"/>
                    <a:pt x="4084" y="6079"/>
                    <a:pt x="4298" y="6079"/>
                  </a:cubicBezTo>
                  <a:cubicBezTo>
                    <a:pt x="4816" y="6079"/>
                    <a:pt x="5281" y="6362"/>
                    <a:pt x="5520" y="6823"/>
                  </a:cubicBezTo>
                  <a:lnTo>
                    <a:pt x="5957" y="7645"/>
                  </a:lnTo>
                  <a:lnTo>
                    <a:pt x="59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71"/>
            <p:cNvSpPr/>
            <p:nvPr/>
          </p:nvSpPr>
          <p:spPr>
            <a:xfrm>
              <a:off x="2267925" y="4734550"/>
              <a:ext cx="148925" cy="32175"/>
            </a:xfrm>
            <a:custGeom>
              <a:avLst/>
              <a:gdLst/>
              <a:ahLst/>
              <a:cxnLst/>
              <a:rect l="l" t="t" r="r" b="b"/>
              <a:pathLst>
                <a:path w="5957" h="1287" extrusionOk="0">
                  <a:moveTo>
                    <a:pt x="0" y="0"/>
                  </a:moveTo>
                  <a:lnTo>
                    <a:pt x="0" y="1287"/>
                  </a:lnTo>
                  <a:lnTo>
                    <a:pt x="5746" y="1287"/>
                  </a:lnTo>
                  <a:cubicBezTo>
                    <a:pt x="5803" y="1153"/>
                    <a:pt x="5871" y="1032"/>
                    <a:pt x="5956" y="914"/>
                  </a:cubicBezTo>
                  <a:lnTo>
                    <a:pt x="5956" y="874"/>
                  </a:lnTo>
                  <a:cubicBezTo>
                    <a:pt x="5956" y="850"/>
                    <a:pt x="5953" y="821"/>
                    <a:pt x="5949" y="793"/>
                  </a:cubicBezTo>
                  <a:lnTo>
                    <a:pt x="5682" y="243"/>
                  </a:lnTo>
                  <a:cubicBezTo>
                    <a:pt x="5519" y="92"/>
                    <a:pt x="5305" y="0"/>
                    <a:pt x="5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71"/>
            <p:cNvSpPr/>
            <p:nvPr/>
          </p:nvSpPr>
          <p:spPr>
            <a:xfrm>
              <a:off x="2391325" y="4646550"/>
              <a:ext cx="192650" cy="191900"/>
            </a:xfrm>
            <a:custGeom>
              <a:avLst/>
              <a:gdLst/>
              <a:ahLst/>
              <a:cxnLst/>
              <a:rect l="l" t="t" r="r" b="b"/>
              <a:pathLst>
                <a:path w="7706" h="7676" extrusionOk="0">
                  <a:moveTo>
                    <a:pt x="750" y="1"/>
                  </a:moveTo>
                  <a:cubicBezTo>
                    <a:pt x="650" y="1"/>
                    <a:pt x="549" y="24"/>
                    <a:pt x="454" y="72"/>
                  </a:cubicBezTo>
                  <a:cubicBezTo>
                    <a:pt x="130" y="237"/>
                    <a:pt x="1" y="631"/>
                    <a:pt x="163" y="954"/>
                  </a:cubicBezTo>
                  <a:lnTo>
                    <a:pt x="1927" y="4552"/>
                  </a:lnTo>
                  <a:cubicBezTo>
                    <a:pt x="1425" y="4856"/>
                    <a:pt x="1235" y="5502"/>
                    <a:pt x="1506" y="6037"/>
                  </a:cubicBezTo>
                  <a:lnTo>
                    <a:pt x="2343" y="7676"/>
                  </a:lnTo>
                  <a:lnTo>
                    <a:pt x="7705" y="7676"/>
                  </a:lnTo>
                  <a:lnTo>
                    <a:pt x="7705" y="4208"/>
                  </a:lnTo>
                  <a:lnTo>
                    <a:pt x="6633" y="2192"/>
                  </a:lnTo>
                  <a:cubicBezTo>
                    <a:pt x="6515" y="1963"/>
                    <a:pt x="6282" y="1831"/>
                    <a:pt x="6042" y="1831"/>
                  </a:cubicBezTo>
                  <a:cubicBezTo>
                    <a:pt x="5942" y="1831"/>
                    <a:pt x="5842" y="1854"/>
                    <a:pt x="5747" y="1901"/>
                  </a:cubicBezTo>
                  <a:cubicBezTo>
                    <a:pt x="5425" y="2066"/>
                    <a:pt x="5296" y="2458"/>
                    <a:pt x="5456" y="2780"/>
                  </a:cubicBezTo>
                  <a:lnTo>
                    <a:pt x="5456" y="2780"/>
                  </a:lnTo>
                  <a:lnTo>
                    <a:pt x="5266" y="2403"/>
                  </a:lnTo>
                  <a:cubicBezTo>
                    <a:pt x="5149" y="2175"/>
                    <a:pt x="4920" y="2043"/>
                    <a:pt x="4680" y="2043"/>
                  </a:cubicBezTo>
                  <a:cubicBezTo>
                    <a:pt x="4579" y="2043"/>
                    <a:pt x="4476" y="2067"/>
                    <a:pt x="4379" y="2116"/>
                  </a:cubicBezTo>
                  <a:cubicBezTo>
                    <a:pt x="4057" y="2276"/>
                    <a:pt x="3928" y="2670"/>
                    <a:pt x="4089" y="2992"/>
                  </a:cubicBezTo>
                  <a:lnTo>
                    <a:pt x="4089" y="2992"/>
                  </a:lnTo>
                  <a:lnTo>
                    <a:pt x="3930" y="2678"/>
                  </a:lnTo>
                  <a:cubicBezTo>
                    <a:pt x="3813" y="2449"/>
                    <a:pt x="3580" y="2317"/>
                    <a:pt x="3338" y="2317"/>
                  </a:cubicBezTo>
                  <a:cubicBezTo>
                    <a:pt x="3239" y="2317"/>
                    <a:pt x="3138" y="2339"/>
                    <a:pt x="3043" y="2387"/>
                  </a:cubicBezTo>
                  <a:cubicBezTo>
                    <a:pt x="2725" y="2550"/>
                    <a:pt x="2595" y="2932"/>
                    <a:pt x="2748" y="3256"/>
                  </a:cubicBezTo>
                  <a:lnTo>
                    <a:pt x="2748" y="3256"/>
                  </a:lnTo>
                  <a:lnTo>
                    <a:pt x="1336" y="364"/>
                  </a:lnTo>
                  <a:cubicBezTo>
                    <a:pt x="1221" y="134"/>
                    <a:pt x="990" y="1"/>
                    <a:pt x="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1235;p71"/>
          <p:cNvSpPr/>
          <p:nvPr/>
        </p:nvSpPr>
        <p:spPr>
          <a:xfrm rot="5348089" flipH="1">
            <a:off x="4328223" y="4147572"/>
            <a:ext cx="487232" cy="932813"/>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chemeClr val="accent3"/>
          </a:solidFill>
          <a:ln>
            <a:noFill/>
          </a:ln>
          <a:effectLst>
            <a:outerShdw blurRad="57150" dist="38100" dir="25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757;p47"/>
          <p:cNvGrpSpPr/>
          <p:nvPr/>
        </p:nvGrpSpPr>
        <p:grpSpPr>
          <a:xfrm>
            <a:off x="4432850" y="4430953"/>
            <a:ext cx="343443" cy="343253"/>
            <a:chOff x="1446825" y="3807825"/>
            <a:chExt cx="316275" cy="316100"/>
          </a:xfrm>
        </p:grpSpPr>
        <p:sp>
          <p:nvSpPr>
            <p:cNvPr id="50" name="Google Shape;758;p47"/>
            <p:cNvSpPr/>
            <p:nvPr/>
          </p:nvSpPr>
          <p:spPr>
            <a:xfrm>
              <a:off x="1446825" y="3807825"/>
              <a:ext cx="187700" cy="316100"/>
            </a:xfrm>
            <a:custGeom>
              <a:avLst/>
              <a:gdLst/>
              <a:ahLst/>
              <a:cxnLst/>
              <a:rect l="l" t="t" r="r" b="b"/>
              <a:pathLst>
                <a:path w="7508" h="12644" extrusionOk="0">
                  <a:moveTo>
                    <a:pt x="4670" y="3602"/>
                  </a:moveTo>
                  <a:lnTo>
                    <a:pt x="4670" y="4343"/>
                  </a:lnTo>
                  <a:lnTo>
                    <a:pt x="1555" y="4343"/>
                  </a:lnTo>
                  <a:lnTo>
                    <a:pt x="1555" y="3602"/>
                  </a:lnTo>
                  <a:close/>
                  <a:moveTo>
                    <a:pt x="4670" y="5136"/>
                  </a:moveTo>
                  <a:lnTo>
                    <a:pt x="4670" y="5877"/>
                  </a:lnTo>
                  <a:lnTo>
                    <a:pt x="1555" y="5877"/>
                  </a:lnTo>
                  <a:lnTo>
                    <a:pt x="1555" y="5136"/>
                  </a:lnTo>
                  <a:close/>
                  <a:moveTo>
                    <a:pt x="4670" y="6670"/>
                  </a:moveTo>
                  <a:lnTo>
                    <a:pt x="4670" y="7410"/>
                  </a:lnTo>
                  <a:lnTo>
                    <a:pt x="1555" y="7410"/>
                  </a:lnTo>
                  <a:lnTo>
                    <a:pt x="1555" y="6670"/>
                  </a:lnTo>
                  <a:close/>
                  <a:moveTo>
                    <a:pt x="3829" y="8204"/>
                  </a:moveTo>
                  <a:lnTo>
                    <a:pt x="3829" y="8944"/>
                  </a:lnTo>
                  <a:lnTo>
                    <a:pt x="1555" y="8944"/>
                  </a:lnTo>
                  <a:lnTo>
                    <a:pt x="1555" y="8204"/>
                  </a:lnTo>
                  <a:close/>
                  <a:moveTo>
                    <a:pt x="899" y="1"/>
                  </a:moveTo>
                  <a:cubicBezTo>
                    <a:pt x="406" y="1"/>
                    <a:pt x="8" y="397"/>
                    <a:pt x="1" y="887"/>
                  </a:cubicBezTo>
                  <a:cubicBezTo>
                    <a:pt x="1" y="891"/>
                    <a:pt x="8" y="11752"/>
                    <a:pt x="8" y="11756"/>
                  </a:cubicBezTo>
                  <a:cubicBezTo>
                    <a:pt x="17" y="12246"/>
                    <a:pt x="413" y="12643"/>
                    <a:pt x="907" y="12643"/>
                  </a:cubicBezTo>
                  <a:cubicBezTo>
                    <a:pt x="1405" y="12643"/>
                    <a:pt x="1805" y="12238"/>
                    <a:pt x="1805" y="11740"/>
                  </a:cubicBezTo>
                  <a:cubicBezTo>
                    <a:pt x="1805" y="11246"/>
                    <a:pt x="1405" y="10841"/>
                    <a:pt x="907" y="10841"/>
                  </a:cubicBezTo>
                  <a:lnTo>
                    <a:pt x="907" y="10094"/>
                  </a:lnTo>
                  <a:lnTo>
                    <a:pt x="7507" y="10094"/>
                  </a:lnTo>
                  <a:lnTo>
                    <a:pt x="7507" y="8256"/>
                  </a:lnTo>
                  <a:lnTo>
                    <a:pt x="6584" y="8256"/>
                  </a:lnTo>
                  <a:lnTo>
                    <a:pt x="5229" y="9599"/>
                  </a:lnTo>
                  <a:lnTo>
                    <a:pt x="4707" y="9069"/>
                  </a:lnTo>
                  <a:lnTo>
                    <a:pt x="6078" y="7709"/>
                  </a:lnTo>
                  <a:lnTo>
                    <a:pt x="6078" y="4829"/>
                  </a:lnTo>
                  <a:lnTo>
                    <a:pt x="7507" y="3408"/>
                  </a:lnTo>
                  <a:lnTo>
                    <a:pt x="7507" y="2546"/>
                  </a:lnTo>
                  <a:lnTo>
                    <a:pt x="899" y="2546"/>
                  </a:lnTo>
                  <a:lnTo>
                    <a:pt x="899" y="1801"/>
                  </a:lnTo>
                  <a:cubicBezTo>
                    <a:pt x="1396" y="1801"/>
                    <a:pt x="1797" y="1396"/>
                    <a:pt x="1797" y="903"/>
                  </a:cubicBezTo>
                  <a:cubicBezTo>
                    <a:pt x="1797" y="406"/>
                    <a:pt x="1396" y="1"/>
                    <a:pt x="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59;p47"/>
            <p:cNvSpPr/>
            <p:nvPr/>
          </p:nvSpPr>
          <p:spPr>
            <a:xfrm>
              <a:off x="1629450" y="3965850"/>
              <a:ext cx="78600" cy="30475"/>
            </a:xfrm>
            <a:custGeom>
              <a:avLst/>
              <a:gdLst/>
              <a:ahLst/>
              <a:cxnLst/>
              <a:rect l="l" t="t" r="r" b="b"/>
              <a:pathLst>
                <a:path w="3144" h="1219" extrusionOk="0">
                  <a:moveTo>
                    <a:pt x="1230" y="0"/>
                  </a:moveTo>
                  <a:lnTo>
                    <a:pt x="0" y="1218"/>
                  </a:lnTo>
                  <a:lnTo>
                    <a:pt x="1943" y="1218"/>
                  </a:lnTo>
                  <a:lnTo>
                    <a:pt x="31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0;p47"/>
            <p:cNvSpPr/>
            <p:nvPr/>
          </p:nvSpPr>
          <p:spPr>
            <a:xfrm>
              <a:off x="1665775" y="3850675"/>
              <a:ext cx="97325" cy="96700"/>
            </a:xfrm>
            <a:custGeom>
              <a:avLst/>
              <a:gdLst/>
              <a:ahLst/>
              <a:cxnLst/>
              <a:rect l="l" t="t" r="r" b="b"/>
              <a:pathLst>
                <a:path w="3893" h="3868" extrusionOk="0">
                  <a:moveTo>
                    <a:pt x="3230" y="1"/>
                  </a:moveTo>
                  <a:cubicBezTo>
                    <a:pt x="2700" y="1"/>
                    <a:pt x="2128" y="130"/>
                    <a:pt x="1566" y="379"/>
                  </a:cubicBezTo>
                  <a:cubicBezTo>
                    <a:pt x="1003" y="629"/>
                    <a:pt x="473" y="990"/>
                    <a:pt x="64" y="1395"/>
                  </a:cubicBezTo>
                  <a:lnTo>
                    <a:pt x="0" y="1460"/>
                  </a:lnTo>
                  <a:lnTo>
                    <a:pt x="0" y="3341"/>
                  </a:lnTo>
                  <a:lnTo>
                    <a:pt x="1060" y="2289"/>
                  </a:lnTo>
                  <a:lnTo>
                    <a:pt x="1582" y="2815"/>
                  </a:lnTo>
                  <a:lnTo>
                    <a:pt x="525" y="3867"/>
                  </a:lnTo>
                  <a:lnTo>
                    <a:pt x="2423" y="3867"/>
                  </a:lnTo>
                  <a:lnTo>
                    <a:pt x="2481" y="3810"/>
                  </a:lnTo>
                  <a:cubicBezTo>
                    <a:pt x="2885" y="3402"/>
                    <a:pt x="3245" y="2872"/>
                    <a:pt x="3496" y="2310"/>
                  </a:cubicBezTo>
                  <a:cubicBezTo>
                    <a:pt x="3763" y="1706"/>
                    <a:pt x="3893" y="1091"/>
                    <a:pt x="3872" y="528"/>
                  </a:cubicBezTo>
                  <a:lnTo>
                    <a:pt x="3856" y="18"/>
                  </a:lnTo>
                  <a:lnTo>
                    <a:pt x="3346" y="3"/>
                  </a:lnTo>
                  <a:cubicBezTo>
                    <a:pt x="3307" y="2"/>
                    <a:pt x="3269" y="1"/>
                    <a:pt x="3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1;p47"/>
            <p:cNvSpPr/>
            <p:nvPr/>
          </p:nvSpPr>
          <p:spPr>
            <a:xfrm>
              <a:off x="1616700" y="3905550"/>
              <a:ext cx="30575" cy="77325"/>
            </a:xfrm>
            <a:custGeom>
              <a:avLst/>
              <a:gdLst/>
              <a:ahLst/>
              <a:cxnLst/>
              <a:rect l="l" t="t" r="r" b="b"/>
              <a:pathLst>
                <a:path w="1223" h="3093" extrusionOk="0">
                  <a:moveTo>
                    <a:pt x="1222" y="1"/>
                  </a:moveTo>
                  <a:lnTo>
                    <a:pt x="0" y="1219"/>
                  </a:lnTo>
                  <a:lnTo>
                    <a:pt x="0" y="3092"/>
                  </a:lnTo>
                  <a:lnTo>
                    <a:pt x="1222" y="1878"/>
                  </a:lnTo>
                  <a:lnTo>
                    <a:pt x="12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2;p47"/>
            <p:cNvSpPr/>
            <p:nvPr/>
          </p:nvSpPr>
          <p:spPr>
            <a:xfrm>
              <a:off x="1502250" y="3807825"/>
              <a:ext cx="171200" cy="45850"/>
            </a:xfrm>
            <a:custGeom>
              <a:avLst/>
              <a:gdLst/>
              <a:ahLst/>
              <a:cxnLst/>
              <a:rect l="l" t="t" r="r" b="b"/>
              <a:pathLst>
                <a:path w="6848" h="1834" extrusionOk="0">
                  <a:moveTo>
                    <a:pt x="25" y="1"/>
                  </a:moveTo>
                  <a:cubicBezTo>
                    <a:pt x="195" y="260"/>
                    <a:pt x="296" y="567"/>
                    <a:pt x="296" y="903"/>
                  </a:cubicBezTo>
                  <a:cubicBezTo>
                    <a:pt x="296" y="1247"/>
                    <a:pt x="187" y="1566"/>
                    <a:pt x="1" y="1833"/>
                  </a:cubicBezTo>
                  <a:lnTo>
                    <a:pt x="5929" y="1833"/>
                  </a:lnTo>
                  <a:cubicBezTo>
                    <a:pt x="6435" y="1833"/>
                    <a:pt x="6848" y="1421"/>
                    <a:pt x="6848" y="916"/>
                  </a:cubicBezTo>
                  <a:cubicBezTo>
                    <a:pt x="6848" y="410"/>
                    <a:pt x="6435" y="1"/>
                    <a:pt x="5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3;p47"/>
            <p:cNvSpPr/>
            <p:nvPr/>
          </p:nvSpPr>
          <p:spPr>
            <a:xfrm>
              <a:off x="1502475" y="4078050"/>
              <a:ext cx="170975" cy="45875"/>
            </a:xfrm>
            <a:custGeom>
              <a:avLst/>
              <a:gdLst/>
              <a:ahLst/>
              <a:cxnLst/>
              <a:rect l="l" t="t" r="r" b="b"/>
              <a:pathLst>
                <a:path w="6839" h="1835" extrusionOk="0">
                  <a:moveTo>
                    <a:pt x="1" y="0"/>
                  </a:moveTo>
                  <a:cubicBezTo>
                    <a:pt x="186" y="268"/>
                    <a:pt x="296" y="587"/>
                    <a:pt x="296" y="931"/>
                  </a:cubicBezTo>
                  <a:cubicBezTo>
                    <a:pt x="296" y="1267"/>
                    <a:pt x="195" y="1575"/>
                    <a:pt x="20" y="1834"/>
                  </a:cubicBezTo>
                  <a:lnTo>
                    <a:pt x="5920" y="1834"/>
                  </a:lnTo>
                  <a:cubicBezTo>
                    <a:pt x="6426" y="1834"/>
                    <a:pt x="6839" y="1425"/>
                    <a:pt x="6839" y="919"/>
                  </a:cubicBezTo>
                  <a:cubicBezTo>
                    <a:pt x="6839" y="413"/>
                    <a:pt x="6426" y="0"/>
                    <a:pt x="5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 name="Google Shape;1233;p71"/>
          <p:cNvCxnSpPr/>
          <p:nvPr/>
        </p:nvCxnSpPr>
        <p:spPr>
          <a:xfrm>
            <a:off x="3220588" y="4614288"/>
            <a:ext cx="894000" cy="0"/>
          </a:xfrm>
          <a:prstGeom prst="straightConnector1">
            <a:avLst/>
          </a:prstGeom>
          <a:noFill/>
          <a:ln w="9525" cap="flat" cmpd="sng">
            <a:solidFill>
              <a:schemeClr val="accent2"/>
            </a:solidFill>
            <a:prstDash val="solid"/>
            <a:round/>
            <a:headEnd type="none" w="med" len="med"/>
            <a:tailEnd type="none" w="med" len="med"/>
          </a:ln>
        </p:spPr>
      </p:cxnSp>
      <p:sp>
        <p:nvSpPr>
          <p:cNvPr id="58" name="Google Shape;1226;p71"/>
          <p:cNvSpPr txBox="1"/>
          <p:nvPr/>
        </p:nvSpPr>
        <p:spPr>
          <a:xfrm>
            <a:off x="1143000" y="4448025"/>
            <a:ext cx="2068913" cy="277500"/>
          </a:xfrm>
          <a:prstGeom prst="rect">
            <a:avLst/>
          </a:prstGeom>
          <a:noFill/>
          <a:ln>
            <a:noFill/>
          </a:ln>
        </p:spPr>
        <p:txBody>
          <a:bodyPr spcFirstLastPara="1" wrap="square" lIns="91425" tIns="91425" rIns="91425" bIns="91425" anchor="ctr" anchorCtr="0">
            <a:noAutofit/>
          </a:bodyPr>
          <a:lstStyle/>
          <a:p>
            <a:pPr lvl="0" algn="r"/>
            <a:r>
              <a:rPr lang="id-ID" sz="2200" dirty="0" smtClean="0">
                <a:solidFill>
                  <a:schemeClr val="lt1"/>
                </a:solidFill>
                <a:latin typeface="Courier Prime"/>
                <a:ea typeface="Courier Prime"/>
                <a:cs typeface="Courier Prime"/>
                <a:sym typeface="Courier Prime"/>
              </a:rPr>
              <a:t>AL FAHMU (DIPAHAMI)</a:t>
            </a:r>
            <a:endParaRPr lang="id-ID" sz="2200" dirty="0">
              <a:solidFill>
                <a:schemeClr val="lt1"/>
              </a:solidFill>
              <a:latin typeface="Courier Prime"/>
              <a:ea typeface="Courier Prime"/>
              <a:cs typeface="Courier Prime"/>
              <a:sym typeface="Courier Prime"/>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0"/>
        <p:cNvGrpSpPr/>
        <p:nvPr/>
      </p:nvGrpSpPr>
      <p:grpSpPr>
        <a:xfrm>
          <a:off x="0" y="0"/>
          <a:ext cx="0" cy="0"/>
          <a:chOff x="0" y="0"/>
          <a:chExt cx="0" cy="0"/>
        </a:xfrm>
      </p:grpSpPr>
      <p:sp>
        <p:nvSpPr>
          <p:cNvPr id="861" name="Google Shape;861;p51"/>
          <p:cNvSpPr/>
          <p:nvPr/>
        </p:nvSpPr>
        <p:spPr>
          <a:xfrm rot="5400000">
            <a:off x="2222460" y="714379"/>
            <a:ext cx="1425619" cy="6289611"/>
          </a:xfrm>
          <a:custGeom>
            <a:avLst/>
            <a:gdLst/>
            <a:ahLst/>
            <a:cxnLst/>
            <a:rect l="l" t="t" r="r" b="b"/>
            <a:pathLst>
              <a:path w="47124" h="62431" extrusionOk="0">
                <a:moveTo>
                  <a:pt x="2142" y="0"/>
                </a:moveTo>
                <a:cubicBezTo>
                  <a:pt x="2073" y="0"/>
                  <a:pt x="2015" y="13"/>
                  <a:pt x="1974" y="43"/>
                </a:cubicBezTo>
                <a:cubicBezTo>
                  <a:pt x="1759" y="205"/>
                  <a:pt x="1" y="1062"/>
                  <a:pt x="1" y="1062"/>
                </a:cubicBezTo>
                <a:lnTo>
                  <a:pt x="5" y="1730"/>
                </a:lnTo>
                <a:lnTo>
                  <a:pt x="12" y="53535"/>
                </a:lnTo>
                <a:lnTo>
                  <a:pt x="12" y="54327"/>
                </a:lnTo>
                <a:cubicBezTo>
                  <a:pt x="12" y="54327"/>
                  <a:pt x="2548" y="54873"/>
                  <a:pt x="2977" y="55043"/>
                </a:cubicBezTo>
                <a:cubicBezTo>
                  <a:pt x="3100" y="55090"/>
                  <a:pt x="3250" y="55106"/>
                  <a:pt x="3406" y="55106"/>
                </a:cubicBezTo>
                <a:cubicBezTo>
                  <a:pt x="3570" y="55106"/>
                  <a:pt x="3740" y="55088"/>
                  <a:pt x="3890" y="55071"/>
                </a:cubicBezTo>
                <a:cubicBezTo>
                  <a:pt x="4036" y="55053"/>
                  <a:pt x="4164" y="55035"/>
                  <a:pt x="4248" y="55035"/>
                </a:cubicBezTo>
                <a:cubicBezTo>
                  <a:pt x="4278" y="55035"/>
                  <a:pt x="4302" y="55037"/>
                  <a:pt x="4319" y="55043"/>
                </a:cubicBezTo>
                <a:cubicBezTo>
                  <a:pt x="4481" y="55087"/>
                  <a:pt x="4719" y="55233"/>
                  <a:pt x="5015" y="55375"/>
                </a:cubicBezTo>
                <a:cubicBezTo>
                  <a:pt x="5314" y="55516"/>
                  <a:pt x="5904" y="55706"/>
                  <a:pt x="6304" y="55706"/>
                </a:cubicBezTo>
                <a:cubicBezTo>
                  <a:pt x="6708" y="55706"/>
                  <a:pt x="7299" y="55755"/>
                  <a:pt x="7538" y="55828"/>
                </a:cubicBezTo>
                <a:cubicBezTo>
                  <a:pt x="7780" y="55900"/>
                  <a:pt x="8908" y="56090"/>
                  <a:pt x="9231" y="56183"/>
                </a:cubicBezTo>
                <a:cubicBezTo>
                  <a:pt x="9551" y="56280"/>
                  <a:pt x="9822" y="56709"/>
                  <a:pt x="10007" y="56923"/>
                </a:cubicBezTo>
                <a:cubicBezTo>
                  <a:pt x="10197" y="57138"/>
                  <a:pt x="10517" y="57566"/>
                  <a:pt x="10893" y="57804"/>
                </a:cubicBezTo>
                <a:cubicBezTo>
                  <a:pt x="11269" y="58043"/>
                  <a:pt x="11483" y="58472"/>
                  <a:pt x="11754" y="58520"/>
                </a:cubicBezTo>
                <a:cubicBezTo>
                  <a:pt x="12021" y="58569"/>
                  <a:pt x="13444" y="58734"/>
                  <a:pt x="13525" y="58779"/>
                </a:cubicBezTo>
                <a:cubicBezTo>
                  <a:pt x="13531" y="58782"/>
                  <a:pt x="13543" y="58784"/>
                  <a:pt x="13560" y="58784"/>
                </a:cubicBezTo>
                <a:cubicBezTo>
                  <a:pt x="13759" y="58784"/>
                  <a:pt x="14625" y="58540"/>
                  <a:pt x="14625" y="58540"/>
                </a:cubicBezTo>
                <a:cubicBezTo>
                  <a:pt x="14625" y="58540"/>
                  <a:pt x="15672" y="57804"/>
                  <a:pt x="15805" y="57756"/>
                </a:cubicBezTo>
                <a:cubicBezTo>
                  <a:pt x="15925" y="57712"/>
                  <a:pt x="16414" y="57361"/>
                  <a:pt x="16726" y="57361"/>
                </a:cubicBezTo>
                <a:cubicBezTo>
                  <a:pt x="16761" y="57361"/>
                  <a:pt x="16794" y="57366"/>
                  <a:pt x="16824" y="57375"/>
                </a:cubicBezTo>
                <a:cubicBezTo>
                  <a:pt x="17120" y="57469"/>
                  <a:pt x="17953" y="57756"/>
                  <a:pt x="18085" y="57804"/>
                </a:cubicBezTo>
                <a:cubicBezTo>
                  <a:pt x="18091" y="57806"/>
                  <a:pt x="18097" y="57807"/>
                  <a:pt x="18104" y="57807"/>
                </a:cubicBezTo>
                <a:cubicBezTo>
                  <a:pt x="18256" y="57807"/>
                  <a:pt x="18658" y="57348"/>
                  <a:pt x="18867" y="57278"/>
                </a:cubicBezTo>
                <a:cubicBezTo>
                  <a:pt x="18886" y="57272"/>
                  <a:pt x="18918" y="57269"/>
                  <a:pt x="18960" y="57269"/>
                </a:cubicBezTo>
                <a:cubicBezTo>
                  <a:pt x="19383" y="57269"/>
                  <a:pt x="20835" y="57574"/>
                  <a:pt x="20957" y="57659"/>
                </a:cubicBezTo>
                <a:cubicBezTo>
                  <a:pt x="21094" y="57756"/>
                  <a:pt x="22461" y="58278"/>
                  <a:pt x="22784" y="58351"/>
                </a:cubicBezTo>
                <a:cubicBezTo>
                  <a:pt x="23103" y="58423"/>
                  <a:pt x="23722" y="58467"/>
                  <a:pt x="23908" y="58682"/>
                </a:cubicBezTo>
                <a:cubicBezTo>
                  <a:pt x="24098" y="58896"/>
                  <a:pt x="24393" y="59826"/>
                  <a:pt x="24660" y="60064"/>
                </a:cubicBezTo>
                <a:cubicBezTo>
                  <a:pt x="24931" y="60303"/>
                  <a:pt x="25602" y="61330"/>
                  <a:pt x="25950" y="61471"/>
                </a:cubicBezTo>
                <a:cubicBezTo>
                  <a:pt x="26298" y="61613"/>
                  <a:pt x="27212" y="61759"/>
                  <a:pt x="27425" y="61803"/>
                </a:cubicBezTo>
                <a:cubicBezTo>
                  <a:pt x="27440" y="61806"/>
                  <a:pt x="27456" y="61808"/>
                  <a:pt x="27474" y="61808"/>
                </a:cubicBezTo>
                <a:cubicBezTo>
                  <a:pt x="27596" y="61808"/>
                  <a:pt x="27791" y="61741"/>
                  <a:pt x="27996" y="61674"/>
                </a:cubicBezTo>
                <a:cubicBezTo>
                  <a:pt x="28203" y="61609"/>
                  <a:pt x="28414" y="61540"/>
                  <a:pt x="28560" y="61540"/>
                </a:cubicBezTo>
                <a:cubicBezTo>
                  <a:pt x="28567" y="61540"/>
                  <a:pt x="28575" y="61540"/>
                  <a:pt x="28582" y="61540"/>
                </a:cubicBezTo>
                <a:cubicBezTo>
                  <a:pt x="28877" y="61564"/>
                  <a:pt x="29091" y="61949"/>
                  <a:pt x="29278" y="61973"/>
                </a:cubicBezTo>
                <a:cubicBezTo>
                  <a:pt x="29468" y="61993"/>
                  <a:pt x="30110" y="62353"/>
                  <a:pt x="30296" y="62421"/>
                </a:cubicBezTo>
                <a:cubicBezTo>
                  <a:pt x="30313" y="62428"/>
                  <a:pt x="30341" y="62431"/>
                  <a:pt x="30377" y="62431"/>
                </a:cubicBezTo>
                <a:cubicBezTo>
                  <a:pt x="30765" y="62431"/>
                  <a:pt x="32179" y="62108"/>
                  <a:pt x="32500" y="62042"/>
                </a:cubicBezTo>
                <a:cubicBezTo>
                  <a:pt x="32848" y="61969"/>
                  <a:pt x="33600" y="61710"/>
                  <a:pt x="33866" y="61589"/>
                </a:cubicBezTo>
                <a:cubicBezTo>
                  <a:pt x="34137" y="61471"/>
                  <a:pt x="34404" y="61301"/>
                  <a:pt x="34566" y="61217"/>
                </a:cubicBezTo>
                <a:cubicBezTo>
                  <a:pt x="34727" y="61136"/>
                  <a:pt x="36042" y="60542"/>
                  <a:pt x="36227" y="60348"/>
                </a:cubicBezTo>
                <a:cubicBezTo>
                  <a:pt x="36406" y="60169"/>
                  <a:pt x="37477" y="59866"/>
                  <a:pt x="37676" y="59866"/>
                </a:cubicBezTo>
                <a:cubicBezTo>
                  <a:pt x="37689" y="59866"/>
                  <a:pt x="37698" y="59867"/>
                  <a:pt x="37703" y="59870"/>
                </a:cubicBezTo>
                <a:cubicBezTo>
                  <a:pt x="37784" y="59919"/>
                  <a:pt x="38188" y="60206"/>
                  <a:pt x="38375" y="60230"/>
                </a:cubicBezTo>
                <a:cubicBezTo>
                  <a:pt x="38557" y="60253"/>
                  <a:pt x="39373" y="60495"/>
                  <a:pt x="39562" y="60495"/>
                </a:cubicBezTo>
                <a:cubicBezTo>
                  <a:pt x="39571" y="60495"/>
                  <a:pt x="39578" y="60494"/>
                  <a:pt x="39584" y="60493"/>
                </a:cubicBezTo>
                <a:cubicBezTo>
                  <a:pt x="39717" y="60469"/>
                  <a:pt x="40497" y="59729"/>
                  <a:pt x="40497" y="59729"/>
                </a:cubicBezTo>
                <a:cubicBezTo>
                  <a:pt x="40497" y="59729"/>
                  <a:pt x="41463" y="60299"/>
                  <a:pt x="41678" y="60299"/>
                </a:cubicBezTo>
                <a:cubicBezTo>
                  <a:pt x="41775" y="60299"/>
                  <a:pt x="41952" y="60388"/>
                  <a:pt x="42147" y="60473"/>
                </a:cubicBezTo>
                <a:cubicBezTo>
                  <a:pt x="42341" y="60559"/>
                  <a:pt x="42546" y="60642"/>
                  <a:pt x="42702" y="60642"/>
                </a:cubicBezTo>
                <a:cubicBezTo>
                  <a:pt x="42729" y="60642"/>
                  <a:pt x="42754" y="60640"/>
                  <a:pt x="42777" y="60635"/>
                </a:cubicBezTo>
                <a:cubicBezTo>
                  <a:pt x="43072" y="60562"/>
                  <a:pt x="43796" y="60251"/>
                  <a:pt x="44011" y="60251"/>
                </a:cubicBezTo>
                <a:cubicBezTo>
                  <a:pt x="44225" y="60251"/>
                  <a:pt x="44601" y="60348"/>
                  <a:pt x="44843" y="60514"/>
                </a:cubicBezTo>
                <a:cubicBezTo>
                  <a:pt x="45086" y="60683"/>
                  <a:pt x="46667" y="61014"/>
                  <a:pt x="46667" y="61014"/>
                </a:cubicBezTo>
                <a:lnTo>
                  <a:pt x="47124" y="60489"/>
                </a:lnTo>
                <a:lnTo>
                  <a:pt x="47124" y="59733"/>
                </a:lnTo>
                <a:lnTo>
                  <a:pt x="47116" y="9076"/>
                </a:lnTo>
                <a:lnTo>
                  <a:pt x="47116" y="8110"/>
                </a:lnTo>
                <a:cubicBezTo>
                  <a:pt x="47116" y="8110"/>
                  <a:pt x="45769" y="8301"/>
                  <a:pt x="45419" y="8301"/>
                </a:cubicBezTo>
                <a:cubicBezTo>
                  <a:pt x="45399" y="8301"/>
                  <a:pt x="45382" y="8301"/>
                  <a:pt x="45369" y="8299"/>
                </a:cubicBezTo>
                <a:cubicBezTo>
                  <a:pt x="45363" y="8299"/>
                  <a:pt x="45356" y="8298"/>
                  <a:pt x="45349" y="8298"/>
                </a:cubicBezTo>
                <a:cubicBezTo>
                  <a:pt x="45095" y="8298"/>
                  <a:pt x="44509" y="8729"/>
                  <a:pt x="44378" y="8777"/>
                </a:cubicBezTo>
                <a:cubicBezTo>
                  <a:pt x="44247" y="8823"/>
                  <a:pt x="43674" y="9329"/>
                  <a:pt x="43486" y="9329"/>
                </a:cubicBezTo>
                <a:cubicBezTo>
                  <a:pt x="43479" y="9329"/>
                  <a:pt x="43472" y="9329"/>
                  <a:pt x="43465" y="9327"/>
                </a:cubicBezTo>
                <a:cubicBezTo>
                  <a:pt x="43321" y="9284"/>
                  <a:pt x="42797" y="9052"/>
                  <a:pt x="42456" y="9052"/>
                </a:cubicBezTo>
                <a:cubicBezTo>
                  <a:pt x="42413" y="9052"/>
                  <a:pt x="42373" y="9056"/>
                  <a:pt x="42337" y="9064"/>
                </a:cubicBezTo>
                <a:cubicBezTo>
                  <a:pt x="42014" y="9137"/>
                  <a:pt x="41480" y="9779"/>
                  <a:pt x="41318" y="9779"/>
                </a:cubicBezTo>
                <a:cubicBezTo>
                  <a:pt x="41156" y="9779"/>
                  <a:pt x="39976" y="10803"/>
                  <a:pt x="39842" y="10876"/>
                </a:cubicBezTo>
                <a:cubicBezTo>
                  <a:pt x="39713" y="10946"/>
                  <a:pt x="39177" y="11305"/>
                  <a:pt x="39049" y="11305"/>
                </a:cubicBezTo>
                <a:cubicBezTo>
                  <a:pt x="39044" y="11305"/>
                  <a:pt x="39041" y="11304"/>
                  <a:pt x="39038" y="11304"/>
                </a:cubicBezTo>
                <a:cubicBezTo>
                  <a:pt x="38929" y="11279"/>
                  <a:pt x="38153" y="10734"/>
                  <a:pt x="38019" y="10685"/>
                </a:cubicBezTo>
                <a:cubicBezTo>
                  <a:pt x="37881" y="10637"/>
                  <a:pt x="37481" y="10208"/>
                  <a:pt x="37210" y="10208"/>
                </a:cubicBezTo>
                <a:cubicBezTo>
                  <a:pt x="37010" y="10208"/>
                  <a:pt x="36491" y="10249"/>
                  <a:pt x="36154" y="10249"/>
                </a:cubicBezTo>
                <a:cubicBezTo>
                  <a:pt x="36042" y="10249"/>
                  <a:pt x="35950" y="10244"/>
                  <a:pt x="35896" y="10232"/>
                </a:cubicBezTo>
                <a:cubicBezTo>
                  <a:pt x="35682" y="10184"/>
                  <a:pt x="35039" y="9566"/>
                  <a:pt x="34878" y="9469"/>
                </a:cubicBezTo>
                <a:cubicBezTo>
                  <a:pt x="34716" y="9375"/>
                  <a:pt x="34206" y="8708"/>
                  <a:pt x="33963" y="8611"/>
                </a:cubicBezTo>
                <a:cubicBezTo>
                  <a:pt x="33740" y="8525"/>
                  <a:pt x="33471" y="8274"/>
                  <a:pt x="33262" y="8274"/>
                </a:cubicBezTo>
                <a:cubicBezTo>
                  <a:pt x="33245" y="8274"/>
                  <a:pt x="33228" y="8276"/>
                  <a:pt x="33211" y="8280"/>
                </a:cubicBezTo>
                <a:cubicBezTo>
                  <a:pt x="32997" y="8328"/>
                  <a:pt x="31869" y="8493"/>
                  <a:pt x="31683" y="8493"/>
                </a:cubicBezTo>
                <a:cubicBezTo>
                  <a:pt x="31507" y="8493"/>
                  <a:pt x="30682" y="9025"/>
                  <a:pt x="30411" y="9025"/>
                </a:cubicBezTo>
                <a:cubicBezTo>
                  <a:pt x="30395" y="9025"/>
                  <a:pt x="30381" y="9023"/>
                  <a:pt x="30369" y="9019"/>
                </a:cubicBezTo>
                <a:cubicBezTo>
                  <a:pt x="30332" y="9006"/>
                  <a:pt x="30283" y="9001"/>
                  <a:pt x="30224" y="9001"/>
                </a:cubicBezTo>
                <a:cubicBezTo>
                  <a:pt x="30121" y="9001"/>
                  <a:pt x="29992" y="9016"/>
                  <a:pt x="29856" y="9032"/>
                </a:cubicBezTo>
                <a:cubicBezTo>
                  <a:pt x="29716" y="9045"/>
                  <a:pt x="29571" y="9059"/>
                  <a:pt x="29442" y="9059"/>
                </a:cubicBezTo>
                <a:cubicBezTo>
                  <a:pt x="29332" y="9059"/>
                  <a:pt x="29234" y="9049"/>
                  <a:pt x="29160" y="9019"/>
                </a:cubicBezTo>
                <a:cubicBezTo>
                  <a:pt x="28865" y="8898"/>
                  <a:pt x="28246" y="8469"/>
                  <a:pt x="27927" y="8328"/>
                </a:cubicBezTo>
                <a:cubicBezTo>
                  <a:pt x="27604" y="8183"/>
                  <a:pt x="27013" y="8065"/>
                  <a:pt x="26904" y="7899"/>
                </a:cubicBezTo>
                <a:cubicBezTo>
                  <a:pt x="26799" y="7730"/>
                  <a:pt x="26314" y="7398"/>
                  <a:pt x="26314" y="7135"/>
                </a:cubicBezTo>
                <a:cubicBezTo>
                  <a:pt x="26314" y="6873"/>
                  <a:pt x="25376" y="6614"/>
                  <a:pt x="25242" y="6517"/>
                </a:cubicBezTo>
                <a:cubicBezTo>
                  <a:pt x="25109" y="6420"/>
                  <a:pt x="24543" y="6205"/>
                  <a:pt x="24437" y="6112"/>
                </a:cubicBezTo>
                <a:cubicBezTo>
                  <a:pt x="24329" y="6015"/>
                  <a:pt x="23495" y="5494"/>
                  <a:pt x="23338" y="5373"/>
                </a:cubicBezTo>
                <a:cubicBezTo>
                  <a:pt x="23204" y="5276"/>
                  <a:pt x="22123" y="5080"/>
                  <a:pt x="21612" y="5080"/>
                </a:cubicBezTo>
                <a:cubicBezTo>
                  <a:pt x="21503" y="5080"/>
                  <a:pt x="21420" y="5089"/>
                  <a:pt x="21377" y="5110"/>
                </a:cubicBezTo>
                <a:cubicBezTo>
                  <a:pt x="21134" y="5231"/>
                  <a:pt x="20358" y="5801"/>
                  <a:pt x="20249" y="5849"/>
                </a:cubicBezTo>
                <a:cubicBezTo>
                  <a:pt x="20246" y="5850"/>
                  <a:pt x="20243" y="5851"/>
                  <a:pt x="20240" y="5851"/>
                </a:cubicBezTo>
                <a:cubicBezTo>
                  <a:pt x="20142" y="5851"/>
                  <a:pt x="20115" y="5082"/>
                  <a:pt x="20115" y="5082"/>
                </a:cubicBezTo>
                <a:cubicBezTo>
                  <a:pt x="20115" y="5082"/>
                  <a:pt x="19044" y="4612"/>
                  <a:pt x="18773" y="4442"/>
                </a:cubicBezTo>
                <a:cubicBezTo>
                  <a:pt x="18507" y="4277"/>
                  <a:pt x="17512" y="4253"/>
                  <a:pt x="17245" y="4063"/>
                </a:cubicBezTo>
                <a:cubicBezTo>
                  <a:pt x="16974" y="3872"/>
                  <a:pt x="16598" y="3347"/>
                  <a:pt x="16383" y="3205"/>
                </a:cubicBezTo>
                <a:cubicBezTo>
                  <a:pt x="16169" y="3064"/>
                  <a:pt x="14746" y="2777"/>
                  <a:pt x="14560" y="2728"/>
                </a:cubicBezTo>
                <a:cubicBezTo>
                  <a:pt x="14370" y="2680"/>
                  <a:pt x="14185" y="2300"/>
                  <a:pt x="13942" y="2158"/>
                </a:cubicBezTo>
                <a:cubicBezTo>
                  <a:pt x="13703" y="2012"/>
                  <a:pt x="13166" y="1609"/>
                  <a:pt x="12976" y="1467"/>
                </a:cubicBezTo>
                <a:cubicBezTo>
                  <a:pt x="12819" y="1348"/>
                  <a:pt x="12183" y="1108"/>
                  <a:pt x="11778" y="1108"/>
                </a:cubicBezTo>
                <a:cubicBezTo>
                  <a:pt x="11702" y="1108"/>
                  <a:pt x="11635" y="1116"/>
                  <a:pt x="11580" y="1135"/>
                </a:cubicBezTo>
                <a:cubicBezTo>
                  <a:pt x="11527" y="1153"/>
                  <a:pt x="11462" y="1161"/>
                  <a:pt x="11391" y="1161"/>
                </a:cubicBezTo>
                <a:cubicBezTo>
                  <a:pt x="11000" y="1161"/>
                  <a:pt x="10403" y="923"/>
                  <a:pt x="10266" y="824"/>
                </a:cubicBezTo>
                <a:cubicBezTo>
                  <a:pt x="10104" y="702"/>
                  <a:pt x="9648" y="347"/>
                  <a:pt x="9406" y="254"/>
                </a:cubicBezTo>
                <a:cubicBezTo>
                  <a:pt x="9211" y="175"/>
                  <a:pt x="8979" y="66"/>
                  <a:pt x="8636" y="66"/>
                </a:cubicBezTo>
                <a:cubicBezTo>
                  <a:pt x="8559" y="66"/>
                  <a:pt x="8476" y="71"/>
                  <a:pt x="8387" y="84"/>
                </a:cubicBezTo>
                <a:cubicBezTo>
                  <a:pt x="8173" y="116"/>
                  <a:pt x="7816" y="131"/>
                  <a:pt x="7456" y="131"/>
                </a:cubicBezTo>
                <a:cubicBezTo>
                  <a:pt x="7006" y="131"/>
                  <a:pt x="6553" y="108"/>
                  <a:pt x="6373" y="68"/>
                </a:cubicBezTo>
                <a:cubicBezTo>
                  <a:pt x="6307" y="52"/>
                  <a:pt x="6220" y="45"/>
                  <a:pt x="6120" y="45"/>
                </a:cubicBezTo>
                <a:cubicBezTo>
                  <a:pt x="5735" y="45"/>
                  <a:pt x="5170" y="143"/>
                  <a:pt x="4978" y="181"/>
                </a:cubicBezTo>
                <a:cubicBezTo>
                  <a:pt x="4768" y="223"/>
                  <a:pt x="4378" y="463"/>
                  <a:pt x="4104" y="463"/>
                </a:cubicBezTo>
                <a:cubicBezTo>
                  <a:pt x="4062" y="463"/>
                  <a:pt x="4023" y="457"/>
                  <a:pt x="3987" y="444"/>
                </a:cubicBezTo>
                <a:cubicBezTo>
                  <a:pt x="3716" y="347"/>
                  <a:pt x="3369" y="302"/>
                  <a:pt x="3102" y="254"/>
                </a:cubicBezTo>
                <a:cubicBezTo>
                  <a:pt x="2884" y="215"/>
                  <a:pt x="2424" y="0"/>
                  <a:pt x="2142" y="0"/>
                </a:cubicBezTo>
                <a:close/>
              </a:path>
            </a:pathLst>
          </a:custGeom>
          <a:solidFill>
            <a:schemeClr val="accent3"/>
          </a:solidFill>
          <a:ln>
            <a:noFill/>
          </a:ln>
          <a:effectLst>
            <a:outerShdw blurRad="71438" dist="66675" dir="3480000" algn="bl" rotWithShape="0">
              <a:srgbClr val="747373">
                <a:alpha val="6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1"/>
          <p:cNvSpPr txBox="1">
            <a:spLocks noGrp="1"/>
          </p:cNvSpPr>
          <p:nvPr>
            <p:ph type="title"/>
          </p:nvPr>
        </p:nvSpPr>
        <p:spPr>
          <a:xfrm>
            <a:off x="715100" y="3426900"/>
            <a:ext cx="4800000" cy="86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KESIMPULAN...</a:t>
            </a:r>
            <a:endParaRPr/>
          </a:p>
        </p:txBody>
      </p:sp>
      <p:sp>
        <p:nvSpPr>
          <p:cNvPr id="863" name="Google Shape;863;p51"/>
          <p:cNvSpPr/>
          <p:nvPr/>
        </p:nvSpPr>
        <p:spPr>
          <a:xfrm rot="5163492">
            <a:off x="2704378" y="2616552"/>
            <a:ext cx="367848" cy="932772"/>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rgbClr val="E2A274">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895"/>
            <a:ext cx="9144000" cy="5143500"/>
          </a:xfrm>
        </p:spPr>
        <p:txBody>
          <a:bodyPr/>
          <a:lstStyle/>
          <a:p>
            <a:pPr algn="l"/>
            <a:r>
              <a:rPr lang="en-US" sz="1600" dirty="0" err="1" smtClean="0">
                <a:solidFill>
                  <a:schemeClr val="bg2">
                    <a:lumMod val="10000"/>
                  </a:schemeClr>
                </a:solidFill>
              </a:rPr>
              <a:t>Alquran</a:t>
            </a:r>
            <a:r>
              <a:rPr lang="en-US" sz="1600" dirty="0" smtClean="0">
                <a:solidFill>
                  <a:schemeClr val="bg2">
                    <a:lumMod val="10000"/>
                  </a:schemeClr>
                </a:solidFill>
              </a:rPr>
              <a:t> </a:t>
            </a:r>
            <a:r>
              <a:rPr lang="en-US" sz="1600" dirty="0" err="1" smtClean="0">
                <a:solidFill>
                  <a:schemeClr val="bg2">
                    <a:lumMod val="10000"/>
                  </a:schemeClr>
                </a:solidFill>
              </a:rPr>
              <a:t>secara</a:t>
            </a:r>
            <a:r>
              <a:rPr lang="en-US" sz="1600" dirty="0" smtClean="0">
                <a:solidFill>
                  <a:schemeClr val="bg2">
                    <a:lumMod val="10000"/>
                  </a:schemeClr>
                </a:solidFill>
              </a:rPr>
              <a:t> </a:t>
            </a:r>
            <a:r>
              <a:rPr lang="en-US" sz="1600" dirty="0" err="1" smtClean="0">
                <a:solidFill>
                  <a:schemeClr val="bg2">
                    <a:lumMod val="10000"/>
                  </a:schemeClr>
                </a:solidFill>
              </a:rPr>
              <a:t>harfiyah</a:t>
            </a:r>
            <a:r>
              <a:rPr lang="en-US" sz="1600" dirty="0" smtClean="0">
                <a:solidFill>
                  <a:schemeClr val="bg2">
                    <a:lumMod val="10000"/>
                  </a:schemeClr>
                </a:solidFill>
              </a:rPr>
              <a:t> </a:t>
            </a:r>
            <a:r>
              <a:rPr lang="en-US" sz="1600" dirty="0" err="1" smtClean="0">
                <a:solidFill>
                  <a:schemeClr val="bg2">
                    <a:lumMod val="10000"/>
                  </a:schemeClr>
                </a:solidFill>
              </a:rPr>
              <a:t>berarti</a:t>
            </a:r>
            <a:r>
              <a:rPr lang="en-US" sz="1600" dirty="0" smtClean="0">
                <a:solidFill>
                  <a:schemeClr val="bg2">
                    <a:lumMod val="10000"/>
                  </a:schemeClr>
                </a:solidFill>
              </a:rPr>
              <a:t> </a:t>
            </a:r>
            <a:r>
              <a:rPr lang="en-US" sz="1600" dirty="0" err="1" smtClean="0">
                <a:solidFill>
                  <a:schemeClr val="bg2">
                    <a:lumMod val="10000"/>
                  </a:schemeClr>
                </a:solidFill>
              </a:rPr>
              <a:t>bacaan</a:t>
            </a:r>
            <a:r>
              <a:rPr lang="en-US" sz="1600" dirty="0" smtClean="0">
                <a:solidFill>
                  <a:schemeClr val="bg2">
                    <a:lumMod val="10000"/>
                  </a:schemeClr>
                </a:solidFill>
              </a:rPr>
              <a:t> yang </a:t>
            </a:r>
            <a:r>
              <a:rPr lang="en-US" sz="1600" dirty="0" err="1" smtClean="0">
                <a:solidFill>
                  <a:schemeClr val="bg2">
                    <a:lumMod val="10000"/>
                  </a:schemeClr>
                </a:solidFill>
              </a:rPr>
              <a:t>sempurna.Al</a:t>
            </a:r>
            <a:r>
              <a:rPr lang="en-US" sz="1600" dirty="0" smtClean="0">
                <a:solidFill>
                  <a:schemeClr val="bg2">
                    <a:lumMod val="10000"/>
                  </a:schemeClr>
                </a:solidFill>
              </a:rPr>
              <a:t>-Quran </a:t>
            </a:r>
            <a:r>
              <a:rPr lang="en-US" sz="1600" dirty="0" err="1" smtClean="0">
                <a:solidFill>
                  <a:schemeClr val="bg2">
                    <a:lumMod val="10000"/>
                  </a:schemeClr>
                </a:solidFill>
              </a:rPr>
              <a:t>adalah</a:t>
            </a:r>
            <a:r>
              <a:rPr lang="en-US" sz="1600" dirty="0" smtClean="0">
                <a:solidFill>
                  <a:schemeClr val="bg2">
                    <a:lumMod val="10000"/>
                  </a:schemeClr>
                </a:solidFill>
              </a:rPr>
              <a:t> </a:t>
            </a:r>
            <a:r>
              <a:rPr lang="en-US" sz="1600" dirty="0" err="1" smtClean="0">
                <a:solidFill>
                  <a:schemeClr val="bg2">
                    <a:lumMod val="10000"/>
                  </a:schemeClr>
                </a:solidFill>
              </a:rPr>
              <a:t>mukjizat</a:t>
            </a:r>
            <a:r>
              <a:rPr lang="en-US" sz="1600" dirty="0" smtClean="0">
                <a:solidFill>
                  <a:schemeClr val="bg2">
                    <a:lumMod val="10000"/>
                  </a:schemeClr>
                </a:solidFill>
              </a:rPr>
              <a:t> </a:t>
            </a:r>
            <a:r>
              <a:rPr lang="en-US" sz="1600" dirty="0" err="1" smtClean="0">
                <a:solidFill>
                  <a:schemeClr val="bg2">
                    <a:lumMod val="10000"/>
                  </a:schemeClr>
                </a:solidFill>
              </a:rPr>
              <a:t>terbesar</a:t>
            </a:r>
            <a:r>
              <a:rPr lang="en-US" sz="1600" dirty="0" smtClean="0">
                <a:solidFill>
                  <a:schemeClr val="bg2">
                    <a:lumMod val="10000"/>
                  </a:schemeClr>
                </a:solidFill>
              </a:rPr>
              <a:t> </a:t>
            </a:r>
            <a:r>
              <a:rPr lang="en-US" sz="1600" dirty="0" err="1" smtClean="0">
                <a:solidFill>
                  <a:schemeClr val="bg2">
                    <a:lumMod val="10000"/>
                  </a:schemeClr>
                </a:solidFill>
              </a:rPr>
              <a:t>Nabi</a:t>
            </a:r>
            <a:r>
              <a:rPr lang="en-US" sz="1600" dirty="0" smtClean="0">
                <a:solidFill>
                  <a:schemeClr val="bg2">
                    <a:lumMod val="10000"/>
                  </a:schemeClr>
                </a:solidFill>
              </a:rPr>
              <a:t> Muhammad SAW yang </a:t>
            </a:r>
            <a:r>
              <a:rPr lang="en-US" sz="1600" dirty="0" err="1" smtClean="0">
                <a:solidFill>
                  <a:schemeClr val="bg2">
                    <a:lumMod val="10000"/>
                  </a:schemeClr>
                </a:solidFill>
              </a:rPr>
              <a:t>diturunkan</a:t>
            </a:r>
            <a:r>
              <a:rPr lang="en-US" sz="1600" dirty="0" smtClean="0">
                <a:solidFill>
                  <a:schemeClr val="bg2">
                    <a:lumMod val="10000"/>
                  </a:schemeClr>
                </a:solidFill>
              </a:rPr>
              <a:t> </a:t>
            </a:r>
            <a:r>
              <a:rPr lang="en-US" sz="1600" dirty="0" err="1" smtClean="0">
                <a:solidFill>
                  <a:schemeClr val="bg2">
                    <a:lumMod val="10000"/>
                  </a:schemeClr>
                </a:solidFill>
              </a:rPr>
              <a:t>kepadanya</a:t>
            </a:r>
            <a:r>
              <a:rPr lang="en-US" sz="1600" dirty="0" smtClean="0">
                <a:solidFill>
                  <a:schemeClr val="bg2">
                    <a:lumMod val="10000"/>
                  </a:schemeClr>
                </a:solidFill>
              </a:rPr>
              <a:t> </a:t>
            </a:r>
            <a:r>
              <a:rPr lang="en-US" sz="1600" dirty="0" err="1" smtClean="0">
                <a:solidFill>
                  <a:schemeClr val="bg2">
                    <a:lumMod val="10000"/>
                  </a:schemeClr>
                </a:solidFill>
              </a:rPr>
              <a:t>secara</a:t>
            </a:r>
            <a:r>
              <a:rPr lang="en-US" sz="1600" dirty="0" smtClean="0">
                <a:solidFill>
                  <a:schemeClr val="bg2">
                    <a:lumMod val="10000"/>
                  </a:schemeClr>
                </a:solidFill>
              </a:rPr>
              <a:t> </a:t>
            </a:r>
            <a:r>
              <a:rPr lang="en-US" sz="1600" dirty="0" err="1" smtClean="0">
                <a:solidFill>
                  <a:schemeClr val="bg2">
                    <a:lumMod val="10000"/>
                  </a:schemeClr>
                </a:solidFill>
              </a:rPr>
              <a:t>berangsur</a:t>
            </a:r>
            <a:r>
              <a:rPr lang="en-US" sz="1600" dirty="0" smtClean="0">
                <a:solidFill>
                  <a:schemeClr val="bg2">
                    <a:lumMod val="10000"/>
                  </a:schemeClr>
                </a:solidFill>
              </a:rPr>
              <a:t>-</a:t>
            </a:r>
            <a:r>
              <a:rPr lang="en-US" sz="1600" dirty="0" err="1" smtClean="0">
                <a:solidFill>
                  <a:schemeClr val="bg2">
                    <a:lumMod val="10000"/>
                  </a:schemeClr>
                </a:solidFill>
              </a:rPr>
              <a:t>angsur</a:t>
            </a:r>
            <a:r>
              <a:rPr lang="en-US" sz="1600" dirty="0" smtClean="0">
                <a:solidFill>
                  <a:schemeClr val="bg2">
                    <a:lumMod val="10000"/>
                  </a:schemeClr>
                </a:solidFill>
              </a:rPr>
              <a:t> </a:t>
            </a:r>
            <a:r>
              <a:rPr lang="en-US" sz="1600" dirty="0" err="1" smtClean="0">
                <a:solidFill>
                  <a:schemeClr val="bg2">
                    <a:lumMod val="10000"/>
                  </a:schemeClr>
                </a:solidFill>
              </a:rPr>
              <a:t>melalui</a:t>
            </a:r>
            <a:r>
              <a:rPr lang="en-US" sz="1600" dirty="0" smtClean="0">
                <a:solidFill>
                  <a:schemeClr val="bg2">
                    <a:lumMod val="10000"/>
                  </a:schemeClr>
                </a:solidFill>
              </a:rPr>
              <a:t> </a:t>
            </a:r>
            <a:r>
              <a:rPr lang="en-US" sz="1600" dirty="0" err="1" smtClean="0">
                <a:solidFill>
                  <a:schemeClr val="bg2">
                    <a:lumMod val="10000"/>
                  </a:schemeClr>
                </a:solidFill>
              </a:rPr>
              <a:t>perantara</a:t>
            </a:r>
            <a:r>
              <a:rPr lang="en-US" sz="1600" dirty="0" smtClean="0">
                <a:solidFill>
                  <a:schemeClr val="bg2">
                    <a:lumMod val="10000"/>
                  </a:schemeClr>
                </a:solidFill>
              </a:rPr>
              <a:t> </a:t>
            </a:r>
            <a:r>
              <a:rPr lang="en-US" sz="1600" dirty="0" err="1" smtClean="0">
                <a:solidFill>
                  <a:schemeClr val="bg2">
                    <a:lumMod val="10000"/>
                  </a:schemeClr>
                </a:solidFill>
              </a:rPr>
              <a:t>malaikat</a:t>
            </a:r>
            <a:r>
              <a:rPr lang="en-US" sz="1600" dirty="0" smtClean="0">
                <a:solidFill>
                  <a:schemeClr val="bg2">
                    <a:lumMod val="10000"/>
                  </a:schemeClr>
                </a:solidFill>
              </a:rPr>
              <a:t> </a:t>
            </a:r>
            <a:r>
              <a:rPr lang="en-US" sz="1600" dirty="0" err="1" smtClean="0">
                <a:solidFill>
                  <a:schemeClr val="bg2">
                    <a:lumMod val="10000"/>
                  </a:schemeClr>
                </a:solidFill>
              </a:rPr>
              <a:t>Jibril.Yang</a:t>
            </a:r>
            <a:r>
              <a:rPr lang="en-US" sz="1600" dirty="0" smtClean="0">
                <a:solidFill>
                  <a:schemeClr val="bg2">
                    <a:lumMod val="10000"/>
                  </a:schemeClr>
                </a:solidFill>
              </a:rPr>
              <a:t> </a:t>
            </a:r>
            <a:r>
              <a:rPr lang="en-US" sz="1600" dirty="0" err="1" smtClean="0">
                <a:solidFill>
                  <a:schemeClr val="bg2">
                    <a:lumMod val="10000"/>
                  </a:schemeClr>
                </a:solidFill>
              </a:rPr>
              <a:t>disampaikan</a:t>
            </a:r>
            <a:r>
              <a:rPr lang="en-US" sz="1600" dirty="0" smtClean="0">
                <a:solidFill>
                  <a:schemeClr val="bg2">
                    <a:lumMod val="10000"/>
                  </a:schemeClr>
                </a:solidFill>
              </a:rPr>
              <a:t> </a:t>
            </a:r>
            <a:r>
              <a:rPr lang="en-US" sz="1600" dirty="0" err="1" smtClean="0">
                <a:solidFill>
                  <a:schemeClr val="bg2">
                    <a:lumMod val="10000"/>
                  </a:schemeClr>
                </a:solidFill>
              </a:rPr>
              <a:t>oleh</a:t>
            </a:r>
            <a:r>
              <a:rPr lang="en-US" sz="1600" dirty="0" smtClean="0">
                <a:solidFill>
                  <a:schemeClr val="bg2">
                    <a:lumMod val="10000"/>
                  </a:schemeClr>
                </a:solidFill>
              </a:rPr>
              <a:t> </a:t>
            </a:r>
            <a:r>
              <a:rPr lang="en-US" sz="1600" dirty="0" err="1" smtClean="0">
                <a:solidFill>
                  <a:schemeClr val="bg2">
                    <a:lumMod val="10000"/>
                  </a:schemeClr>
                </a:solidFill>
              </a:rPr>
              <a:t>Malaikat</a:t>
            </a:r>
            <a:r>
              <a:rPr lang="en-US" sz="1600" dirty="0" smtClean="0">
                <a:solidFill>
                  <a:schemeClr val="bg2">
                    <a:lumMod val="10000"/>
                  </a:schemeClr>
                </a:solidFill>
              </a:rPr>
              <a:t> </a:t>
            </a:r>
            <a:r>
              <a:rPr lang="en-US" sz="1600" dirty="0" err="1" smtClean="0">
                <a:solidFill>
                  <a:schemeClr val="bg2">
                    <a:lumMod val="10000"/>
                  </a:schemeClr>
                </a:solidFill>
              </a:rPr>
              <a:t>Jibril</a:t>
            </a:r>
            <a:r>
              <a:rPr lang="en-US" sz="1600" dirty="0" smtClean="0">
                <a:solidFill>
                  <a:schemeClr val="bg2">
                    <a:lumMod val="10000"/>
                  </a:schemeClr>
                </a:solidFill>
              </a:rPr>
              <a:t> </a:t>
            </a:r>
            <a:r>
              <a:rPr lang="en-US" sz="1600" dirty="0" err="1" smtClean="0">
                <a:solidFill>
                  <a:schemeClr val="bg2">
                    <a:lumMod val="10000"/>
                  </a:schemeClr>
                </a:solidFill>
              </a:rPr>
              <a:t>dengan</a:t>
            </a:r>
            <a:r>
              <a:rPr lang="en-US" sz="1600" dirty="0" smtClean="0">
                <a:solidFill>
                  <a:schemeClr val="bg2">
                    <a:lumMod val="10000"/>
                  </a:schemeClr>
                </a:solidFill>
              </a:rPr>
              <a:t> </a:t>
            </a:r>
            <a:r>
              <a:rPr lang="en-US" sz="1600" dirty="0" err="1" smtClean="0">
                <a:solidFill>
                  <a:schemeClr val="bg2">
                    <a:lumMod val="10000"/>
                  </a:schemeClr>
                </a:solidFill>
              </a:rPr>
              <a:t>redaksi</a:t>
            </a:r>
            <a:r>
              <a:rPr lang="en-US" sz="1600" dirty="0" smtClean="0">
                <a:solidFill>
                  <a:schemeClr val="bg2">
                    <a:lumMod val="10000"/>
                  </a:schemeClr>
                </a:solidFill>
              </a:rPr>
              <a:t> </a:t>
            </a:r>
            <a:r>
              <a:rPr lang="en-US" sz="1600" dirty="0" err="1" smtClean="0">
                <a:solidFill>
                  <a:schemeClr val="bg2">
                    <a:lumMod val="10000"/>
                  </a:schemeClr>
                </a:solidFill>
              </a:rPr>
              <a:t>langsung</a:t>
            </a:r>
            <a:r>
              <a:rPr lang="en-US" sz="1600" dirty="0" smtClean="0">
                <a:solidFill>
                  <a:schemeClr val="bg2">
                    <a:lumMod val="10000"/>
                  </a:schemeClr>
                </a:solidFill>
              </a:rPr>
              <a:t> </a:t>
            </a:r>
            <a:r>
              <a:rPr lang="en-US" sz="1600" dirty="0" err="1" smtClean="0">
                <a:solidFill>
                  <a:schemeClr val="bg2">
                    <a:lumMod val="10000"/>
                  </a:schemeClr>
                </a:solidFill>
              </a:rPr>
              <a:t>dari</a:t>
            </a:r>
            <a:r>
              <a:rPr lang="en-US" sz="1600" dirty="0" smtClean="0">
                <a:solidFill>
                  <a:schemeClr val="bg2">
                    <a:lumMod val="10000"/>
                  </a:schemeClr>
                </a:solidFill>
              </a:rPr>
              <a:t> Allah SWT. </a:t>
            </a:r>
            <a:r>
              <a:rPr lang="en-US" sz="1600" dirty="0" err="1" smtClean="0">
                <a:solidFill>
                  <a:schemeClr val="bg2">
                    <a:lumMod val="10000"/>
                  </a:schemeClr>
                </a:solidFill>
              </a:rPr>
              <a:t>Kepada</a:t>
            </a:r>
            <a:r>
              <a:rPr lang="en-US" sz="1600" dirty="0" smtClean="0">
                <a:solidFill>
                  <a:schemeClr val="bg2">
                    <a:lumMod val="10000"/>
                  </a:schemeClr>
                </a:solidFill>
              </a:rPr>
              <a:t> </a:t>
            </a:r>
            <a:r>
              <a:rPr lang="en-US" sz="1600" dirty="0" err="1" smtClean="0">
                <a:solidFill>
                  <a:schemeClr val="bg2">
                    <a:lumMod val="10000"/>
                  </a:schemeClr>
                </a:solidFill>
              </a:rPr>
              <a:t>Nabi</a:t>
            </a:r>
            <a:r>
              <a:rPr lang="en-US" sz="1600" dirty="0" smtClean="0">
                <a:solidFill>
                  <a:schemeClr val="bg2">
                    <a:lumMod val="10000"/>
                  </a:schemeClr>
                </a:solidFill>
              </a:rPr>
              <a:t> Muhammad SAW, </a:t>
            </a:r>
            <a:r>
              <a:rPr lang="en-US" sz="1600" dirty="0" err="1" smtClean="0">
                <a:solidFill>
                  <a:schemeClr val="bg2">
                    <a:lumMod val="10000"/>
                  </a:schemeClr>
                </a:solidFill>
              </a:rPr>
              <a:t>dan</a:t>
            </a:r>
            <a:r>
              <a:rPr lang="en-US" sz="1600" dirty="0" smtClean="0">
                <a:solidFill>
                  <a:schemeClr val="bg2">
                    <a:lumMod val="10000"/>
                  </a:schemeClr>
                </a:solidFill>
              </a:rPr>
              <a:t> yang </a:t>
            </a:r>
            <a:r>
              <a:rPr lang="en-US" sz="1600" dirty="0" err="1" smtClean="0">
                <a:solidFill>
                  <a:schemeClr val="bg2">
                    <a:lumMod val="10000"/>
                  </a:schemeClr>
                </a:solidFill>
              </a:rPr>
              <a:t>diterima</a:t>
            </a:r>
            <a:r>
              <a:rPr lang="en-US" sz="1600" dirty="0" smtClean="0">
                <a:solidFill>
                  <a:schemeClr val="bg2">
                    <a:lumMod val="10000"/>
                  </a:schemeClr>
                </a:solidFill>
              </a:rPr>
              <a:t> </a:t>
            </a:r>
            <a:r>
              <a:rPr lang="en-US" sz="1600" dirty="0" err="1" smtClean="0">
                <a:solidFill>
                  <a:schemeClr val="bg2">
                    <a:lumMod val="10000"/>
                  </a:schemeClr>
                </a:solidFill>
              </a:rPr>
              <a:t>oleh</a:t>
            </a:r>
            <a:r>
              <a:rPr lang="en-US" sz="1600" dirty="0" smtClean="0">
                <a:solidFill>
                  <a:schemeClr val="bg2">
                    <a:lumMod val="10000"/>
                  </a:schemeClr>
                </a:solidFill>
              </a:rPr>
              <a:t> </a:t>
            </a:r>
            <a:r>
              <a:rPr lang="en-US" sz="1600" dirty="0" err="1" smtClean="0">
                <a:solidFill>
                  <a:schemeClr val="bg2">
                    <a:lumMod val="10000"/>
                  </a:schemeClr>
                </a:solidFill>
              </a:rPr>
              <a:t>umat</a:t>
            </a:r>
            <a:r>
              <a:rPr lang="en-US" sz="1600" dirty="0" smtClean="0">
                <a:solidFill>
                  <a:schemeClr val="bg2">
                    <a:lumMod val="10000"/>
                  </a:schemeClr>
                </a:solidFill>
              </a:rPr>
              <a:t> Islam </a:t>
            </a:r>
            <a:r>
              <a:rPr lang="en-US" sz="1600" dirty="0" err="1" smtClean="0">
                <a:solidFill>
                  <a:schemeClr val="bg2">
                    <a:lumMod val="10000"/>
                  </a:schemeClr>
                </a:solidFill>
              </a:rPr>
              <a:t>dari</a:t>
            </a:r>
            <a:r>
              <a:rPr lang="en-US" sz="1600" dirty="0" smtClean="0">
                <a:solidFill>
                  <a:schemeClr val="bg2">
                    <a:lumMod val="10000"/>
                  </a:schemeClr>
                </a:solidFill>
              </a:rPr>
              <a:t> </a:t>
            </a:r>
            <a:r>
              <a:rPr lang="en-US" sz="1600" dirty="0" err="1" smtClean="0">
                <a:solidFill>
                  <a:schemeClr val="bg2">
                    <a:lumMod val="10000"/>
                  </a:schemeClr>
                </a:solidFill>
              </a:rPr>
              <a:t>generasi</a:t>
            </a:r>
            <a:r>
              <a:rPr lang="en-US" sz="1600" dirty="0" smtClean="0">
                <a:solidFill>
                  <a:schemeClr val="bg2">
                    <a:lumMod val="10000"/>
                  </a:schemeClr>
                </a:solidFill>
              </a:rPr>
              <a:t> </a:t>
            </a:r>
            <a:r>
              <a:rPr lang="en-US" sz="1600" dirty="0" err="1" smtClean="0">
                <a:solidFill>
                  <a:schemeClr val="bg2">
                    <a:lumMod val="10000"/>
                  </a:schemeClr>
                </a:solidFill>
              </a:rPr>
              <a:t>ke</a:t>
            </a:r>
            <a:r>
              <a:rPr lang="en-US" sz="1600" dirty="0" smtClean="0">
                <a:solidFill>
                  <a:schemeClr val="bg2">
                    <a:lumMod val="10000"/>
                  </a:schemeClr>
                </a:solidFill>
              </a:rPr>
              <a:t> </a:t>
            </a:r>
            <a:r>
              <a:rPr lang="en-US" sz="1600" dirty="0" err="1" smtClean="0">
                <a:solidFill>
                  <a:schemeClr val="bg2">
                    <a:lumMod val="10000"/>
                  </a:schemeClr>
                </a:solidFill>
              </a:rPr>
              <a:t>generasi</a:t>
            </a:r>
            <a:r>
              <a:rPr lang="en-US" sz="1600" dirty="0" smtClean="0">
                <a:solidFill>
                  <a:schemeClr val="bg2">
                    <a:lumMod val="10000"/>
                  </a:schemeClr>
                </a:solidFill>
              </a:rPr>
              <a:t> </a:t>
            </a:r>
            <a:r>
              <a:rPr lang="en-US" sz="1600" dirty="0" err="1" smtClean="0">
                <a:solidFill>
                  <a:schemeClr val="bg2">
                    <a:lumMod val="10000"/>
                  </a:schemeClr>
                </a:solidFill>
              </a:rPr>
              <a:t>tanpa</a:t>
            </a:r>
            <a:r>
              <a:rPr lang="en-US" sz="1600" dirty="0" smtClean="0">
                <a:solidFill>
                  <a:schemeClr val="bg2">
                    <a:lumMod val="10000"/>
                  </a:schemeClr>
                </a:solidFill>
              </a:rPr>
              <a:t> </a:t>
            </a:r>
            <a:r>
              <a:rPr lang="en-US" sz="1600" dirty="0" err="1" smtClean="0">
                <a:solidFill>
                  <a:schemeClr val="bg2">
                    <a:lumMod val="10000"/>
                  </a:schemeClr>
                </a:solidFill>
              </a:rPr>
              <a:t>ada</a:t>
            </a:r>
            <a:r>
              <a:rPr lang="en-US" sz="1600" dirty="0" smtClean="0">
                <a:solidFill>
                  <a:schemeClr val="bg2">
                    <a:lumMod val="10000"/>
                  </a:schemeClr>
                </a:solidFill>
              </a:rPr>
              <a:t> perubahan.5 </a:t>
            </a:r>
            <a:r>
              <a:rPr lang="en-US" sz="1600" dirty="0" err="1" smtClean="0">
                <a:solidFill>
                  <a:schemeClr val="bg2">
                    <a:lumMod val="10000"/>
                  </a:schemeClr>
                </a:solidFill>
              </a:rPr>
              <a:t>Menurut</a:t>
            </a:r>
            <a:r>
              <a:rPr lang="en-US" sz="1600" dirty="0" smtClean="0">
                <a:solidFill>
                  <a:schemeClr val="bg2">
                    <a:lumMod val="10000"/>
                  </a:schemeClr>
                </a:solidFill>
              </a:rPr>
              <a:t> </a:t>
            </a:r>
            <a:r>
              <a:rPr lang="en-US" sz="1600" dirty="0" err="1" smtClean="0">
                <a:solidFill>
                  <a:schemeClr val="bg2">
                    <a:lumMod val="10000"/>
                  </a:schemeClr>
                </a:solidFill>
              </a:rPr>
              <a:t>Andi</a:t>
            </a:r>
            <a:r>
              <a:rPr lang="en-US" sz="1600" dirty="0" smtClean="0">
                <a:solidFill>
                  <a:schemeClr val="bg2">
                    <a:lumMod val="10000"/>
                  </a:schemeClr>
                </a:solidFill>
              </a:rPr>
              <a:t> Rosa </a:t>
            </a:r>
            <a:r>
              <a:rPr lang="en-US" sz="1600" dirty="0" err="1" smtClean="0">
                <a:solidFill>
                  <a:schemeClr val="bg2">
                    <a:lumMod val="10000"/>
                  </a:schemeClr>
                </a:solidFill>
              </a:rPr>
              <a:t>Alquran</a:t>
            </a:r>
            <a:r>
              <a:rPr lang="en-US" sz="1600" dirty="0" smtClean="0">
                <a:solidFill>
                  <a:schemeClr val="bg2">
                    <a:lumMod val="10000"/>
                  </a:schemeClr>
                </a:solidFill>
              </a:rPr>
              <a:t> </a:t>
            </a:r>
            <a:r>
              <a:rPr lang="en-US" sz="1600" dirty="0" err="1" smtClean="0">
                <a:solidFill>
                  <a:schemeClr val="bg2">
                    <a:lumMod val="10000"/>
                  </a:schemeClr>
                </a:solidFill>
              </a:rPr>
              <a:t>merupakan</a:t>
            </a:r>
            <a:r>
              <a:rPr lang="en-US" sz="1600" dirty="0" smtClean="0">
                <a:solidFill>
                  <a:schemeClr val="bg2">
                    <a:lumMod val="10000"/>
                  </a:schemeClr>
                </a:solidFill>
              </a:rPr>
              <a:t> </a:t>
            </a:r>
            <a:r>
              <a:rPr lang="en-US" sz="1600" dirty="0" err="1" smtClean="0">
                <a:solidFill>
                  <a:schemeClr val="bg2">
                    <a:lumMod val="10000"/>
                  </a:schemeClr>
                </a:solidFill>
              </a:rPr>
              <a:t>qodim</a:t>
            </a:r>
            <a:r>
              <a:rPr lang="en-US" sz="1600" dirty="0" smtClean="0">
                <a:solidFill>
                  <a:schemeClr val="bg2">
                    <a:lumMod val="10000"/>
                  </a:schemeClr>
                </a:solidFill>
              </a:rPr>
              <a:t> </a:t>
            </a:r>
            <a:r>
              <a:rPr lang="en-US" sz="1600" dirty="0" err="1" smtClean="0">
                <a:solidFill>
                  <a:schemeClr val="bg2">
                    <a:lumMod val="10000"/>
                  </a:schemeClr>
                </a:solidFill>
              </a:rPr>
              <a:t>pada</a:t>
            </a:r>
            <a:r>
              <a:rPr lang="en-US" sz="1600" dirty="0" smtClean="0">
                <a:solidFill>
                  <a:schemeClr val="bg2">
                    <a:lumMod val="10000"/>
                  </a:schemeClr>
                </a:solidFill>
              </a:rPr>
              <a:t> </a:t>
            </a:r>
            <a:r>
              <a:rPr lang="en-US" sz="1600" dirty="0" err="1" smtClean="0">
                <a:solidFill>
                  <a:schemeClr val="bg2">
                    <a:lumMod val="10000"/>
                  </a:schemeClr>
                </a:solidFill>
              </a:rPr>
              <a:t>makna-makna</a:t>
            </a:r>
            <a:r>
              <a:rPr lang="en-US" sz="1600" dirty="0" smtClean="0">
                <a:solidFill>
                  <a:schemeClr val="bg2">
                    <a:lumMod val="10000"/>
                  </a:schemeClr>
                </a:solidFill>
              </a:rPr>
              <a:t> yang </a:t>
            </a:r>
            <a:r>
              <a:rPr lang="en-US" sz="1600" dirty="0" err="1" smtClean="0">
                <a:solidFill>
                  <a:schemeClr val="bg2">
                    <a:lumMod val="10000"/>
                  </a:schemeClr>
                </a:solidFill>
              </a:rPr>
              <a:t>bersifat</a:t>
            </a:r>
            <a:r>
              <a:rPr lang="en-US" sz="1600" dirty="0" smtClean="0">
                <a:solidFill>
                  <a:schemeClr val="bg2">
                    <a:lumMod val="10000"/>
                  </a:schemeClr>
                </a:solidFill>
              </a:rPr>
              <a:t> </a:t>
            </a:r>
            <a:r>
              <a:rPr lang="en-US" sz="1600" dirty="0" err="1" smtClean="0">
                <a:solidFill>
                  <a:schemeClr val="bg2">
                    <a:lumMod val="10000"/>
                  </a:schemeClr>
                </a:solidFill>
              </a:rPr>
              <a:t>doktrin</a:t>
            </a:r>
            <a:r>
              <a:rPr lang="en-US" sz="1600" dirty="0" smtClean="0">
                <a:solidFill>
                  <a:schemeClr val="bg2">
                    <a:lumMod val="10000"/>
                  </a:schemeClr>
                </a:solidFill>
              </a:rPr>
              <a:t> </a:t>
            </a:r>
            <a:r>
              <a:rPr lang="en-US" sz="1600" dirty="0" err="1" smtClean="0">
                <a:solidFill>
                  <a:schemeClr val="bg2">
                    <a:lumMod val="10000"/>
                  </a:schemeClr>
                </a:solidFill>
              </a:rPr>
              <a:t>dan</a:t>
            </a:r>
            <a:r>
              <a:rPr lang="en-US" sz="1600" dirty="0" smtClean="0">
                <a:solidFill>
                  <a:schemeClr val="bg2">
                    <a:lumMod val="10000"/>
                  </a:schemeClr>
                </a:solidFill>
              </a:rPr>
              <a:t> </a:t>
            </a:r>
            <a:r>
              <a:rPr lang="en-US" sz="1600" dirty="0" err="1" smtClean="0">
                <a:solidFill>
                  <a:schemeClr val="bg2">
                    <a:lumMod val="10000"/>
                  </a:schemeClr>
                </a:solidFill>
              </a:rPr>
              <a:t>makna</a:t>
            </a:r>
            <a:r>
              <a:rPr lang="en-US" sz="1600" dirty="0" smtClean="0">
                <a:solidFill>
                  <a:schemeClr val="bg2">
                    <a:lumMod val="10000"/>
                  </a:schemeClr>
                </a:solidFill>
              </a:rPr>
              <a:t> </a:t>
            </a:r>
            <a:r>
              <a:rPr lang="en-US" sz="1600" dirty="0" err="1" smtClean="0">
                <a:solidFill>
                  <a:schemeClr val="bg2">
                    <a:lumMod val="10000"/>
                  </a:schemeClr>
                </a:solidFill>
              </a:rPr>
              <a:t>universalnya</a:t>
            </a:r>
            <a:r>
              <a:rPr lang="en-US" sz="1600" dirty="0" smtClean="0">
                <a:solidFill>
                  <a:schemeClr val="bg2">
                    <a:lumMod val="10000"/>
                  </a:schemeClr>
                </a:solidFill>
              </a:rPr>
              <a:t> </a:t>
            </a:r>
            <a:r>
              <a:rPr lang="en-US" sz="1600" dirty="0" err="1" smtClean="0">
                <a:solidFill>
                  <a:schemeClr val="bg2">
                    <a:lumMod val="10000"/>
                  </a:schemeClr>
                </a:solidFill>
              </a:rPr>
              <a:t>saja</a:t>
            </a:r>
            <a:r>
              <a:rPr lang="en-US" sz="1600" dirty="0" smtClean="0">
                <a:solidFill>
                  <a:schemeClr val="bg2">
                    <a:lumMod val="10000"/>
                  </a:schemeClr>
                </a:solidFill>
              </a:rPr>
              <a:t>, </a:t>
            </a:r>
            <a:r>
              <a:rPr lang="en-US" sz="1600" dirty="0" err="1" smtClean="0">
                <a:solidFill>
                  <a:schemeClr val="bg2">
                    <a:lumMod val="10000"/>
                  </a:schemeClr>
                </a:solidFill>
              </a:rPr>
              <a:t>juga</a:t>
            </a:r>
            <a:r>
              <a:rPr lang="en-US" sz="1600" dirty="0" smtClean="0">
                <a:solidFill>
                  <a:schemeClr val="bg2">
                    <a:lumMod val="10000"/>
                  </a:schemeClr>
                </a:solidFill>
              </a:rPr>
              <a:t> </a:t>
            </a:r>
            <a:r>
              <a:rPr lang="en-US" sz="1600" dirty="0" err="1" smtClean="0">
                <a:solidFill>
                  <a:schemeClr val="bg2">
                    <a:lumMod val="10000"/>
                  </a:schemeClr>
                </a:solidFill>
              </a:rPr>
              <a:t>tetap</a:t>
            </a:r>
            <a:r>
              <a:rPr lang="en-US" sz="1600" dirty="0" smtClean="0">
                <a:solidFill>
                  <a:schemeClr val="bg2">
                    <a:lumMod val="10000"/>
                  </a:schemeClr>
                </a:solidFill>
              </a:rPr>
              <a:t> </a:t>
            </a:r>
            <a:r>
              <a:rPr lang="en-US" sz="1600" dirty="0" err="1" smtClean="0">
                <a:solidFill>
                  <a:schemeClr val="bg2">
                    <a:lumMod val="10000"/>
                  </a:schemeClr>
                </a:solidFill>
              </a:rPr>
              <a:t>menilai</a:t>
            </a:r>
            <a:r>
              <a:rPr lang="en-US" sz="1600" dirty="0" smtClean="0">
                <a:solidFill>
                  <a:schemeClr val="bg2">
                    <a:lumMod val="10000"/>
                  </a:schemeClr>
                </a:solidFill>
              </a:rPr>
              <a:t> </a:t>
            </a:r>
            <a:r>
              <a:rPr lang="en-US" sz="1600" dirty="0" err="1" smtClean="0">
                <a:solidFill>
                  <a:schemeClr val="bg2">
                    <a:lumMod val="10000"/>
                  </a:schemeClr>
                </a:solidFill>
              </a:rPr>
              <a:t>qodim</a:t>
            </a:r>
            <a:r>
              <a:rPr lang="en-US" sz="1600" dirty="0" smtClean="0">
                <a:solidFill>
                  <a:schemeClr val="bg2">
                    <a:lumMod val="10000"/>
                  </a:schemeClr>
                </a:solidFill>
              </a:rPr>
              <a:t> </a:t>
            </a:r>
            <a:r>
              <a:rPr lang="en-US" sz="1600" dirty="0" err="1" smtClean="0">
                <a:solidFill>
                  <a:schemeClr val="bg2">
                    <a:lumMod val="10000"/>
                  </a:schemeClr>
                </a:solidFill>
              </a:rPr>
              <a:t>pada</a:t>
            </a:r>
            <a:r>
              <a:rPr lang="en-US" sz="1600" dirty="0" smtClean="0">
                <a:solidFill>
                  <a:schemeClr val="bg2">
                    <a:lumMod val="10000"/>
                  </a:schemeClr>
                </a:solidFill>
              </a:rPr>
              <a:t> </a:t>
            </a:r>
            <a:r>
              <a:rPr lang="en-US" sz="1600" dirty="0" err="1" smtClean="0">
                <a:solidFill>
                  <a:schemeClr val="bg2">
                    <a:lumMod val="10000"/>
                  </a:schemeClr>
                </a:solidFill>
              </a:rPr>
              <a:t>lafalnya</a:t>
            </a:r>
            <a:r>
              <a:rPr lang="en-US" sz="1600" dirty="0" smtClean="0">
                <a:solidFill>
                  <a:schemeClr val="bg2">
                    <a:lumMod val="10000"/>
                  </a:schemeClr>
                </a:solidFill>
              </a:rPr>
              <a:t>. </a:t>
            </a:r>
            <a:r>
              <a:rPr lang="en-US" sz="1600" dirty="0" err="1" smtClean="0">
                <a:solidFill>
                  <a:schemeClr val="bg2">
                    <a:lumMod val="10000"/>
                  </a:schemeClr>
                </a:solidFill>
              </a:rPr>
              <a:t>melalui</a:t>
            </a:r>
            <a:r>
              <a:rPr lang="en-US" sz="1600" dirty="0" smtClean="0">
                <a:solidFill>
                  <a:schemeClr val="bg2">
                    <a:lumMod val="10000"/>
                  </a:schemeClr>
                </a:solidFill>
              </a:rPr>
              <a:t> </a:t>
            </a:r>
            <a:r>
              <a:rPr lang="en-US" sz="1600" dirty="0" err="1" smtClean="0">
                <a:solidFill>
                  <a:schemeClr val="bg2">
                    <a:lumMod val="10000"/>
                  </a:schemeClr>
                </a:solidFill>
              </a:rPr>
              <a:t>Malaikat</a:t>
            </a:r>
            <a:r>
              <a:rPr lang="en-US" sz="1600" dirty="0" smtClean="0">
                <a:solidFill>
                  <a:schemeClr val="bg2">
                    <a:lumMod val="10000"/>
                  </a:schemeClr>
                </a:solidFill>
              </a:rPr>
              <a:t> </a:t>
            </a:r>
            <a:r>
              <a:rPr lang="en-US" sz="1600" dirty="0" err="1" smtClean="0">
                <a:solidFill>
                  <a:schemeClr val="bg2">
                    <a:lumMod val="10000"/>
                  </a:schemeClr>
                </a:solidFill>
              </a:rPr>
              <a:t>Jibril</a:t>
            </a:r>
            <a:r>
              <a:rPr lang="en-US" sz="1600" dirty="0" smtClean="0">
                <a:solidFill>
                  <a:schemeClr val="bg2">
                    <a:lumMod val="10000"/>
                  </a:schemeClr>
                </a:solidFill>
              </a:rPr>
              <a:t>, </a:t>
            </a:r>
            <a:r>
              <a:rPr lang="en-US" sz="1600" dirty="0" err="1" smtClean="0">
                <a:solidFill>
                  <a:schemeClr val="bg2">
                    <a:lumMod val="10000"/>
                  </a:schemeClr>
                </a:solidFill>
              </a:rPr>
              <a:t>tertulis</a:t>
            </a:r>
            <a:r>
              <a:rPr lang="en-US" sz="1600" dirty="0" smtClean="0">
                <a:solidFill>
                  <a:schemeClr val="bg2">
                    <a:lumMod val="10000"/>
                  </a:schemeClr>
                </a:solidFill>
              </a:rPr>
              <a:t> </a:t>
            </a:r>
            <a:r>
              <a:rPr lang="en-US" sz="1600" dirty="0" err="1" smtClean="0">
                <a:solidFill>
                  <a:schemeClr val="bg2">
                    <a:lumMod val="10000"/>
                  </a:schemeClr>
                </a:solidFill>
              </a:rPr>
              <a:t>pada</a:t>
            </a:r>
            <a:r>
              <a:rPr lang="en-US" sz="1600" dirty="0" smtClean="0">
                <a:solidFill>
                  <a:schemeClr val="bg2">
                    <a:lumMod val="10000"/>
                  </a:schemeClr>
                </a:solidFill>
              </a:rPr>
              <a:t> </a:t>
            </a:r>
            <a:r>
              <a:rPr lang="en-US" sz="1600" dirty="0" err="1" smtClean="0">
                <a:solidFill>
                  <a:schemeClr val="bg2">
                    <a:lumMod val="10000"/>
                  </a:schemeClr>
                </a:solidFill>
              </a:rPr>
              <a:t>mushaf</a:t>
            </a:r>
            <a:r>
              <a:rPr lang="en-US" sz="1600" dirty="0" smtClean="0">
                <a:solidFill>
                  <a:schemeClr val="bg2">
                    <a:lumMod val="10000"/>
                  </a:schemeClr>
                </a:solidFill>
              </a:rPr>
              <a:t>, </a:t>
            </a:r>
            <a:r>
              <a:rPr lang="en-US" sz="1600" dirty="0" err="1" smtClean="0">
                <a:solidFill>
                  <a:schemeClr val="bg2">
                    <a:lumMod val="10000"/>
                  </a:schemeClr>
                </a:solidFill>
              </a:rPr>
              <a:t>diriwayatkan</a:t>
            </a:r>
            <a:r>
              <a:rPr lang="en-US" sz="1600" dirty="0" smtClean="0">
                <a:solidFill>
                  <a:schemeClr val="bg2">
                    <a:lumMod val="10000"/>
                  </a:schemeClr>
                </a:solidFill>
              </a:rPr>
              <a:t> </a:t>
            </a:r>
            <a:r>
              <a:rPr lang="en-US" sz="1600" dirty="0" err="1" smtClean="0">
                <a:solidFill>
                  <a:schemeClr val="bg2">
                    <a:lumMod val="10000"/>
                  </a:schemeClr>
                </a:solidFill>
              </a:rPr>
              <a:t>kepada</a:t>
            </a:r>
            <a:r>
              <a:rPr lang="en-US" sz="1600" dirty="0" smtClean="0">
                <a:solidFill>
                  <a:schemeClr val="bg2">
                    <a:lumMod val="10000"/>
                  </a:schemeClr>
                </a:solidFill>
              </a:rPr>
              <a:t> </a:t>
            </a:r>
            <a:r>
              <a:rPr lang="en-US" sz="1600" dirty="0" err="1" smtClean="0">
                <a:solidFill>
                  <a:schemeClr val="bg2">
                    <a:lumMod val="10000"/>
                  </a:schemeClr>
                </a:solidFill>
              </a:rPr>
              <a:t>kita</a:t>
            </a:r>
            <a:r>
              <a:rPr lang="en-US" sz="1600" dirty="0" smtClean="0">
                <a:solidFill>
                  <a:schemeClr val="bg2">
                    <a:lumMod val="10000"/>
                  </a:schemeClr>
                </a:solidFill>
              </a:rPr>
              <a:t> </a:t>
            </a:r>
            <a:r>
              <a:rPr lang="en-US" sz="1600" dirty="0" err="1" smtClean="0">
                <a:solidFill>
                  <a:schemeClr val="bg2">
                    <a:lumMod val="10000"/>
                  </a:schemeClr>
                </a:solidFill>
              </a:rPr>
              <a:t>secara</a:t>
            </a:r>
            <a:r>
              <a:rPr lang="en-US" sz="1600" dirty="0" smtClean="0">
                <a:solidFill>
                  <a:schemeClr val="bg2">
                    <a:lumMod val="10000"/>
                  </a:schemeClr>
                </a:solidFill>
              </a:rPr>
              <a:t> </a:t>
            </a:r>
            <a:r>
              <a:rPr lang="en-US" sz="1600" dirty="0" err="1" smtClean="0">
                <a:solidFill>
                  <a:schemeClr val="bg2">
                    <a:lumMod val="10000"/>
                  </a:schemeClr>
                </a:solidFill>
              </a:rPr>
              <a:t>mutawatir</a:t>
            </a:r>
            <a:r>
              <a:rPr lang="en-US" sz="1600" dirty="0" smtClean="0">
                <a:solidFill>
                  <a:schemeClr val="bg2">
                    <a:lumMod val="10000"/>
                  </a:schemeClr>
                </a:solidFill>
              </a:rPr>
              <a:t>, </a:t>
            </a:r>
            <a:r>
              <a:rPr lang="en-US" sz="1600" dirty="0" err="1" smtClean="0">
                <a:solidFill>
                  <a:schemeClr val="bg2">
                    <a:lumMod val="10000"/>
                  </a:schemeClr>
                </a:solidFill>
              </a:rPr>
              <a:t>membacanya</a:t>
            </a:r>
            <a:r>
              <a:rPr lang="en-US" sz="1600" dirty="0" smtClean="0">
                <a:solidFill>
                  <a:schemeClr val="bg2">
                    <a:lumMod val="10000"/>
                  </a:schemeClr>
                </a:solidFill>
              </a:rPr>
              <a:t> </a:t>
            </a:r>
            <a:r>
              <a:rPr lang="en-US" sz="1600" dirty="0" err="1" smtClean="0">
                <a:solidFill>
                  <a:schemeClr val="bg2">
                    <a:lumMod val="10000"/>
                  </a:schemeClr>
                </a:solidFill>
              </a:rPr>
              <a:t>dinilai</a:t>
            </a:r>
            <a:r>
              <a:rPr lang="en-US" sz="1600" dirty="0" smtClean="0">
                <a:solidFill>
                  <a:schemeClr val="bg2">
                    <a:lumMod val="10000"/>
                  </a:schemeClr>
                </a:solidFill>
              </a:rPr>
              <a:t> </a:t>
            </a:r>
            <a:r>
              <a:rPr lang="en-US" sz="1600" dirty="0" err="1" smtClean="0">
                <a:solidFill>
                  <a:schemeClr val="bg2">
                    <a:lumMod val="10000"/>
                  </a:schemeClr>
                </a:solidFill>
              </a:rPr>
              <a:t>ibadah</a:t>
            </a:r>
            <a:r>
              <a:rPr lang="en-US" sz="1600" dirty="0" smtClean="0">
                <a:solidFill>
                  <a:schemeClr val="bg2">
                    <a:lumMod val="10000"/>
                  </a:schemeClr>
                </a:solidFill>
              </a:rPr>
              <a:t>, </a:t>
            </a:r>
            <a:r>
              <a:rPr lang="en-US" sz="1600" dirty="0" err="1" smtClean="0">
                <a:solidFill>
                  <a:schemeClr val="bg2">
                    <a:lumMod val="10000"/>
                  </a:schemeClr>
                </a:solidFill>
              </a:rPr>
              <a:t>dimulai</a:t>
            </a:r>
            <a:r>
              <a:rPr lang="en-US" sz="1600" dirty="0" smtClean="0">
                <a:solidFill>
                  <a:schemeClr val="bg2">
                    <a:lumMod val="10000"/>
                  </a:schemeClr>
                </a:solidFill>
              </a:rPr>
              <a:t> </a:t>
            </a:r>
            <a:r>
              <a:rPr lang="en-US" sz="1600" dirty="0" err="1" smtClean="0">
                <a:solidFill>
                  <a:schemeClr val="bg2">
                    <a:lumMod val="10000"/>
                  </a:schemeClr>
                </a:solidFill>
              </a:rPr>
              <a:t>dari</a:t>
            </a:r>
            <a:r>
              <a:rPr lang="en-US" sz="1600" dirty="0" smtClean="0">
                <a:solidFill>
                  <a:schemeClr val="bg2">
                    <a:lumMod val="10000"/>
                  </a:schemeClr>
                </a:solidFill>
              </a:rPr>
              <a:t> </a:t>
            </a:r>
            <a:r>
              <a:rPr lang="en-US" sz="1600" dirty="0" err="1" smtClean="0">
                <a:solidFill>
                  <a:schemeClr val="bg2">
                    <a:lumMod val="10000"/>
                  </a:schemeClr>
                </a:solidFill>
              </a:rPr>
              <a:t>surah</a:t>
            </a:r>
            <a:r>
              <a:rPr lang="en-US" sz="1600" dirty="0" smtClean="0">
                <a:solidFill>
                  <a:schemeClr val="bg2">
                    <a:lumMod val="10000"/>
                  </a:schemeClr>
                </a:solidFill>
              </a:rPr>
              <a:t> Al-</a:t>
            </a:r>
            <a:r>
              <a:rPr lang="en-US" sz="1600" dirty="0" err="1" smtClean="0">
                <a:solidFill>
                  <a:schemeClr val="bg2">
                    <a:lumMod val="10000"/>
                  </a:schemeClr>
                </a:solidFill>
              </a:rPr>
              <a:t>Fatihah</a:t>
            </a:r>
            <a:r>
              <a:rPr lang="en-US" sz="1600" dirty="0" smtClean="0">
                <a:solidFill>
                  <a:schemeClr val="bg2">
                    <a:lumMod val="10000"/>
                  </a:schemeClr>
                </a:solidFill>
              </a:rPr>
              <a:t> </a:t>
            </a:r>
            <a:r>
              <a:rPr lang="en-US" sz="1600" dirty="0" err="1" smtClean="0">
                <a:solidFill>
                  <a:schemeClr val="bg2">
                    <a:lumMod val="10000"/>
                  </a:schemeClr>
                </a:solidFill>
              </a:rPr>
              <a:t>dan</a:t>
            </a:r>
            <a:r>
              <a:rPr lang="en-US" sz="1600" dirty="0" smtClean="0">
                <a:solidFill>
                  <a:schemeClr val="bg2">
                    <a:lumMod val="10000"/>
                  </a:schemeClr>
                </a:solidFill>
              </a:rPr>
              <a:t> </a:t>
            </a:r>
            <a:r>
              <a:rPr lang="en-US" sz="1600" dirty="0" err="1" smtClean="0">
                <a:solidFill>
                  <a:schemeClr val="bg2">
                    <a:lumMod val="10000"/>
                  </a:schemeClr>
                </a:solidFill>
              </a:rPr>
              <a:t>diakhiri</a:t>
            </a:r>
            <a:r>
              <a:rPr lang="en-US" sz="1600" dirty="0" smtClean="0">
                <a:solidFill>
                  <a:schemeClr val="bg2">
                    <a:lumMod val="10000"/>
                  </a:schemeClr>
                </a:solidFill>
              </a:rPr>
              <a:t> </a:t>
            </a:r>
            <a:r>
              <a:rPr lang="en-US" sz="1600" dirty="0" err="1" smtClean="0">
                <a:solidFill>
                  <a:schemeClr val="bg2">
                    <a:lumMod val="10000"/>
                  </a:schemeClr>
                </a:solidFill>
              </a:rPr>
              <a:t>dengan</a:t>
            </a:r>
            <a:r>
              <a:rPr lang="en-US" sz="1600" dirty="0" smtClean="0">
                <a:solidFill>
                  <a:schemeClr val="bg2">
                    <a:lumMod val="10000"/>
                  </a:schemeClr>
                </a:solidFill>
              </a:rPr>
              <a:t> </a:t>
            </a:r>
            <a:r>
              <a:rPr lang="en-US" sz="1600" dirty="0" err="1" smtClean="0">
                <a:solidFill>
                  <a:schemeClr val="bg2">
                    <a:lumMod val="10000"/>
                  </a:schemeClr>
                </a:solidFill>
              </a:rPr>
              <a:t>surah</a:t>
            </a:r>
            <a:r>
              <a:rPr lang="en-US" sz="1600" dirty="0" smtClean="0">
                <a:solidFill>
                  <a:schemeClr val="bg2">
                    <a:lumMod val="10000"/>
                  </a:schemeClr>
                </a:solidFill>
              </a:rPr>
              <a:t> An-</a:t>
            </a:r>
            <a:r>
              <a:rPr lang="en-US" sz="1600" dirty="0" err="1" smtClean="0">
                <a:solidFill>
                  <a:schemeClr val="bg2">
                    <a:lumMod val="10000"/>
                  </a:schemeClr>
                </a:solidFill>
              </a:rPr>
              <a:t>Nas</a:t>
            </a:r>
            <a:r>
              <a:rPr lang="en-US" sz="1600" dirty="0" smtClean="0">
                <a:solidFill>
                  <a:schemeClr val="bg2">
                    <a:lumMod val="10000"/>
                  </a:schemeClr>
                </a:solidFill>
              </a:rPr>
              <a:t>”. Al Quran </a:t>
            </a:r>
            <a:r>
              <a:rPr lang="en-US" sz="1600" dirty="0" err="1" smtClean="0">
                <a:solidFill>
                  <a:schemeClr val="bg2">
                    <a:lumMod val="10000"/>
                  </a:schemeClr>
                </a:solidFill>
              </a:rPr>
              <a:t>di</a:t>
            </a:r>
            <a:r>
              <a:rPr lang="en-US" sz="1600" dirty="0" smtClean="0">
                <a:solidFill>
                  <a:schemeClr val="bg2">
                    <a:lumMod val="10000"/>
                  </a:schemeClr>
                </a:solidFill>
              </a:rPr>
              <a:t> </a:t>
            </a:r>
            <a:r>
              <a:rPr lang="en-US" sz="1600" dirty="0" err="1" smtClean="0">
                <a:solidFill>
                  <a:schemeClr val="bg2">
                    <a:lumMod val="10000"/>
                  </a:schemeClr>
                </a:solidFill>
              </a:rPr>
              <a:t>turunkan</a:t>
            </a:r>
            <a:r>
              <a:rPr lang="en-US" sz="1600" dirty="0" smtClean="0">
                <a:solidFill>
                  <a:schemeClr val="bg2">
                    <a:lumMod val="10000"/>
                  </a:schemeClr>
                </a:solidFill>
              </a:rPr>
              <a:t> </a:t>
            </a:r>
            <a:r>
              <a:rPr lang="en-US" sz="1600" dirty="0" err="1" smtClean="0">
                <a:solidFill>
                  <a:schemeClr val="bg2">
                    <a:lumMod val="10000"/>
                  </a:schemeClr>
                </a:solidFill>
              </a:rPr>
              <a:t>melalui</a:t>
            </a:r>
            <a:r>
              <a:rPr lang="en-US" sz="1600" dirty="0" smtClean="0">
                <a:solidFill>
                  <a:schemeClr val="bg2">
                    <a:lumMod val="10000"/>
                  </a:schemeClr>
                </a:solidFill>
              </a:rPr>
              <a:t> </a:t>
            </a:r>
            <a:r>
              <a:rPr lang="en-US" sz="1600" dirty="0" err="1" smtClean="0">
                <a:solidFill>
                  <a:schemeClr val="bg2">
                    <a:lumMod val="10000"/>
                  </a:schemeClr>
                </a:solidFill>
              </a:rPr>
              <a:t>perantara</a:t>
            </a:r>
            <a:r>
              <a:rPr lang="en-US" sz="1600" dirty="0" smtClean="0">
                <a:solidFill>
                  <a:schemeClr val="bg2">
                    <a:lumMod val="10000"/>
                  </a:schemeClr>
                </a:solidFill>
              </a:rPr>
              <a:t> </a:t>
            </a:r>
            <a:r>
              <a:rPr lang="en-US" sz="1600" dirty="0" err="1" smtClean="0">
                <a:solidFill>
                  <a:schemeClr val="bg2">
                    <a:lumMod val="10000"/>
                  </a:schemeClr>
                </a:solidFill>
              </a:rPr>
              <a:t>malaikat</a:t>
            </a:r>
            <a:r>
              <a:rPr lang="en-US" sz="1600" dirty="0" smtClean="0">
                <a:solidFill>
                  <a:schemeClr val="bg2">
                    <a:lumMod val="10000"/>
                  </a:schemeClr>
                </a:solidFill>
              </a:rPr>
              <a:t> </a:t>
            </a:r>
            <a:r>
              <a:rPr lang="en-US" sz="1600" dirty="0" err="1" smtClean="0">
                <a:solidFill>
                  <a:schemeClr val="bg2">
                    <a:lumMod val="10000"/>
                  </a:schemeClr>
                </a:solidFill>
              </a:rPr>
              <a:t>Jibril</a:t>
            </a:r>
            <a:r>
              <a:rPr lang="en-US" sz="1600" dirty="0" smtClean="0">
                <a:solidFill>
                  <a:schemeClr val="bg2">
                    <a:lumMod val="10000"/>
                  </a:schemeClr>
                </a:solidFill>
              </a:rPr>
              <a:t> yang </a:t>
            </a:r>
            <a:r>
              <a:rPr lang="en-US" sz="1600" dirty="0" err="1" smtClean="0">
                <a:solidFill>
                  <a:schemeClr val="bg2">
                    <a:lumMod val="10000"/>
                  </a:schemeClr>
                </a:solidFill>
              </a:rPr>
              <a:t>menyampaikan</a:t>
            </a:r>
            <a:r>
              <a:rPr lang="en-US" sz="1600" dirty="0" smtClean="0">
                <a:solidFill>
                  <a:schemeClr val="bg2">
                    <a:lumMod val="10000"/>
                  </a:schemeClr>
                </a:solidFill>
              </a:rPr>
              <a:t> </a:t>
            </a:r>
            <a:r>
              <a:rPr lang="en-US" sz="1600" dirty="0" err="1" smtClean="0">
                <a:solidFill>
                  <a:schemeClr val="bg2">
                    <a:lumMod val="10000"/>
                  </a:schemeClr>
                </a:solidFill>
              </a:rPr>
              <a:t>langsung</a:t>
            </a:r>
            <a:r>
              <a:rPr lang="en-US" sz="1600" dirty="0" smtClean="0">
                <a:solidFill>
                  <a:schemeClr val="bg2">
                    <a:lumMod val="10000"/>
                  </a:schemeClr>
                </a:solidFill>
              </a:rPr>
              <a:t> </a:t>
            </a:r>
            <a:r>
              <a:rPr lang="en-US" sz="1600" dirty="0" err="1" smtClean="0">
                <a:solidFill>
                  <a:schemeClr val="bg2">
                    <a:lumMod val="10000"/>
                  </a:schemeClr>
                </a:solidFill>
              </a:rPr>
              <a:t>kepada</a:t>
            </a:r>
            <a:r>
              <a:rPr lang="en-US" sz="1600" dirty="0" smtClean="0">
                <a:solidFill>
                  <a:schemeClr val="bg2">
                    <a:lumMod val="10000"/>
                  </a:schemeClr>
                </a:solidFill>
              </a:rPr>
              <a:t> </a:t>
            </a:r>
            <a:r>
              <a:rPr lang="en-US" sz="1600" dirty="0" err="1" smtClean="0">
                <a:solidFill>
                  <a:schemeClr val="bg2">
                    <a:lumMod val="10000"/>
                  </a:schemeClr>
                </a:solidFill>
              </a:rPr>
              <a:t>Nabi</a:t>
            </a:r>
            <a:r>
              <a:rPr lang="en-US" sz="1600" dirty="0" smtClean="0">
                <a:solidFill>
                  <a:schemeClr val="bg2">
                    <a:lumMod val="10000"/>
                  </a:schemeClr>
                </a:solidFill>
              </a:rPr>
              <a:t> </a:t>
            </a:r>
            <a:r>
              <a:rPr lang="en-US" sz="1600" dirty="0" err="1" smtClean="0">
                <a:solidFill>
                  <a:schemeClr val="bg2">
                    <a:lumMod val="10000"/>
                  </a:schemeClr>
                </a:solidFill>
              </a:rPr>
              <a:t>Muhammad.Wahyu</a:t>
            </a:r>
            <a:r>
              <a:rPr lang="en-US" sz="1600" dirty="0" smtClean="0">
                <a:solidFill>
                  <a:schemeClr val="bg2">
                    <a:lumMod val="10000"/>
                  </a:schemeClr>
                </a:solidFill>
              </a:rPr>
              <a:t> </a:t>
            </a:r>
            <a:r>
              <a:rPr lang="en-US" sz="1600" dirty="0" err="1" smtClean="0">
                <a:solidFill>
                  <a:schemeClr val="bg2">
                    <a:lumMod val="10000"/>
                  </a:schemeClr>
                </a:solidFill>
              </a:rPr>
              <a:t>pertama</a:t>
            </a:r>
            <a:r>
              <a:rPr lang="en-US" sz="1600" dirty="0" smtClean="0">
                <a:solidFill>
                  <a:schemeClr val="bg2">
                    <a:lumMod val="10000"/>
                  </a:schemeClr>
                </a:solidFill>
              </a:rPr>
              <a:t> yang </a:t>
            </a:r>
            <a:r>
              <a:rPr lang="en-US" sz="1600" dirty="0" err="1" smtClean="0">
                <a:solidFill>
                  <a:schemeClr val="bg2">
                    <a:lumMod val="10000"/>
                  </a:schemeClr>
                </a:solidFill>
              </a:rPr>
              <a:t>turun</a:t>
            </a:r>
            <a:r>
              <a:rPr lang="en-US" sz="1600" dirty="0" smtClean="0">
                <a:solidFill>
                  <a:schemeClr val="bg2">
                    <a:lumMod val="10000"/>
                  </a:schemeClr>
                </a:solidFill>
              </a:rPr>
              <a:t> </a:t>
            </a:r>
            <a:r>
              <a:rPr lang="en-US" sz="1600" dirty="0" err="1" smtClean="0">
                <a:solidFill>
                  <a:schemeClr val="bg2">
                    <a:lumMod val="10000"/>
                  </a:schemeClr>
                </a:solidFill>
              </a:rPr>
              <a:t>adalah</a:t>
            </a:r>
            <a:r>
              <a:rPr lang="en-US" sz="1600" dirty="0" smtClean="0">
                <a:solidFill>
                  <a:schemeClr val="bg2">
                    <a:lumMod val="10000"/>
                  </a:schemeClr>
                </a:solidFill>
              </a:rPr>
              <a:t> </a:t>
            </a:r>
            <a:r>
              <a:rPr lang="en-US" sz="1600" dirty="0" err="1" smtClean="0">
                <a:solidFill>
                  <a:schemeClr val="bg2">
                    <a:lumMod val="10000"/>
                  </a:schemeClr>
                </a:solidFill>
              </a:rPr>
              <a:t>Surat</a:t>
            </a:r>
            <a:r>
              <a:rPr lang="en-US" sz="1600" dirty="0" smtClean="0">
                <a:solidFill>
                  <a:schemeClr val="bg2">
                    <a:lumMod val="10000"/>
                  </a:schemeClr>
                </a:solidFill>
              </a:rPr>
              <a:t> Al ‘</a:t>
            </a:r>
            <a:r>
              <a:rPr lang="en-US" sz="1600" dirty="0" err="1" smtClean="0">
                <a:solidFill>
                  <a:schemeClr val="bg2">
                    <a:lumMod val="10000"/>
                  </a:schemeClr>
                </a:solidFill>
              </a:rPr>
              <a:t>Alaq</a:t>
            </a:r>
            <a:r>
              <a:rPr lang="en-US" sz="1600" dirty="0" smtClean="0">
                <a:solidFill>
                  <a:schemeClr val="bg2">
                    <a:lumMod val="10000"/>
                  </a:schemeClr>
                </a:solidFill>
              </a:rPr>
              <a:t> </a:t>
            </a:r>
            <a:r>
              <a:rPr lang="en-US" sz="1600" dirty="0" err="1" smtClean="0">
                <a:solidFill>
                  <a:schemeClr val="bg2">
                    <a:lumMod val="10000"/>
                  </a:schemeClr>
                </a:solidFill>
              </a:rPr>
              <a:t>ketika</a:t>
            </a:r>
            <a:r>
              <a:rPr lang="en-US" sz="1600" dirty="0" smtClean="0">
                <a:solidFill>
                  <a:schemeClr val="bg2">
                    <a:lumMod val="10000"/>
                  </a:schemeClr>
                </a:solidFill>
              </a:rPr>
              <a:t> </a:t>
            </a:r>
            <a:r>
              <a:rPr lang="en-US" sz="1600" dirty="0" err="1" smtClean="0">
                <a:solidFill>
                  <a:schemeClr val="bg2">
                    <a:lumMod val="10000"/>
                  </a:schemeClr>
                </a:solidFill>
              </a:rPr>
              <a:t>Nabi</a:t>
            </a:r>
            <a:r>
              <a:rPr lang="en-US" sz="1600" dirty="0" smtClean="0">
                <a:solidFill>
                  <a:schemeClr val="bg2">
                    <a:lumMod val="10000"/>
                  </a:schemeClr>
                </a:solidFill>
              </a:rPr>
              <a:t> Muhammad </a:t>
            </a:r>
            <a:r>
              <a:rPr lang="en-US" sz="1600" dirty="0" err="1" smtClean="0">
                <a:solidFill>
                  <a:schemeClr val="bg2">
                    <a:lumMod val="10000"/>
                  </a:schemeClr>
                </a:solidFill>
              </a:rPr>
              <a:t>berusia</a:t>
            </a:r>
            <a:r>
              <a:rPr lang="en-US" sz="1600" dirty="0" smtClean="0">
                <a:solidFill>
                  <a:schemeClr val="bg2">
                    <a:lumMod val="10000"/>
                  </a:schemeClr>
                </a:solidFill>
              </a:rPr>
              <a:t> 40 </a:t>
            </a:r>
            <a:r>
              <a:rPr lang="en-US" sz="1600" dirty="0" err="1" smtClean="0">
                <a:solidFill>
                  <a:schemeClr val="bg2">
                    <a:lumMod val="10000"/>
                  </a:schemeClr>
                </a:solidFill>
              </a:rPr>
              <a:t>tahun</a:t>
            </a:r>
            <a:r>
              <a:rPr lang="en-US" sz="1600" dirty="0" smtClean="0">
                <a:solidFill>
                  <a:schemeClr val="bg2">
                    <a:lumMod val="10000"/>
                  </a:schemeClr>
                </a:solidFill>
              </a:rPr>
              <a:t> </a:t>
            </a:r>
            <a:r>
              <a:rPr lang="en-US" sz="1600" dirty="0" err="1" smtClean="0">
                <a:solidFill>
                  <a:schemeClr val="bg2">
                    <a:lumMod val="10000"/>
                  </a:schemeClr>
                </a:solidFill>
              </a:rPr>
              <a:t>pada</a:t>
            </a:r>
            <a:r>
              <a:rPr lang="en-US" sz="1600" dirty="0" smtClean="0">
                <a:solidFill>
                  <a:schemeClr val="bg2">
                    <a:lumMod val="10000"/>
                  </a:schemeClr>
                </a:solidFill>
              </a:rPr>
              <a:t> </a:t>
            </a:r>
            <a:r>
              <a:rPr lang="en-US" sz="1600" dirty="0" err="1" smtClean="0">
                <a:solidFill>
                  <a:schemeClr val="bg2">
                    <a:lumMod val="10000"/>
                  </a:schemeClr>
                </a:solidFill>
              </a:rPr>
              <a:t>tanggal</a:t>
            </a:r>
            <a:r>
              <a:rPr lang="en-US" sz="1600" dirty="0" smtClean="0">
                <a:solidFill>
                  <a:schemeClr val="bg2">
                    <a:lumMod val="10000"/>
                  </a:schemeClr>
                </a:solidFill>
              </a:rPr>
              <a:t> 17 </a:t>
            </a:r>
            <a:r>
              <a:rPr lang="en-US" sz="1600" dirty="0" err="1" smtClean="0">
                <a:solidFill>
                  <a:schemeClr val="bg2">
                    <a:lumMod val="10000"/>
                  </a:schemeClr>
                </a:solidFill>
              </a:rPr>
              <a:t>Ramadhan</a:t>
            </a:r>
            <a:r>
              <a:rPr lang="en-US" sz="1600" dirty="0" smtClean="0">
                <a:solidFill>
                  <a:schemeClr val="bg2">
                    <a:lumMod val="10000"/>
                  </a:schemeClr>
                </a:solidFill>
              </a:rPr>
              <a:t> </a:t>
            </a:r>
            <a:r>
              <a:rPr lang="en-US" sz="1600" dirty="0" err="1" smtClean="0">
                <a:solidFill>
                  <a:schemeClr val="bg2">
                    <a:lumMod val="10000"/>
                  </a:schemeClr>
                </a:solidFill>
              </a:rPr>
              <a:t>di</a:t>
            </a:r>
            <a:r>
              <a:rPr lang="en-US" sz="1600" dirty="0" smtClean="0">
                <a:solidFill>
                  <a:schemeClr val="bg2">
                    <a:lumMod val="10000"/>
                  </a:schemeClr>
                </a:solidFill>
              </a:rPr>
              <a:t> </a:t>
            </a:r>
            <a:r>
              <a:rPr lang="en-US" sz="1600" dirty="0" err="1" smtClean="0">
                <a:solidFill>
                  <a:schemeClr val="bg2">
                    <a:lumMod val="10000"/>
                  </a:schemeClr>
                </a:solidFill>
              </a:rPr>
              <a:t>Gua</a:t>
            </a:r>
            <a:r>
              <a:rPr lang="en-US" sz="1600" dirty="0" smtClean="0">
                <a:solidFill>
                  <a:schemeClr val="bg2">
                    <a:lumMod val="10000"/>
                  </a:schemeClr>
                </a:solidFill>
              </a:rPr>
              <a:t> </a:t>
            </a:r>
            <a:r>
              <a:rPr lang="en-US" sz="1600" dirty="0" err="1" smtClean="0">
                <a:solidFill>
                  <a:schemeClr val="bg2">
                    <a:lumMod val="10000"/>
                  </a:schemeClr>
                </a:solidFill>
              </a:rPr>
              <a:t>Hira.Wahyu</a:t>
            </a:r>
            <a:r>
              <a:rPr lang="en-US" sz="1600" dirty="0" smtClean="0">
                <a:solidFill>
                  <a:schemeClr val="bg2">
                    <a:lumMod val="10000"/>
                  </a:schemeClr>
                </a:solidFill>
              </a:rPr>
              <a:t> yang </a:t>
            </a:r>
            <a:r>
              <a:rPr lang="en-US" sz="1600" dirty="0" err="1" smtClean="0">
                <a:solidFill>
                  <a:schemeClr val="bg2">
                    <a:lumMod val="10000"/>
                  </a:schemeClr>
                </a:solidFill>
              </a:rPr>
              <a:t>selanjutnya</a:t>
            </a:r>
            <a:r>
              <a:rPr lang="en-US" sz="1600" dirty="0" smtClean="0">
                <a:solidFill>
                  <a:schemeClr val="bg2">
                    <a:lumMod val="10000"/>
                  </a:schemeClr>
                </a:solidFill>
              </a:rPr>
              <a:t> </a:t>
            </a:r>
            <a:r>
              <a:rPr lang="en-US" sz="1600" dirty="0" err="1" smtClean="0">
                <a:solidFill>
                  <a:schemeClr val="bg2">
                    <a:lumMod val="10000"/>
                  </a:schemeClr>
                </a:solidFill>
              </a:rPr>
              <a:t>di</a:t>
            </a:r>
            <a:r>
              <a:rPr lang="en-US" sz="1600" dirty="0" smtClean="0">
                <a:solidFill>
                  <a:schemeClr val="bg2">
                    <a:lumMod val="10000"/>
                  </a:schemeClr>
                </a:solidFill>
              </a:rPr>
              <a:t> </a:t>
            </a:r>
            <a:r>
              <a:rPr lang="en-US" sz="1600" dirty="0" err="1" smtClean="0">
                <a:solidFill>
                  <a:schemeClr val="bg2">
                    <a:lumMod val="10000"/>
                  </a:schemeClr>
                </a:solidFill>
              </a:rPr>
              <a:t>turunkan</a:t>
            </a:r>
            <a:r>
              <a:rPr lang="en-US" sz="1600" dirty="0" smtClean="0">
                <a:solidFill>
                  <a:schemeClr val="bg2">
                    <a:lumMod val="10000"/>
                  </a:schemeClr>
                </a:solidFill>
              </a:rPr>
              <a:t> </a:t>
            </a:r>
            <a:r>
              <a:rPr lang="en-US" sz="1600" dirty="0" err="1" smtClean="0">
                <a:solidFill>
                  <a:schemeClr val="bg2">
                    <a:lumMod val="10000"/>
                  </a:schemeClr>
                </a:solidFill>
              </a:rPr>
              <a:t>jedanya</a:t>
            </a:r>
            <a:r>
              <a:rPr lang="en-US" sz="1600" dirty="0" smtClean="0">
                <a:solidFill>
                  <a:schemeClr val="bg2">
                    <a:lumMod val="10000"/>
                  </a:schemeClr>
                </a:solidFill>
              </a:rPr>
              <a:t> </a:t>
            </a:r>
            <a:r>
              <a:rPr lang="en-US" sz="1600" dirty="0" err="1" smtClean="0">
                <a:solidFill>
                  <a:schemeClr val="bg2">
                    <a:lumMod val="10000"/>
                  </a:schemeClr>
                </a:solidFill>
              </a:rPr>
              <a:t>selama</a:t>
            </a:r>
            <a:r>
              <a:rPr lang="en-US" sz="1600" dirty="0" smtClean="0">
                <a:solidFill>
                  <a:schemeClr val="bg2">
                    <a:lumMod val="10000"/>
                  </a:schemeClr>
                </a:solidFill>
              </a:rPr>
              <a:t> 3 </a:t>
            </a:r>
            <a:r>
              <a:rPr lang="en-US" sz="1600" dirty="0" err="1" smtClean="0">
                <a:solidFill>
                  <a:schemeClr val="bg2">
                    <a:lumMod val="10000"/>
                  </a:schemeClr>
                </a:solidFill>
              </a:rPr>
              <a:t>tahun</a:t>
            </a:r>
            <a:r>
              <a:rPr lang="en-US" sz="1600" dirty="0" smtClean="0">
                <a:solidFill>
                  <a:schemeClr val="bg2">
                    <a:lumMod val="10000"/>
                  </a:schemeClr>
                </a:solidFill>
              </a:rPr>
              <a:t>. </a:t>
            </a:r>
            <a:r>
              <a:rPr lang="en-US" sz="1600" dirty="0" err="1" smtClean="0">
                <a:solidFill>
                  <a:schemeClr val="bg2">
                    <a:lumMod val="10000"/>
                  </a:schemeClr>
                </a:solidFill>
              </a:rPr>
              <a:t>Adapun</a:t>
            </a:r>
            <a:r>
              <a:rPr lang="en-US" sz="1600" dirty="0" smtClean="0">
                <a:solidFill>
                  <a:schemeClr val="bg2">
                    <a:lumMod val="10000"/>
                  </a:schemeClr>
                </a:solidFill>
              </a:rPr>
              <a:t> </a:t>
            </a:r>
            <a:r>
              <a:rPr lang="en-US" sz="1600" dirty="0" err="1" smtClean="0">
                <a:solidFill>
                  <a:schemeClr val="bg2">
                    <a:lumMod val="10000"/>
                  </a:schemeClr>
                </a:solidFill>
              </a:rPr>
              <a:t>lokasi</a:t>
            </a:r>
            <a:r>
              <a:rPr lang="en-US" sz="1600" dirty="0" smtClean="0">
                <a:solidFill>
                  <a:schemeClr val="bg2">
                    <a:lumMod val="10000"/>
                  </a:schemeClr>
                </a:solidFill>
              </a:rPr>
              <a:t> </a:t>
            </a:r>
            <a:r>
              <a:rPr lang="en-US" sz="1600" dirty="0" err="1" smtClean="0">
                <a:solidFill>
                  <a:schemeClr val="bg2">
                    <a:lumMod val="10000"/>
                  </a:schemeClr>
                </a:solidFill>
              </a:rPr>
              <a:t>penurunannya</a:t>
            </a:r>
            <a:r>
              <a:rPr lang="en-US" sz="1600" dirty="0" smtClean="0">
                <a:solidFill>
                  <a:schemeClr val="bg2">
                    <a:lumMod val="10000"/>
                  </a:schemeClr>
                </a:solidFill>
              </a:rPr>
              <a:t> </a:t>
            </a:r>
            <a:r>
              <a:rPr lang="en-US" sz="1600" dirty="0" err="1" smtClean="0">
                <a:solidFill>
                  <a:schemeClr val="bg2">
                    <a:lumMod val="10000"/>
                  </a:schemeClr>
                </a:solidFill>
              </a:rPr>
              <a:t>di</a:t>
            </a:r>
            <a:r>
              <a:rPr lang="en-US" sz="1600" dirty="0" smtClean="0">
                <a:solidFill>
                  <a:schemeClr val="bg2">
                    <a:lumMod val="10000"/>
                  </a:schemeClr>
                </a:solidFill>
              </a:rPr>
              <a:t> </a:t>
            </a:r>
            <a:r>
              <a:rPr lang="en-US" sz="1600" dirty="0" err="1" smtClean="0">
                <a:solidFill>
                  <a:schemeClr val="bg2">
                    <a:lumMod val="10000"/>
                  </a:schemeClr>
                </a:solidFill>
              </a:rPr>
              <a:t>bagi</a:t>
            </a:r>
            <a:r>
              <a:rPr lang="en-US" sz="1600" dirty="0" smtClean="0">
                <a:solidFill>
                  <a:schemeClr val="bg2">
                    <a:lumMod val="10000"/>
                  </a:schemeClr>
                </a:solidFill>
              </a:rPr>
              <a:t> </a:t>
            </a:r>
            <a:r>
              <a:rPr lang="en-US" sz="1600" dirty="0" err="1" smtClean="0">
                <a:solidFill>
                  <a:schemeClr val="bg2">
                    <a:lumMod val="10000"/>
                  </a:schemeClr>
                </a:solidFill>
              </a:rPr>
              <a:t>menjadi</a:t>
            </a:r>
            <a:r>
              <a:rPr lang="en-US" sz="1600" dirty="0" smtClean="0">
                <a:solidFill>
                  <a:schemeClr val="bg2">
                    <a:lumMod val="10000"/>
                  </a:schemeClr>
                </a:solidFill>
              </a:rPr>
              <a:t> </a:t>
            </a:r>
            <a:r>
              <a:rPr lang="en-US" sz="1600" dirty="0" err="1" smtClean="0">
                <a:solidFill>
                  <a:schemeClr val="bg2">
                    <a:lumMod val="10000"/>
                  </a:schemeClr>
                </a:solidFill>
              </a:rPr>
              <a:t>dua</a:t>
            </a:r>
            <a:r>
              <a:rPr lang="en-US" sz="1600" dirty="0" smtClean="0">
                <a:solidFill>
                  <a:schemeClr val="bg2">
                    <a:lumMod val="10000"/>
                  </a:schemeClr>
                </a:solidFill>
              </a:rPr>
              <a:t>, </a:t>
            </a:r>
            <a:r>
              <a:rPr lang="en-US" sz="1600" dirty="0" err="1" smtClean="0">
                <a:solidFill>
                  <a:schemeClr val="bg2">
                    <a:lumMod val="10000"/>
                  </a:schemeClr>
                </a:solidFill>
              </a:rPr>
              <a:t>yaitu</a:t>
            </a:r>
            <a:r>
              <a:rPr lang="en-US" sz="1600" dirty="0" smtClean="0">
                <a:solidFill>
                  <a:schemeClr val="bg2">
                    <a:lumMod val="10000"/>
                  </a:schemeClr>
                </a:solidFill>
              </a:rPr>
              <a:t> </a:t>
            </a:r>
            <a:r>
              <a:rPr lang="en-US" sz="1600" dirty="0" err="1" smtClean="0">
                <a:solidFill>
                  <a:schemeClr val="bg2">
                    <a:lumMod val="10000"/>
                  </a:schemeClr>
                </a:solidFill>
              </a:rPr>
              <a:t>di</a:t>
            </a:r>
            <a:r>
              <a:rPr lang="en-US" sz="1600" dirty="0" smtClean="0">
                <a:solidFill>
                  <a:schemeClr val="bg2">
                    <a:lumMod val="10000"/>
                  </a:schemeClr>
                </a:solidFill>
              </a:rPr>
              <a:t> </a:t>
            </a:r>
            <a:r>
              <a:rPr lang="en-US" sz="1600" dirty="0" err="1" smtClean="0">
                <a:solidFill>
                  <a:schemeClr val="bg2">
                    <a:lumMod val="10000"/>
                  </a:schemeClr>
                </a:solidFill>
              </a:rPr>
              <a:t>Makkah</a:t>
            </a:r>
            <a:r>
              <a:rPr lang="en-US" sz="1600" dirty="0" smtClean="0">
                <a:solidFill>
                  <a:schemeClr val="bg2">
                    <a:lumMod val="10000"/>
                  </a:schemeClr>
                </a:solidFill>
              </a:rPr>
              <a:t> </a:t>
            </a:r>
            <a:r>
              <a:rPr lang="en-US" sz="1600" dirty="0" err="1" smtClean="0">
                <a:solidFill>
                  <a:schemeClr val="bg2">
                    <a:lumMod val="10000"/>
                  </a:schemeClr>
                </a:solidFill>
              </a:rPr>
              <a:t>dengan</a:t>
            </a:r>
            <a:r>
              <a:rPr lang="en-US" sz="1600" dirty="0" smtClean="0">
                <a:solidFill>
                  <a:schemeClr val="bg2">
                    <a:lumMod val="10000"/>
                  </a:schemeClr>
                </a:solidFill>
              </a:rPr>
              <a:t> </a:t>
            </a:r>
            <a:r>
              <a:rPr lang="en-US" sz="1600" dirty="0" err="1" smtClean="0">
                <a:solidFill>
                  <a:schemeClr val="bg2">
                    <a:lumMod val="10000"/>
                  </a:schemeClr>
                </a:solidFill>
              </a:rPr>
              <a:t>jumlah</a:t>
            </a:r>
            <a:r>
              <a:rPr lang="en-US" sz="1600" dirty="0" smtClean="0">
                <a:solidFill>
                  <a:schemeClr val="bg2">
                    <a:lumMod val="10000"/>
                  </a:schemeClr>
                </a:solidFill>
              </a:rPr>
              <a:t> 86 </a:t>
            </a:r>
            <a:r>
              <a:rPr lang="en-US" sz="1600" dirty="0" err="1" smtClean="0">
                <a:solidFill>
                  <a:schemeClr val="bg2">
                    <a:lumMod val="10000"/>
                  </a:schemeClr>
                </a:solidFill>
              </a:rPr>
              <a:t>surat</a:t>
            </a:r>
            <a:r>
              <a:rPr lang="en-US" sz="1600" dirty="0" smtClean="0">
                <a:solidFill>
                  <a:schemeClr val="bg2">
                    <a:lumMod val="10000"/>
                  </a:schemeClr>
                </a:solidFill>
              </a:rPr>
              <a:t> yang </a:t>
            </a:r>
            <a:r>
              <a:rPr lang="en-US" sz="1600" dirty="0" err="1" smtClean="0">
                <a:solidFill>
                  <a:schemeClr val="bg2">
                    <a:lumMod val="10000"/>
                  </a:schemeClr>
                </a:solidFill>
              </a:rPr>
              <a:t>diturunkan</a:t>
            </a:r>
            <a:r>
              <a:rPr lang="en-US" sz="1600" dirty="0" smtClean="0">
                <a:solidFill>
                  <a:schemeClr val="bg2">
                    <a:lumMod val="10000"/>
                  </a:schemeClr>
                </a:solidFill>
              </a:rPr>
              <a:t> </a:t>
            </a:r>
            <a:r>
              <a:rPr lang="en-US" sz="1600" dirty="0" err="1" smtClean="0">
                <a:solidFill>
                  <a:schemeClr val="bg2">
                    <a:lumMod val="10000"/>
                  </a:schemeClr>
                </a:solidFill>
              </a:rPr>
              <a:t>selama</a:t>
            </a:r>
            <a:r>
              <a:rPr lang="en-US" sz="1600" dirty="0" smtClean="0">
                <a:solidFill>
                  <a:schemeClr val="bg2">
                    <a:lumMod val="10000"/>
                  </a:schemeClr>
                </a:solidFill>
              </a:rPr>
              <a:t> 13 </a:t>
            </a:r>
            <a:r>
              <a:rPr lang="en-US" sz="1600" dirty="0" err="1" smtClean="0">
                <a:solidFill>
                  <a:schemeClr val="bg2">
                    <a:lumMod val="10000"/>
                  </a:schemeClr>
                </a:solidFill>
              </a:rPr>
              <a:t>tahun</a:t>
            </a:r>
            <a:r>
              <a:rPr lang="en-US" sz="1600" dirty="0" smtClean="0">
                <a:solidFill>
                  <a:schemeClr val="bg2">
                    <a:lumMod val="10000"/>
                  </a:schemeClr>
                </a:solidFill>
              </a:rPr>
              <a:t>, </a:t>
            </a:r>
            <a:r>
              <a:rPr lang="en-US" sz="1600" dirty="0" err="1" smtClean="0">
                <a:solidFill>
                  <a:schemeClr val="bg2">
                    <a:lumMod val="10000"/>
                  </a:schemeClr>
                </a:solidFill>
              </a:rPr>
              <a:t>dan</a:t>
            </a:r>
            <a:r>
              <a:rPr lang="en-US" sz="1600" dirty="0" smtClean="0">
                <a:solidFill>
                  <a:schemeClr val="bg2">
                    <a:lumMod val="10000"/>
                  </a:schemeClr>
                </a:solidFill>
              </a:rPr>
              <a:t> </a:t>
            </a:r>
            <a:r>
              <a:rPr lang="en-US" sz="1600" dirty="0" err="1" smtClean="0">
                <a:solidFill>
                  <a:schemeClr val="bg2">
                    <a:lumMod val="10000"/>
                  </a:schemeClr>
                </a:solidFill>
              </a:rPr>
              <a:t>digolongkan</a:t>
            </a:r>
            <a:r>
              <a:rPr lang="en-US" sz="1600" dirty="0" smtClean="0">
                <a:solidFill>
                  <a:schemeClr val="bg2">
                    <a:lumMod val="10000"/>
                  </a:schemeClr>
                </a:solidFill>
              </a:rPr>
              <a:t> </a:t>
            </a:r>
            <a:r>
              <a:rPr lang="en-US" sz="1600" dirty="0" err="1" smtClean="0">
                <a:solidFill>
                  <a:schemeClr val="bg2">
                    <a:lumMod val="10000"/>
                  </a:schemeClr>
                </a:solidFill>
              </a:rPr>
              <a:t>ke</a:t>
            </a:r>
            <a:r>
              <a:rPr lang="en-US" sz="1600" dirty="0" smtClean="0">
                <a:solidFill>
                  <a:schemeClr val="bg2">
                    <a:lumMod val="10000"/>
                  </a:schemeClr>
                </a:solidFill>
              </a:rPr>
              <a:t> </a:t>
            </a:r>
            <a:r>
              <a:rPr lang="en-US" sz="1600" dirty="0" err="1" smtClean="0">
                <a:solidFill>
                  <a:schemeClr val="bg2">
                    <a:lumMod val="10000"/>
                  </a:schemeClr>
                </a:solidFill>
              </a:rPr>
              <a:t>dalam</a:t>
            </a:r>
            <a:r>
              <a:rPr lang="en-US" sz="1600" dirty="0" smtClean="0">
                <a:solidFill>
                  <a:schemeClr val="bg2">
                    <a:lumMod val="10000"/>
                  </a:schemeClr>
                </a:solidFill>
              </a:rPr>
              <a:t> </a:t>
            </a:r>
            <a:r>
              <a:rPr lang="en-US" sz="1600" dirty="0" err="1" smtClean="0">
                <a:solidFill>
                  <a:schemeClr val="bg2">
                    <a:lumMod val="10000"/>
                  </a:schemeClr>
                </a:solidFill>
              </a:rPr>
              <a:t>surat</a:t>
            </a:r>
            <a:r>
              <a:rPr lang="en-US" sz="1600" dirty="0" smtClean="0">
                <a:solidFill>
                  <a:schemeClr val="bg2">
                    <a:lumMod val="10000"/>
                  </a:schemeClr>
                </a:solidFill>
              </a:rPr>
              <a:t> </a:t>
            </a:r>
            <a:r>
              <a:rPr lang="en-US" sz="1600" dirty="0" err="1" smtClean="0">
                <a:solidFill>
                  <a:schemeClr val="bg2">
                    <a:lumMod val="10000"/>
                  </a:schemeClr>
                </a:solidFill>
              </a:rPr>
              <a:t>Makiyyah</a:t>
            </a:r>
            <a:r>
              <a:rPr lang="en-US" sz="1600" dirty="0" smtClean="0">
                <a:solidFill>
                  <a:schemeClr val="bg2">
                    <a:lumMod val="10000"/>
                  </a:schemeClr>
                </a:solidFill>
              </a:rPr>
              <a:t>. Serta </a:t>
            </a:r>
            <a:r>
              <a:rPr lang="en-US" sz="1600" dirty="0" err="1" smtClean="0">
                <a:solidFill>
                  <a:schemeClr val="bg2">
                    <a:lumMod val="10000"/>
                  </a:schemeClr>
                </a:solidFill>
              </a:rPr>
              <a:t>di</a:t>
            </a:r>
            <a:r>
              <a:rPr lang="en-US" sz="1600" dirty="0" smtClean="0">
                <a:solidFill>
                  <a:schemeClr val="bg2">
                    <a:lumMod val="10000"/>
                  </a:schemeClr>
                </a:solidFill>
              </a:rPr>
              <a:t> </a:t>
            </a:r>
            <a:r>
              <a:rPr lang="en-US" sz="1600" dirty="0" err="1" smtClean="0">
                <a:solidFill>
                  <a:schemeClr val="bg2">
                    <a:lumMod val="10000"/>
                  </a:schemeClr>
                </a:solidFill>
              </a:rPr>
              <a:t>Madinah</a:t>
            </a:r>
            <a:r>
              <a:rPr lang="en-US" sz="1600" dirty="0" smtClean="0">
                <a:solidFill>
                  <a:schemeClr val="bg2">
                    <a:lumMod val="10000"/>
                  </a:schemeClr>
                </a:solidFill>
              </a:rPr>
              <a:t> </a:t>
            </a:r>
            <a:r>
              <a:rPr lang="en-US" sz="1600" dirty="0" err="1" smtClean="0">
                <a:solidFill>
                  <a:schemeClr val="bg2">
                    <a:lumMod val="10000"/>
                  </a:schemeClr>
                </a:solidFill>
              </a:rPr>
              <a:t>dengan</a:t>
            </a:r>
            <a:r>
              <a:rPr lang="en-US" sz="1600" dirty="0" smtClean="0">
                <a:solidFill>
                  <a:schemeClr val="bg2">
                    <a:lumMod val="10000"/>
                  </a:schemeClr>
                </a:solidFill>
              </a:rPr>
              <a:t> </a:t>
            </a:r>
            <a:r>
              <a:rPr lang="en-US" sz="1600" dirty="0" err="1" smtClean="0">
                <a:solidFill>
                  <a:schemeClr val="bg2">
                    <a:lumMod val="10000"/>
                  </a:schemeClr>
                </a:solidFill>
              </a:rPr>
              <a:t>jumlah</a:t>
            </a:r>
            <a:r>
              <a:rPr lang="en-US" sz="1600" dirty="0" smtClean="0">
                <a:solidFill>
                  <a:schemeClr val="bg2">
                    <a:lumMod val="10000"/>
                  </a:schemeClr>
                </a:solidFill>
              </a:rPr>
              <a:t> 28 </a:t>
            </a:r>
            <a:r>
              <a:rPr lang="en-US" sz="1600" dirty="0" err="1" smtClean="0">
                <a:solidFill>
                  <a:schemeClr val="bg2">
                    <a:lumMod val="10000"/>
                  </a:schemeClr>
                </a:solidFill>
              </a:rPr>
              <a:t>surat</a:t>
            </a:r>
            <a:r>
              <a:rPr lang="en-US" sz="1600" dirty="0" smtClean="0">
                <a:solidFill>
                  <a:schemeClr val="bg2">
                    <a:lumMod val="10000"/>
                  </a:schemeClr>
                </a:solidFill>
              </a:rPr>
              <a:t> yang </a:t>
            </a:r>
            <a:r>
              <a:rPr lang="en-US" sz="1600" dirty="0" err="1" smtClean="0">
                <a:solidFill>
                  <a:schemeClr val="bg2">
                    <a:lumMod val="10000"/>
                  </a:schemeClr>
                </a:solidFill>
              </a:rPr>
              <a:t>diturunkan</a:t>
            </a:r>
            <a:r>
              <a:rPr lang="en-US" sz="1600" dirty="0" smtClean="0">
                <a:solidFill>
                  <a:schemeClr val="bg2">
                    <a:lumMod val="10000"/>
                  </a:schemeClr>
                </a:solidFill>
              </a:rPr>
              <a:t> </a:t>
            </a:r>
            <a:r>
              <a:rPr lang="en-US" sz="1600" dirty="0" err="1" smtClean="0">
                <a:solidFill>
                  <a:schemeClr val="bg2">
                    <a:lumMod val="10000"/>
                  </a:schemeClr>
                </a:solidFill>
              </a:rPr>
              <a:t>selama</a:t>
            </a:r>
            <a:r>
              <a:rPr lang="en-US" sz="1600" dirty="0" smtClean="0">
                <a:solidFill>
                  <a:schemeClr val="bg2">
                    <a:lumMod val="10000"/>
                  </a:schemeClr>
                </a:solidFill>
              </a:rPr>
              <a:t> 10 </a:t>
            </a:r>
            <a:r>
              <a:rPr lang="en-US" sz="1600" dirty="0" err="1" smtClean="0">
                <a:solidFill>
                  <a:schemeClr val="bg2">
                    <a:lumMod val="10000"/>
                  </a:schemeClr>
                </a:solidFill>
              </a:rPr>
              <a:t>tahun</a:t>
            </a:r>
            <a:r>
              <a:rPr lang="en-US" sz="1600" dirty="0" smtClean="0">
                <a:solidFill>
                  <a:schemeClr val="bg2">
                    <a:lumMod val="10000"/>
                  </a:schemeClr>
                </a:solidFill>
              </a:rPr>
              <a:t> </a:t>
            </a:r>
            <a:r>
              <a:rPr lang="en-US" sz="1600" dirty="0" err="1" smtClean="0">
                <a:solidFill>
                  <a:schemeClr val="bg2">
                    <a:lumMod val="10000"/>
                  </a:schemeClr>
                </a:solidFill>
              </a:rPr>
              <a:t>dan</a:t>
            </a:r>
            <a:r>
              <a:rPr lang="en-US" sz="1600" dirty="0" smtClean="0">
                <a:solidFill>
                  <a:schemeClr val="bg2">
                    <a:lumMod val="10000"/>
                  </a:schemeClr>
                </a:solidFill>
              </a:rPr>
              <a:t> </a:t>
            </a:r>
            <a:r>
              <a:rPr lang="en-US" sz="1600" dirty="0" err="1" smtClean="0">
                <a:solidFill>
                  <a:schemeClr val="bg2">
                    <a:lumMod val="10000"/>
                  </a:schemeClr>
                </a:solidFill>
              </a:rPr>
              <a:t>di</a:t>
            </a:r>
            <a:r>
              <a:rPr lang="en-US" sz="1600" dirty="0" smtClean="0">
                <a:solidFill>
                  <a:schemeClr val="bg2">
                    <a:lumMod val="10000"/>
                  </a:schemeClr>
                </a:solidFill>
              </a:rPr>
              <a:t> </a:t>
            </a:r>
            <a:r>
              <a:rPr lang="en-US" sz="1600" dirty="0" err="1" smtClean="0">
                <a:solidFill>
                  <a:schemeClr val="bg2">
                    <a:lumMod val="10000"/>
                  </a:schemeClr>
                </a:solidFill>
              </a:rPr>
              <a:t>golongkan</a:t>
            </a:r>
            <a:r>
              <a:rPr lang="en-US" sz="1600" dirty="0" smtClean="0">
                <a:solidFill>
                  <a:schemeClr val="bg2">
                    <a:lumMod val="10000"/>
                  </a:schemeClr>
                </a:solidFill>
              </a:rPr>
              <a:t> </a:t>
            </a:r>
            <a:r>
              <a:rPr lang="en-US" sz="1600" dirty="0" err="1" smtClean="0">
                <a:solidFill>
                  <a:schemeClr val="bg2">
                    <a:lumMod val="10000"/>
                  </a:schemeClr>
                </a:solidFill>
              </a:rPr>
              <a:t>ke</a:t>
            </a:r>
            <a:r>
              <a:rPr lang="en-US" sz="1600" dirty="0" smtClean="0">
                <a:solidFill>
                  <a:schemeClr val="bg2">
                    <a:lumMod val="10000"/>
                  </a:schemeClr>
                </a:solidFill>
              </a:rPr>
              <a:t> </a:t>
            </a:r>
            <a:r>
              <a:rPr lang="en-US" sz="1600" dirty="0" err="1" smtClean="0">
                <a:solidFill>
                  <a:schemeClr val="bg2">
                    <a:lumMod val="10000"/>
                  </a:schemeClr>
                </a:solidFill>
              </a:rPr>
              <a:t>dalam</a:t>
            </a:r>
            <a:r>
              <a:rPr lang="en-US" sz="1600" dirty="0" smtClean="0">
                <a:solidFill>
                  <a:schemeClr val="bg2">
                    <a:lumMod val="10000"/>
                  </a:schemeClr>
                </a:solidFill>
              </a:rPr>
              <a:t> </a:t>
            </a:r>
            <a:r>
              <a:rPr lang="en-US" sz="1600" dirty="0" err="1" smtClean="0">
                <a:solidFill>
                  <a:schemeClr val="bg2">
                    <a:lumMod val="10000"/>
                  </a:schemeClr>
                </a:solidFill>
              </a:rPr>
              <a:t>surat</a:t>
            </a:r>
            <a:r>
              <a:rPr lang="en-US" sz="1600" dirty="0" smtClean="0">
                <a:solidFill>
                  <a:schemeClr val="bg2">
                    <a:lumMod val="10000"/>
                  </a:schemeClr>
                </a:solidFill>
              </a:rPr>
              <a:t> </a:t>
            </a:r>
            <a:r>
              <a:rPr lang="en-US" sz="1600" dirty="0" err="1" smtClean="0">
                <a:solidFill>
                  <a:schemeClr val="bg2">
                    <a:lumMod val="10000"/>
                  </a:schemeClr>
                </a:solidFill>
              </a:rPr>
              <a:t>Madaniyyah</a:t>
            </a:r>
            <a:r>
              <a:rPr lang="en-US" sz="1600" dirty="0" smtClean="0">
                <a:solidFill>
                  <a:schemeClr val="bg2">
                    <a:lumMod val="10000"/>
                  </a:schemeClr>
                </a:solidFill>
              </a:rPr>
              <a:t>. </a:t>
            </a:r>
            <a:endParaRPr lang="id-ID" sz="2000"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2895"/>
            <a:ext cx="9144000" cy="5143500"/>
          </a:xfrm>
        </p:spPr>
        <p:txBody>
          <a:bodyPr/>
          <a:lstStyle/>
          <a:p>
            <a:pPr algn="l"/>
            <a:r>
              <a:rPr lang="en-US" sz="1400" dirty="0" err="1" smtClean="0">
                <a:solidFill>
                  <a:schemeClr val="bg2">
                    <a:lumMod val="10000"/>
                  </a:schemeClr>
                </a:solidFill>
              </a:rPr>
              <a:t>Periode</a:t>
            </a:r>
            <a:r>
              <a:rPr lang="en-US" sz="1400" dirty="0" smtClean="0">
                <a:solidFill>
                  <a:schemeClr val="bg2">
                    <a:lumMod val="10000"/>
                  </a:schemeClr>
                </a:solidFill>
              </a:rPr>
              <a:t> </a:t>
            </a:r>
            <a:r>
              <a:rPr lang="en-US" sz="1400" dirty="0" err="1" smtClean="0">
                <a:solidFill>
                  <a:schemeClr val="bg2">
                    <a:lumMod val="10000"/>
                  </a:schemeClr>
                </a:solidFill>
              </a:rPr>
              <a:t>Makkah</a:t>
            </a:r>
            <a:r>
              <a:rPr lang="en-US" sz="1400" dirty="0" smtClean="0">
                <a:solidFill>
                  <a:schemeClr val="bg2">
                    <a:lumMod val="10000"/>
                  </a:schemeClr>
                </a:solidFill>
              </a:rPr>
              <a:t> </a:t>
            </a:r>
            <a:r>
              <a:rPr lang="en-US" sz="1400" dirty="0" err="1" smtClean="0">
                <a:solidFill>
                  <a:schemeClr val="bg2">
                    <a:lumMod val="10000"/>
                  </a:schemeClr>
                </a:solidFill>
              </a:rPr>
              <a:t>pertama</a:t>
            </a:r>
            <a:r>
              <a:rPr lang="en-US" sz="1400" dirty="0" smtClean="0">
                <a:solidFill>
                  <a:schemeClr val="bg2">
                    <a:lumMod val="10000"/>
                  </a:schemeClr>
                </a:solidFill>
              </a:rPr>
              <a:t> </a:t>
            </a:r>
            <a:r>
              <a:rPr lang="en-US" sz="1400" dirty="0" err="1" smtClean="0">
                <a:solidFill>
                  <a:schemeClr val="bg2">
                    <a:lumMod val="10000"/>
                  </a:schemeClr>
                </a:solidFill>
              </a:rPr>
              <a:t>selama</a:t>
            </a:r>
            <a:r>
              <a:rPr lang="en-US" sz="1400" dirty="0" smtClean="0">
                <a:solidFill>
                  <a:schemeClr val="bg2">
                    <a:lumMod val="10000"/>
                  </a:schemeClr>
                </a:solidFill>
              </a:rPr>
              <a:t> 4 </a:t>
            </a:r>
            <a:r>
              <a:rPr lang="en-US" sz="1400" dirty="0" err="1" smtClean="0">
                <a:solidFill>
                  <a:schemeClr val="bg2">
                    <a:lumMod val="10000"/>
                  </a:schemeClr>
                </a:solidFill>
              </a:rPr>
              <a:t>sampai</a:t>
            </a:r>
            <a:r>
              <a:rPr lang="en-US" sz="1400" dirty="0" smtClean="0">
                <a:solidFill>
                  <a:schemeClr val="bg2">
                    <a:lumMod val="10000"/>
                  </a:schemeClr>
                </a:solidFill>
              </a:rPr>
              <a:t> </a:t>
            </a:r>
            <a:r>
              <a:rPr lang="en-US" sz="1400" dirty="0" err="1" smtClean="0">
                <a:solidFill>
                  <a:schemeClr val="bg2">
                    <a:lumMod val="10000"/>
                  </a:schemeClr>
                </a:solidFill>
              </a:rPr>
              <a:t>dengan</a:t>
            </a:r>
            <a:r>
              <a:rPr lang="en-US" sz="1400" dirty="0" smtClean="0">
                <a:solidFill>
                  <a:schemeClr val="bg2">
                    <a:lumMod val="10000"/>
                  </a:schemeClr>
                </a:solidFill>
              </a:rPr>
              <a:t> 5 </a:t>
            </a:r>
            <a:r>
              <a:rPr lang="en-US" sz="1400" dirty="0" err="1" smtClean="0">
                <a:solidFill>
                  <a:schemeClr val="bg2">
                    <a:lumMod val="10000"/>
                  </a:schemeClr>
                </a:solidFill>
              </a:rPr>
              <a:t>tahun</a:t>
            </a:r>
            <a:r>
              <a:rPr lang="en-US" sz="1400" dirty="0" smtClean="0">
                <a:solidFill>
                  <a:schemeClr val="bg2">
                    <a:lumMod val="10000"/>
                  </a:schemeClr>
                </a:solidFill>
              </a:rPr>
              <a:t>. </a:t>
            </a:r>
            <a:r>
              <a:rPr lang="en-US" sz="1400" dirty="0" err="1" smtClean="0">
                <a:solidFill>
                  <a:schemeClr val="bg2">
                    <a:lumMod val="10000"/>
                  </a:schemeClr>
                </a:solidFill>
              </a:rPr>
              <a:t>Pada</a:t>
            </a:r>
            <a:r>
              <a:rPr lang="en-US" sz="1400" dirty="0" smtClean="0">
                <a:solidFill>
                  <a:schemeClr val="bg2">
                    <a:lumMod val="10000"/>
                  </a:schemeClr>
                </a:solidFill>
              </a:rPr>
              <a:t> </a:t>
            </a:r>
            <a:r>
              <a:rPr lang="en-US" sz="1400" dirty="0" err="1" smtClean="0">
                <a:solidFill>
                  <a:schemeClr val="bg2">
                    <a:lumMod val="10000"/>
                  </a:schemeClr>
                </a:solidFill>
              </a:rPr>
              <a:t>masa</a:t>
            </a:r>
            <a:r>
              <a:rPr lang="en-US" sz="1400" dirty="0" smtClean="0">
                <a:solidFill>
                  <a:schemeClr val="bg2">
                    <a:lumMod val="10000"/>
                  </a:schemeClr>
                </a:solidFill>
              </a:rPr>
              <a:t> </a:t>
            </a:r>
            <a:r>
              <a:rPr lang="en-US" sz="1400" dirty="0" err="1" smtClean="0">
                <a:solidFill>
                  <a:schemeClr val="bg2">
                    <a:lumMod val="10000"/>
                  </a:schemeClr>
                </a:solidFill>
              </a:rPr>
              <a:t>ini</a:t>
            </a:r>
            <a:r>
              <a:rPr lang="en-US" sz="1400" dirty="0" smtClean="0">
                <a:solidFill>
                  <a:schemeClr val="bg2">
                    <a:lumMod val="10000"/>
                  </a:schemeClr>
                </a:solidFill>
              </a:rPr>
              <a:t>, </a:t>
            </a:r>
            <a:r>
              <a:rPr lang="en-US" sz="1400" dirty="0" err="1" smtClean="0">
                <a:solidFill>
                  <a:schemeClr val="bg2">
                    <a:lumMod val="10000"/>
                  </a:schemeClr>
                </a:solidFill>
              </a:rPr>
              <a:t>dakwah</a:t>
            </a:r>
            <a:r>
              <a:rPr lang="en-US" sz="1400" dirty="0" smtClean="0">
                <a:solidFill>
                  <a:schemeClr val="bg2">
                    <a:lumMod val="10000"/>
                  </a:schemeClr>
                </a:solidFill>
              </a:rPr>
              <a:t> Islam </a:t>
            </a:r>
            <a:r>
              <a:rPr lang="en-US" sz="1400" dirty="0" err="1" smtClean="0">
                <a:solidFill>
                  <a:schemeClr val="bg2">
                    <a:lumMod val="10000"/>
                  </a:schemeClr>
                </a:solidFill>
              </a:rPr>
              <a:t>masih</a:t>
            </a:r>
            <a:r>
              <a:rPr lang="en-US" sz="1400" dirty="0" smtClean="0">
                <a:solidFill>
                  <a:schemeClr val="bg2">
                    <a:lumMod val="10000"/>
                  </a:schemeClr>
                </a:solidFill>
              </a:rPr>
              <a:t> </a:t>
            </a:r>
            <a:r>
              <a:rPr lang="en-US" sz="1400" dirty="0" err="1" smtClean="0">
                <a:solidFill>
                  <a:schemeClr val="bg2">
                    <a:lumMod val="10000"/>
                  </a:schemeClr>
                </a:solidFill>
              </a:rPr>
              <a:t>terbatas</a:t>
            </a:r>
            <a:r>
              <a:rPr lang="en-US" sz="1400" dirty="0" smtClean="0">
                <a:solidFill>
                  <a:schemeClr val="bg2">
                    <a:lumMod val="10000"/>
                  </a:schemeClr>
                </a:solidFill>
              </a:rPr>
              <a:t> </a:t>
            </a:r>
            <a:r>
              <a:rPr lang="en-US" sz="1400" dirty="0" err="1" smtClean="0">
                <a:solidFill>
                  <a:schemeClr val="bg2">
                    <a:lumMod val="10000"/>
                  </a:schemeClr>
                </a:solidFill>
              </a:rPr>
              <a:t>pada</a:t>
            </a:r>
            <a:r>
              <a:rPr lang="en-US" sz="1400" dirty="0" smtClean="0">
                <a:solidFill>
                  <a:schemeClr val="bg2">
                    <a:lumMod val="10000"/>
                  </a:schemeClr>
                </a:solidFill>
              </a:rPr>
              <a:t> </a:t>
            </a:r>
            <a:r>
              <a:rPr lang="en-US" sz="1400" dirty="0" err="1" smtClean="0">
                <a:solidFill>
                  <a:schemeClr val="bg2">
                    <a:lumMod val="10000"/>
                  </a:schemeClr>
                </a:solidFill>
              </a:rPr>
              <a:t>ruang</a:t>
            </a:r>
            <a:r>
              <a:rPr lang="en-US" sz="1400" dirty="0" smtClean="0">
                <a:solidFill>
                  <a:schemeClr val="bg2">
                    <a:lumMod val="10000"/>
                  </a:schemeClr>
                </a:solidFill>
              </a:rPr>
              <a:t> </a:t>
            </a:r>
            <a:r>
              <a:rPr lang="en-US" sz="1400" dirty="0" err="1" smtClean="0">
                <a:solidFill>
                  <a:schemeClr val="bg2">
                    <a:lumMod val="10000"/>
                  </a:schemeClr>
                </a:solidFill>
              </a:rPr>
              <a:t>lingkup</a:t>
            </a:r>
            <a:r>
              <a:rPr lang="en-US" sz="1400" dirty="0" smtClean="0">
                <a:solidFill>
                  <a:schemeClr val="bg2">
                    <a:lumMod val="10000"/>
                  </a:schemeClr>
                </a:solidFill>
              </a:rPr>
              <a:t> yang </a:t>
            </a:r>
            <a:r>
              <a:rPr lang="en-US" sz="1400" dirty="0" err="1" smtClean="0">
                <a:solidFill>
                  <a:schemeClr val="bg2">
                    <a:lumMod val="10000"/>
                  </a:schemeClr>
                </a:solidFill>
              </a:rPr>
              <a:t>kecil</a:t>
            </a:r>
            <a:r>
              <a:rPr lang="en-US" sz="1400" dirty="0" smtClean="0">
                <a:solidFill>
                  <a:schemeClr val="bg2">
                    <a:lumMod val="10000"/>
                  </a:schemeClr>
                </a:solidFill>
              </a:rPr>
              <a:t>, </a:t>
            </a:r>
            <a:r>
              <a:rPr lang="en-US" sz="1400" dirty="0" err="1" smtClean="0">
                <a:solidFill>
                  <a:schemeClr val="bg2">
                    <a:lumMod val="10000"/>
                  </a:schemeClr>
                </a:solidFill>
              </a:rPr>
              <a:t>dan</a:t>
            </a:r>
            <a:r>
              <a:rPr lang="en-US" sz="1400" dirty="0" smtClean="0">
                <a:solidFill>
                  <a:schemeClr val="bg2">
                    <a:lumMod val="10000"/>
                  </a:schemeClr>
                </a:solidFill>
              </a:rPr>
              <a:t> </a:t>
            </a:r>
            <a:r>
              <a:rPr lang="en-US" sz="1400" dirty="0" err="1" smtClean="0">
                <a:solidFill>
                  <a:schemeClr val="bg2">
                    <a:lumMod val="10000"/>
                  </a:schemeClr>
                </a:solidFill>
              </a:rPr>
              <a:t>ayat</a:t>
            </a:r>
            <a:r>
              <a:rPr lang="en-US" sz="1400" dirty="0" smtClean="0">
                <a:solidFill>
                  <a:schemeClr val="bg2">
                    <a:lumMod val="10000"/>
                  </a:schemeClr>
                </a:solidFill>
              </a:rPr>
              <a:t> yang </a:t>
            </a:r>
            <a:r>
              <a:rPr lang="en-US" sz="1400" dirty="0" err="1" smtClean="0">
                <a:solidFill>
                  <a:schemeClr val="bg2">
                    <a:lumMod val="10000"/>
                  </a:schemeClr>
                </a:solidFill>
              </a:rPr>
              <a:t>diturunkan</a:t>
            </a:r>
            <a:r>
              <a:rPr lang="en-US" sz="1400" dirty="0" smtClean="0">
                <a:solidFill>
                  <a:schemeClr val="bg2">
                    <a:lumMod val="10000"/>
                  </a:schemeClr>
                </a:solidFill>
              </a:rPr>
              <a:t> pun </a:t>
            </a:r>
            <a:r>
              <a:rPr lang="en-US" sz="1400" dirty="0" err="1" smtClean="0">
                <a:solidFill>
                  <a:schemeClr val="bg2">
                    <a:lumMod val="10000"/>
                  </a:schemeClr>
                </a:solidFill>
              </a:rPr>
              <a:t>pada</a:t>
            </a:r>
            <a:r>
              <a:rPr lang="en-US" sz="1400" dirty="0" smtClean="0">
                <a:solidFill>
                  <a:schemeClr val="bg2">
                    <a:lumMod val="10000"/>
                  </a:schemeClr>
                </a:solidFill>
              </a:rPr>
              <a:t> </a:t>
            </a:r>
            <a:r>
              <a:rPr lang="en-US" sz="1400" dirty="0" err="1" smtClean="0">
                <a:solidFill>
                  <a:schemeClr val="bg2">
                    <a:lumMod val="10000"/>
                  </a:schemeClr>
                </a:solidFill>
              </a:rPr>
              <a:t>umumnya</a:t>
            </a:r>
            <a:r>
              <a:rPr lang="en-US" sz="1400" dirty="0" smtClean="0">
                <a:solidFill>
                  <a:schemeClr val="bg2">
                    <a:lumMod val="10000"/>
                  </a:schemeClr>
                </a:solidFill>
              </a:rPr>
              <a:t> </a:t>
            </a:r>
            <a:r>
              <a:rPr lang="en-US" sz="1400" dirty="0" err="1" smtClean="0">
                <a:solidFill>
                  <a:schemeClr val="bg2">
                    <a:lumMod val="10000"/>
                  </a:schemeClr>
                </a:solidFill>
              </a:rPr>
              <a:t>membahas</a:t>
            </a:r>
            <a:r>
              <a:rPr lang="en-US" sz="1400" dirty="0" smtClean="0">
                <a:solidFill>
                  <a:schemeClr val="bg2">
                    <a:lumMod val="10000"/>
                  </a:schemeClr>
                </a:solidFill>
              </a:rPr>
              <a:t> </a:t>
            </a:r>
            <a:r>
              <a:rPr lang="en-US" sz="1400" dirty="0" err="1" smtClean="0">
                <a:solidFill>
                  <a:schemeClr val="bg2">
                    <a:lumMod val="10000"/>
                  </a:schemeClr>
                </a:solidFill>
              </a:rPr>
              <a:t>tentang</a:t>
            </a:r>
            <a:r>
              <a:rPr lang="en-US" sz="1400" dirty="0" smtClean="0">
                <a:solidFill>
                  <a:schemeClr val="bg2">
                    <a:lumMod val="10000"/>
                  </a:schemeClr>
                </a:solidFill>
              </a:rPr>
              <a:t> </a:t>
            </a:r>
            <a:r>
              <a:rPr lang="en-US" sz="1400" dirty="0" err="1" smtClean="0">
                <a:solidFill>
                  <a:schemeClr val="bg2">
                    <a:lumMod val="10000"/>
                  </a:schemeClr>
                </a:solidFill>
              </a:rPr>
              <a:t>pelajaran</a:t>
            </a:r>
            <a:r>
              <a:rPr lang="en-US" sz="1400" dirty="0" smtClean="0">
                <a:solidFill>
                  <a:schemeClr val="bg2">
                    <a:lumMod val="10000"/>
                  </a:schemeClr>
                </a:solidFill>
              </a:rPr>
              <a:t> </a:t>
            </a:r>
            <a:r>
              <a:rPr lang="en-US" sz="1400" dirty="0" err="1" smtClean="0">
                <a:solidFill>
                  <a:schemeClr val="bg2">
                    <a:lumMod val="10000"/>
                  </a:schemeClr>
                </a:solidFill>
              </a:rPr>
              <a:t>bagi</a:t>
            </a:r>
            <a:r>
              <a:rPr lang="en-US" sz="1400" dirty="0" smtClean="0">
                <a:solidFill>
                  <a:schemeClr val="bg2">
                    <a:lumMod val="10000"/>
                  </a:schemeClr>
                </a:solidFill>
              </a:rPr>
              <a:t> </a:t>
            </a:r>
            <a:r>
              <a:rPr lang="en-US" sz="1400" dirty="0" err="1" smtClean="0">
                <a:solidFill>
                  <a:schemeClr val="bg2">
                    <a:lumMod val="10000"/>
                  </a:schemeClr>
                </a:solidFill>
              </a:rPr>
              <a:t>Rasulullah</a:t>
            </a:r>
            <a:r>
              <a:rPr lang="en-US" sz="1400" dirty="0" smtClean="0">
                <a:solidFill>
                  <a:schemeClr val="bg2">
                    <a:lumMod val="10000"/>
                  </a:schemeClr>
                </a:solidFill>
              </a:rPr>
              <a:t> </a:t>
            </a:r>
            <a:r>
              <a:rPr lang="en-US" sz="1400" dirty="0" err="1" smtClean="0">
                <a:solidFill>
                  <a:schemeClr val="bg2">
                    <a:lumMod val="10000"/>
                  </a:schemeClr>
                </a:solidFill>
              </a:rPr>
              <a:t>untuk</a:t>
            </a:r>
            <a:r>
              <a:rPr lang="en-US" sz="1400" dirty="0" smtClean="0">
                <a:solidFill>
                  <a:schemeClr val="bg2">
                    <a:lumMod val="10000"/>
                  </a:schemeClr>
                </a:solidFill>
              </a:rPr>
              <a:t> </a:t>
            </a:r>
            <a:r>
              <a:rPr lang="en-US" sz="1400" dirty="0" err="1" smtClean="0">
                <a:solidFill>
                  <a:schemeClr val="bg2">
                    <a:lumMod val="10000"/>
                  </a:schemeClr>
                </a:solidFill>
              </a:rPr>
              <a:t>membentuk</a:t>
            </a:r>
            <a:r>
              <a:rPr lang="en-US" sz="1400" dirty="0" smtClean="0">
                <a:solidFill>
                  <a:schemeClr val="bg2">
                    <a:lumMod val="10000"/>
                  </a:schemeClr>
                </a:solidFill>
              </a:rPr>
              <a:t> </a:t>
            </a:r>
            <a:r>
              <a:rPr lang="en-US" sz="1400" dirty="0" err="1" smtClean="0">
                <a:solidFill>
                  <a:schemeClr val="bg2">
                    <a:lumMod val="10000"/>
                  </a:schemeClr>
                </a:solidFill>
              </a:rPr>
              <a:t>kepribadiannya</a:t>
            </a:r>
            <a:r>
              <a:rPr lang="en-US" sz="1400" dirty="0" smtClean="0">
                <a:solidFill>
                  <a:schemeClr val="bg2">
                    <a:lumMod val="10000"/>
                  </a:schemeClr>
                </a:solidFill>
              </a:rPr>
              <a:t>, </a:t>
            </a:r>
            <a:r>
              <a:rPr lang="en-US" sz="1400" dirty="0" err="1" smtClean="0">
                <a:solidFill>
                  <a:schemeClr val="bg2">
                    <a:lumMod val="10000"/>
                  </a:schemeClr>
                </a:solidFill>
              </a:rPr>
              <a:t>pembahasan</a:t>
            </a:r>
            <a:r>
              <a:rPr lang="en-US" sz="1400" dirty="0" smtClean="0">
                <a:solidFill>
                  <a:schemeClr val="bg2">
                    <a:lumMod val="10000"/>
                  </a:schemeClr>
                </a:solidFill>
              </a:rPr>
              <a:t> </a:t>
            </a:r>
            <a:r>
              <a:rPr lang="en-US" sz="1400" dirty="0" err="1" smtClean="0">
                <a:solidFill>
                  <a:schemeClr val="bg2">
                    <a:lumMod val="10000"/>
                  </a:schemeClr>
                </a:solidFill>
              </a:rPr>
              <a:t>tentang</a:t>
            </a:r>
            <a:r>
              <a:rPr lang="en-US" sz="1400" dirty="0" smtClean="0">
                <a:solidFill>
                  <a:schemeClr val="bg2">
                    <a:lumMod val="10000"/>
                  </a:schemeClr>
                </a:solidFill>
              </a:rPr>
              <a:t> </a:t>
            </a:r>
            <a:r>
              <a:rPr lang="en-US" sz="1400" dirty="0" err="1" smtClean="0">
                <a:solidFill>
                  <a:schemeClr val="bg2">
                    <a:lumMod val="10000"/>
                  </a:schemeClr>
                </a:solidFill>
              </a:rPr>
              <a:t>dasar-dasar</a:t>
            </a:r>
            <a:r>
              <a:rPr lang="en-US" sz="1400" dirty="0" smtClean="0">
                <a:solidFill>
                  <a:schemeClr val="bg2">
                    <a:lumMod val="10000"/>
                  </a:schemeClr>
                </a:solidFill>
              </a:rPr>
              <a:t> </a:t>
            </a:r>
            <a:r>
              <a:rPr lang="en-US" sz="1400" dirty="0" err="1" smtClean="0">
                <a:solidFill>
                  <a:schemeClr val="bg2">
                    <a:lumMod val="10000"/>
                  </a:schemeClr>
                </a:solidFill>
              </a:rPr>
              <a:t>akhlak</a:t>
            </a:r>
            <a:r>
              <a:rPr lang="en-US" sz="1400" dirty="0" smtClean="0">
                <a:solidFill>
                  <a:schemeClr val="bg2">
                    <a:lumMod val="10000"/>
                  </a:schemeClr>
                </a:solidFill>
              </a:rPr>
              <a:t> </a:t>
            </a:r>
            <a:r>
              <a:rPr lang="en-US" sz="1400" dirty="0" err="1" smtClean="0">
                <a:solidFill>
                  <a:schemeClr val="bg2">
                    <a:lumMod val="10000"/>
                  </a:schemeClr>
                </a:solidFill>
              </a:rPr>
              <a:t>Islamiyah</a:t>
            </a:r>
            <a:r>
              <a:rPr lang="en-US" sz="1400" dirty="0" smtClean="0">
                <a:solidFill>
                  <a:schemeClr val="bg2">
                    <a:lumMod val="10000"/>
                  </a:schemeClr>
                </a:solidFill>
              </a:rPr>
              <a:t>, </a:t>
            </a:r>
            <a:r>
              <a:rPr lang="en-US" sz="1400" dirty="0" err="1" smtClean="0">
                <a:solidFill>
                  <a:schemeClr val="bg2">
                    <a:lumMod val="10000"/>
                  </a:schemeClr>
                </a:solidFill>
              </a:rPr>
              <a:t>pengetahuan</a:t>
            </a:r>
            <a:r>
              <a:rPr lang="en-US" sz="1400" dirty="0" smtClean="0">
                <a:solidFill>
                  <a:schemeClr val="bg2">
                    <a:lumMod val="10000"/>
                  </a:schemeClr>
                </a:solidFill>
              </a:rPr>
              <a:t> </a:t>
            </a:r>
            <a:r>
              <a:rPr lang="en-US" sz="1400" dirty="0" err="1" smtClean="0">
                <a:solidFill>
                  <a:schemeClr val="bg2">
                    <a:lumMod val="10000"/>
                  </a:schemeClr>
                </a:solidFill>
              </a:rPr>
              <a:t>tentang</a:t>
            </a:r>
            <a:r>
              <a:rPr lang="en-US" sz="1400" dirty="0" smtClean="0">
                <a:solidFill>
                  <a:schemeClr val="bg2">
                    <a:lumMod val="10000"/>
                  </a:schemeClr>
                </a:solidFill>
              </a:rPr>
              <a:t> </a:t>
            </a:r>
            <a:r>
              <a:rPr lang="en-US" sz="1400" dirty="0" err="1" smtClean="0">
                <a:solidFill>
                  <a:schemeClr val="bg2">
                    <a:lumMod val="10000"/>
                  </a:schemeClr>
                </a:solidFill>
              </a:rPr>
              <a:t>sifat</a:t>
            </a:r>
            <a:r>
              <a:rPr lang="en-US" sz="1400" dirty="0" smtClean="0">
                <a:solidFill>
                  <a:schemeClr val="bg2">
                    <a:lumMod val="10000"/>
                  </a:schemeClr>
                </a:solidFill>
              </a:rPr>
              <a:t> Allah </a:t>
            </a:r>
            <a:r>
              <a:rPr lang="en-US" sz="1400" dirty="0" err="1" smtClean="0">
                <a:solidFill>
                  <a:schemeClr val="bg2">
                    <a:lumMod val="10000"/>
                  </a:schemeClr>
                </a:solidFill>
              </a:rPr>
              <a:t>serta</a:t>
            </a:r>
            <a:r>
              <a:rPr lang="en-US" sz="1400" dirty="0" smtClean="0">
                <a:solidFill>
                  <a:schemeClr val="bg2">
                    <a:lumMod val="10000"/>
                  </a:schemeClr>
                </a:solidFill>
              </a:rPr>
              <a:t> </a:t>
            </a:r>
            <a:r>
              <a:rPr lang="en-US" sz="1400" dirty="0" err="1" smtClean="0">
                <a:solidFill>
                  <a:schemeClr val="bg2">
                    <a:lumMod val="10000"/>
                  </a:schemeClr>
                </a:solidFill>
              </a:rPr>
              <a:t>bantahan</a:t>
            </a:r>
            <a:r>
              <a:rPr lang="en-US" sz="1400" dirty="0" smtClean="0">
                <a:solidFill>
                  <a:schemeClr val="bg2">
                    <a:lumMod val="10000"/>
                  </a:schemeClr>
                </a:solidFill>
              </a:rPr>
              <a:t> </a:t>
            </a:r>
            <a:r>
              <a:rPr lang="en-US" sz="1400" dirty="0" err="1" smtClean="0">
                <a:solidFill>
                  <a:schemeClr val="bg2">
                    <a:lumMod val="10000"/>
                  </a:schemeClr>
                </a:solidFill>
              </a:rPr>
              <a:t>mengenai</a:t>
            </a:r>
            <a:r>
              <a:rPr lang="en-US" sz="1400" dirty="0" smtClean="0">
                <a:solidFill>
                  <a:schemeClr val="bg2">
                    <a:lumMod val="10000"/>
                  </a:schemeClr>
                </a:solidFill>
              </a:rPr>
              <a:t> </a:t>
            </a:r>
            <a:r>
              <a:rPr lang="en-US" sz="1400" dirty="0" err="1" smtClean="0">
                <a:solidFill>
                  <a:schemeClr val="bg2">
                    <a:lumMod val="10000"/>
                  </a:schemeClr>
                </a:solidFill>
              </a:rPr>
              <a:t>pandangan</a:t>
            </a:r>
            <a:r>
              <a:rPr lang="en-US" sz="1400" dirty="0" smtClean="0">
                <a:solidFill>
                  <a:schemeClr val="bg2">
                    <a:lumMod val="10000"/>
                  </a:schemeClr>
                </a:solidFill>
              </a:rPr>
              <a:t> </a:t>
            </a:r>
            <a:r>
              <a:rPr lang="en-US" sz="1400" dirty="0" err="1" smtClean="0">
                <a:solidFill>
                  <a:schemeClr val="bg2">
                    <a:lumMod val="10000"/>
                  </a:schemeClr>
                </a:solidFill>
              </a:rPr>
              <a:t>hidup</a:t>
            </a:r>
            <a:r>
              <a:rPr lang="en-US" sz="1400" dirty="0" smtClean="0">
                <a:solidFill>
                  <a:schemeClr val="bg2">
                    <a:lumMod val="10000"/>
                  </a:schemeClr>
                </a:solidFill>
              </a:rPr>
              <a:t> </a:t>
            </a:r>
            <a:r>
              <a:rPr lang="en-US" sz="1400" dirty="0" err="1" smtClean="0">
                <a:solidFill>
                  <a:schemeClr val="bg2">
                    <a:lumMod val="10000"/>
                  </a:schemeClr>
                </a:solidFill>
              </a:rPr>
              <a:t>di</a:t>
            </a:r>
            <a:r>
              <a:rPr lang="en-US" sz="1400" dirty="0" smtClean="0">
                <a:solidFill>
                  <a:schemeClr val="bg2">
                    <a:lumMod val="10000"/>
                  </a:schemeClr>
                </a:solidFill>
              </a:rPr>
              <a:t> </a:t>
            </a:r>
            <a:r>
              <a:rPr lang="en-US" sz="1400" dirty="0" err="1" smtClean="0">
                <a:solidFill>
                  <a:schemeClr val="bg2">
                    <a:lumMod val="10000"/>
                  </a:schemeClr>
                </a:solidFill>
              </a:rPr>
              <a:t>masyarakat</a:t>
            </a:r>
            <a:r>
              <a:rPr lang="en-US" sz="1400" dirty="0" smtClean="0">
                <a:solidFill>
                  <a:schemeClr val="bg2">
                    <a:lumMod val="10000"/>
                  </a:schemeClr>
                </a:solidFill>
              </a:rPr>
              <a:t> </a:t>
            </a:r>
            <a:r>
              <a:rPr lang="en-US" sz="1400" dirty="0" err="1" smtClean="0">
                <a:solidFill>
                  <a:schemeClr val="bg2">
                    <a:lumMod val="10000"/>
                  </a:schemeClr>
                </a:solidFill>
              </a:rPr>
              <a:t>Jahiliyah</a:t>
            </a:r>
            <a:r>
              <a:rPr lang="en-US" sz="1400" dirty="0" smtClean="0">
                <a:solidFill>
                  <a:schemeClr val="bg2">
                    <a:lumMod val="10000"/>
                  </a:schemeClr>
                </a:solidFill>
              </a:rPr>
              <a:t> </a:t>
            </a:r>
            <a:r>
              <a:rPr lang="en-US" sz="1400" dirty="0" err="1" smtClean="0">
                <a:solidFill>
                  <a:schemeClr val="bg2">
                    <a:lumMod val="10000"/>
                  </a:schemeClr>
                </a:solidFill>
              </a:rPr>
              <a:t>kala</a:t>
            </a:r>
            <a:r>
              <a:rPr lang="en-US" sz="1400" dirty="0" smtClean="0">
                <a:solidFill>
                  <a:schemeClr val="bg2">
                    <a:lumMod val="10000"/>
                  </a:schemeClr>
                </a:solidFill>
              </a:rPr>
              <a:t> </a:t>
            </a:r>
            <a:r>
              <a:rPr lang="en-US" sz="1400" dirty="0" err="1" smtClean="0">
                <a:solidFill>
                  <a:schemeClr val="bg2">
                    <a:lumMod val="10000"/>
                  </a:schemeClr>
                </a:solidFill>
              </a:rPr>
              <a:t>itu</a:t>
            </a:r>
            <a:r>
              <a:rPr lang="en-US" sz="1400" dirty="0" smtClean="0">
                <a:solidFill>
                  <a:schemeClr val="bg2">
                    <a:lumMod val="10000"/>
                  </a:schemeClr>
                </a:solidFill>
              </a:rPr>
              <a:t>. </a:t>
            </a:r>
            <a:r>
              <a:rPr lang="en-US" sz="1400" dirty="0" err="1" smtClean="0">
                <a:solidFill>
                  <a:schemeClr val="bg2">
                    <a:lumMod val="10000"/>
                  </a:schemeClr>
                </a:solidFill>
              </a:rPr>
              <a:t>Masyarakat</a:t>
            </a:r>
            <a:r>
              <a:rPr lang="en-US" sz="1400" dirty="0" smtClean="0">
                <a:solidFill>
                  <a:schemeClr val="bg2">
                    <a:lumMod val="10000"/>
                  </a:schemeClr>
                </a:solidFill>
              </a:rPr>
              <a:t> </a:t>
            </a:r>
            <a:r>
              <a:rPr lang="en-US" sz="1400" dirty="0" err="1" smtClean="0">
                <a:solidFill>
                  <a:schemeClr val="bg2">
                    <a:lumMod val="10000"/>
                  </a:schemeClr>
                </a:solidFill>
              </a:rPr>
              <a:t>Makkah</a:t>
            </a:r>
            <a:r>
              <a:rPr lang="en-US" sz="1400" dirty="0" smtClean="0">
                <a:solidFill>
                  <a:schemeClr val="bg2">
                    <a:lumMod val="10000"/>
                  </a:schemeClr>
                </a:solidFill>
              </a:rPr>
              <a:t> </a:t>
            </a:r>
            <a:r>
              <a:rPr lang="en-US" sz="1400" dirty="0" err="1" smtClean="0">
                <a:solidFill>
                  <a:schemeClr val="bg2">
                    <a:lumMod val="10000"/>
                  </a:schemeClr>
                </a:solidFill>
              </a:rPr>
              <a:t>sudah</a:t>
            </a:r>
            <a:r>
              <a:rPr lang="en-US" sz="1400" dirty="0" smtClean="0">
                <a:solidFill>
                  <a:schemeClr val="bg2">
                    <a:lumMod val="10000"/>
                  </a:schemeClr>
                </a:solidFill>
              </a:rPr>
              <a:t> </a:t>
            </a:r>
            <a:r>
              <a:rPr lang="en-US" sz="1400" dirty="0" err="1" smtClean="0">
                <a:solidFill>
                  <a:schemeClr val="bg2">
                    <a:lumMod val="10000"/>
                  </a:schemeClr>
                </a:solidFill>
              </a:rPr>
              <a:t>mulai</a:t>
            </a:r>
            <a:r>
              <a:rPr lang="en-US" sz="1400" dirty="0" smtClean="0">
                <a:solidFill>
                  <a:schemeClr val="bg2">
                    <a:lumMod val="10000"/>
                  </a:schemeClr>
                </a:solidFill>
              </a:rPr>
              <a:t> </a:t>
            </a:r>
            <a:r>
              <a:rPr lang="en-US" sz="1400" dirty="0" err="1" smtClean="0">
                <a:solidFill>
                  <a:schemeClr val="bg2">
                    <a:lumMod val="10000"/>
                  </a:schemeClr>
                </a:solidFill>
              </a:rPr>
              <a:t>berfikir</a:t>
            </a:r>
            <a:r>
              <a:rPr lang="en-US" sz="1400" dirty="0" smtClean="0">
                <a:solidFill>
                  <a:schemeClr val="bg2">
                    <a:lumMod val="10000"/>
                  </a:schemeClr>
                </a:solidFill>
              </a:rPr>
              <a:t> </a:t>
            </a:r>
            <a:r>
              <a:rPr lang="en-US" sz="1400" dirty="0" err="1" smtClean="0">
                <a:solidFill>
                  <a:schemeClr val="bg2">
                    <a:lumMod val="10000"/>
                  </a:schemeClr>
                </a:solidFill>
              </a:rPr>
              <a:t>untuk</a:t>
            </a:r>
            <a:r>
              <a:rPr lang="en-US" sz="1400" dirty="0" smtClean="0">
                <a:solidFill>
                  <a:schemeClr val="bg2">
                    <a:lumMod val="10000"/>
                  </a:schemeClr>
                </a:solidFill>
              </a:rPr>
              <a:t> </a:t>
            </a:r>
            <a:r>
              <a:rPr lang="en-US" sz="1400" dirty="0" err="1" smtClean="0">
                <a:solidFill>
                  <a:schemeClr val="bg2">
                    <a:lumMod val="10000"/>
                  </a:schemeClr>
                </a:solidFill>
              </a:rPr>
              <a:t>menghalangi</a:t>
            </a:r>
            <a:r>
              <a:rPr lang="en-US" sz="1400" dirty="0" smtClean="0">
                <a:solidFill>
                  <a:schemeClr val="bg2">
                    <a:lumMod val="10000"/>
                  </a:schemeClr>
                </a:solidFill>
              </a:rPr>
              <a:t> </a:t>
            </a:r>
            <a:r>
              <a:rPr lang="en-US" sz="1400" dirty="0" err="1" smtClean="0">
                <a:solidFill>
                  <a:schemeClr val="bg2">
                    <a:lumMod val="10000"/>
                  </a:schemeClr>
                </a:solidFill>
              </a:rPr>
              <a:t>dakwah</a:t>
            </a:r>
            <a:r>
              <a:rPr lang="en-US" sz="1400" dirty="0" smtClean="0">
                <a:solidFill>
                  <a:schemeClr val="bg2">
                    <a:lumMod val="10000"/>
                  </a:schemeClr>
                </a:solidFill>
              </a:rPr>
              <a:t>. </a:t>
            </a:r>
            <a:r>
              <a:rPr lang="en-US" sz="1400" dirty="0" err="1" smtClean="0">
                <a:solidFill>
                  <a:schemeClr val="bg2">
                    <a:lumMod val="10000"/>
                  </a:schemeClr>
                </a:solidFill>
              </a:rPr>
              <a:t>Ayat-ayat</a:t>
            </a:r>
            <a:r>
              <a:rPr lang="en-US" sz="1400" dirty="0" smtClean="0">
                <a:solidFill>
                  <a:schemeClr val="bg2">
                    <a:lumMod val="10000"/>
                  </a:schemeClr>
                </a:solidFill>
              </a:rPr>
              <a:t> yang </a:t>
            </a:r>
            <a:r>
              <a:rPr lang="en-US" sz="1400" dirty="0" err="1" smtClean="0">
                <a:solidFill>
                  <a:schemeClr val="bg2">
                    <a:lumMod val="10000"/>
                  </a:schemeClr>
                </a:solidFill>
              </a:rPr>
              <a:t>diturunkan</a:t>
            </a:r>
            <a:r>
              <a:rPr lang="en-US" sz="1400" dirty="0" smtClean="0">
                <a:solidFill>
                  <a:schemeClr val="bg2">
                    <a:lumMod val="10000"/>
                  </a:schemeClr>
                </a:solidFill>
              </a:rPr>
              <a:t> </a:t>
            </a:r>
            <a:r>
              <a:rPr lang="en-US" sz="1400" dirty="0" err="1" smtClean="0">
                <a:solidFill>
                  <a:schemeClr val="bg2">
                    <a:lumMod val="10000"/>
                  </a:schemeClr>
                </a:solidFill>
              </a:rPr>
              <a:t>pada</a:t>
            </a:r>
            <a:r>
              <a:rPr lang="en-US" sz="1400" dirty="0" smtClean="0">
                <a:solidFill>
                  <a:schemeClr val="bg2">
                    <a:lumMod val="10000"/>
                  </a:schemeClr>
                </a:solidFill>
              </a:rPr>
              <a:t> </a:t>
            </a:r>
            <a:r>
              <a:rPr lang="en-US" sz="1400" dirty="0" err="1" smtClean="0">
                <a:solidFill>
                  <a:schemeClr val="bg2">
                    <a:lumMod val="10000"/>
                  </a:schemeClr>
                </a:solidFill>
              </a:rPr>
              <a:t>masa</a:t>
            </a:r>
            <a:r>
              <a:rPr lang="en-US" sz="1400" dirty="0" smtClean="0">
                <a:solidFill>
                  <a:schemeClr val="bg2">
                    <a:lumMod val="10000"/>
                  </a:schemeClr>
                </a:solidFill>
              </a:rPr>
              <a:t> </a:t>
            </a:r>
            <a:r>
              <a:rPr lang="en-US" sz="1400" dirty="0" err="1" smtClean="0">
                <a:solidFill>
                  <a:schemeClr val="bg2">
                    <a:lumMod val="10000"/>
                  </a:schemeClr>
                </a:solidFill>
              </a:rPr>
              <a:t>ini</a:t>
            </a:r>
            <a:r>
              <a:rPr lang="en-US" sz="1400" dirty="0" smtClean="0">
                <a:solidFill>
                  <a:schemeClr val="bg2">
                    <a:lumMod val="10000"/>
                  </a:schemeClr>
                </a:solidFill>
              </a:rPr>
              <a:t> </a:t>
            </a:r>
            <a:r>
              <a:rPr lang="en-US" sz="1400" dirty="0" err="1" smtClean="0">
                <a:solidFill>
                  <a:schemeClr val="bg2">
                    <a:lumMod val="10000"/>
                  </a:schemeClr>
                </a:solidFill>
              </a:rPr>
              <a:t>umumnya</a:t>
            </a:r>
            <a:r>
              <a:rPr lang="en-US" sz="1400" dirty="0" smtClean="0">
                <a:solidFill>
                  <a:schemeClr val="bg2">
                    <a:lumMod val="10000"/>
                  </a:schemeClr>
                </a:solidFill>
              </a:rPr>
              <a:t> </a:t>
            </a:r>
            <a:r>
              <a:rPr lang="en-US" sz="1400" dirty="0" err="1" smtClean="0">
                <a:solidFill>
                  <a:schemeClr val="bg2">
                    <a:lumMod val="10000"/>
                  </a:schemeClr>
                </a:solidFill>
              </a:rPr>
              <a:t>tentang</a:t>
            </a:r>
            <a:r>
              <a:rPr lang="en-US" sz="1400" dirty="0" smtClean="0">
                <a:solidFill>
                  <a:schemeClr val="bg2">
                    <a:lumMod val="10000"/>
                  </a:schemeClr>
                </a:solidFill>
              </a:rPr>
              <a:t> </a:t>
            </a:r>
            <a:r>
              <a:rPr lang="en-US" sz="1400" dirty="0" err="1" smtClean="0">
                <a:solidFill>
                  <a:schemeClr val="bg2">
                    <a:lumMod val="10000"/>
                  </a:schemeClr>
                </a:solidFill>
              </a:rPr>
              <a:t>kewajiban</a:t>
            </a:r>
            <a:r>
              <a:rPr lang="en-US" sz="1400" dirty="0" smtClean="0">
                <a:solidFill>
                  <a:schemeClr val="bg2">
                    <a:lumMod val="10000"/>
                  </a:schemeClr>
                </a:solidFill>
              </a:rPr>
              <a:t> </a:t>
            </a:r>
            <a:r>
              <a:rPr lang="en-US" sz="1400" dirty="0" err="1" smtClean="0">
                <a:solidFill>
                  <a:schemeClr val="bg2">
                    <a:lumMod val="10000"/>
                  </a:schemeClr>
                </a:solidFill>
              </a:rPr>
              <a:t>sebagai</a:t>
            </a:r>
            <a:r>
              <a:rPr lang="en-US" sz="1400" dirty="0" smtClean="0">
                <a:solidFill>
                  <a:schemeClr val="bg2">
                    <a:lumMod val="10000"/>
                  </a:schemeClr>
                </a:solidFill>
              </a:rPr>
              <a:t> </a:t>
            </a:r>
            <a:r>
              <a:rPr lang="en-US" sz="1400" dirty="0" err="1" smtClean="0">
                <a:solidFill>
                  <a:schemeClr val="bg2">
                    <a:lumMod val="10000"/>
                  </a:schemeClr>
                </a:solidFill>
              </a:rPr>
              <a:t>seorang</a:t>
            </a:r>
            <a:r>
              <a:rPr lang="en-US" sz="1400" dirty="0" smtClean="0">
                <a:solidFill>
                  <a:schemeClr val="bg2">
                    <a:lumMod val="10000"/>
                  </a:schemeClr>
                </a:solidFill>
              </a:rPr>
              <a:t> </a:t>
            </a:r>
            <a:r>
              <a:rPr lang="en-US" sz="1400" dirty="0" err="1" smtClean="0">
                <a:solidFill>
                  <a:schemeClr val="bg2">
                    <a:lumMod val="10000"/>
                  </a:schemeClr>
                </a:solidFill>
              </a:rPr>
              <a:t>muslim</a:t>
            </a:r>
            <a:r>
              <a:rPr lang="en-US" sz="1400" dirty="0" smtClean="0">
                <a:solidFill>
                  <a:schemeClr val="bg2">
                    <a:lumMod val="10000"/>
                  </a:schemeClr>
                </a:solidFill>
              </a:rPr>
              <a:t>, </a:t>
            </a:r>
            <a:r>
              <a:rPr lang="en-US" sz="1400" dirty="0" err="1" smtClean="0">
                <a:solidFill>
                  <a:schemeClr val="bg2">
                    <a:lumMod val="10000"/>
                  </a:schemeClr>
                </a:solidFill>
              </a:rPr>
              <a:t>pembaasan</a:t>
            </a:r>
            <a:r>
              <a:rPr lang="en-US" sz="1400" dirty="0" smtClean="0">
                <a:solidFill>
                  <a:schemeClr val="bg2">
                    <a:lumMod val="10000"/>
                  </a:schemeClr>
                </a:solidFill>
              </a:rPr>
              <a:t> </a:t>
            </a:r>
            <a:r>
              <a:rPr lang="en-US" sz="1400" dirty="0" err="1" smtClean="0">
                <a:solidFill>
                  <a:schemeClr val="bg2">
                    <a:lumMod val="10000"/>
                  </a:schemeClr>
                </a:solidFill>
              </a:rPr>
              <a:t>tentang</a:t>
            </a:r>
            <a:r>
              <a:rPr lang="en-US" sz="1400" dirty="0" smtClean="0">
                <a:solidFill>
                  <a:schemeClr val="bg2">
                    <a:lumMod val="10000"/>
                  </a:schemeClr>
                </a:solidFill>
              </a:rPr>
              <a:t> </a:t>
            </a:r>
            <a:r>
              <a:rPr lang="en-US" sz="1400" dirty="0" err="1" smtClean="0">
                <a:solidFill>
                  <a:schemeClr val="bg2">
                    <a:lumMod val="10000"/>
                  </a:schemeClr>
                </a:solidFill>
              </a:rPr>
              <a:t>ke</a:t>
            </a:r>
            <a:r>
              <a:rPr lang="en-US" sz="1400" dirty="0" smtClean="0">
                <a:solidFill>
                  <a:schemeClr val="bg2">
                    <a:lumMod val="10000"/>
                  </a:schemeClr>
                </a:solidFill>
              </a:rPr>
              <a:t> </a:t>
            </a:r>
            <a:r>
              <a:rPr lang="en-US" sz="1400" dirty="0" err="1" smtClean="0">
                <a:solidFill>
                  <a:schemeClr val="bg2">
                    <a:lumMod val="10000"/>
                  </a:schemeClr>
                </a:solidFill>
              </a:rPr>
              <a:t>esaan</a:t>
            </a:r>
            <a:r>
              <a:rPr lang="en-US" sz="1400" dirty="0" smtClean="0">
                <a:solidFill>
                  <a:schemeClr val="bg2">
                    <a:lumMod val="10000"/>
                  </a:schemeClr>
                </a:solidFill>
              </a:rPr>
              <a:t> Allah, </a:t>
            </a:r>
            <a:r>
              <a:rPr lang="en-US" sz="1400" dirty="0" err="1" smtClean="0">
                <a:solidFill>
                  <a:schemeClr val="bg2">
                    <a:lumMod val="10000"/>
                  </a:schemeClr>
                </a:solidFill>
              </a:rPr>
              <a:t>pembahasan</a:t>
            </a:r>
            <a:r>
              <a:rPr lang="en-US" sz="1400" dirty="0" smtClean="0">
                <a:solidFill>
                  <a:schemeClr val="bg2">
                    <a:lumMod val="10000"/>
                  </a:schemeClr>
                </a:solidFill>
              </a:rPr>
              <a:t> </a:t>
            </a:r>
            <a:r>
              <a:rPr lang="en-US" sz="1400" dirty="0" err="1" smtClean="0">
                <a:solidFill>
                  <a:schemeClr val="bg2">
                    <a:lumMod val="10000"/>
                  </a:schemeClr>
                </a:solidFill>
              </a:rPr>
              <a:t>tentang</a:t>
            </a:r>
            <a:r>
              <a:rPr lang="en-US" sz="1400" dirty="0" smtClean="0">
                <a:solidFill>
                  <a:schemeClr val="bg2">
                    <a:lumMod val="10000"/>
                  </a:schemeClr>
                </a:solidFill>
              </a:rPr>
              <a:t> </a:t>
            </a:r>
            <a:r>
              <a:rPr lang="en-US" sz="1400" dirty="0" err="1" smtClean="0">
                <a:solidFill>
                  <a:schemeClr val="bg2">
                    <a:lumMod val="10000"/>
                  </a:schemeClr>
                </a:solidFill>
              </a:rPr>
              <a:t>hari</a:t>
            </a:r>
            <a:r>
              <a:rPr lang="en-US" sz="1400" dirty="0" smtClean="0">
                <a:solidFill>
                  <a:schemeClr val="bg2">
                    <a:lumMod val="10000"/>
                  </a:schemeClr>
                </a:solidFill>
              </a:rPr>
              <a:t> </a:t>
            </a:r>
            <a:r>
              <a:rPr lang="en-US" sz="1400" dirty="0" err="1" smtClean="0">
                <a:solidFill>
                  <a:schemeClr val="bg2">
                    <a:lumMod val="10000"/>
                  </a:schemeClr>
                </a:solidFill>
              </a:rPr>
              <a:t>kiamat</a:t>
            </a:r>
            <a:r>
              <a:rPr lang="en-US" sz="1400" dirty="0" smtClean="0">
                <a:solidFill>
                  <a:schemeClr val="bg2">
                    <a:lumMod val="10000"/>
                  </a:schemeClr>
                </a:solidFill>
              </a:rPr>
              <a:t>, </a:t>
            </a:r>
            <a:r>
              <a:rPr lang="en-US" sz="1400" dirty="0" err="1" smtClean="0">
                <a:solidFill>
                  <a:schemeClr val="bg2">
                    <a:lumMod val="10000"/>
                  </a:schemeClr>
                </a:solidFill>
              </a:rPr>
              <a:t>serta</a:t>
            </a:r>
            <a:r>
              <a:rPr lang="en-US" sz="1400" dirty="0" smtClean="0">
                <a:solidFill>
                  <a:schemeClr val="bg2">
                    <a:lumMod val="10000"/>
                  </a:schemeClr>
                </a:solidFill>
              </a:rPr>
              <a:t> </a:t>
            </a:r>
            <a:r>
              <a:rPr lang="en-US" sz="1400" dirty="0" err="1" smtClean="0">
                <a:solidFill>
                  <a:schemeClr val="bg2">
                    <a:lumMod val="10000"/>
                  </a:schemeClr>
                </a:solidFill>
              </a:rPr>
              <a:t>ancaman</a:t>
            </a:r>
            <a:r>
              <a:rPr lang="en-US" sz="1400" dirty="0" smtClean="0">
                <a:solidFill>
                  <a:schemeClr val="bg2">
                    <a:lumMod val="10000"/>
                  </a:schemeClr>
                </a:solidFill>
              </a:rPr>
              <a:t> </a:t>
            </a:r>
            <a:r>
              <a:rPr lang="en-US" sz="1400" dirty="0" err="1" smtClean="0">
                <a:solidFill>
                  <a:schemeClr val="bg2">
                    <a:lumMod val="10000"/>
                  </a:schemeClr>
                </a:solidFill>
              </a:rPr>
              <a:t>dan</a:t>
            </a:r>
            <a:r>
              <a:rPr lang="en-US" sz="1400" dirty="0" smtClean="0">
                <a:solidFill>
                  <a:schemeClr val="bg2">
                    <a:lumMod val="10000"/>
                  </a:schemeClr>
                </a:solidFill>
              </a:rPr>
              <a:t> </a:t>
            </a:r>
            <a:r>
              <a:rPr lang="en-US" sz="1400" dirty="0" err="1" smtClean="0">
                <a:solidFill>
                  <a:schemeClr val="bg2">
                    <a:lumMod val="10000"/>
                  </a:schemeClr>
                </a:solidFill>
              </a:rPr>
              <a:t>kecaman</a:t>
            </a:r>
            <a:r>
              <a:rPr lang="en-US" sz="1400" dirty="0" smtClean="0">
                <a:solidFill>
                  <a:schemeClr val="bg2">
                    <a:lumMod val="10000"/>
                  </a:schemeClr>
                </a:solidFill>
              </a:rPr>
              <a:t> </a:t>
            </a:r>
            <a:r>
              <a:rPr lang="en-US" sz="1400" dirty="0" err="1" smtClean="0">
                <a:solidFill>
                  <a:schemeClr val="bg2">
                    <a:lumMod val="10000"/>
                  </a:schemeClr>
                </a:solidFill>
              </a:rPr>
              <a:t>kepada</a:t>
            </a:r>
            <a:r>
              <a:rPr lang="en-US" sz="1400" dirty="0" smtClean="0">
                <a:solidFill>
                  <a:schemeClr val="bg2">
                    <a:lumMod val="10000"/>
                  </a:schemeClr>
                </a:solidFill>
              </a:rPr>
              <a:t> </a:t>
            </a:r>
            <a:r>
              <a:rPr lang="en-US" sz="1400" dirty="0" err="1" smtClean="0">
                <a:solidFill>
                  <a:schemeClr val="bg2">
                    <a:lumMod val="10000"/>
                  </a:schemeClr>
                </a:solidFill>
              </a:rPr>
              <a:t>orang</a:t>
            </a:r>
            <a:r>
              <a:rPr lang="en-US" sz="1400" dirty="0" smtClean="0">
                <a:solidFill>
                  <a:schemeClr val="bg2">
                    <a:lumMod val="10000"/>
                  </a:schemeClr>
                </a:solidFill>
              </a:rPr>
              <a:t> </a:t>
            </a:r>
            <a:r>
              <a:rPr lang="en-US" sz="1400" dirty="0" err="1" smtClean="0">
                <a:solidFill>
                  <a:schemeClr val="bg2">
                    <a:lumMod val="10000"/>
                  </a:schemeClr>
                </a:solidFill>
              </a:rPr>
              <a:t>musyrik</a:t>
            </a:r>
            <a:r>
              <a:rPr lang="en-US" sz="1400" dirty="0" smtClean="0">
                <a:solidFill>
                  <a:schemeClr val="bg2">
                    <a:lumMod val="10000"/>
                  </a:schemeClr>
                </a:solidFill>
              </a:rPr>
              <a:t> yang </a:t>
            </a:r>
            <a:r>
              <a:rPr lang="en-US" sz="1400" dirty="0" err="1" smtClean="0">
                <a:solidFill>
                  <a:schemeClr val="bg2">
                    <a:lumMod val="10000"/>
                  </a:schemeClr>
                </a:solidFill>
              </a:rPr>
              <a:t>mempunyai</a:t>
            </a:r>
            <a:r>
              <a:rPr lang="en-US" sz="1400" dirty="0" smtClean="0">
                <a:solidFill>
                  <a:schemeClr val="bg2">
                    <a:lumMod val="10000"/>
                  </a:schemeClr>
                </a:solidFill>
              </a:rPr>
              <a:t> </a:t>
            </a:r>
            <a:r>
              <a:rPr lang="en-US" sz="1400" dirty="0" err="1" smtClean="0">
                <a:solidFill>
                  <a:schemeClr val="bg2">
                    <a:lumMod val="10000"/>
                  </a:schemeClr>
                </a:solidFill>
              </a:rPr>
              <a:t>prilaku</a:t>
            </a:r>
            <a:r>
              <a:rPr lang="en-US" sz="1400" dirty="0" smtClean="0">
                <a:solidFill>
                  <a:schemeClr val="bg2">
                    <a:lumMod val="10000"/>
                  </a:schemeClr>
                </a:solidFill>
              </a:rPr>
              <a:t> </a:t>
            </a:r>
            <a:r>
              <a:rPr lang="en-US" sz="1400" dirty="0" err="1" smtClean="0">
                <a:solidFill>
                  <a:schemeClr val="bg2">
                    <a:lumMod val="10000"/>
                  </a:schemeClr>
                </a:solidFill>
              </a:rPr>
              <a:t>buruk</a:t>
            </a:r>
            <a:r>
              <a:rPr lang="en-US" sz="1400" dirty="0" smtClean="0">
                <a:solidFill>
                  <a:schemeClr val="bg2">
                    <a:lumMod val="10000"/>
                  </a:schemeClr>
                </a:solidFill>
              </a:rPr>
              <a:t>. </a:t>
            </a:r>
            <a:r>
              <a:rPr lang="en-US" sz="1400" dirty="0" err="1" smtClean="0">
                <a:solidFill>
                  <a:schemeClr val="bg2">
                    <a:lumMod val="10000"/>
                  </a:schemeClr>
                </a:solidFill>
              </a:rPr>
              <a:t>Periode</a:t>
            </a:r>
            <a:r>
              <a:rPr lang="en-US" sz="1400" dirty="0" smtClean="0">
                <a:solidFill>
                  <a:schemeClr val="bg2">
                    <a:lumMod val="10000"/>
                  </a:schemeClr>
                </a:solidFill>
              </a:rPr>
              <a:t> </a:t>
            </a:r>
            <a:r>
              <a:rPr lang="en-US" sz="1400" dirty="0" err="1" smtClean="0">
                <a:solidFill>
                  <a:schemeClr val="bg2">
                    <a:lumMod val="10000"/>
                  </a:schemeClr>
                </a:solidFill>
              </a:rPr>
              <a:t>Madinah</a:t>
            </a:r>
            <a:r>
              <a:rPr lang="en-US" sz="1400" dirty="0" smtClean="0">
                <a:solidFill>
                  <a:schemeClr val="bg2">
                    <a:lumMod val="10000"/>
                  </a:schemeClr>
                </a:solidFill>
              </a:rPr>
              <a:t> </a:t>
            </a:r>
            <a:r>
              <a:rPr lang="en-US" sz="1400" dirty="0" err="1" smtClean="0">
                <a:solidFill>
                  <a:schemeClr val="bg2">
                    <a:lumMod val="10000"/>
                  </a:schemeClr>
                </a:solidFill>
              </a:rPr>
              <a:t>selama</a:t>
            </a:r>
            <a:r>
              <a:rPr lang="en-US" sz="1400" dirty="0" smtClean="0">
                <a:solidFill>
                  <a:schemeClr val="bg2">
                    <a:lumMod val="10000"/>
                  </a:schemeClr>
                </a:solidFill>
              </a:rPr>
              <a:t> 10 </a:t>
            </a:r>
            <a:r>
              <a:rPr lang="en-US" sz="1400" dirty="0" err="1" smtClean="0">
                <a:solidFill>
                  <a:schemeClr val="bg2">
                    <a:lumMod val="10000"/>
                  </a:schemeClr>
                </a:solidFill>
              </a:rPr>
              <a:t>tahun.Seperti</a:t>
            </a:r>
            <a:r>
              <a:rPr lang="en-US" sz="1400" dirty="0" smtClean="0">
                <a:solidFill>
                  <a:schemeClr val="bg2">
                    <a:lumMod val="10000"/>
                  </a:schemeClr>
                </a:solidFill>
              </a:rPr>
              <a:t> yang </a:t>
            </a:r>
            <a:r>
              <a:rPr lang="en-US" sz="1400" dirty="0" err="1" smtClean="0">
                <a:solidFill>
                  <a:schemeClr val="bg2">
                    <a:lumMod val="10000"/>
                  </a:schemeClr>
                </a:solidFill>
              </a:rPr>
              <a:t>telah</a:t>
            </a:r>
            <a:r>
              <a:rPr lang="en-US" sz="1400" dirty="0" smtClean="0">
                <a:solidFill>
                  <a:schemeClr val="bg2">
                    <a:lumMod val="10000"/>
                  </a:schemeClr>
                </a:solidFill>
              </a:rPr>
              <a:t> </a:t>
            </a:r>
            <a:r>
              <a:rPr lang="en-US" sz="1400" dirty="0" err="1" smtClean="0">
                <a:solidFill>
                  <a:schemeClr val="bg2">
                    <a:lumMod val="10000"/>
                  </a:schemeClr>
                </a:solidFill>
              </a:rPr>
              <a:t>dijelaskan</a:t>
            </a:r>
            <a:r>
              <a:rPr lang="en-US" sz="1400" dirty="0" smtClean="0">
                <a:solidFill>
                  <a:schemeClr val="bg2">
                    <a:lumMod val="10000"/>
                  </a:schemeClr>
                </a:solidFill>
              </a:rPr>
              <a:t> </a:t>
            </a:r>
            <a:r>
              <a:rPr lang="en-US" sz="1400" dirty="0" err="1" smtClean="0">
                <a:solidFill>
                  <a:schemeClr val="bg2">
                    <a:lumMod val="10000"/>
                  </a:schemeClr>
                </a:solidFill>
              </a:rPr>
              <a:t>sebelumnya</a:t>
            </a:r>
            <a:r>
              <a:rPr lang="en-US" sz="1400" dirty="0" smtClean="0">
                <a:solidFill>
                  <a:schemeClr val="bg2">
                    <a:lumMod val="10000"/>
                  </a:schemeClr>
                </a:solidFill>
              </a:rPr>
              <a:t>, </a:t>
            </a:r>
            <a:r>
              <a:rPr lang="en-US" sz="1400" dirty="0" err="1" smtClean="0">
                <a:solidFill>
                  <a:schemeClr val="bg2">
                    <a:lumMod val="10000"/>
                  </a:schemeClr>
                </a:solidFill>
              </a:rPr>
              <a:t>bahwa</a:t>
            </a:r>
            <a:r>
              <a:rPr lang="en-US" sz="1400" dirty="0" smtClean="0">
                <a:solidFill>
                  <a:schemeClr val="bg2">
                    <a:lumMod val="10000"/>
                  </a:schemeClr>
                </a:solidFill>
              </a:rPr>
              <a:t> </a:t>
            </a:r>
            <a:r>
              <a:rPr lang="en-US" sz="1400" dirty="0" err="1" smtClean="0">
                <a:solidFill>
                  <a:schemeClr val="bg2">
                    <a:lumMod val="10000"/>
                  </a:schemeClr>
                </a:solidFill>
              </a:rPr>
              <a:t>ayat-ayat</a:t>
            </a:r>
            <a:r>
              <a:rPr lang="en-US" sz="1400" dirty="0" smtClean="0">
                <a:solidFill>
                  <a:schemeClr val="bg2">
                    <a:lumMod val="10000"/>
                  </a:schemeClr>
                </a:solidFill>
              </a:rPr>
              <a:t> Al Quran </a:t>
            </a:r>
            <a:r>
              <a:rPr lang="en-US" sz="1400" dirty="0" err="1" smtClean="0">
                <a:solidFill>
                  <a:schemeClr val="bg2">
                    <a:lumMod val="10000"/>
                  </a:schemeClr>
                </a:solidFill>
              </a:rPr>
              <a:t>diturunkan</a:t>
            </a:r>
            <a:r>
              <a:rPr lang="en-US" sz="1400" dirty="0" smtClean="0">
                <a:solidFill>
                  <a:schemeClr val="bg2">
                    <a:lumMod val="10000"/>
                  </a:schemeClr>
                </a:solidFill>
              </a:rPr>
              <a:t> </a:t>
            </a:r>
            <a:r>
              <a:rPr lang="en-US" sz="1400" dirty="0" err="1" smtClean="0">
                <a:solidFill>
                  <a:schemeClr val="bg2">
                    <a:lumMod val="10000"/>
                  </a:schemeClr>
                </a:solidFill>
              </a:rPr>
              <a:t>secara</a:t>
            </a:r>
            <a:r>
              <a:rPr lang="en-US" sz="1400" dirty="0" smtClean="0">
                <a:solidFill>
                  <a:schemeClr val="bg2">
                    <a:lumMod val="10000"/>
                  </a:schemeClr>
                </a:solidFill>
              </a:rPr>
              <a:t> </a:t>
            </a:r>
            <a:r>
              <a:rPr lang="en-US" sz="1400" dirty="0" err="1" smtClean="0">
                <a:solidFill>
                  <a:schemeClr val="bg2">
                    <a:lumMod val="10000"/>
                  </a:schemeClr>
                </a:solidFill>
              </a:rPr>
              <a:t>berangsur-angsur.Karena</a:t>
            </a:r>
            <a:r>
              <a:rPr lang="en-US" sz="1400" dirty="0" smtClean="0">
                <a:solidFill>
                  <a:schemeClr val="bg2">
                    <a:lumMod val="10000"/>
                  </a:schemeClr>
                </a:solidFill>
              </a:rPr>
              <a:t> </a:t>
            </a:r>
            <a:r>
              <a:rPr lang="en-US" sz="1400" dirty="0" err="1" smtClean="0">
                <a:solidFill>
                  <a:schemeClr val="bg2">
                    <a:lumMod val="10000"/>
                  </a:schemeClr>
                </a:solidFill>
              </a:rPr>
              <a:t>Nabi</a:t>
            </a:r>
            <a:r>
              <a:rPr lang="en-US" sz="1400" dirty="0" smtClean="0">
                <a:solidFill>
                  <a:schemeClr val="bg2">
                    <a:lumMod val="10000"/>
                  </a:schemeClr>
                </a:solidFill>
              </a:rPr>
              <a:t> Muhammad </a:t>
            </a:r>
            <a:r>
              <a:rPr lang="en-US" sz="1400" dirty="0" err="1" smtClean="0">
                <a:solidFill>
                  <a:schemeClr val="bg2">
                    <a:lumMod val="10000"/>
                  </a:schemeClr>
                </a:solidFill>
              </a:rPr>
              <a:t>tidak</a:t>
            </a:r>
            <a:r>
              <a:rPr lang="en-US" sz="1400" dirty="0" smtClean="0">
                <a:solidFill>
                  <a:schemeClr val="bg2">
                    <a:lumMod val="10000"/>
                  </a:schemeClr>
                </a:solidFill>
              </a:rPr>
              <a:t> </a:t>
            </a:r>
            <a:r>
              <a:rPr lang="en-US" sz="1400" dirty="0" err="1" smtClean="0">
                <a:solidFill>
                  <a:schemeClr val="bg2">
                    <a:lumMod val="10000"/>
                  </a:schemeClr>
                </a:solidFill>
              </a:rPr>
              <a:t>bisa</a:t>
            </a:r>
            <a:r>
              <a:rPr lang="en-US" sz="1400" dirty="0" smtClean="0">
                <a:solidFill>
                  <a:schemeClr val="bg2">
                    <a:lumMod val="10000"/>
                  </a:schemeClr>
                </a:solidFill>
              </a:rPr>
              <a:t> </a:t>
            </a:r>
            <a:r>
              <a:rPr lang="en-US" sz="1400" dirty="0" err="1" smtClean="0">
                <a:solidFill>
                  <a:schemeClr val="bg2">
                    <a:lumMod val="10000"/>
                  </a:schemeClr>
                </a:solidFill>
              </a:rPr>
              <a:t>membaca</a:t>
            </a:r>
            <a:r>
              <a:rPr lang="en-US" sz="1400" dirty="0" smtClean="0">
                <a:solidFill>
                  <a:schemeClr val="bg2">
                    <a:lumMod val="10000"/>
                  </a:schemeClr>
                </a:solidFill>
              </a:rPr>
              <a:t> </a:t>
            </a:r>
            <a:r>
              <a:rPr lang="en-US" sz="1400" dirty="0" err="1" smtClean="0">
                <a:solidFill>
                  <a:schemeClr val="bg2">
                    <a:lumMod val="10000"/>
                  </a:schemeClr>
                </a:solidFill>
              </a:rPr>
              <a:t>dan</a:t>
            </a:r>
            <a:r>
              <a:rPr lang="en-US" sz="1400" dirty="0" smtClean="0">
                <a:solidFill>
                  <a:schemeClr val="bg2">
                    <a:lumMod val="10000"/>
                  </a:schemeClr>
                </a:solidFill>
              </a:rPr>
              <a:t> </a:t>
            </a:r>
            <a:r>
              <a:rPr lang="en-US" sz="1400" dirty="0" err="1" smtClean="0">
                <a:solidFill>
                  <a:schemeClr val="bg2">
                    <a:lumMod val="10000"/>
                  </a:schemeClr>
                </a:solidFill>
              </a:rPr>
              <a:t>menulis</a:t>
            </a:r>
            <a:r>
              <a:rPr lang="en-US" sz="1400" dirty="0" smtClean="0">
                <a:solidFill>
                  <a:schemeClr val="bg2">
                    <a:lumMod val="10000"/>
                  </a:schemeClr>
                </a:solidFill>
              </a:rPr>
              <a:t>, </a:t>
            </a:r>
            <a:r>
              <a:rPr lang="en-US" sz="1400" dirty="0" err="1" smtClean="0">
                <a:solidFill>
                  <a:schemeClr val="bg2">
                    <a:lumMod val="10000"/>
                  </a:schemeClr>
                </a:solidFill>
              </a:rPr>
              <a:t>maka</a:t>
            </a:r>
            <a:r>
              <a:rPr lang="en-US" sz="1400" dirty="0" smtClean="0">
                <a:solidFill>
                  <a:schemeClr val="bg2">
                    <a:lumMod val="10000"/>
                  </a:schemeClr>
                </a:solidFill>
              </a:rPr>
              <a:t> </a:t>
            </a:r>
            <a:r>
              <a:rPr lang="en-US" sz="1400" dirty="0" err="1" smtClean="0">
                <a:solidFill>
                  <a:schemeClr val="bg2">
                    <a:lumMod val="10000"/>
                  </a:schemeClr>
                </a:solidFill>
              </a:rPr>
              <a:t>ketika</a:t>
            </a:r>
            <a:r>
              <a:rPr lang="en-US" sz="1400" dirty="0" smtClean="0">
                <a:solidFill>
                  <a:schemeClr val="bg2">
                    <a:lumMod val="10000"/>
                  </a:schemeClr>
                </a:solidFill>
              </a:rPr>
              <a:t> </a:t>
            </a:r>
            <a:r>
              <a:rPr lang="en-US" sz="1400" dirty="0" err="1" smtClean="0">
                <a:solidFill>
                  <a:schemeClr val="bg2">
                    <a:lumMod val="10000"/>
                  </a:schemeClr>
                </a:solidFill>
              </a:rPr>
              <a:t>menerima</a:t>
            </a:r>
            <a:r>
              <a:rPr lang="en-US" sz="1400" dirty="0" smtClean="0">
                <a:solidFill>
                  <a:schemeClr val="bg2">
                    <a:lumMod val="10000"/>
                  </a:schemeClr>
                </a:solidFill>
              </a:rPr>
              <a:t> </a:t>
            </a:r>
            <a:r>
              <a:rPr lang="en-US" sz="1400" dirty="0" err="1" smtClean="0">
                <a:solidFill>
                  <a:schemeClr val="bg2">
                    <a:lumMod val="10000"/>
                  </a:schemeClr>
                </a:solidFill>
              </a:rPr>
              <a:t>Wahyu</a:t>
            </a:r>
            <a:r>
              <a:rPr lang="en-US" sz="1400" dirty="0" smtClean="0">
                <a:solidFill>
                  <a:schemeClr val="bg2">
                    <a:lumMod val="10000"/>
                  </a:schemeClr>
                </a:solidFill>
              </a:rPr>
              <a:t>, </a:t>
            </a:r>
            <a:r>
              <a:rPr lang="en-US" sz="1400" dirty="0" err="1" smtClean="0">
                <a:solidFill>
                  <a:schemeClr val="bg2">
                    <a:lumMod val="10000"/>
                  </a:schemeClr>
                </a:solidFill>
              </a:rPr>
              <a:t>beliau</a:t>
            </a:r>
            <a:r>
              <a:rPr lang="en-US" sz="1400" dirty="0" smtClean="0">
                <a:solidFill>
                  <a:schemeClr val="bg2">
                    <a:lumMod val="10000"/>
                  </a:schemeClr>
                </a:solidFill>
              </a:rPr>
              <a:t> </a:t>
            </a:r>
            <a:r>
              <a:rPr lang="en-US" sz="1400" dirty="0" err="1" smtClean="0">
                <a:solidFill>
                  <a:schemeClr val="bg2">
                    <a:lumMod val="10000"/>
                  </a:schemeClr>
                </a:solidFill>
              </a:rPr>
              <a:t>langsung</a:t>
            </a:r>
            <a:r>
              <a:rPr lang="en-US" sz="1400" dirty="0" smtClean="0">
                <a:solidFill>
                  <a:schemeClr val="bg2">
                    <a:lumMod val="10000"/>
                  </a:schemeClr>
                </a:solidFill>
              </a:rPr>
              <a:t> </a:t>
            </a:r>
            <a:r>
              <a:rPr lang="en-US" sz="1400" dirty="0" err="1" smtClean="0">
                <a:solidFill>
                  <a:schemeClr val="bg2">
                    <a:lumMod val="10000"/>
                  </a:schemeClr>
                </a:solidFill>
              </a:rPr>
              <a:t>menyampaikannya</a:t>
            </a:r>
            <a:r>
              <a:rPr lang="en-US" sz="1400" dirty="0" smtClean="0">
                <a:solidFill>
                  <a:schemeClr val="bg2">
                    <a:lumMod val="10000"/>
                  </a:schemeClr>
                </a:solidFill>
              </a:rPr>
              <a:t> </a:t>
            </a:r>
            <a:r>
              <a:rPr lang="en-US" sz="1400" dirty="0" err="1" smtClean="0">
                <a:solidFill>
                  <a:schemeClr val="bg2">
                    <a:lumMod val="10000"/>
                  </a:schemeClr>
                </a:solidFill>
              </a:rPr>
              <a:t>kepada</a:t>
            </a:r>
            <a:r>
              <a:rPr lang="en-US" sz="1400" dirty="0" smtClean="0">
                <a:solidFill>
                  <a:schemeClr val="bg2">
                    <a:lumMod val="10000"/>
                  </a:schemeClr>
                </a:solidFill>
              </a:rPr>
              <a:t> </a:t>
            </a:r>
            <a:r>
              <a:rPr lang="en-US" sz="1400" dirty="0" err="1" smtClean="0">
                <a:solidFill>
                  <a:schemeClr val="bg2">
                    <a:lumMod val="10000"/>
                  </a:schemeClr>
                </a:solidFill>
              </a:rPr>
              <a:t>para</a:t>
            </a:r>
            <a:r>
              <a:rPr lang="en-US" sz="1400" dirty="0" smtClean="0">
                <a:solidFill>
                  <a:schemeClr val="bg2">
                    <a:lumMod val="10000"/>
                  </a:schemeClr>
                </a:solidFill>
              </a:rPr>
              <a:t> </a:t>
            </a:r>
            <a:r>
              <a:rPr lang="en-US" sz="1400" dirty="0" err="1" smtClean="0">
                <a:solidFill>
                  <a:schemeClr val="bg2">
                    <a:lumMod val="10000"/>
                  </a:schemeClr>
                </a:solidFill>
              </a:rPr>
              <a:t>sahabat.Bagi</a:t>
            </a:r>
            <a:r>
              <a:rPr lang="en-US" sz="1400" dirty="0" smtClean="0">
                <a:solidFill>
                  <a:schemeClr val="bg2">
                    <a:lumMod val="10000"/>
                  </a:schemeClr>
                </a:solidFill>
              </a:rPr>
              <a:t> yang </a:t>
            </a:r>
            <a:r>
              <a:rPr lang="en-US" sz="1400" dirty="0" err="1" smtClean="0">
                <a:solidFill>
                  <a:schemeClr val="bg2">
                    <a:lumMod val="10000"/>
                  </a:schemeClr>
                </a:solidFill>
              </a:rPr>
              <a:t>bisa</a:t>
            </a:r>
            <a:r>
              <a:rPr lang="en-US" sz="1400" dirty="0" smtClean="0">
                <a:solidFill>
                  <a:schemeClr val="bg2">
                    <a:lumMod val="10000"/>
                  </a:schemeClr>
                </a:solidFill>
              </a:rPr>
              <a:t> </a:t>
            </a:r>
            <a:r>
              <a:rPr lang="en-US" sz="1400" dirty="0" err="1" smtClean="0">
                <a:solidFill>
                  <a:schemeClr val="bg2">
                    <a:lumMod val="10000"/>
                  </a:schemeClr>
                </a:solidFill>
              </a:rPr>
              <a:t>menulis</a:t>
            </a:r>
            <a:r>
              <a:rPr lang="en-US" sz="1400" dirty="0" smtClean="0">
                <a:solidFill>
                  <a:schemeClr val="bg2">
                    <a:lumMod val="10000"/>
                  </a:schemeClr>
                </a:solidFill>
              </a:rPr>
              <a:t>, </a:t>
            </a:r>
            <a:r>
              <a:rPr lang="en-US" sz="1400" dirty="0" err="1" smtClean="0">
                <a:solidFill>
                  <a:schemeClr val="bg2">
                    <a:lumMod val="10000"/>
                  </a:schemeClr>
                </a:solidFill>
              </a:rPr>
              <a:t>diminta</a:t>
            </a:r>
            <a:r>
              <a:rPr lang="en-US" sz="1400" dirty="0" smtClean="0">
                <a:solidFill>
                  <a:schemeClr val="bg2">
                    <a:lumMod val="10000"/>
                  </a:schemeClr>
                </a:solidFill>
              </a:rPr>
              <a:t> </a:t>
            </a:r>
            <a:r>
              <a:rPr lang="en-US" sz="1400" dirty="0" err="1" smtClean="0">
                <a:solidFill>
                  <a:schemeClr val="bg2">
                    <a:lumMod val="10000"/>
                  </a:schemeClr>
                </a:solidFill>
              </a:rPr>
              <a:t>untuk</a:t>
            </a:r>
            <a:r>
              <a:rPr lang="en-US" sz="1400" dirty="0" smtClean="0">
                <a:solidFill>
                  <a:schemeClr val="bg2">
                    <a:lumMod val="10000"/>
                  </a:schemeClr>
                </a:solidFill>
              </a:rPr>
              <a:t> </a:t>
            </a:r>
            <a:r>
              <a:rPr lang="en-US" sz="1400" dirty="0" err="1" smtClean="0">
                <a:solidFill>
                  <a:schemeClr val="bg2">
                    <a:lumMod val="10000"/>
                  </a:schemeClr>
                </a:solidFill>
              </a:rPr>
              <a:t>menuliskannya</a:t>
            </a:r>
            <a:r>
              <a:rPr lang="en-US" sz="1400" dirty="0" smtClean="0">
                <a:solidFill>
                  <a:schemeClr val="bg2">
                    <a:lumMod val="10000"/>
                  </a:schemeClr>
                </a:solidFill>
              </a:rPr>
              <a:t> </a:t>
            </a:r>
            <a:r>
              <a:rPr lang="en-US" sz="1400" dirty="0" err="1" smtClean="0">
                <a:solidFill>
                  <a:schemeClr val="bg2">
                    <a:lumMod val="10000"/>
                  </a:schemeClr>
                </a:solidFill>
              </a:rPr>
              <a:t>di</a:t>
            </a:r>
            <a:r>
              <a:rPr lang="en-US" sz="1400" dirty="0" smtClean="0">
                <a:solidFill>
                  <a:schemeClr val="bg2">
                    <a:lumMod val="10000"/>
                  </a:schemeClr>
                </a:solidFill>
              </a:rPr>
              <a:t> </a:t>
            </a:r>
            <a:r>
              <a:rPr lang="en-US" sz="1400" dirty="0" err="1" smtClean="0">
                <a:solidFill>
                  <a:schemeClr val="bg2">
                    <a:lumMod val="10000"/>
                  </a:schemeClr>
                </a:solidFill>
              </a:rPr>
              <a:t>atas</a:t>
            </a:r>
            <a:r>
              <a:rPr lang="en-US" sz="1400" dirty="0" smtClean="0">
                <a:solidFill>
                  <a:schemeClr val="bg2">
                    <a:lumMod val="10000"/>
                  </a:schemeClr>
                </a:solidFill>
              </a:rPr>
              <a:t> </a:t>
            </a:r>
            <a:r>
              <a:rPr lang="en-US" sz="1400" dirty="0" err="1" smtClean="0">
                <a:solidFill>
                  <a:schemeClr val="bg2">
                    <a:lumMod val="10000"/>
                  </a:schemeClr>
                </a:solidFill>
              </a:rPr>
              <a:t>kulit</a:t>
            </a:r>
            <a:r>
              <a:rPr lang="en-US" sz="1400" dirty="0" smtClean="0">
                <a:solidFill>
                  <a:schemeClr val="bg2">
                    <a:lumMod val="10000"/>
                  </a:schemeClr>
                </a:solidFill>
              </a:rPr>
              <a:t> </a:t>
            </a:r>
            <a:r>
              <a:rPr lang="en-US" sz="1400" dirty="0" err="1" smtClean="0">
                <a:solidFill>
                  <a:schemeClr val="bg2">
                    <a:lumMod val="10000"/>
                  </a:schemeClr>
                </a:solidFill>
              </a:rPr>
              <a:t>pohon</a:t>
            </a:r>
            <a:r>
              <a:rPr lang="en-US" sz="1400" dirty="0" smtClean="0">
                <a:solidFill>
                  <a:schemeClr val="bg2">
                    <a:lumMod val="10000"/>
                  </a:schemeClr>
                </a:solidFill>
              </a:rPr>
              <a:t>, </a:t>
            </a:r>
            <a:r>
              <a:rPr lang="en-US" sz="1400" dirty="0" err="1" smtClean="0">
                <a:solidFill>
                  <a:schemeClr val="bg2">
                    <a:lumMod val="10000"/>
                  </a:schemeClr>
                </a:solidFill>
              </a:rPr>
              <a:t>batu</a:t>
            </a:r>
            <a:r>
              <a:rPr lang="en-US" sz="1400" dirty="0" smtClean="0">
                <a:solidFill>
                  <a:schemeClr val="bg2">
                    <a:lumMod val="10000"/>
                  </a:schemeClr>
                </a:solidFill>
              </a:rPr>
              <a:t>, </a:t>
            </a:r>
            <a:r>
              <a:rPr lang="en-US" sz="1400" dirty="0" err="1" smtClean="0">
                <a:solidFill>
                  <a:schemeClr val="bg2">
                    <a:lumMod val="10000"/>
                  </a:schemeClr>
                </a:solidFill>
              </a:rPr>
              <a:t>kain</a:t>
            </a:r>
            <a:r>
              <a:rPr lang="en-US" sz="1400" dirty="0" smtClean="0">
                <a:solidFill>
                  <a:schemeClr val="bg2">
                    <a:lumMod val="10000"/>
                  </a:schemeClr>
                </a:solidFill>
              </a:rPr>
              <a:t>, </a:t>
            </a:r>
            <a:r>
              <a:rPr lang="en-US" sz="1400" dirty="0" err="1" smtClean="0">
                <a:solidFill>
                  <a:schemeClr val="bg2">
                    <a:lumMod val="10000"/>
                  </a:schemeClr>
                </a:solidFill>
              </a:rPr>
              <a:t>kulit</a:t>
            </a:r>
            <a:r>
              <a:rPr lang="en-US" sz="1400" dirty="0" smtClean="0">
                <a:solidFill>
                  <a:schemeClr val="bg2">
                    <a:lumMod val="10000"/>
                  </a:schemeClr>
                </a:solidFill>
              </a:rPr>
              <a:t> </a:t>
            </a:r>
            <a:r>
              <a:rPr lang="en-US" sz="1400" dirty="0" err="1" smtClean="0">
                <a:solidFill>
                  <a:schemeClr val="bg2">
                    <a:lumMod val="10000"/>
                  </a:schemeClr>
                </a:solidFill>
              </a:rPr>
              <a:t>hewan</a:t>
            </a:r>
            <a:r>
              <a:rPr lang="en-US" sz="1400" dirty="0" smtClean="0">
                <a:solidFill>
                  <a:schemeClr val="bg2">
                    <a:lumMod val="10000"/>
                  </a:schemeClr>
                </a:solidFill>
              </a:rPr>
              <a:t> </a:t>
            </a:r>
            <a:r>
              <a:rPr lang="en-US" sz="1400" dirty="0" err="1" smtClean="0">
                <a:solidFill>
                  <a:schemeClr val="bg2">
                    <a:lumMod val="10000"/>
                  </a:schemeClr>
                </a:solidFill>
              </a:rPr>
              <a:t>dan</a:t>
            </a:r>
            <a:r>
              <a:rPr lang="en-US" sz="1400" dirty="0" smtClean="0">
                <a:solidFill>
                  <a:schemeClr val="bg2">
                    <a:lumMod val="10000"/>
                  </a:schemeClr>
                </a:solidFill>
              </a:rPr>
              <a:t> lain </a:t>
            </a:r>
            <a:r>
              <a:rPr lang="en-US" sz="1400" dirty="0" err="1" smtClean="0">
                <a:solidFill>
                  <a:schemeClr val="bg2">
                    <a:lumMod val="10000"/>
                  </a:schemeClr>
                </a:solidFill>
              </a:rPr>
              <a:t>sebagainya.Untuk</a:t>
            </a:r>
            <a:r>
              <a:rPr lang="en-US" sz="1400" dirty="0" smtClean="0">
                <a:solidFill>
                  <a:schemeClr val="bg2">
                    <a:lumMod val="10000"/>
                  </a:schemeClr>
                </a:solidFill>
              </a:rPr>
              <a:t> </a:t>
            </a:r>
            <a:r>
              <a:rPr lang="en-US" sz="1400" dirty="0" err="1" smtClean="0">
                <a:solidFill>
                  <a:schemeClr val="bg2">
                    <a:lumMod val="10000"/>
                  </a:schemeClr>
                </a:solidFill>
              </a:rPr>
              <a:t>menjaga</a:t>
            </a:r>
            <a:r>
              <a:rPr lang="en-US" sz="1400" dirty="0" smtClean="0">
                <a:solidFill>
                  <a:schemeClr val="bg2">
                    <a:lumMod val="10000"/>
                  </a:schemeClr>
                </a:solidFill>
              </a:rPr>
              <a:t> </a:t>
            </a:r>
            <a:r>
              <a:rPr lang="en-US" sz="1400" dirty="0" err="1" smtClean="0">
                <a:solidFill>
                  <a:schemeClr val="bg2">
                    <a:lumMod val="10000"/>
                  </a:schemeClr>
                </a:solidFill>
              </a:rPr>
              <a:t>kemurnian</a:t>
            </a:r>
            <a:r>
              <a:rPr lang="en-US" sz="1400" dirty="0" smtClean="0">
                <a:solidFill>
                  <a:schemeClr val="bg2">
                    <a:lumMod val="10000"/>
                  </a:schemeClr>
                </a:solidFill>
              </a:rPr>
              <a:t> Al Quran, </a:t>
            </a:r>
            <a:r>
              <a:rPr lang="en-US" sz="1400" dirty="0" err="1" smtClean="0">
                <a:solidFill>
                  <a:schemeClr val="bg2">
                    <a:lumMod val="10000"/>
                  </a:schemeClr>
                </a:solidFill>
              </a:rPr>
              <a:t>setiap</a:t>
            </a:r>
            <a:r>
              <a:rPr lang="en-US" sz="1400" dirty="0" smtClean="0">
                <a:solidFill>
                  <a:schemeClr val="bg2">
                    <a:lumMod val="10000"/>
                  </a:schemeClr>
                </a:solidFill>
              </a:rPr>
              <a:t> </a:t>
            </a:r>
            <a:r>
              <a:rPr lang="en-US" sz="1400" dirty="0" err="1" smtClean="0">
                <a:solidFill>
                  <a:schemeClr val="bg2">
                    <a:lumMod val="10000"/>
                  </a:schemeClr>
                </a:solidFill>
              </a:rPr>
              <a:t>tahun</a:t>
            </a:r>
            <a:r>
              <a:rPr lang="en-US" sz="1400" dirty="0" smtClean="0">
                <a:solidFill>
                  <a:schemeClr val="bg2">
                    <a:lumMod val="10000"/>
                  </a:schemeClr>
                </a:solidFill>
              </a:rPr>
              <a:t> </a:t>
            </a:r>
            <a:r>
              <a:rPr lang="en-US" sz="1400" dirty="0" err="1" smtClean="0">
                <a:solidFill>
                  <a:schemeClr val="bg2">
                    <a:lumMod val="10000"/>
                  </a:schemeClr>
                </a:solidFill>
              </a:rPr>
              <a:t>malaikat</a:t>
            </a:r>
            <a:r>
              <a:rPr lang="en-US" sz="1400" dirty="0" smtClean="0">
                <a:solidFill>
                  <a:schemeClr val="bg2">
                    <a:lumMod val="10000"/>
                  </a:schemeClr>
                </a:solidFill>
              </a:rPr>
              <a:t> </a:t>
            </a:r>
            <a:r>
              <a:rPr lang="en-US" sz="1400" dirty="0" err="1" smtClean="0">
                <a:solidFill>
                  <a:schemeClr val="bg2">
                    <a:lumMod val="10000"/>
                  </a:schemeClr>
                </a:solidFill>
              </a:rPr>
              <a:t>Jibril</a:t>
            </a:r>
            <a:r>
              <a:rPr lang="en-US" sz="1400" dirty="0" smtClean="0">
                <a:solidFill>
                  <a:schemeClr val="bg2">
                    <a:lumMod val="10000"/>
                  </a:schemeClr>
                </a:solidFill>
              </a:rPr>
              <a:t> </a:t>
            </a:r>
            <a:r>
              <a:rPr lang="en-US" sz="1400" dirty="0" err="1" smtClean="0">
                <a:solidFill>
                  <a:schemeClr val="bg2">
                    <a:lumMod val="10000"/>
                  </a:schemeClr>
                </a:solidFill>
              </a:rPr>
              <a:t>bersama</a:t>
            </a:r>
            <a:r>
              <a:rPr lang="en-US" sz="1400" dirty="0" smtClean="0">
                <a:solidFill>
                  <a:schemeClr val="bg2">
                    <a:lumMod val="10000"/>
                  </a:schemeClr>
                </a:solidFill>
              </a:rPr>
              <a:t> </a:t>
            </a:r>
            <a:r>
              <a:rPr lang="en-US" sz="1400" dirty="0" err="1" smtClean="0">
                <a:solidFill>
                  <a:schemeClr val="bg2">
                    <a:lumMod val="10000"/>
                  </a:schemeClr>
                </a:solidFill>
              </a:rPr>
              <a:t>Rasululah</a:t>
            </a:r>
            <a:r>
              <a:rPr lang="en-US" sz="1400" dirty="0" smtClean="0">
                <a:solidFill>
                  <a:schemeClr val="bg2">
                    <a:lumMod val="10000"/>
                  </a:schemeClr>
                </a:solidFill>
              </a:rPr>
              <a:t> </a:t>
            </a:r>
            <a:r>
              <a:rPr lang="en-US" sz="1400" dirty="0" err="1" smtClean="0">
                <a:solidFill>
                  <a:schemeClr val="bg2">
                    <a:lumMod val="10000"/>
                  </a:schemeClr>
                </a:solidFill>
              </a:rPr>
              <a:t>selalu</a:t>
            </a:r>
            <a:r>
              <a:rPr lang="en-US" sz="1400" dirty="0" smtClean="0">
                <a:solidFill>
                  <a:schemeClr val="bg2">
                    <a:lumMod val="10000"/>
                  </a:schemeClr>
                </a:solidFill>
              </a:rPr>
              <a:t> </a:t>
            </a:r>
            <a:r>
              <a:rPr lang="en-US" sz="1400" dirty="0" err="1" smtClean="0">
                <a:solidFill>
                  <a:schemeClr val="bg2">
                    <a:lumMod val="10000"/>
                  </a:schemeClr>
                </a:solidFill>
              </a:rPr>
              <a:t>mengulang</a:t>
            </a:r>
            <a:r>
              <a:rPr lang="en-US" sz="1400" dirty="0" smtClean="0">
                <a:solidFill>
                  <a:schemeClr val="bg2">
                    <a:lumMod val="10000"/>
                  </a:schemeClr>
                </a:solidFill>
              </a:rPr>
              <a:t> </a:t>
            </a:r>
            <a:r>
              <a:rPr lang="en-US" sz="1400" dirty="0" err="1" smtClean="0">
                <a:solidFill>
                  <a:schemeClr val="bg2">
                    <a:lumMod val="10000"/>
                  </a:schemeClr>
                </a:solidFill>
              </a:rPr>
              <a:t>hafalan</a:t>
            </a:r>
            <a:r>
              <a:rPr lang="en-US" sz="1400" dirty="0" smtClean="0">
                <a:solidFill>
                  <a:schemeClr val="bg2">
                    <a:lumMod val="10000"/>
                  </a:schemeClr>
                </a:solidFill>
              </a:rPr>
              <a:t> Al </a:t>
            </a:r>
            <a:r>
              <a:rPr lang="en-US" sz="1400" dirty="0" err="1" smtClean="0">
                <a:solidFill>
                  <a:schemeClr val="bg2">
                    <a:lumMod val="10000"/>
                  </a:schemeClr>
                </a:solidFill>
              </a:rPr>
              <a:t>Quran.Bahkan</a:t>
            </a:r>
            <a:r>
              <a:rPr lang="en-US" sz="1400" dirty="0" smtClean="0">
                <a:solidFill>
                  <a:schemeClr val="bg2">
                    <a:lumMod val="10000"/>
                  </a:schemeClr>
                </a:solidFill>
              </a:rPr>
              <a:t> </a:t>
            </a:r>
            <a:r>
              <a:rPr lang="en-US" sz="1400" dirty="0" err="1" smtClean="0">
                <a:solidFill>
                  <a:schemeClr val="bg2">
                    <a:lumMod val="10000"/>
                  </a:schemeClr>
                </a:solidFill>
              </a:rPr>
              <a:t>di</a:t>
            </a:r>
            <a:r>
              <a:rPr lang="en-US" sz="1400" dirty="0" smtClean="0">
                <a:solidFill>
                  <a:schemeClr val="bg2">
                    <a:lumMod val="10000"/>
                  </a:schemeClr>
                </a:solidFill>
              </a:rPr>
              <a:t> </a:t>
            </a:r>
            <a:r>
              <a:rPr lang="en-US" sz="1400" dirty="0" err="1" smtClean="0">
                <a:solidFill>
                  <a:schemeClr val="bg2">
                    <a:lumMod val="10000"/>
                  </a:schemeClr>
                </a:solidFill>
              </a:rPr>
              <a:t>tahun</a:t>
            </a:r>
            <a:r>
              <a:rPr lang="en-US" sz="1400" dirty="0" smtClean="0">
                <a:solidFill>
                  <a:schemeClr val="bg2">
                    <a:lumMod val="10000"/>
                  </a:schemeClr>
                </a:solidFill>
              </a:rPr>
              <a:t> </a:t>
            </a:r>
            <a:r>
              <a:rPr lang="en-US" sz="1400" dirty="0" err="1" smtClean="0">
                <a:solidFill>
                  <a:schemeClr val="bg2">
                    <a:lumMod val="10000"/>
                  </a:schemeClr>
                </a:solidFill>
              </a:rPr>
              <a:t>terakhir</a:t>
            </a:r>
            <a:r>
              <a:rPr lang="en-US" sz="1400" dirty="0" smtClean="0">
                <a:solidFill>
                  <a:schemeClr val="bg2">
                    <a:lumMod val="10000"/>
                  </a:schemeClr>
                </a:solidFill>
              </a:rPr>
              <a:t> </a:t>
            </a:r>
            <a:r>
              <a:rPr lang="en-US" sz="1400" dirty="0" err="1" smtClean="0">
                <a:solidFill>
                  <a:schemeClr val="bg2">
                    <a:lumMod val="10000"/>
                  </a:schemeClr>
                </a:solidFill>
              </a:rPr>
              <a:t>menjelang</a:t>
            </a:r>
            <a:r>
              <a:rPr lang="en-US" sz="1400" dirty="0" smtClean="0">
                <a:solidFill>
                  <a:schemeClr val="bg2">
                    <a:lumMod val="10000"/>
                  </a:schemeClr>
                </a:solidFill>
              </a:rPr>
              <a:t> </a:t>
            </a:r>
            <a:r>
              <a:rPr lang="en-US" sz="1400" dirty="0" err="1" smtClean="0">
                <a:solidFill>
                  <a:schemeClr val="bg2">
                    <a:lumMod val="10000"/>
                  </a:schemeClr>
                </a:solidFill>
              </a:rPr>
              <a:t>wafatnya</a:t>
            </a:r>
            <a:r>
              <a:rPr lang="en-US" sz="1400" dirty="0" smtClean="0">
                <a:solidFill>
                  <a:schemeClr val="bg2">
                    <a:lumMod val="10000"/>
                  </a:schemeClr>
                </a:solidFill>
              </a:rPr>
              <a:t>, </a:t>
            </a:r>
            <a:r>
              <a:rPr lang="en-US" sz="1400" dirty="0" err="1" smtClean="0">
                <a:solidFill>
                  <a:schemeClr val="bg2">
                    <a:lumMod val="10000"/>
                  </a:schemeClr>
                </a:solidFill>
              </a:rPr>
              <a:t>Nabi</a:t>
            </a:r>
            <a:r>
              <a:rPr lang="en-US" sz="1400" dirty="0" smtClean="0">
                <a:solidFill>
                  <a:schemeClr val="bg2">
                    <a:lumMod val="10000"/>
                  </a:schemeClr>
                </a:solidFill>
              </a:rPr>
              <a:t> Muhammad </a:t>
            </a:r>
            <a:r>
              <a:rPr lang="en-US" sz="1400" dirty="0" err="1" smtClean="0">
                <a:solidFill>
                  <a:schemeClr val="bg2">
                    <a:lumMod val="10000"/>
                  </a:schemeClr>
                </a:solidFill>
              </a:rPr>
              <a:t>bersama</a:t>
            </a:r>
            <a:r>
              <a:rPr lang="en-US" sz="1400" dirty="0" smtClean="0">
                <a:solidFill>
                  <a:schemeClr val="bg2">
                    <a:lumMod val="10000"/>
                  </a:schemeClr>
                </a:solidFill>
              </a:rPr>
              <a:t> </a:t>
            </a:r>
            <a:r>
              <a:rPr lang="en-US" sz="1400" dirty="0" err="1" smtClean="0">
                <a:solidFill>
                  <a:schemeClr val="bg2">
                    <a:lumMod val="10000"/>
                  </a:schemeClr>
                </a:solidFill>
              </a:rPr>
              <a:t>malaikat</a:t>
            </a:r>
            <a:r>
              <a:rPr lang="en-US" sz="1400" dirty="0" smtClean="0">
                <a:solidFill>
                  <a:schemeClr val="bg2">
                    <a:lumMod val="10000"/>
                  </a:schemeClr>
                </a:solidFill>
              </a:rPr>
              <a:t> </a:t>
            </a:r>
            <a:r>
              <a:rPr lang="en-US" sz="1400" dirty="0" err="1" smtClean="0">
                <a:solidFill>
                  <a:schemeClr val="bg2">
                    <a:lumMod val="10000"/>
                  </a:schemeClr>
                </a:solidFill>
              </a:rPr>
              <a:t>jibril</a:t>
            </a:r>
            <a:r>
              <a:rPr lang="en-US" sz="1400" dirty="0" smtClean="0">
                <a:solidFill>
                  <a:schemeClr val="bg2">
                    <a:lumMod val="10000"/>
                  </a:schemeClr>
                </a:solidFill>
              </a:rPr>
              <a:t> </a:t>
            </a:r>
            <a:r>
              <a:rPr lang="en-US" sz="1400" dirty="0" err="1" smtClean="0">
                <a:solidFill>
                  <a:schemeClr val="bg2">
                    <a:lumMod val="10000"/>
                  </a:schemeClr>
                </a:solidFill>
              </a:rPr>
              <a:t>mengulangi</a:t>
            </a:r>
            <a:r>
              <a:rPr lang="en-US" sz="1400" dirty="0" smtClean="0">
                <a:solidFill>
                  <a:schemeClr val="bg2">
                    <a:lumMod val="10000"/>
                  </a:schemeClr>
                </a:solidFill>
              </a:rPr>
              <a:t> </a:t>
            </a:r>
            <a:r>
              <a:rPr lang="en-US" sz="1400" dirty="0" err="1" smtClean="0">
                <a:solidFill>
                  <a:schemeClr val="bg2">
                    <a:lumMod val="10000"/>
                  </a:schemeClr>
                </a:solidFill>
              </a:rPr>
              <a:t>hafalannya</a:t>
            </a:r>
            <a:r>
              <a:rPr lang="en-US" sz="1400" dirty="0" smtClean="0">
                <a:solidFill>
                  <a:schemeClr val="bg2">
                    <a:lumMod val="10000"/>
                  </a:schemeClr>
                </a:solidFill>
              </a:rPr>
              <a:t> </a:t>
            </a:r>
            <a:r>
              <a:rPr lang="en-US" sz="1400" dirty="0" err="1" smtClean="0">
                <a:solidFill>
                  <a:schemeClr val="bg2">
                    <a:lumMod val="10000"/>
                  </a:schemeClr>
                </a:solidFill>
              </a:rPr>
              <a:t>sebanyak</a:t>
            </a:r>
            <a:r>
              <a:rPr lang="en-US" sz="1400" dirty="0" smtClean="0">
                <a:solidFill>
                  <a:schemeClr val="bg2">
                    <a:lumMod val="10000"/>
                  </a:schemeClr>
                </a:solidFill>
              </a:rPr>
              <a:t> </a:t>
            </a:r>
            <a:r>
              <a:rPr lang="en-US" sz="1400" dirty="0" err="1" smtClean="0">
                <a:solidFill>
                  <a:schemeClr val="bg2">
                    <a:lumMod val="10000"/>
                  </a:schemeClr>
                </a:solidFill>
              </a:rPr>
              <a:t>dua</a:t>
            </a:r>
            <a:r>
              <a:rPr lang="en-US" sz="1400" dirty="0" smtClean="0">
                <a:solidFill>
                  <a:schemeClr val="bg2">
                    <a:lumMod val="10000"/>
                  </a:schemeClr>
                </a:solidFill>
              </a:rPr>
              <a:t> kali. </a:t>
            </a:r>
            <a:r>
              <a:rPr lang="en-US" sz="1400" dirty="0" err="1" smtClean="0">
                <a:solidFill>
                  <a:schemeClr val="bg2">
                    <a:lumMod val="10000"/>
                  </a:schemeClr>
                </a:solidFill>
              </a:rPr>
              <a:t>Pembukuan</a:t>
            </a:r>
            <a:r>
              <a:rPr lang="en-US" sz="1400" dirty="0" smtClean="0">
                <a:solidFill>
                  <a:schemeClr val="bg2">
                    <a:lumMod val="10000"/>
                  </a:schemeClr>
                </a:solidFill>
              </a:rPr>
              <a:t> Al Quran </a:t>
            </a:r>
            <a:r>
              <a:rPr lang="en-US" sz="1400" dirty="0" err="1" smtClean="0">
                <a:solidFill>
                  <a:schemeClr val="bg2">
                    <a:lumMod val="10000"/>
                  </a:schemeClr>
                </a:solidFill>
              </a:rPr>
              <a:t>pertama</a:t>
            </a:r>
            <a:r>
              <a:rPr lang="en-US" sz="1400" dirty="0" smtClean="0">
                <a:solidFill>
                  <a:schemeClr val="bg2">
                    <a:lumMod val="10000"/>
                  </a:schemeClr>
                </a:solidFill>
              </a:rPr>
              <a:t> kali </a:t>
            </a:r>
            <a:r>
              <a:rPr lang="en-US" sz="1400" dirty="0" err="1" smtClean="0">
                <a:solidFill>
                  <a:schemeClr val="bg2">
                    <a:lumMod val="10000"/>
                  </a:schemeClr>
                </a:solidFill>
              </a:rPr>
              <a:t>dilakukan</a:t>
            </a:r>
            <a:r>
              <a:rPr lang="en-US" sz="1400" dirty="0" smtClean="0">
                <a:solidFill>
                  <a:schemeClr val="bg2">
                    <a:lumMod val="10000"/>
                  </a:schemeClr>
                </a:solidFill>
              </a:rPr>
              <a:t> </a:t>
            </a:r>
            <a:r>
              <a:rPr lang="en-US" sz="1400" dirty="0" err="1" smtClean="0">
                <a:solidFill>
                  <a:schemeClr val="bg2">
                    <a:lumMod val="10000"/>
                  </a:schemeClr>
                </a:solidFill>
              </a:rPr>
              <a:t>pada</a:t>
            </a:r>
            <a:r>
              <a:rPr lang="en-US" sz="1400" dirty="0" smtClean="0">
                <a:solidFill>
                  <a:schemeClr val="bg2">
                    <a:lumMod val="10000"/>
                  </a:schemeClr>
                </a:solidFill>
              </a:rPr>
              <a:t> </a:t>
            </a:r>
            <a:r>
              <a:rPr lang="en-US" sz="1400" dirty="0" err="1" smtClean="0">
                <a:solidFill>
                  <a:schemeClr val="bg2">
                    <a:lumMod val="10000"/>
                  </a:schemeClr>
                </a:solidFill>
              </a:rPr>
              <a:t>masa</a:t>
            </a:r>
            <a:r>
              <a:rPr lang="en-US" sz="1400" dirty="0" smtClean="0">
                <a:solidFill>
                  <a:schemeClr val="bg2">
                    <a:lumMod val="10000"/>
                  </a:schemeClr>
                </a:solidFill>
              </a:rPr>
              <a:t> Abu </a:t>
            </a:r>
            <a:r>
              <a:rPr lang="en-US" sz="1400" dirty="0" err="1" smtClean="0">
                <a:solidFill>
                  <a:schemeClr val="bg2">
                    <a:lumMod val="10000"/>
                  </a:schemeClr>
                </a:solidFill>
              </a:rPr>
              <a:t>Bakar</a:t>
            </a:r>
            <a:r>
              <a:rPr lang="en-US" sz="1400" dirty="0" smtClean="0">
                <a:solidFill>
                  <a:schemeClr val="bg2">
                    <a:lumMod val="10000"/>
                  </a:schemeClr>
                </a:solidFill>
              </a:rPr>
              <a:t> Ash </a:t>
            </a:r>
            <a:r>
              <a:rPr lang="en-US" sz="1400" dirty="0" err="1" smtClean="0">
                <a:solidFill>
                  <a:schemeClr val="bg2">
                    <a:lumMod val="10000"/>
                  </a:schemeClr>
                </a:solidFill>
              </a:rPr>
              <a:t>Shiddiq</a:t>
            </a:r>
            <a:r>
              <a:rPr lang="en-US" sz="1400" dirty="0" smtClean="0">
                <a:solidFill>
                  <a:schemeClr val="bg2">
                    <a:lumMod val="10000"/>
                  </a:schemeClr>
                </a:solidFill>
              </a:rPr>
              <a:t> </a:t>
            </a:r>
            <a:r>
              <a:rPr lang="en-US" sz="1400" dirty="0" err="1" smtClean="0">
                <a:solidFill>
                  <a:schemeClr val="bg2">
                    <a:lumMod val="10000"/>
                  </a:schemeClr>
                </a:solidFill>
              </a:rPr>
              <a:t>atas</a:t>
            </a:r>
            <a:r>
              <a:rPr lang="en-US" sz="1400" dirty="0" smtClean="0">
                <a:solidFill>
                  <a:schemeClr val="bg2">
                    <a:lumMod val="10000"/>
                  </a:schemeClr>
                </a:solidFill>
              </a:rPr>
              <a:t> </a:t>
            </a:r>
            <a:r>
              <a:rPr lang="en-US" sz="1400" dirty="0" err="1" smtClean="0">
                <a:solidFill>
                  <a:schemeClr val="bg2">
                    <a:lumMod val="10000"/>
                  </a:schemeClr>
                </a:solidFill>
              </a:rPr>
              <a:t>usulan</a:t>
            </a:r>
            <a:r>
              <a:rPr lang="en-US" sz="1400" dirty="0" smtClean="0">
                <a:solidFill>
                  <a:schemeClr val="bg2">
                    <a:lumMod val="10000"/>
                  </a:schemeClr>
                </a:solidFill>
              </a:rPr>
              <a:t> </a:t>
            </a:r>
            <a:r>
              <a:rPr lang="en-US" sz="1400" dirty="0" err="1" smtClean="0">
                <a:solidFill>
                  <a:schemeClr val="bg2">
                    <a:lumMod val="10000"/>
                  </a:schemeClr>
                </a:solidFill>
              </a:rPr>
              <a:t>dari</a:t>
            </a:r>
            <a:r>
              <a:rPr lang="en-US" sz="1400" dirty="0" smtClean="0">
                <a:solidFill>
                  <a:schemeClr val="bg2">
                    <a:lumMod val="10000"/>
                  </a:schemeClr>
                </a:solidFill>
              </a:rPr>
              <a:t> </a:t>
            </a:r>
            <a:r>
              <a:rPr lang="en-US" sz="1400" dirty="0" err="1" smtClean="0">
                <a:solidFill>
                  <a:schemeClr val="bg2">
                    <a:lumMod val="10000"/>
                  </a:schemeClr>
                </a:solidFill>
              </a:rPr>
              <a:t>Umar</a:t>
            </a:r>
            <a:r>
              <a:rPr lang="en-US" sz="1400" dirty="0" smtClean="0">
                <a:solidFill>
                  <a:schemeClr val="bg2">
                    <a:lumMod val="10000"/>
                  </a:schemeClr>
                </a:solidFill>
              </a:rPr>
              <a:t> bin </a:t>
            </a:r>
            <a:r>
              <a:rPr lang="en-US" sz="1400" dirty="0" err="1" smtClean="0">
                <a:solidFill>
                  <a:schemeClr val="bg2">
                    <a:lumMod val="10000"/>
                  </a:schemeClr>
                </a:solidFill>
              </a:rPr>
              <a:t>Khaththab</a:t>
            </a:r>
            <a:r>
              <a:rPr lang="en-US" sz="1400" dirty="0" smtClean="0">
                <a:solidFill>
                  <a:schemeClr val="bg2">
                    <a:lumMod val="10000"/>
                  </a:schemeClr>
                </a:solidFill>
              </a:rPr>
              <a:t>. Hal </a:t>
            </a:r>
            <a:r>
              <a:rPr lang="en-US" sz="1400" dirty="0" err="1" smtClean="0">
                <a:solidFill>
                  <a:schemeClr val="bg2">
                    <a:lumMod val="10000"/>
                  </a:schemeClr>
                </a:solidFill>
              </a:rPr>
              <a:t>ini</a:t>
            </a:r>
            <a:r>
              <a:rPr lang="en-US" sz="1400" dirty="0" smtClean="0">
                <a:solidFill>
                  <a:schemeClr val="bg2">
                    <a:lumMod val="10000"/>
                  </a:schemeClr>
                </a:solidFill>
              </a:rPr>
              <a:t> </a:t>
            </a:r>
            <a:r>
              <a:rPr lang="en-US" sz="1400" dirty="0" err="1" smtClean="0">
                <a:solidFill>
                  <a:schemeClr val="bg2">
                    <a:lumMod val="10000"/>
                  </a:schemeClr>
                </a:solidFill>
              </a:rPr>
              <a:t>terjadi</a:t>
            </a:r>
            <a:r>
              <a:rPr lang="en-US" sz="1400" dirty="0" smtClean="0">
                <a:solidFill>
                  <a:schemeClr val="bg2">
                    <a:lumMod val="10000"/>
                  </a:schemeClr>
                </a:solidFill>
              </a:rPr>
              <a:t> </a:t>
            </a:r>
            <a:r>
              <a:rPr lang="en-US" sz="1400" dirty="0" err="1" smtClean="0">
                <a:solidFill>
                  <a:schemeClr val="bg2">
                    <a:lumMod val="10000"/>
                  </a:schemeClr>
                </a:solidFill>
              </a:rPr>
              <a:t>karena</a:t>
            </a:r>
            <a:r>
              <a:rPr lang="en-US" sz="1400" dirty="0" smtClean="0">
                <a:solidFill>
                  <a:schemeClr val="bg2">
                    <a:lumMod val="10000"/>
                  </a:schemeClr>
                </a:solidFill>
              </a:rPr>
              <a:t> </a:t>
            </a:r>
            <a:r>
              <a:rPr lang="en-US" sz="1400" dirty="0" err="1" smtClean="0">
                <a:solidFill>
                  <a:schemeClr val="bg2">
                    <a:lumMod val="10000"/>
                  </a:schemeClr>
                </a:solidFill>
              </a:rPr>
              <a:t>Umar</a:t>
            </a:r>
            <a:r>
              <a:rPr lang="en-US" sz="1400" dirty="0" smtClean="0">
                <a:solidFill>
                  <a:schemeClr val="bg2">
                    <a:lumMod val="10000"/>
                  </a:schemeClr>
                </a:solidFill>
              </a:rPr>
              <a:t> </a:t>
            </a:r>
            <a:r>
              <a:rPr lang="en-US" sz="1400" dirty="0" err="1" smtClean="0">
                <a:solidFill>
                  <a:schemeClr val="bg2">
                    <a:lumMod val="10000"/>
                  </a:schemeClr>
                </a:solidFill>
              </a:rPr>
              <a:t>khawatir</a:t>
            </a:r>
            <a:r>
              <a:rPr lang="en-US" sz="1400" dirty="0" smtClean="0">
                <a:solidFill>
                  <a:schemeClr val="bg2">
                    <a:lumMod val="10000"/>
                  </a:schemeClr>
                </a:solidFill>
              </a:rPr>
              <a:t> </a:t>
            </a:r>
            <a:r>
              <a:rPr lang="en-US" sz="1400" dirty="0" err="1" smtClean="0">
                <a:solidFill>
                  <a:schemeClr val="bg2">
                    <a:lumMod val="10000"/>
                  </a:schemeClr>
                </a:solidFill>
              </a:rPr>
              <a:t>atas</a:t>
            </a:r>
            <a:r>
              <a:rPr lang="en-US" sz="1400" dirty="0" smtClean="0">
                <a:solidFill>
                  <a:schemeClr val="bg2">
                    <a:lumMod val="10000"/>
                  </a:schemeClr>
                </a:solidFill>
              </a:rPr>
              <a:t> </a:t>
            </a:r>
            <a:r>
              <a:rPr lang="en-US" sz="1400" dirty="0" err="1" smtClean="0">
                <a:solidFill>
                  <a:schemeClr val="bg2">
                    <a:lumMod val="10000"/>
                  </a:schemeClr>
                </a:solidFill>
              </a:rPr>
              <a:t>kemurnian</a:t>
            </a:r>
            <a:r>
              <a:rPr lang="en-US" sz="1400" dirty="0" smtClean="0">
                <a:solidFill>
                  <a:schemeClr val="bg2">
                    <a:lumMod val="10000"/>
                  </a:schemeClr>
                </a:solidFill>
              </a:rPr>
              <a:t> Al Quran </a:t>
            </a:r>
            <a:r>
              <a:rPr lang="en-US" sz="1400" dirty="0" err="1" smtClean="0">
                <a:solidFill>
                  <a:schemeClr val="bg2">
                    <a:lumMod val="10000"/>
                  </a:schemeClr>
                </a:solidFill>
              </a:rPr>
              <a:t>karena</a:t>
            </a:r>
            <a:r>
              <a:rPr lang="en-US" sz="1400" dirty="0" smtClean="0">
                <a:solidFill>
                  <a:schemeClr val="bg2">
                    <a:lumMod val="10000"/>
                  </a:schemeClr>
                </a:solidFill>
              </a:rPr>
              <a:t> </a:t>
            </a:r>
            <a:r>
              <a:rPr lang="en-US" sz="1400" dirty="0" err="1" smtClean="0">
                <a:solidFill>
                  <a:schemeClr val="bg2">
                    <a:lumMod val="10000"/>
                  </a:schemeClr>
                </a:solidFill>
              </a:rPr>
              <a:t>tidak</a:t>
            </a:r>
            <a:r>
              <a:rPr lang="en-US" sz="1400" dirty="0" smtClean="0">
                <a:solidFill>
                  <a:schemeClr val="bg2">
                    <a:lumMod val="10000"/>
                  </a:schemeClr>
                </a:solidFill>
              </a:rPr>
              <a:t> </a:t>
            </a:r>
            <a:r>
              <a:rPr lang="en-US" sz="1400" dirty="0" err="1" smtClean="0">
                <a:solidFill>
                  <a:schemeClr val="bg2">
                    <a:lumMod val="10000"/>
                  </a:schemeClr>
                </a:solidFill>
              </a:rPr>
              <a:t>sedikit</a:t>
            </a:r>
            <a:r>
              <a:rPr lang="en-US" sz="1400" dirty="0" smtClean="0">
                <a:solidFill>
                  <a:schemeClr val="bg2">
                    <a:lumMod val="10000"/>
                  </a:schemeClr>
                </a:solidFill>
              </a:rPr>
              <a:t> </a:t>
            </a:r>
            <a:r>
              <a:rPr lang="en-US" sz="1400" dirty="0" err="1" smtClean="0">
                <a:solidFill>
                  <a:schemeClr val="bg2">
                    <a:lumMod val="10000"/>
                  </a:schemeClr>
                </a:solidFill>
              </a:rPr>
              <a:t>dari</a:t>
            </a:r>
            <a:r>
              <a:rPr lang="en-US" sz="1400" dirty="0" smtClean="0">
                <a:solidFill>
                  <a:schemeClr val="bg2">
                    <a:lumMod val="10000"/>
                  </a:schemeClr>
                </a:solidFill>
              </a:rPr>
              <a:t> </a:t>
            </a:r>
            <a:r>
              <a:rPr lang="en-US" sz="1400" dirty="0" err="1" smtClean="0">
                <a:solidFill>
                  <a:schemeClr val="bg2">
                    <a:lumMod val="10000"/>
                  </a:schemeClr>
                </a:solidFill>
              </a:rPr>
              <a:t>para</a:t>
            </a:r>
            <a:r>
              <a:rPr lang="en-US" sz="1400" dirty="0" smtClean="0">
                <a:solidFill>
                  <a:schemeClr val="bg2">
                    <a:lumMod val="10000"/>
                  </a:schemeClr>
                </a:solidFill>
              </a:rPr>
              <a:t> </a:t>
            </a:r>
            <a:r>
              <a:rPr lang="en-US" sz="1400" dirty="0" err="1" smtClean="0">
                <a:solidFill>
                  <a:schemeClr val="bg2">
                    <a:lumMod val="10000"/>
                  </a:schemeClr>
                </a:solidFill>
              </a:rPr>
              <a:t>penghafal</a:t>
            </a:r>
            <a:r>
              <a:rPr lang="en-US" sz="1400" dirty="0" smtClean="0">
                <a:solidFill>
                  <a:schemeClr val="bg2">
                    <a:lumMod val="10000"/>
                  </a:schemeClr>
                </a:solidFill>
              </a:rPr>
              <a:t> yang </a:t>
            </a:r>
            <a:r>
              <a:rPr lang="en-US" sz="1400" dirty="0" err="1" smtClean="0">
                <a:solidFill>
                  <a:schemeClr val="bg2">
                    <a:lumMod val="10000"/>
                  </a:schemeClr>
                </a:solidFill>
              </a:rPr>
              <a:t>mati</a:t>
            </a:r>
            <a:r>
              <a:rPr lang="en-US" sz="1400" dirty="0" smtClean="0">
                <a:solidFill>
                  <a:schemeClr val="bg2">
                    <a:lumMod val="10000"/>
                  </a:schemeClr>
                </a:solidFill>
              </a:rPr>
              <a:t> </a:t>
            </a:r>
            <a:r>
              <a:rPr lang="en-US" sz="1400" dirty="0" err="1" smtClean="0">
                <a:solidFill>
                  <a:schemeClr val="bg2">
                    <a:lumMod val="10000"/>
                  </a:schemeClr>
                </a:solidFill>
              </a:rPr>
              <a:t>Syahid</a:t>
            </a:r>
            <a:r>
              <a:rPr lang="en-US" sz="1400" dirty="0" smtClean="0">
                <a:solidFill>
                  <a:schemeClr val="bg2">
                    <a:lumMod val="10000"/>
                  </a:schemeClr>
                </a:solidFill>
              </a:rPr>
              <a:t> </a:t>
            </a:r>
            <a:r>
              <a:rPr lang="en-US" sz="1400" dirty="0" err="1" smtClean="0">
                <a:solidFill>
                  <a:schemeClr val="bg2">
                    <a:lumMod val="10000"/>
                  </a:schemeClr>
                </a:solidFill>
              </a:rPr>
              <a:t>karena</a:t>
            </a:r>
            <a:r>
              <a:rPr lang="en-US" sz="1400" dirty="0" smtClean="0">
                <a:solidFill>
                  <a:schemeClr val="bg2">
                    <a:lumMod val="10000"/>
                  </a:schemeClr>
                </a:solidFill>
              </a:rPr>
              <a:t> </a:t>
            </a:r>
            <a:r>
              <a:rPr lang="en-US" sz="1400" dirty="0" err="1" smtClean="0">
                <a:solidFill>
                  <a:schemeClr val="bg2">
                    <a:lumMod val="10000"/>
                  </a:schemeClr>
                </a:solidFill>
              </a:rPr>
              <a:t>ikut</a:t>
            </a:r>
            <a:r>
              <a:rPr lang="en-US" sz="1400" dirty="0" smtClean="0">
                <a:solidFill>
                  <a:schemeClr val="bg2">
                    <a:lumMod val="10000"/>
                  </a:schemeClr>
                </a:solidFill>
              </a:rPr>
              <a:t> </a:t>
            </a:r>
            <a:r>
              <a:rPr lang="en-US" sz="1400" dirty="0" err="1" smtClean="0">
                <a:solidFill>
                  <a:schemeClr val="bg2">
                    <a:lumMod val="10000"/>
                  </a:schemeClr>
                </a:solidFill>
              </a:rPr>
              <a:t>berperang</a:t>
            </a:r>
            <a:r>
              <a:rPr lang="en-US" sz="1400" dirty="0" smtClean="0">
                <a:solidFill>
                  <a:schemeClr val="bg2">
                    <a:lumMod val="10000"/>
                  </a:schemeClr>
                </a:solidFill>
              </a:rPr>
              <a:t>. </a:t>
            </a:r>
            <a:r>
              <a:rPr lang="en-US" sz="1400" dirty="0" err="1" smtClean="0">
                <a:solidFill>
                  <a:schemeClr val="bg2">
                    <a:lumMod val="10000"/>
                  </a:schemeClr>
                </a:solidFill>
              </a:rPr>
              <a:t>Pembukuan</a:t>
            </a:r>
            <a:r>
              <a:rPr lang="en-US" sz="1400" dirty="0" smtClean="0">
                <a:solidFill>
                  <a:schemeClr val="bg2">
                    <a:lumMod val="10000"/>
                  </a:schemeClr>
                </a:solidFill>
              </a:rPr>
              <a:t> </a:t>
            </a:r>
            <a:r>
              <a:rPr lang="en-US" sz="1400" dirty="0" err="1" smtClean="0">
                <a:solidFill>
                  <a:schemeClr val="bg2">
                    <a:lumMod val="10000"/>
                  </a:schemeClr>
                </a:solidFill>
              </a:rPr>
              <a:t>itu</a:t>
            </a:r>
            <a:r>
              <a:rPr lang="en-US" sz="1400" dirty="0" smtClean="0">
                <a:solidFill>
                  <a:schemeClr val="bg2">
                    <a:lumMod val="10000"/>
                  </a:schemeClr>
                </a:solidFill>
              </a:rPr>
              <a:t> </a:t>
            </a:r>
            <a:r>
              <a:rPr lang="en-US" sz="1400" dirty="0" err="1" smtClean="0">
                <a:solidFill>
                  <a:schemeClr val="bg2">
                    <a:lumMod val="10000"/>
                  </a:schemeClr>
                </a:solidFill>
              </a:rPr>
              <a:t>dipimpin</a:t>
            </a:r>
            <a:r>
              <a:rPr lang="en-US" sz="1400" dirty="0" smtClean="0">
                <a:solidFill>
                  <a:schemeClr val="bg2">
                    <a:lumMod val="10000"/>
                  </a:schemeClr>
                </a:solidFill>
              </a:rPr>
              <a:t> </a:t>
            </a:r>
            <a:r>
              <a:rPr lang="en-US" sz="1400" dirty="0" err="1" smtClean="0">
                <a:solidFill>
                  <a:schemeClr val="bg2">
                    <a:lumMod val="10000"/>
                  </a:schemeClr>
                </a:solidFill>
              </a:rPr>
              <a:t>oleh</a:t>
            </a:r>
            <a:r>
              <a:rPr lang="en-US" sz="1400" dirty="0" smtClean="0">
                <a:solidFill>
                  <a:schemeClr val="bg2">
                    <a:lumMod val="10000"/>
                  </a:schemeClr>
                </a:solidFill>
              </a:rPr>
              <a:t> </a:t>
            </a:r>
            <a:r>
              <a:rPr lang="en-US" sz="1400" dirty="0" err="1" smtClean="0">
                <a:solidFill>
                  <a:schemeClr val="bg2">
                    <a:lumMod val="10000"/>
                  </a:schemeClr>
                </a:solidFill>
              </a:rPr>
              <a:t>Zaid</a:t>
            </a:r>
            <a:r>
              <a:rPr lang="en-US" sz="1400" dirty="0" smtClean="0">
                <a:solidFill>
                  <a:schemeClr val="bg2">
                    <a:lumMod val="10000"/>
                  </a:schemeClr>
                </a:solidFill>
              </a:rPr>
              <a:t> bin </a:t>
            </a:r>
            <a:r>
              <a:rPr lang="en-US" sz="1400" dirty="0" err="1" smtClean="0">
                <a:solidFill>
                  <a:schemeClr val="bg2">
                    <a:lumMod val="10000"/>
                  </a:schemeClr>
                </a:solidFill>
              </a:rPr>
              <a:t>Tsabit</a:t>
            </a:r>
            <a:r>
              <a:rPr lang="en-US" sz="1400" dirty="0" smtClean="0">
                <a:solidFill>
                  <a:schemeClr val="bg2">
                    <a:lumMod val="10000"/>
                  </a:schemeClr>
                </a:solidFill>
              </a:rPr>
              <a:t> </a:t>
            </a:r>
            <a:r>
              <a:rPr lang="en-US" sz="1400" dirty="0" err="1" smtClean="0">
                <a:solidFill>
                  <a:schemeClr val="bg2">
                    <a:lumMod val="10000"/>
                  </a:schemeClr>
                </a:solidFill>
              </a:rPr>
              <a:t>dengan</a:t>
            </a:r>
            <a:r>
              <a:rPr lang="en-US" sz="1400" dirty="0" smtClean="0">
                <a:solidFill>
                  <a:schemeClr val="bg2">
                    <a:lumMod val="10000"/>
                  </a:schemeClr>
                </a:solidFill>
              </a:rPr>
              <a:t> </a:t>
            </a:r>
            <a:r>
              <a:rPr lang="en-US" sz="1400" dirty="0" err="1" smtClean="0">
                <a:solidFill>
                  <a:schemeClr val="bg2">
                    <a:lumMod val="10000"/>
                  </a:schemeClr>
                </a:solidFill>
              </a:rPr>
              <a:t>cara</a:t>
            </a:r>
            <a:r>
              <a:rPr lang="en-US" sz="1400" dirty="0" smtClean="0">
                <a:solidFill>
                  <a:schemeClr val="bg2">
                    <a:lumMod val="10000"/>
                  </a:schemeClr>
                </a:solidFill>
              </a:rPr>
              <a:t> </a:t>
            </a:r>
            <a:r>
              <a:rPr lang="en-US" sz="1400" dirty="0" err="1" smtClean="0">
                <a:solidFill>
                  <a:schemeClr val="bg2">
                    <a:lumMod val="10000"/>
                  </a:schemeClr>
                </a:solidFill>
              </a:rPr>
              <a:t>mengumpulkan</a:t>
            </a:r>
            <a:r>
              <a:rPr lang="en-US" sz="1400" dirty="0" smtClean="0">
                <a:solidFill>
                  <a:schemeClr val="bg2">
                    <a:lumMod val="10000"/>
                  </a:schemeClr>
                </a:solidFill>
              </a:rPr>
              <a:t> </a:t>
            </a:r>
            <a:r>
              <a:rPr lang="en-US" sz="1400" dirty="0" err="1" smtClean="0">
                <a:solidFill>
                  <a:schemeClr val="bg2">
                    <a:lumMod val="10000"/>
                  </a:schemeClr>
                </a:solidFill>
              </a:rPr>
              <a:t>ayat-ayat</a:t>
            </a:r>
            <a:r>
              <a:rPr lang="en-US" sz="1400" dirty="0" smtClean="0">
                <a:solidFill>
                  <a:schemeClr val="bg2">
                    <a:lumMod val="10000"/>
                  </a:schemeClr>
                </a:solidFill>
              </a:rPr>
              <a:t> yang </a:t>
            </a:r>
            <a:r>
              <a:rPr lang="en-US" sz="1400" dirty="0" err="1" smtClean="0">
                <a:solidFill>
                  <a:schemeClr val="bg2">
                    <a:lumMod val="10000"/>
                  </a:schemeClr>
                </a:solidFill>
              </a:rPr>
              <a:t>sudah</a:t>
            </a:r>
            <a:r>
              <a:rPr lang="en-US" sz="1400" dirty="0" smtClean="0">
                <a:solidFill>
                  <a:schemeClr val="bg2">
                    <a:lumMod val="10000"/>
                  </a:schemeClr>
                </a:solidFill>
              </a:rPr>
              <a:t> </a:t>
            </a:r>
            <a:r>
              <a:rPr lang="en-US" sz="1400" dirty="0" err="1" smtClean="0">
                <a:solidFill>
                  <a:schemeClr val="bg2">
                    <a:lumMod val="10000"/>
                  </a:schemeClr>
                </a:solidFill>
              </a:rPr>
              <a:t>pernah</a:t>
            </a:r>
            <a:r>
              <a:rPr lang="en-US" sz="1400" dirty="0" smtClean="0">
                <a:solidFill>
                  <a:schemeClr val="bg2">
                    <a:lumMod val="10000"/>
                  </a:schemeClr>
                </a:solidFill>
              </a:rPr>
              <a:t> </a:t>
            </a:r>
            <a:r>
              <a:rPr lang="en-US" sz="1400" dirty="0" err="1" smtClean="0">
                <a:solidFill>
                  <a:schemeClr val="bg2">
                    <a:lumMod val="10000"/>
                  </a:schemeClr>
                </a:solidFill>
              </a:rPr>
              <a:t>dituliskan</a:t>
            </a:r>
            <a:r>
              <a:rPr lang="en-US" sz="1400" dirty="0" smtClean="0">
                <a:solidFill>
                  <a:schemeClr val="bg2">
                    <a:lumMod val="10000"/>
                  </a:schemeClr>
                </a:solidFill>
              </a:rPr>
              <a:t> </a:t>
            </a:r>
            <a:r>
              <a:rPr lang="en-US" sz="1400" dirty="0" err="1" smtClean="0">
                <a:solidFill>
                  <a:schemeClr val="bg2">
                    <a:lumMod val="10000"/>
                  </a:schemeClr>
                </a:solidFill>
              </a:rPr>
              <a:t>oleh</a:t>
            </a:r>
            <a:r>
              <a:rPr lang="en-US" sz="1400" dirty="0" smtClean="0">
                <a:solidFill>
                  <a:schemeClr val="bg2">
                    <a:lumMod val="10000"/>
                  </a:schemeClr>
                </a:solidFill>
              </a:rPr>
              <a:t> </a:t>
            </a:r>
            <a:r>
              <a:rPr lang="en-US" sz="1400" dirty="0" err="1" smtClean="0">
                <a:solidFill>
                  <a:schemeClr val="bg2">
                    <a:lumMod val="10000"/>
                  </a:schemeClr>
                </a:solidFill>
              </a:rPr>
              <a:t>para</a:t>
            </a:r>
            <a:r>
              <a:rPr lang="en-US" sz="1400" dirty="0" smtClean="0">
                <a:solidFill>
                  <a:schemeClr val="bg2">
                    <a:lumMod val="10000"/>
                  </a:schemeClr>
                </a:solidFill>
              </a:rPr>
              <a:t> </a:t>
            </a:r>
            <a:r>
              <a:rPr lang="en-US" sz="1400" dirty="0" err="1" smtClean="0">
                <a:solidFill>
                  <a:schemeClr val="bg2">
                    <a:lumMod val="10000"/>
                  </a:schemeClr>
                </a:solidFill>
              </a:rPr>
              <a:t>sahabat</a:t>
            </a:r>
            <a:r>
              <a:rPr lang="en-US" sz="1400" dirty="0" smtClean="0">
                <a:solidFill>
                  <a:schemeClr val="bg2">
                    <a:lumMod val="10000"/>
                  </a:schemeClr>
                </a:solidFill>
              </a:rPr>
              <a:t> </a:t>
            </a:r>
            <a:r>
              <a:rPr lang="en-US" sz="1400" dirty="0" err="1" smtClean="0">
                <a:solidFill>
                  <a:schemeClr val="bg2">
                    <a:lumMod val="10000"/>
                  </a:schemeClr>
                </a:solidFill>
              </a:rPr>
              <a:t>di</a:t>
            </a:r>
            <a:r>
              <a:rPr lang="en-US" sz="1400" dirty="0" smtClean="0">
                <a:solidFill>
                  <a:schemeClr val="bg2">
                    <a:lumMod val="10000"/>
                  </a:schemeClr>
                </a:solidFill>
              </a:rPr>
              <a:t> </a:t>
            </a:r>
            <a:r>
              <a:rPr lang="en-US" sz="1400" dirty="0" err="1" smtClean="0">
                <a:solidFill>
                  <a:schemeClr val="bg2">
                    <a:lumMod val="10000"/>
                  </a:schemeClr>
                </a:solidFill>
              </a:rPr>
              <a:t>batu</a:t>
            </a:r>
            <a:r>
              <a:rPr lang="en-US" sz="1400" dirty="0" smtClean="0">
                <a:solidFill>
                  <a:schemeClr val="bg2">
                    <a:lumMod val="10000"/>
                  </a:schemeClr>
                </a:solidFill>
              </a:rPr>
              <a:t>, </a:t>
            </a:r>
            <a:r>
              <a:rPr lang="en-US" sz="1400" dirty="0" err="1" smtClean="0">
                <a:solidFill>
                  <a:schemeClr val="bg2">
                    <a:lumMod val="10000"/>
                  </a:schemeClr>
                </a:solidFill>
              </a:rPr>
              <a:t>kain</a:t>
            </a:r>
            <a:r>
              <a:rPr lang="en-US" sz="1400" dirty="0" smtClean="0">
                <a:solidFill>
                  <a:schemeClr val="bg2">
                    <a:lumMod val="10000"/>
                  </a:schemeClr>
                </a:solidFill>
              </a:rPr>
              <a:t>, </a:t>
            </a:r>
            <a:r>
              <a:rPr lang="en-US" sz="1400" dirty="0" err="1" smtClean="0">
                <a:solidFill>
                  <a:schemeClr val="bg2">
                    <a:lumMod val="10000"/>
                  </a:schemeClr>
                </a:solidFill>
              </a:rPr>
              <a:t>kulit</a:t>
            </a:r>
            <a:r>
              <a:rPr lang="en-US" sz="1400" dirty="0" smtClean="0">
                <a:solidFill>
                  <a:schemeClr val="bg2">
                    <a:lumMod val="10000"/>
                  </a:schemeClr>
                </a:solidFill>
              </a:rPr>
              <a:t> </a:t>
            </a:r>
            <a:r>
              <a:rPr lang="en-US" sz="1400" dirty="0" err="1" smtClean="0">
                <a:solidFill>
                  <a:schemeClr val="bg2">
                    <a:lumMod val="10000"/>
                  </a:schemeClr>
                </a:solidFill>
              </a:rPr>
              <a:t>pohon</a:t>
            </a:r>
            <a:r>
              <a:rPr lang="en-US" sz="1400" dirty="0" smtClean="0">
                <a:solidFill>
                  <a:schemeClr val="bg2">
                    <a:lumMod val="10000"/>
                  </a:schemeClr>
                </a:solidFill>
              </a:rPr>
              <a:t>, </a:t>
            </a:r>
            <a:r>
              <a:rPr lang="en-US" sz="1400" dirty="0" err="1" smtClean="0">
                <a:solidFill>
                  <a:schemeClr val="bg2">
                    <a:lumMod val="10000"/>
                  </a:schemeClr>
                </a:solidFill>
              </a:rPr>
              <a:t>kulit</a:t>
            </a:r>
            <a:r>
              <a:rPr lang="en-US" sz="1400" dirty="0" smtClean="0">
                <a:solidFill>
                  <a:schemeClr val="bg2">
                    <a:lumMod val="10000"/>
                  </a:schemeClr>
                </a:solidFill>
              </a:rPr>
              <a:t> </a:t>
            </a:r>
            <a:r>
              <a:rPr lang="en-US" sz="1400" dirty="0" err="1" smtClean="0">
                <a:solidFill>
                  <a:schemeClr val="bg2">
                    <a:lumMod val="10000"/>
                  </a:schemeClr>
                </a:solidFill>
              </a:rPr>
              <a:t>hewan</a:t>
            </a:r>
            <a:r>
              <a:rPr lang="en-US" sz="1400" dirty="0" smtClean="0">
                <a:solidFill>
                  <a:schemeClr val="bg2">
                    <a:lumMod val="10000"/>
                  </a:schemeClr>
                </a:solidFill>
              </a:rPr>
              <a:t> </a:t>
            </a:r>
            <a:r>
              <a:rPr lang="en-US" sz="1400" dirty="0" err="1" smtClean="0">
                <a:solidFill>
                  <a:schemeClr val="bg2">
                    <a:lumMod val="10000"/>
                  </a:schemeClr>
                </a:solidFill>
              </a:rPr>
              <a:t>dan</a:t>
            </a:r>
            <a:r>
              <a:rPr lang="en-US" sz="1400" dirty="0" smtClean="0">
                <a:solidFill>
                  <a:schemeClr val="bg2">
                    <a:lumMod val="10000"/>
                  </a:schemeClr>
                </a:solidFill>
              </a:rPr>
              <a:t> lain </a:t>
            </a:r>
            <a:r>
              <a:rPr lang="en-US" sz="1400" dirty="0" err="1" smtClean="0">
                <a:solidFill>
                  <a:schemeClr val="bg2">
                    <a:lumMod val="10000"/>
                  </a:schemeClr>
                </a:solidFill>
              </a:rPr>
              <a:t>sebagainya</a:t>
            </a:r>
            <a:r>
              <a:rPr lang="en-US" sz="1400" dirty="0" smtClean="0">
                <a:solidFill>
                  <a:schemeClr val="bg2">
                    <a:lumMod val="10000"/>
                  </a:schemeClr>
                </a:solidFill>
              </a:rPr>
              <a:t>. </a:t>
            </a:r>
            <a:r>
              <a:rPr lang="en-US" sz="1400" dirty="0" err="1" smtClean="0">
                <a:solidFill>
                  <a:schemeClr val="bg2">
                    <a:lumMod val="10000"/>
                  </a:schemeClr>
                </a:solidFill>
              </a:rPr>
              <a:t>Hasil</a:t>
            </a:r>
            <a:r>
              <a:rPr lang="en-US" sz="1400" dirty="0" smtClean="0">
                <a:solidFill>
                  <a:schemeClr val="bg2">
                    <a:lumMod val="10000"/>
                  </a:schemeClr>
                </a:solidFill>
              </a:rPr>
              <a:t> </a:t>
            </a:r>
            <a:r>
              <a:rPr lang="en-US" sz="1400" dirty="0" err="1" smtClean="0">
                <a:solidFill>
                  <a:schemeClr val="bg2">
                    <a:lumMod val="10000"/>
                  </a:schemeClr>
                </a:solidFill>
              </a:rPr>
              <a:t>dari</a:t>
            </a:r>
            <a:r>
              <a:rPr lang="en-US" sz="1400" dirty="0" smtClean="0">
                <a:solidFill>
                  <a:schemeClr val="bg2">
                    <a:lumMod val="10000"/>
                  </a:schemeClr>
                </a:solidFill>
              </a:rPr>
              <a:t> hall </a:t>
            </a:r>
            <a:r>
              <a:rPr lang="en-US" sz="1400" dirty="0" err="1" smtClean="0">
                <a:solidFill>
                  <a:schemeClr val="bg2">
                    <a:lumMod val="10000"/>
                  </a:schemeClr>
                </a:solidFill>
              </a:rPr>
              <a:t>tersebut</a:t>
            </a:r>
            <a:r>
              <a:rPr lang="en-US" sz="1400" dirty="0" smtClean="0">
                <a:solidFill>
                  <a:schemeClr val="bg2">
                    <a:lumMod val="10000"/>
                  </a:schemeClr>
                </a:solidFill>
              </a:rPr>
              <a:t> </a:t>
            </a:r>
            <a:r>
              <a:rPr lang="en-US" sz="1400" dirty="0" err="1" smtClean="0">
                <a:solidFill>
                  <a:schemeClr val="bg2">
                    <a:lumMod val="10000"/>
                  </a:schemeClr>
                </a:solidFill>
              </a:rPr>
              <a:t>adalah</a:t>
            </a:r>
            <a:r>
              <a:rPr lang="en-US" sz="1400" dirty="0" smtClean="0">
                <a:solidFill>
                  <a:schemeClr val="bg2">
                    <a:lumMod val="10000"/>
                  </a:schemeClr>
                </a:solidFill>
              </a:rPr>
              <a:t> </a:t>
            </a:r>
            <a:r>
              <a:rPr lang="en-US" sz="1400" dirty="0" err="1" smtClean="0">
                <a:solidFill>
                  <a:schemeClr val="bg2">
                    <a:lumMod val="10000"/>
                  </a:schemeClr>
                </a:solidFill>
              </a:rPr>
              <a:t>pembukuan</a:t>
            </a:r>
            <a:r>
              <a:rPr lang="en-US" sz="1400" dirty="0" smtClean="0">
                <a:solidFill>
                  <a:schemeClr val="bg2">
                    <a:lumMod val="10000"/>
                  </a:schemeClr>
                </a:solidFill>
              </a:rPr>
              <a:t> </a:t>
            </a:r>
            <a:r>
              <a:rPr lang="en-US" sz="1400" dirty="0" err="1" smtClean="0">
                <a:solidFill>
                  <a:schemeClr val="bg2">
                    <a:lumMod val="10000"/>
                  </a:schemeClr>
                </a:solidFill>
              </a:rPr>
              <a:t>resmi</a:t>
            </a:r>
            <a:r>
              <a:rPr lang="en-US" sz="1400" dirty="0" smtClean="0">
                <a:solidFill>
                  <a:schemeClr val="bg2">
                    <a:lumMod val="10000"/>
                  </a:schemeClr>
                </a:solidFill>
              </a:rPr>
              <a:t> Al Quran yang </a:t>
            </a:r>
            <a:r>
              <a:rPr lang="en-US" sz="1400" dirty="0" err="1" smtClean="0">
                <a:solidFill>
                  <a:schemeClr val="bg2">
                    <a:lumMod val="10000"/>
                  </a:schemeClr>
                </a:solidFill>
              </a:rPr>
              <a:t>pertama</a:t>
            </a:r>
            <a:r>
              <a:rPr lang="en-US" sz="1400" dirty="0" smtClean="0">
                <a:solidFill>
                  <a:schemeClr val="bg2">
                    <a:lumMod val="10000"/>
                  </a:schemeClr>
                </a:solidFill>
              </a:rPr>
              <a:t> </a:t>
            </a:r>
            <a:r>
              <a:rPr lang="en-US" sz="1400" dirty="0" err="1" smtClean="0">
                <a:solidFill>
                  <a:schemeClr val="bg2">
                    <a:lumMod val="10000"/>
                  </a:schemeClr>
                </a:solidFill>
              </a:rPr>
              <a:t>kalinya</a:t>
            </a:r>
            <a:r>
              <a:rPr lang="en-US" sz="1400" dirty="0" smtClean="0">
                <a:solidFill>
                  <a:schemeClr val="bg2">
                    <a:lumMod val="10000"/>
                  </a:schemeClr>
                </a:solidFill>
              </a:rPr>
              <a:t>. Al Quran yang </a:t>
            </a:r>
            <a:r>
              <a:rPr lang="en-US" sz="1400" dirty="0" err="1" smtClean="0">
                <a:solidFill>
                  <a:schemeClr val="bg2">
                    <a:lumMod val="10000"/>
                  </a:schemeClr>
                </a:solidFill>
              </a:rPr>
              <a:t>sudah</a:t>
            </a:r>
            <a:r>
              <a:rPr lang="en-US" sz="1400" dirty="0" smtClean="0">
                <a:solidFill>
                  <a:schemeClr val="bg2">
                    <a:lumMod val="10000"/>
                  </a:schemeClr>
                </a:solidFill>
              </a:rPr>
              <a:t> </a:t>
            </a:r>
            <a:r>
              <a:rPr lang="en-US" sz="1400" dirty="0" err="1" smtClean="0">
                <a:solidFill>
                  <a:schemeClr val="bg2">
                    <a:lumMod val="10000"/>
                  </a:schemeClr>
                </a:solidFill>
              </a:rPr>
              <a:t>disatukan</a:t>
            </a:r>
            <a:r>
              <a:rPr lang="en-US" sz="1400" dirty="0" smtClean="0">
                <a:solidFill>
                  <a:schemeClr val="bg2">
                    <a:lumMod val="10000"/>
                  </a:schemeClr>
                </a:solidFill>
              </a:rPr>
              <a:t> </a:t>
            </a:r>
            <a:r>
              <a:rPr lang="en-US" sz="1400" dirty="0" err="1" smtClean="0">
                <a:solidFill>
                  <a:schemeClr val="bg2">
                    <a:lumMod val="10000"/>
                  </a:schemeClr>
                </a:solidFill>
              </a:rPr>
              <a:t>menjadi</a:t>
            </a:r>
            <a:r>
              <a:rPr lang="en-US" sz="1400" dirty="0" smtClean="0">
                <a:solidFill>
                  <a:schemeClr val="bg2">
                    <a:lumMod val="10000"/>
                  </a:schemeClr>
                </a:solidFill>
              </a:rPr>
              <a:t> </a:t>
            </a:r>
            <a:r>
              <a:rPr lang="en-US" sz="1400" dirty="0" err="1" smtClean="0">
                <a:solidFill>
                  <a:schemeClr val="bg2">
                    <a:lumMod val="10000"/>
                  </a:schemeClr>
                </a:solidFill>
              </a:rPr>
              <a:t>buku</a:t>
            </a:r>
            <a:r>
              <a:rPr lang="en-US" sz="1400" dirty="0" smtClean="0">
                <a:solidFill>
                  <a:schemeClr val="bg2">
                    <a:lumMod val="10000"/>
                  </a:schemeClr>
                </a:solidFill>
              </a:rPr>
              <a:t> </a:t>
            </a:r>
            <a:r>
              <a:rPr lang="en-US" sz="1400" dirty="0" err="1" smtClean="0">
                <a:solidFill>
                  <a:schemeClr val="bg2">
                    <a:lumMod val="10000"/>
                  </a:schemeClr>
                </a:solidFill>
              </a:rPr>
              <a:t>tersebut</a:t>
            </a:r>
            <a:r>
              <a:rPr lang="en-US" sz="1400" dirty="0" smtClean="0">
                <a:solidFill>
                  <a:schemeClr val="bg2">
                    <a:lumMod val="10000"/>
                  </a:schemeClr>
                </a:solidFill>
              </a:rPr>
              <a:t> </a:t>
            </a:r>
            <a:r>
              <a:rPr lang="en-US" sz="1400" dirty="0" err="1" smtClean="0">
                <a:solidFill>
                  <a:schemeClr val="bg2">
                    <a:lumMod val="10000"/>
                  </a:schemeClr>
                </a:solidFill>
              </a:rPr>
              <a:t>lalu</a:t>
            </a:r>
            <a:r>
              <a:rPr lang="en-US" sz="1400" dirty="0" smtClean="0">
                <a:solidFill>
                  <a:schemeClr val="bg2">
                    <a:lumMod val="10000"/>
                  </a:schemeClr>
                </a:solidFill>
              </a:rPr>
              <a:t> </a:t>
            </a:r>
            <a:r>
              <a:rPr lang="en-US" sz="1400" dirty="0" err="1" smtClean="0">
                <a:solidFill>
                  <a:schemeClr val="bg2">
                    <a:lumMod val="10000"/>
                  </a:schemeClr>
                </a:solidFill>
              </a:rPr>
              <a:t>disimpan</a:t>
            </a:r>
            <a:r>
              <a:rPr lang="en-US" sz="1400" dirty="0" smtClean="0">
                <a:solidFill>
                  <a:schemeClr val="bg2">
                    <a:lumMod val="10000"/>
                  </a:schemeClr>
                </a:solidFill>
              </a:rPr>
              <a:t> </a:t>
            </a:r>
            <a:r>
              <a:rPr lang="en-US" sz="1400" dirty="0" err="1" smtClean="0">
                <a:solidFill>
                  <a:schemeClr val="bg2">
                    <a:lumMod val="10000"/>
                  </a:schemeClr>
                </a:solidFill>
              </a:rPr>
              <a:t>oleh</a:t>
            </a:r>
            <a:r>
              <a:rPr lang="en-US" sz="1400" dirty="0" smtClean="0">
                <a:solidFill>
                  <a:schemeClr val="bg2">
                    <a:lumMod val="10000"/>
                  </a:schemeClr>
                </a:solidFill>
              </a:rPr>
              <a:t> Abu </a:t>
            </a:r>
            <a:r>
              <a:rPr lang="en-US" sz="1400" dirty="0" err="1" smtClean="0">
                <a:solidFill>
                  <a:schemeClr val="bg2">
                    <a:lumMod val="10000"/>
                  </a:schemeClr>
                </a:solidFill>
              </a:rPr>
              <a:t>Bakar</a:t>
            </a:r>
            <a:r>
              <a:rPr lang="en-US" sz="1400" dirty="0" smtClean="0">
                <a:solidFill>
                  <a:schemeClr val="bg2">
                    <a:lumMod val="10000"/>
                  </a:schemeClr>
                </a:solidFill>
              </a:rPr>
              <a:t> </a:t>
            </a:r>
            <a:r>
              <a:rPr lang="en-US" sz="1400" dirty="0" err="1" smtClean="0">
                <a:solidFill>
                  <a:schemeClr val="bg2">
                    <a:lumMod val="10000"/>
                  </a:schemeClr>
                </a:solidFill>
              </a:rPr>
              <a:t>sampai</a:t>
            </a:r>
            <a:r>
              <a:rPr lang="en-US" sz="1400" dirty="0" smtClean="0">
                <a:solidFill>
                  <a:schemeClr val="bg2">
                    <a:lumMod val="10000"/>
                  </a:schemeClr>
                </a:solidFill>
              </a:rPr>
              <a:t> </a:t>
            </a:r>
            <a:r>
              <a:rPr lang="en-US" sz="1400" dirty="0" err="1" smtClean="0">
                <a:solidFill>
                  <a:schemeClr val="bg2">
                    <a:lumMod val="10000"/>
                  </a:schemeClr>
                </a:solidFill>
              </a:rPr>
              <a:t>ia</a:t>
            </a:r>
            <a:r>
              <a:rPr lang="en-US" sz="1400" dirty="0" smtClean="0">
                <a:solidFill>
                  <a:schemeClr val="bg2">
                    <a:lumMod val="10000"/>
                  </a:schemeClr>
                </a:solidFill>
              </a:rPr>
              <a:t> </a:t>
            </a:r>
            <a:r>
              <a:rPr lang="en-US" sz="1400" dirty="0" err="1" smtClean="0">
                <a:solidFill>
                  <a:schemeClr val="bg2">
                    <a:lumMod val="10000"/>
                  </a:schemeClr>
                </a:solidFill>
              </a:rPr>
              <a:t>meninggal</a:t>
            </a:r>
            <a:r>
              <a:rPr lang="en-US" sz="1400" dirty="0" smtClean="0">
                <a:solidFill>
                  <a:schemeClr val="bg2">
                    <a:lumMod val="10000"/>
                  </a:schemeClr>
                </a:solidFill>
              </a:rPr>
              <a:t> </a:t>
            </a:r>
            <a:r>
              <a:rPr lang="en-US" sz="1400" dirty="0" err="1" smtClean="0">
                <a:solidFill>
                  <a:schemeClr val="bg2">
                    <a:lumMod val="10000"/>
                  </a:schemeClr>
                </a:solidFill>
              </a:rPr>
              <a:t>dunia</a:t>
            </a:r>
            <a:r>
              <a:rPr lang="en-US" sz="1400" dirty="0" smtClean="0">
                <a:solidFill>
                  <a:schemeClr val="bg2">
                    <a:lumMod val="10000"/>
                  </a:schemeClr>
                </a:solidFill>
              </a:rPr>
              <a:t>. </a:t>
            </a:r>
            <a:r>
              <a:rPr lang="en-US" sz="1400" dirty="0" err="1" smtClean="0">
                <a:solidFill>
                  <a:schemeClr val="bg2">
                    <a:lumMod val="10000"/>
                  </a:schemeClr>
                </a:solidFill>
              </a:rPr>
              <a:t>Pada</a:t>
            </a:r>
            <a:r>
              <a:rPr lang="en-US" sz="1400" dirty="0" smtClean="0">
                <a:solidFill>
                  <a:schemeClr val="bg2">
                    <a:lumMod val="10000"/>
                  </a:schemeClr>
                </a:solidFill>
              </a:rPr>
              <a:t> </a:t>
            </a:r>
            <a:r>
              <a:rPr lang="en-US" sz="1400" dirty="0" err="1" smtClean="0">
                <a:solidFill>
                  <a:schemeClr val="bg2">
                    <a:lumMod val="10000"/>
                  </a:schemeClr>
                </a:solidFill>
              </a:rPr>
              <a:t>masa</a:t>
            </a:r>
            <a:r>
              <a:rPr lang="en-US" sz="1400" dirty="0" smtClean="0">
                <a:solidFill>
                  <a:schemeClr val="bg2">
                    <a:lumMod val="10000"/>
                  </a:schemeClr>
                </a:solidFill>
              </a:rPr>
              <a:t> </a:t>
            </a:r>
            <a:r>
              <a:rPr lang="en-US" sz="1400" dirty="0" err="1" smtClean="0">
                <a:solidFill>
                  <a:schemeClr val="bg2">
                    <a:lumMod val="10000"/>
                  </a:schemeClr>
                </a:solidFill>
              </a:rPr>
              <a:t>Khalifah</a:t>
            </a:r>
            <a:r>
              <a:rPr lang="en-US" sz="1400" dirty="0" smtClean="0">
                <a:solidFill>
                  <a:schemeClr val="bg2">
                    <a:lumMod val="10000"/>
                  </a:schemeClr>
                </a:solidFill>
              </a:rPr>
              <a:t> </a:t>
            </a:r>
            <a:r>
              <a:rPr lang="en-US" sz="1400" dirty="0" err="1" smtClean="0">
                <a:solidFill>
                  <a:schemeClr val="bg2">
                    <a:lumMod val="10000"/>
                  </a:schemeClr>
                </a:solidFill>
              </a:rPr>
              <a:t>Utsman</a:t>
            </a:r>
            <a:r>
              <a:rPr lang="en-US" sz="1400" dirty="0" smtClean="0">
                <a:solidFill>
                  <a:schemeClr val="bg2">
                    <a:lumMod val="10000"/>
                  </a:schemeClr>
                </a:solidFill>
              </a:rPr>
              <a:t> bin </a:t>
            </a:r>
            <a:r>
              <a:rPr lang="en-US" sz="1400" dirty="0" err="1" smtClean="0">
                <a:solidFill>
                  <a:schemeClr val="bg2">
                    <a:lumMod val="10000"/>
                  </a:schemeClr>
                </a:solidFill>
              </a:rPr>
              <a:t>Affan</a:t>
            </a:r>
            <a:r>
              <a:rPr lang="en-US" sz="1400" dirty="0" smtClean="0">
                <a:solidFill>
                  <a:schemeClr val="bg2">
                    <a:lumMod val="10000"/>
                  </a:schemeClr>
                </a:solidFill>
              </a:rPr>
              <a:t>, Al Quran </a:t>
            </a:r>
            <a:r>
              <a:rPr lang="en-US" sz="1400" dirty="0" err="1" smtClean="0">
                <a:solidFill>
                  <a:schemeClr val="bg2">
                    <a:lumMod val="10000"/>
                  </a:schemeClr>
                </a:solidFill>
              </a:rPr>
              <a:t>pertama</a:t>
            </a:r>
            <a:r>
              <a:rPr lang="en-US" sz="1400" dirty="0" smtClean="0">
                <a:solidFill>
                  <a:schemeClr val="bg2">
                    <a:lumMod val="10000"/>
                  </a:schemeClr>
                </a:solidFill>
              </a:rPr>
              <a:t> </a:t>
            </a:r>
            <a:r>
              <a:rPr lang="en-US" sz="1400" dirty="0" err="1" smtClean="0">
                <a:solidFill>
                  <a:schemeClr val="bg2">
                    <a:lumMod val="10000"/>
                  </a:schemeClr>
                </a:solidFill>
              </a:rPr>
              <a:t>kalinya</a:t>
            </a:r>
            <a:r>
              <a:rPr lang="en-US" sz="1400" dirty="0" smtClean="0">
                <a:solidFill>
                  <a:schemeClr val="bg2">
                    <a:lumMod val="10000"/>
                  </a:schemeClr>
                </a:solidFill>
              </a:rPr>
              <a:t> </a:t>
            </a:r>
            <a:r>
              <a:rPr lang="en-US" sz="1400" dirty="0" err="1" smtClean="0">
                <a:solidFill>
                  <a:schemeClr val="bg2">
                    <a:lumMod val="10000"/>
                  </a:schemeClr>
                </a:solidFill>
              </a:rPr>
              <a:t>di</a:t>
            </a:r>
            <a:r>
              <a:rPr lang="en-US" sz="1400" dirty="0" smtClean="0">
                <a:solidFill>
                  <a:schemeClr val="bg2">
                    <a:lumMod val="10000"/>
                  </a:schemeClr>
                </a:solidFill>
              </a:rPr>
              <a:t> </a:t>
            </a:r>
            <a:r>
              <a:rPr lang="en-US" sz="1400" dirty="0" err="1" smtClean="0">
                <a:solidFill>
                  <a:schemeClr val="bg2">
                    <a:lumMod val="10000"/>
                  </a:schemeClr>
                </a:solidFill>
              </a:rPr>
              <a:t>gandakan</a:t>
            </a:r>
            <a:r>
              <a:rPr lang="en-US" sz="1400" dirty="0" smtClean="0">
                <a:solidFill>
                  <a:schemeClr val="bg2">
                    <a:lumMod val="10000"/>
                  </a:schemeClr>
                </a:solidFill>
              </a:rPr>
              <a:t> </a:t>
            </a:r>
            <a:r>
              <a:rPr lang="en-US" sz="1400" dirty="0" err="1" smtClean="0">
                <a:solidFill>
                  <a:schemeClr val="bg2">
                    <a:lumMod val="10000"/>
                  </a:schemeClr>
                </a:solidFill>
              </a:rPr>
              <a:t>dan</a:t>
            </a:r>
            <a:r>
              <a:rPr lang="en-US" sz="1400" dirty="0" smtClean="0">
                <a:solidFill>
                  <a:schemeClr val="bg2">
                    <a:lumMod val="10000"/>
                  </a:schemeClr>
                </a:solidFill>
              </a:rPr>
              <a:t> </a:t>
            </a:r>
            <a:r>
              <a:rPr lang="en-US" sz="1400" dirty="0" err="1" smtClean="0">
                <a:solidFill>
                  <a:schemeClr val="bg2">
                    <a:lumMod val="10000"/>
                  </a:schemeClr>
                </a:solidFill>
              </a:rPr>
              <a:t>di</a:t>
            </a:r>
            <a:r>
              <a:rPr lang="en-US" sz="1400" dirty="0" smtClean="0">
                <a:solidFill>
                  <a:schemeClr val="bg2">
                    <a:lumMod val="10000"/>
                  </a:schemeClr>
                </a:solidFill>
              </a:rPr>
              <a:t> </a:t>
            </a:r>
            <a:r>
              <a:rPr lang="en-US" sz="1400" dirty="0" err="1" smtClean="0">
                <a:solidFill>
                  <a:schemeClr val="bg2">
                    <a:lumMod val="10000"/>
                  </a:schemeClr>
                </a:solidFill>
              </a:rPr>
              <a:t>distribusikan</a:t>
            </a:r>
            <a:r>
              <a:rPr lang="en-US" sz="1400" dirty="0" smtClean="0">
                <a:solidFill>
                  <a:schemeClr val="bg2">
                    <a:lumMod val="10000"/>
                  </a:schemeClr>
                </a:solidFill>
              </a:rPr>
              <a:t>. </a:t>
            </a:r>
            <a:endParaRPr lang="id-ID" sz="1400" dirty="0" smtClean="0">
              <a:solidFill>
                <a:schemeClr val="bg2">
                  <a:lumMod val="10000"/>
                </a:schemeClr>
              </a:solidFill>
            </a:endParaRPr>
          </a:p>
          <a:p>
            <a:pPr algn="l"/>
            <a:endParaRPr lang="id-ID"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50"/>
          <p:cNvSpPr txBox="1">
            <a:spLocks noGrp="1"/>
          </p:cNvSpPr>
          <p:nvPr>
            <p:ph type="title"/>
          </p:nvPr>
        </p:nvSpPr>
        <p:spPr>
          <a:xfrm>
            <a:off x="2218774" y="4105651"/>
            <a:ext cx="4563900"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a:t>
            </a:r>
            <a:r>
              <a:rPr lang="id-ID" dirty="0" smtClean="0"/>
              <a:t>HR. Tirmidzi, No:2835</a:t>
            </a:r>
            <a:endParaRPr/>
          </a:p>
        </p:txBody>
      </p:sp>
      <p:sp>
        <p:nvSpPr>
          <p:cNvPr id="856" name="Google Shape;856;p50"/>
          <p:cNvSpPr txBox="1">
            <a:spLocks noGrp="1"/>
          </p:cNvSpPr>
          <p:nvPr>
            <p:ph type="subTitle" idx="1"/>
          </p:nvPr>
        </p:nvSpPr>
        <p:spPr>
          <a:xfrm>
            <a:off x="486888" y="771896"/>
            <a:ext cx="8360228" cy="346759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a:t>
            </a:r>
            <a:r>
              <a:rPr lang="id-ID" dirty="0" smtClean="0"/>
              <a:t>Barang siapa membaca satu huruf dari Kitabullah (Al-Qur’an), maka baginya satu pahala kebaikan dan satu pahala kebaikan akan dilipatgandakan menjadi sepuluh kali, aku tidak mengatakan ALIF LAAM MIIM itu satu huruf, akan tetapi ALIF satu huruf, LAAM satu huruf dan MIIM satu huruf.</a:t>
            </a:r>
            <a:r>
              <a:rPr lang="en" dirty="0" smtClean="0"/>
              <a:t>”</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41"/>
          <p:cNvSpPr/>
          <p:nvPr/>
        </p:nvSpPr>
        <p:spPr>
          <a:xfrm>
            <a:off x="1248375" y="1110825"/>
            <a:ext cx="6386250" cy="2921874"/>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3"/>
          </a:solidFill>
          <a:ln>
            <a:noFill/>
          </a:ln>
          <a:effectLst>
            <a:outerShdw blurRad="71438" dist="66675" dir="3480000" algn="bl" rotWithShape="0">
              <a:srgbClr val="747373">
                <a:alpha val="64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32" name="Google Shape;632;p41"/>
          <p:cNvSpPr/>
          <p:nvPr/>
        </p:nvSpPr>
        <p:spPr>
          <a:xfrm rot="5040556">
            <a:off x="1961402" y="728873"/>
            <a:ext cx="367866" cy="932757"/>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rgbClr val="E2A274">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1"/>
          <p:cNvSpPr/>
          <p:nvPr/>
        </p:nvSpPr>
        <p:spPr>
          <a:xfrm rot="6146197">
            <a:off x="6281359" y="3088637"/>
            <a:ext cx="367863" cy="932776"/>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rgbClr val="E2A274">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1"/>
          <p:cNvSpPr txBox="1">
            <a:spLocks noGrp="1"/>
          </p:cNvSpPr>
          <p:nvPr>
            <p:ph type="title"/>
          </p:nvPr>
        </p:nvSpPr>
        <p:spPr>
          <a:xfrm>
            <a:off x="2350181" y="1826747"/>
            <a:ext cx="4291800" cy="10665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id-ID" sz="4800" dirty="0" smtClean="0"/>
              <a:t>PENGERTIAN AL-QUR’AN</a:t>
            </a:r>
            <a:endParaRPr sz="4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39"/>
          <p:cNvSpPr txBox="1">
            <a:spLocks noGrp="1"/>
          </p:cNvSpPr>
          <p:nvPr>
            <p:ph type="body" idx="1"/>
          </p:nvPr>
        </p:nvSpPr>
        <p:spPr>
          <a:xfrm>
            <a:off x="720000" y="1012475"/>
            <a:ext cx="7704000" cy="3596100"/>
          </a:xfrm>
          <a:prstGeom prst="rect">
            <a:avLst/>
          </a:prstGeom>
        </p:spPr>
        <p:txBody>
          <a:bodyPr spcFirstLastPara="1" wrap="square" lIns="91425" tIns="91425" rIns="91425" bIns="91425" anchor="b" anchorCtr="0">
            <a:noAutofit/>
          </a:bodyPr>
          <a:lstStyle/>
          <a:p>
            <a:pPr marL="228600" lvl="0" indent="-228600">
              <a:buNone/>
            </a:pPr>
            <a:r>
              <a:rPr lang="en-US" dirty="0" err="1" smtClean="0"/>
              <a:t>secara</a:t>
            </a:r>
            <a:r>
              <a:rPr lang="en-US" dirty="0" smtClean="0"/>
              <a:t> </a:t>
            </a:r>
            <a:r>
              <a:rPr lang="en-US" dirty="0" err="1" smtClean="0"/>
              <a:t>bahasa</a:t>
            </a:r>
            <a:r>
              <a:rPr lang="en-US" dirty="0" smtClean="0"/>
              <a:t> </a:t>
            </a:r>
            <a:r>
              <a:rPr lang="en-US" dirty="0" err="1" smtClean="0"/>
              <a:t>diambil</a:t>
            </a:r>
            <a:r>
              <a:rPr lang="en-US" dirty="0" smtClean="0"/>
              <a:t> </a:t>
            </a:r>
            <a:r>
              <a:rPr lang="en-US" dirty="0" err="1" smtClean="0"/>
              <a:t>dari</a:t>
            </a:r>
            <a:r>
              <a:rPr lang="en-US" dirty="0" smtClean="0"/>
              <a:t> </a:t>
            </a:r>
            <a:r>
              <a:rPr lang="en-US" dirty="0" err="1" smtClean="0"/>
              <a:t>kata</a:t>
            </a:r>
            <a:r>
              <a:rPr lang="en-US" dirty="0" smtClean="0"/>
              <a:t>: </a:t>
            </a:r>
            <a:r>
              <a:rPr lang="en-US" sz="2000" dirty="0" err="1" smtClean="0"/>
              <a:t>وقرانا</a:t>
            </a:r>
            <a:r>
              <a:rPr lang="en-US" sz="2000" dirty="0" smtClean="0"/>
              <a:t>- </a:t>
            </a:r>
            <a:r>
              <a:rPr lang="en-US" sz="2000" dirty="0" err="1" smtClean="0"/>
              <a:t>قراة</a:t>
            </a:r>
            <a:r>
              <a:rPr lang="en-US" sz="2000" dirty="0" smtClean="0"/>
              <a:t>- </a:t>
            </a:r>
            <a:r>
              <a:rPr lang="en-US" sz="2000" dirty="0" err="1" smtClean="0"/>
              <a:t>يقرا</a:t>
            </a:r>
            <a:r>
              <a:rPr lang="en-US" sz="2000" dirty="0" smtClean="0"/>
              <a:t> - ا </a:t>
            </a:r>
            <a:r>
              <a:rPr lang="en-US" sz="2000" dirty="0" err="1" smtClean="0"/>
              <a:t>قر</a:t>
            </a:r>
            <a:r>
              <a:rPr lang="en-US" dirty="0" smtClean="0"/>
              <a:t> yang </a:t>
            </a:r>
            <a:r>
              <a:rPr lang="en-US" dirty="0" err="1" smtClean="0"/>
              <a:t>berarti</a:t>
            </a:r>
            <a:r>
              <a:rPr lang="en-US" dirty="0" smtClean="0"/>
              <a:t> </a:t>
            </a:r>
            <a:r>
              <a:rPr lang="en-US" dirty="0" err="1" smtClean="0"/>
              <a:t>sesuatu</a:t>
            </a:r>
            <a:r>
              <a:rPr lang="en-US" dirty="0" smtClean="0"/>
              <a:t> yang </a:t>
            </a:r>
            <a:r>
              <a:rPr lang="en-US" dirty="0" err="1" smtClean="0"/>
              <a:t>dibaca</a:t>
            </a:r>
            <a:r>
              <a:rPr lang="en-US" dirty="0" smtClean="0"/>
              <a:t>. </a:t>
            </a:r>
            <a:r>
              <a:rPr lang="en-US" dirty="0" err="1" smtClean="0"/>
              <a:t>Arti</a:t>
            </a:r>
            <a:r>
              <a:rPr lang="en-US" dirty="0" smtClean="0"/>
              <a:t> </a:t>
            </a:r>
            <a:r>
              <a:rPr lang="en-US" dirty="0" err="1" smtClean="0"/>
              <a:t>ini</a:t>
            </a:r>
            <a:r>
              <a:rPr lang="en-US" dirty="0" smtClean="0"/>
              <a:t> </a:t>
            </a:r>
            <a:r>
              <a:rPr lang="en-US" dirty="0" err="1" smtClean="0"/>
              <a:t>mempunyai</a:t>
            </a:r>
            <a:r>
              <a:rPr lang="en-US" dirty="0" smtClean="0"/>
              <a:t> </a:t>
            </a:r>
            <a:r>
              <a:rPr lang="en-US" dirty="0" err="1" smtClean="0"/>
              <a:t>makna</a:t>
            </a:r>
            <a:r>
              <a:rPr lang="en-US" dirty="0" smtClean="0"/>
              <a:t> </a:t>
            </a:r>
            <a:r>
              <a:rPr lang="en-US" dirty="0" err="1" smtClean="0"/>
              <a:t>anjuran</a:t>
            </a:r>
            <a:r>
              <a:rPr lang="en-US" dirty="0" smtClean="0"/>
              <a:t> </a:t>
            </a:r>
            <a:r>
              <a:rPr lang="en-US" dirty="0" err="1" smtClean="0"/>
              <a:t>kepada</a:t>
            </a:r>
            <a:r>
              <a:rPr lang="en-US" dirty="0" smtClean="0"/>
              <a:t> </a:t>
            </a:r>
            <a:r>
              <a:rPr lang="en-US" dirty="0" err="1" smtClean="0"/>
              <a:t>umat</a:t>
            </a:r>
            <a:r>
              <a:rPr lang="en-US" dirty="0" smtClean="0"/>
              <a:t> Islam </a:t>
            </a:r>
            <a:r>
              <a:rPr lang="en-US" dirty="0" err="1" smtClean="0"/>
              <a:t>untuk</a:t>
            </a:r>
            <a:r>
              <a:rPr lang="en-US" dirty="0" smtClean="0"/>
              <a:t> </a:t>
            </a:r>
            <a:r>
              <a:rPr lang="en-US" dirty="0" err="1" smtClean="0"/>
              <a:t>membaca</a:t>
            </a:r>
            <a:r>
              <a:rPr lang="en-US" dirty="0" smtClean="0"/>
              <a:t> </a:t>
            </a:r>
            <a:r>
              <a:rPr lang="en-US" dirty="0" err="1" smtClean="0"/>
              <a:t>Alquran.Alquran</a:t>
            </a:r>
            <a:r>
              <a:rPr lang="en-US" dirty="0" smtClean="0"/>
              <a:t> </a:t>
            </a:r>
            <a:r>
              <a:rPr lang="en-US" dirty="0" err="1" smtClean="0"/>
              <a:t>juga</a:t>
            </a:r>
            <a:r>
              <a:rPr lang="en-US" dirty="0" smtClean="0"/>
              <a:t> </a:t>
            </a:r>
            <a:r>
              <a:rPr lang="en-US" dirty="0" err="1" smtClean="0"/>
              <a:t>bentuk</a:t>
            </a:r>
            <a:r>
              <a:rPr lang="en-US" dirty="0" smtClean="0"/>
              <a:t> </a:t>
            </a:r>
            <a:r>
              <a:rPr lang="en-US" dirty="0" err="1" smtClean="0"/>
              <a:t>mashdar</a:t>
            </a:r>
            <a:r>
              <a:rPr lang="en-US" dirty="0" smtClean="0"/>
              <a:t> </a:t>
            </a:r>
            <a:r>
              <a:rPr lang="en-US" dirty="0" err="1" smtClean="0"/>
              <a:t>dari</a:t>
            </a:r>
            <a:r>
              <a:rPr lang="en-US" dirty="0" smtClean="0"/>
              <a:t> </a:t>
            </a:r>
            <a:r>
              <a:rPr lang="en-US" dirty="0" err="1" smtClean="0"/>
              <a:t>القراة</a:t>
            </a:r>
            <a:r>
              <a:rPr lang="en-US" dirty="0" smtClean="0"/>
              <a:t> yang </a:t>
            </a:r>
            <a:r>
              <a:rPr lang="en-US" dirty="0" err="1" smtClean="0"/>
              <a:t>berarti</a:t>
            </a:r>
            <a:r>
              <a:rPr lang="en-US" dirty="0" smtClean="0"/>
              <a:t> </a:t>
            </a:r>
            <a:r>
              <a:rPr lang="en-US" dirty="0" err="1" smtClean="0"/>
              <a:t>menghimpun</a:t>
            </a:r>
            <a:r>
              <a:rPr lang="en-US" dirty="0" smtClean="0"/>
              <a:t> </a:t>
            </a:r>
            <a:r>
              <a:rPr lang="en-US" dirty="0" err="1" smtClean="0"/>
              <a:t>dan</a:t>
            </a:r>
            <a:r>
              <a:rPr lang="en-US" dirty="0" smtClean="0"/>
              <a:t> </a:t>
            </a:r>
            <a:r>
              <a:rPr lang="en-US" dirty="0" err="1" smtClean="0"/>
              <a:t>mengumpulkan</a:t>
            </a:r>
            <a:r>
              <a:rPr lang="en-US" dirty="0" smtClean="0"/>
              <a:t>. </a:t>
            </a:r>
            <a:r>
              <a:rPr lang="en-US" dirty="0" err="1" smtClean="0"/>
              <a:t>Dikatakan</a:t>
            </a:r>
            <a:r>
              <a:rPr lang="en-US" dirty="0" smtClean="0"/>
              <a:t> </a:t>
            </a:r>
            <a:r>
              <a:rPr lang="en-US" dirty="0" err="1" smtClean="0"/>
              <a:t>demikian</a:t>
            </a:r>
            <a:r>
              <a:rPr lang="en-US" dirty="0" smtClean="0"/>
              <a:t> </a:t>
            </a:r>
            <a:r>
              <a:rPr lang="en-US" dirty="0" err="1" smtClean="0"/>
              <a:t>sebab</a:t>
            </a:r>
            <a:r>
              <a:rPr lang="en-US" dirty="0" smtClean="0"/>
              <a:t> </a:t>
            </a:r>
            <a:r>
              <a:rPr lang="en-US" dirty="0" err="1" smtClean="0"/>
              <a:t>seolah-olah</a:t>
            </a:r>
            <a:r>
              <a:rPr lang="en-US" dirty="0" smtClean="0"/>
              <a:t> </a:t>
            </a:r>
            <a:r>
              <a:rPr lang="en-US" dirty="0" err="1" smtClean="0"/>
              <a:t>Alquran</a:t>
            </a:r>
            <a:r>
              <a:rPr lang="en-US" dirty="0" smtClean="0"/>
              <a:t> </a:t>
            </a:r>
            <a:r>
              <a:rPr lang="en-US" dirty="0" err="1" smtClean="0"/>
              <a:t>menghimpun</a:t>
            </a:r>
            <a:r>
              <a:rPr lang="en-US" dirty="0" smtClean="0"/>
              <a:t> </a:t>
            </a:r>
            <a:r>
              <a:rPr lang="en-US" dirty="0" err="1" smtClean="0"/>
              <a:t>beberapa</a:t>
            </a:r>
            <a:r>
              <a:rPr lang="en-US" dirty="0" smtClean="0"/>
              <a:t> </a:t>
            </a:r>
            <a:r>
              <a:rPr lang="en-US" dirty="0" err="1" smtClean="0"/>
              <a:t>huruf</a:t>
            </a:r>
            <a:r>
              <a:rPr lang="en-US" dirty="0" smtClean="0"/>
              <a:t>, </a:t>
            </a:r>
            <a:r>
              <a:rPr lang="en-US" dirty="0" err="1" smtClean="0"/>
              <a:t>kata</a:t>
            </a:r>
            <a:r>
              <a:rPr lang="en-US" dirty="0" smtClean="0"/>
              <a:t>, </a:t>
            </a:r>
            <a:r>
              <a:rPr lang="en-US" dirty="0" err="1" smtClean="0"/>
              <a:t>dan</a:t>
            </a:r>
            <a:r>
              <a:rPr lang="en-US" dirty="0" smtClean="0"/>
              <a:t> </a:t>
            </a:r>
            <a:r>
              <a:rPr lang="en-US" dirty="0" err="1" smtClean="0"/>
              <a:t>kalimat</a:t>
            </a:r>
            <a:r>
              <a:rPr lang="en-US" dirty="0" smtClean="0"/>
              <a:t> </a:t>
            </a:r>
            <a:r>
              <a:rPr lang="en-US" dirty="0" err="1" smtClean="0"/>
              <a:t>secara</a:t>
            </a:r>
            <a:r>
              <a:rPr lang="en-US" dirty="0" smtClean="0"/>
              <a:t> </a:t>
            </a:r>
            <a:r>
              <a:rPr lang="en-US" dirty="0" err="1" smtClean="0"/>
              <a:t>tertib</a:t>
            </a:r>
            <a:r>
              <a:rPr lang="en-US" dirty="0" smtClean="0"/>
              <a:t> </a:t>
            </a:r>
            <a:r>
              <a:rPr lang="en-US" dirty="0" err="1" smtClean="0"/>
              <a:t>sehingga</a:t>
            </a:r>
            <a:r>
              <a:rPr lang="en-US" dirty="0" smtClean="0"/>
              <a:t> </a:t>
            </a:r>
            <a:r>
              <a:rPr lang="en-US" dirty="0" err="1" smtClean="0"/>
              <a:t>tersusun</a:t>
            </a:r>
            <a:r>
              <a:rPr lang="en-US" dirty="0" smtClean="0"/>
              <a:t> </a:t>
            </a:r>
            <a:r>
              <a:rPr lang="en-US" dirty="0" err="1" smtClean="0"/>
              <a:t>rapi</a:t>
            </a:r>
            <a:r>
              <a:rPr lang="en-US" dirty="0" smtClean="0"/>
              <a:t> </a:t>
            </a:r>
            <a:r>
              <a:rPr lang="en-US" dirty="0" err="1" smtClean="0"/>
              <a:t>dan</a:t>
            </a:r>
            <a:r>
              <a:rPr lang="en-US" dirty="0" smtClean="0"/>
              <a:t> </a:t>
            </a:r>
            <a:r>
              <a:rPr lang="en-US" dirty="0" err="1" smtClean="0"/>
              <a:t>benar</a:t>
            </a:r>
            <a:r>
              <a:rPr lang="en-US" dirty="0" smtClean="0"/>
              <a:t>.</a:t>
            </a:r>
            <a:r>
              <a:rPr lang="id-ID" dirty="0" smtClean="0"/>
              <a:t> </a:t>
            </a:r>
            <a:r>
              <a:rPr lang="en-US" dirty="0" err="1" smtClean="0"/>
              <a:t>Menurut</a:t>
            </a:r>
            <a:r>
              <a:rPr lang="en-US" dirty="0" smtClean="0"/>
              <a:t> M. </a:t>
            </a:r>
            <a:r>
              <a:rPr lang="en-US" dirty="0" err="1" smtClean="0"/>
              <a:t>Quraish</a:t>
            </a:r>
            <a:r>
              <a:rPr lang="en-US" dirty="0" smtClean="0"/>
              <a:t> </a:t>
            </a:r>
            <a:r>
              <a:rPr lang="en-US" dirty="0" err="1" smtClean="0"/>
              <a:t>Shihab</a:t>
            </a:r>
            <a:r>
              <a:rPr lang="en-US" dirty="0" smtClean="0"/>
              <a:t>, </a:t>
            </a:r>
            <a:r>
              <a:rPr lang="en-US" dirty="0" err="1" smtClean="0"/>
              <a:t>Alquran</a:t>
            </a:r>
            <a:r>
              <a:rPr lang="en-US" dirty="0" smtClean="0"/>
              <a:t> </a:t>
            </a:r>
            <a:r>
              <a:rPr lang="en-US" dirty="0" err="1" smtClean="0"/>
              <a:t>secara</a:t>
            </a:r>
            <a:r>
              <a:rPr lang="en-US" dirty="0" smtClean="0"/>
              <a:t> </a:t>
            </a:r>
            <a:r>
              <a:rPr lang="en-US" dirty="0" err="1" smtClean="0"/>
              <a:t>harfiyah</a:t>
            </a:r>
            <a:r>
              <a:rPr lang="en-US" dirty="0" smtClean="0"/>
              <a:t> </a:t>
            </a:r>
            <a:r>
              <a:rPr lang="en-US" dirty="0" err="1" smtClean="0"/>
              <a:t>berarti</a:t>
            </a:r>
            <a:r>
              <a:rPr lang="en-US" dirty="0" smtClean="0"/>
              <a:t> </a:t>
            </a:r>
            <a:r>
              <a:rPr lang="en-US" dirty="0" err="1" smtClean="0"/>
              <a:t>bacaan</a:t>
            </a:r>
            <a:r>
              <a:rPr lang="en-US" dirty="0" smtClean="0"/>
              <a:t> yang </a:t>
            </a:r>
            <a:r>
              <a:rPr lang="en-US" dirty="0" err="1" smtClean="0"/>
              <a:t>sempurna</a:t>
            </a:r>
            <a:r>
              <a:rPr lang="en-US" dirty="0" smtClean="0"/>
              <a:t>. </a:t>
            </a:r>
            <a:r>
              <a:rPr lang="en-US" dirty="0" err="1" smtClean="0"/>
              <a:t>Ia</a:t>
            </a:r>
            <a:r>
              <a:rPr lang="en-US" dirty="0" smtClean="0"/>
              <a:t> </a:t>
            </a:r>
            <a:r>
              <a:rPr lang="en-US" dirty="0" err="1" smtClean="0"/>
              <a:t>merupakan</a:t>
            </a:r>
            <a:r>
              <a:rPr lang="en-US" dirty="0" smtClean="0"/>
              <a:t> </a:t>
            </a:r>
            <a:r>
              <a:rPr lang="en-US" dirty="0" err="1" smtClean="0"/>
              <a:t>suatu</a:t>
            </a:r>
            <a:r>
              <a:rPr lang="en-US" dirty="0" smtClean="0"/>
              <a:t> </a:t>
            </a:r>
            <a:r>
              <a:rPr lang="en-US" dirty="0" err="1" smtClean="0"/>
              <a:t>nama</a:t>
            </a:r>
            <a:r>
              <a:rPr lang="en-US" dirty="0" smtClean="0"/>
              <a:t> </a:t>
            </a:r>
            <a:r>
              <a:rPr lang="en-US" dirty="0" err="1" smtClean="0"/>
              <a:t>pilihan</a:t>
            </a:r>
            <a:r>
              <a:rPr lang="en-US" dirty="0" smtClean="0"/>
              <a:t> Allah yang </a:t>
            </a:r>
            <a:r>
              <a:rPr lang="en-US" dirty="0" err="1" smtClean="0"/>
              <a:t>tepat</a:t>
            </a:r>
            <a:r>
              <a:rPr lang="en-US" dirty="0" smtClean="0"/>
              <a:t>, </a:t>
            </a:r>
            <a:r>
              <a:rPr lang="en-US" dirty="0" err="1" smtClean="0"/>
              <a:t>karena</a:t>
            </a:r>
            <a:r>
              <a:rPr lang="en-US" dirty="0" smtClean="0"/>
              <a:t> </a:t>
            </a:r>
            <a:r>
              <a:rPr lang="en-US" dirty="0" err="1" smtClean="0"/>
              <a:t>tiada</a:t>
            </a:r>
            <a:r>
              <a:rPr lang="en-US" dirty="0" smtClean="0"/>
              <a:t> </a:t>
            </a:r>
            <a:r>
              <a:rPr lang="en-US" dirty="0" err="1" smtClean="0"/>
              <a:t>suatu</a:t>
            </a:r>
            <a:r>
              <a:rPr lang="en-US" dirty="0" smtClean="0"/>
              <a:t> </a:t>
            </a:r>
            <a:r>
              <a:rPr lang="en-US" dirty="0" err="1" smtClean="0"/>
              <a:t>bacaanpun</a:t>
            </a:r>
            <a:r>
              <a:rPr lang="en-US" dirty="0" smtClean="0"/>
              <a:t> </a:t>
            </a:r>
            <a:r>
              <a:rPr lang="en-US" dirty="0" err="1" smtClean="0"/>
              <a:t>sejak</a:t>
            </a:r>
            <a:r>
              <a:rPr lang="en-US" dirty="0" smtClean="0"/>
              <a:t> </a:t>
            </a:r>
            <a:r>
              <a:rPr lang="en-US" dirty="0" err="1" smtClean="0"/>
              <a:t>manusia</a:t>
            </a:r>
            <a:r>
              <a:rPr lang="en-US" dirty="0" smtClean="0"/>
              <a:t> </a:t>
            </a:r>
            <a:r>
              <a:rPr lang="en-US" dirty="0" err="1" smtClean="0"/>
              <a:t>mengenal</a:t>
            </a:r>
            <a:r>
              <a:rPr lang="en-US" dirty="0" smtClean="0"/>
              <a:t> </a:t>
            </a:r>
            <a:r>
              <a:rPr lang="en-US" dirty="0" err="1" smtClean="0"/>
              <a:t>tulis</a:t>
            </a:r>
            <a:r>
              <a:rPr lang="en-US" dirty="0" smtClean="0"/>
              <a:t> </a:t>
            </a:r>
            <a:r>
              <a:rPr lang="en-US" dirty="0" err="1" smtClean="0"/>
              <a:t>baca</a:t>
            </a:r>
            <a:r>
              <a:rPr lang="en-US" dirty="0" smtClean="0"/>
              <a:t> lima </a:t>
            </a:r>
            <a:r>
              <a:rPr lang="en-US" dirty="0" err="1" smtClean="0"/>
              <a:t>ribu</a:t>
            </a:r>
            <a:r>
              <a:rPr lang="en-US" dirty="0" smtClean="0"/>
              <a:t> </a:t>
            </a:r>
            <a:r>
              <a:rPr lang="en-US" dirty="0" err="1" smtClean="0"/>
              <a:t>tahun</a:t>
            </a:r>
            <a:r>
              <a:rPr lang="en-US" dirty="0" smtClean="0"/>
              <a:t> yang </a:t>
            </a:r>
            <a:r>
              <a:rPr lang="en-US" dirty="0" err="1" smtClean="0"/>
              <a:t>lalu</a:t>
            </a:r>
            <a:r>
              <a:rPr lang="en-US" dirty="0" smtClean="0"/>
              <a:t> yang </a:t>
            </a:r>
            <a:r>
              <a:rPr lang="en-US" dirty="0" err="1" smtClean="0"/>
              <a:t>dapat</a:t>
            </a:r>
            <a:r>
              <a:rPr lang="en-US" dirty="0" smtClean="0"/>
              <a:t> </a:t>
            </a:r>
            <a:r>
              <a:rPr lang="en-US" dirty="0" err="1" smtClean="0"/>
              <a:t>menandingi</a:t>
            </a:r>
            <a:r>
              <a:rPr lang="en-US" dirty="0" smtClean="0"/>
              <a:t> </a:t>
            </a:r>
            <a:r>
              <a:rPr lang="en-US" dirty="0" err="1" smtClean="0"/>
              <a:t>Alquran</a:t>
            </a:r>
            <a:r>
              <a:rPr lang="en-US" dirty="0" smtClean="0"/>
              <a:t>, </a:t>
            </a:r>
            <a:r>
              <a:rPr lang="en-US" dirty="0" err="1" smtClean="0"/>
              <a:t>bacaan</a:t>
            </a:r>
            <a:r>
              <a:rPr lang="en-US" dirty="0" smtClean="0"/>
              <a:t> </a:t>
            </a:r>
            <a:r>
              <a:rPr lang="en-US" dirty="0" err="1" smtClean="0"/>
              <a:t>sempurna</a:t>
            </a:r>
            <a:r>
              <a:rPr lang="en-US" dirty="0" smtClean="0"/>
              <a:t> </a:t>
            </a:r>
            <a:r>
              <a:rPr lang="en-US" dirty="0" err="1" smtClean="0"/>
              <a:t>lagi</a:t>
            </a:r>
            <a:r>
              <a:rPr lang="en-US" dirty="0" smtClean="0"/>
              <a:t> </a:t>
            </a:r>
            <a:r>
              <a:rPr lang="en-US" dirty="0" err="1" smtClean="0"/>
              <a:t>mulia</a:t>
            </a:r>
            <a:r>
              <a:rPr lang="id-ID" dirty="0" smtClean="0"/>
              <a:t>. </a:t>
            </a:r>
          </a:p>
          <a:p>
            <a:pPr>
              <a:buNone/>
            </a:pPr>
            <a:r>
              <a:rPr lang="en-US" dirty="0" smtClean="0"/>
              <a:t>Allah </a:t>
            </a:r>
            <a:r>
              <a:rPr lang="en-US" dirty="0" err="1" smtClean="0"/>
              <a:t>berfirman</a:t>
            </a:r>
            <a:r>
              <a:rPr lang="en-US" dirty="0" smtClean="0"/>
              <a:t>: </a:t>
            </a:r>
            <a:endParaRPr lang="id-ID" dirty="0" smtClean="0"/>
          </a:p>
          <a:p>
            <a:pPr>
              <a:buNone/>
            </a:pPr>
            <a:r>
              <a:rPr lang="en-US" dirty="0" smtClean="0"/>
              <a:t> </a:t>
            </a:r>
            <a:endParaRPr lang="id-ID" dirty="0" smtClean="0"/>
          </a:p>
          <a:p>
            <a:pPr>
              <a:buNone/>
            </a:pPr>
            <a:r>
              <a:rPr lang="en-US" sz="2400" dirty="0" err="1" smtClean="0"/>
              <a:t>اِنَّا</a:t>
            </a:r>
            <a:r>
              <a:rPr lang="en-US" sz="2400" dirty="0" smtClean="0"/>
              <a:t> </a:t>
            </a:r>
            <a:r>
              <a:rPr lang="en-US" sz="2400" dirty="0" err="1" smtClean="0"/>
              <a:t>نَحْنُ</a:t>
            </a:r>
            <a:r>
              <a:rPr lang="en-US" sz="2400" dirty="0" smtClean="0"/>
              <a:t> </a:t>
            </a:r>
            <a:r>
              <a:rPr lang="en-US" sz="2400" dirty="0" err="1" smtClean="0"/>
              <a:t>نَزَّلْنَا</a:t>
            </a:r>
            <a:r>
              <a:rPr lang="en-US" sz="2400" dirty="0" smtClean="0"/>
              <a:t> </a:t>
            </a:r>
            <a:r>
              <a:rPr lang="en-US" sz="2400" dirty="0" err="1" smtClean="0"/>
              <a:t>الذِّكْرَ</a:t>
            </a:r>
            <a:r>
              <a:rPr lang="en-US" sz="2400" dirty="0" smtClean="0"/>
              <a:t> </a:t>
            </a:r>
            <a:r>
              <a:rPr lang="en-US" sz="2400" dirty="0" err="1" smtClean="0"/>
              <a:t>وَاِنَّا</a:t>
            </a:r>
            <a:r>
              <a:rPr lang="en-US" sz="2400" dirty="0" smtClean="0"/>
              <a:t> </a:t>
            </a:r>
            <a:r>
              <a:rPr lang="en-US" sz="2400" dirty="0" err="1" smtClean="0"/>
              <a:t>لَه</a:t>
            </a:r>
            <a:r>
              <a:rPr lang="en-US" sz="2400" dirty="0" smtClean="0"/>
              <a:t>ٗ </a:t>
            </a:r>
            <a:r>
              <a:rPr lang="en-US" sz="2400" dirty="0" err="1" smtClean="0"/>
              <a:t>لَحٰفِظُوْنَ</a:t>
            </a:r>
            <a:endParaRPr lang="id-ID" sz="2400" dirty="0" smtClean="0"/>
          </a:p>
          <a:p>
            <a:pPr>
              <a:buNone/>
            </a:pPr>
            <a:endParaRPr lang="id-ID" dirty="0" smtClean="0"/>
          </a:p>
          <a:p>
            <a:pPr>
              <a:buNone/>
            </a:pPr>
            <a:r>
              <a:rPr lang="en-US" dirty="0" err="1" smtClean="0"/>
              <a:t>Artinya</a:t>
            </a:r>
            <a:r>
              <a:rPr lang="en-US" dirty="0" smtClean="0"/>
              <a:t>: “</a:t>
            </a:r>
            <a:r>
              <a:rPr lang="en-US" dirty="0" err="1" smtClean="0"/>
              <a:t>Sesungguhnya</a:t>
            </a:r>
            <a:r>
              <a:rPr lang="en-US" dirty="0" smtClean="0"/>
              <a:t> </a:t>
            </a:r>
            <a:r>
              <a:rPr lang="en-US" dirty="0" err="1" smtClean="0"/>
              <a:t>kamilah</a:t>
            </a:r>
            <a:r>
              <a:rPr lang="en-US" dirty="0" smtClean="0"/>
              <a:t> yang </a:t>
            </a:r>
            <a:r>
              <a:rPr lang="en-US" dirty="0" err="1" smtClean="0"/>
              <a:t>menurunkan</a:t>
            </a:r>
            <a:r>
              <a:rPr lang="en-US" dirty="0" smtClean="0"/>
              <a:t> Qur’an, </a:t>
            </a:r>
            <a:r>
              <a:rPr lang="en-US" dirty="0" err="1" smtClean="0"/>
              <a:t>dan</a:t>
            </a:r>
            <a:r>
              <a:rPr lang="en-US" dirty="0" smtClean="0"/>
              <a:t> </a:t>
            </a:r>
            <a:r>
              <a:rPr lang="en-US" dirty="0" err="1" smtClean="0"/>
              <a:t>pasti</a:t>
            </a:r>
            <a:r>
              <a:rPr lang="en-US" dirty="0" smtClean="0"/>
              <a:t> </a:t>
            </a:r>
            <a:r>
              <a:rPr lang="en-US" dirty="0" err="1" smtClean="0"/>
              <a:t>Kami</a:t>
            </a:r>
            <a:r>
              <a:rPr lang="en-US" dirty="0" smtClean="0"/>
              <a:t> pula yang </a:t>
            </a:r>
            <a:r>
              <a:rPr lang="en-US" dirty="0" err="1" smtClean="0"/>
              <a:t>memeliharanya</a:t>
            </a:r>
            <a:r>
              <a:rPr lang="en-US" dirty="0" smtClean="0"/>
              <a:t>.” (Al-</a:t>
            </a:r>
            <a:r>
              <a:rPr lang="en-US" dirty="0" err="1" smtClean="0"/>
              <a:t>Hijr</a:t>
            </a:r>
            <a:r>
              <a:rPr lang="en-US" dirty="0" smtClean="0"/>
              <a:t>/15:9)</a:t>
            </a:r>
            <a:endParaRPr lang="id-ID" dirty="0" smtClean="0"/>
          </a:p>
          <a:p>
            <a:pPr>
              <a:buNone/>
            </a:pPr>
            <a:endParaRPr lang="id-ID" dirty="0" smtClean="0"/>
          </a:p>
          <a:p>
            <a:pPr>
              <a:buNone/>
            </a:pPr>
            <a:r>
              <a:rPr lang="en-US" dirty="0" smtClean="0"/>
              <a:t>Al-Quran </a:t>
            </a:r>
            <a:r>
              <a:rPr lang="en-US" dirty="0" err="1" smtClean="0"/>
              <a:t>adalah</a:t>
            </a:r>
            <a:r>
              <a:rPr lang="en-US" dirty="0" smtClean="0"/>
              <a:t> </a:t>
            </a:r>
            <a:r>
              <a:rPr lang="en-US" dirty="0" err="1" smtClean="0"/>
              <a:t>mukjizat</a:t>
            </a:r>
            <a:r>
              <a:rPr lang="en-US" dirty="0" smtClean="0"/>
              <a:t> </a:t>
            </a:r>
            <a:r>
              <a:rPr lang="en-US" dirty="0" err="1" smtClean="0"/>
              <a:t>terbesar</a:t>
            </a:r>
            <a:r>
              <a:rPr lang="en-US" dirty="0" smtClean="0"/>
              <a:t> </a:t>
            </a:r>
            <a:r>
              <a:rPr lang="en-US" dirty="0" err="1" smtClean="0"/>
              <a:t>Nabi</a:t>
            </a:r>
            <a:r>
              <a:rPr lang="en-US" dirty="0" smtClean="0"/>
              <a:t> Muhammad SAW yang </a:t>
            </a:r>
            <a:r>
              <a:rPr lang="en-US" dirty="0" err="1" smtClean="0"/>
              <a:t>diturunkan</a:t>
            </a:r>
            <a:r>
              <a:rPr lang="en-US" dirty="0" smtClean="0"/>
              <a:t> </a:t>
            </a:r>
            <a:r>
              <a:rPr lang="en-US" dirty="0" err="1" smtClean="0"/>
              <a:t>kepadanya</a:t>
            </a:r>
            <a:r>
              <a:rPr lang="en-US" dirty="0" smtClean="0"/>
              <a:t> </a:t>
            </a:r>
            <a:r>
              <a:rPr lang="en-US" dirty="0" err="1" smtClean="0"/>
              <a:t>secara</a:t>
            </a:r>
            <a:r>
              <a:rPr lang="en-US" dirty="0" smtClean="0"/>
              <a:t> </a:t>
            </a:r>
            <a:r>
              <a:rPr lang="en-US" dirty="0" err="1" smtClean="0"/>
              <a:t>berangsur-angsur</a:t>
            </a:r>
            <a:r>
              <a:rPr lang="en-US" dirty="0" smtClean="0"/>
              <a:t> </a:t>
            </a:r>
            <a:r>
              <a:rPr lang="en-US" dirty="0" err="1" smtClean="0"/>
              <a:t>melalui</a:t>
            </a:r>
            <a:r>
              <a:rPr lang="en-US" dirty="0" smtClean="0"/>
              <a:t> </a:t>
            </a:r>
            <a:r>
              <a:rPr lang="en-US" dirty="0" err="1" smtClean="0"/>
              <a:t>perantara</a:t>
            </a:r>
            <a:r>
              <a:rPr lang="en-US" dirty="0" smtClean="0"/>
              <a:t> </a:t>
            </a:r>
            <a:r>
              <a:rPr lang="en-US" dirty="0" err="1" smtClean="0"/>
              <a:t>malaikat</a:t>
            </a:r>
            <a:r>
              <a:rPr lang="en-US" dirty="0" smtClean="0"/>
              <a:t> </a:t>
            </a:r>
            <a:r>
              <a:rPr lang="en-US" dirty="0" err="1" smtClean="0"/>
              <a:t>Jibril.Al</a:t>
            </a:r>
            <a:r>
              <a:rPr lang="en-US" dirty="0" smtClean="0"/>
              <a:t>-Quran </a:t>
            </a:r>
            <a:r>
              <a:rPr lang="en-US" dirty="0" err="1" smtClean="0"/>
              <a:t>diturunkan</a:t>
            </a:r>
            <a:r>
              <a:rPr lang="en-US" dirty="0" smtClean="0"/>
              <a:t> </a:t>
            </a:r>
            <a:r>
              <a:rPr lang="en-US" dirty="0" err="1" smtClean="0"/>
              <a:t>secara</a:t>
            </a:r>
            <a:r>
              <a:rPr lang="en-US" dirty="0" smtClean="0"/>
              <a:t> </a:t>
            </a:r>
            <a:r>
              <a:rPr lang="en-US" dirty="0" err="1" smtClean="0"/>
              <a:t>berangsur-angsur</a:t>
            </a:r>
            <a:r>
              <a:rPr lang="en-US" dirty="0" smtClean="0"/>
              <a:t> </a:t>
            </a:r>
            <a:r>
              <a:rPr lang="en-US" dirty="0" err="1" smtClean="0"/>
              <a:t>di</a:t>
            </a:r>
            <a:r>
              <a:rPr lang="en-US" dirty="0" smtClean="0"/>
              <a:t> </a:t>
            </a:r>
            <a:r>
              <a:rPr lang="en-US" dirty="0" err="1" smtClean="0"/>
              <a:t>kota</a:t>
            </a:r>
            <a:r>
              <a:rPr lang="en-US" dirty="0" smtClean="0"/>
              <a:t> </a:t>
            </a:r>
            <a:r>
              <a:rPr lang="en-US" dirty="0" err="1" smtClean="0"/>
              <a:t>besar</a:t>
            </a:r>
            <a:r>
              <a:rPr lang="en-US" dirty="0" smtClean="0"/>
              <a:t> </a:t>
            </a:r>
            <a:r>
              <a:rPr lang="en-US" dirty="0" err="1" smtClean="0"/>
              <a:t>Mekah</a:t>
            </a:r>
            <a:r>
              <a:rPr lang="en-US" dirty="0" smtClean="0"/>
              <a:t> </a:t>
            </a:r>
            <a:r>
              <a:rPr lang="en-US" dirty="0" err="1" smtClean="0"/>
              <a:t>dan</a:t>
            </a:r>
            <a:r>
              <a:rPr lang="en-US" dirty="0" smtClean="0"/>
              <a:t> </a:t>
            </a:r>
            <a:r>
              <a:rPr lang="en-US" dirty="0" err="1" smtClean="0"/>
              <a:t>Madinah</a:t>
            </a:r>
            <a:r>
              <a:rPr lang="en-US" dirty="0" smtClean="0"/>
              <a:t> </a:t>
            </a:r>
            <a:r>
              <a:rPr lang="en-US" dirty="0" err="1" smtClean="0"/>
              <a:t>sejak</a:t>
            </a:r>
            <a:r>
              <a:rPr lang="en-US" dirty="0" smtClean="0"/>
              <a:t> </a:t>
            </a:r>
            <a:r>
              <a:rPr lang="en-US" dirty="0" err="1" smtClean="0"/>
              <a:t>tahun</a:t>
            </a:r>
            <a:r>
              <a:rPr lang="en-US" dirty="0" smtClean="0"/>
              <a:t> 610 M </a:t>
            </a:r>
            <a:r>
              <a:rPr lang="en-US" dirty="0" err="1" smtClean="0"/>
              <a:t>sampai</a:t>
            </a:r>
            <a:r>
              <a:rPr lang="en-US" dirty="0" smtClean="0"/>
              <a:t> </a:t>
            </a:r>
            <a:r>
              <a:rPr lang="en-US" dirty="0" err="1" smtClean="0"/>
              <a:t>kematian</a:t>
            </a:r>
            <a:r>
              <a:rPr lang="en-US" dirty="0" smtClean="0"/>
              <a:t> </a:t>
            </a:r>
            <a:r>
              <a:rPr lang="en-US" dirty="0" err="1" smtClean="0"/>
              <a:t>Nabi</a:t>
            </a:r>
            <a:r>
              <a:rPr lang="en-US" dirty="0" smtClean="0"/>
              <a:t> Muhammad </a:t>
            </a:r>
            <a:r>
              <a:rPr lang="en-US" dirty="0" err="1" smtClean="0"/>
              <a:t>tiba</a:t>
            </a:r>
            <a:r>
              <a:rPr lang="en-US" dirty="0" smtClean="0"/>
              <a:t> </a:t>
            </a:r>
            <a:r>
              <a:rPr lang="en-US" dirty="0" err="1" smtClean="0"/>
              <a:t>yaitu</a:t>
            </a:r>
            <a:r>
              <a:rPr lang="en-US" dirty="0" smtClean="0"/>
              <a:t> </a:t>
            </a:r>
            <a:r>
              <a:rPr lang="en-US" dirty="0" err="1" smtClean="0"/>
              <a:t>pada</a:t>
            </a:r>
            <a:r>
              <a:rPr lang="en-US" dirty="0" smtClean="0"/>
              <a:t> </a:t>
            </a:r>
            <a:r>
              <a:rPr lang="en-US" dirty="0" err="1" smtClean="0"/>
              <a:t>tahun</a:t>
            </a:r>
            <a:r>
              <a:rPr lang="en-US" dirty="0" smtClean="0"/>
              <a:t> 632 M.</a:t>
            </a:r>
            <a:endParaRPr lang="id-ID" dirty="0" smtClean="0"/>
          </a:p>
        </p:txBody>
      </p:sp>
      <p:sp>
        <p:nvSpPr>
          <p:cNvPr id="596" name="Google Shape;596;p39"/>
          <p:cNvSpPr txBox="1">
            <a:spLocks noGrp="1"/>
          </p:cNvSpPr>
          <p:nvPr>
            <p:ph type="title"/>
          </p:nvPr>
        </p:nvSpPr>
        <p:spPr>
          <a:xfrm>
            <a:off x="677470" y="186501"/>
            <a:ext cx="7704000" cy="4497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id-ID" dirty="0" smtClean="0"/>
              <a:t>AL-QUR’AN MENURUT BAHASA</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3" name="Google Shape;653;p43"/>
          <p:cNvSpPr txBox="1">
            <a:spLocks noGrp="1"/>
          </p:cNvSpPr>
          <p:nvPr>
            <p:ph type="subTitle" idx="1"/>
          </p:nvPr>
        </p:nvSpPr>
        <p:spPr>
          <a:xfrm>
            <a:off x="1297172" y="142607"/>
            <a:ext cx="6039293" cy="1251300"/>
          </a:xfrm>
          <a:prstGeom prst="rect">
            <a:avLst/>
          </a:prstGeom>
        </p:spPr>
        <p:txBody>
          <a:bodyPr spcFirstLastPara="1" wrap="square" lIns="91425" tIns="91425" rIns="91425" bIns="91425" anchor="t" anchorCtr="0">
            <a:noAutofit/>
          </a:bodyPr>
          <a:lstStyle/>
          <a:p>
            <a:pPr fontAlgn="base"/>
            <a:r>
              <a:rPr lang="en-US" sz="1400" dirty="0" err="1" smtClean="0"/>
              <a:t>Istilah</a:t>
            </a:r>
            <a:r>
              <a:rPr lang="en-US" sz="1400" dirty="0" smtClean="0"/>
              <a:t> Al-Quran </a:t>
            </a:r>
            <a:r>
              <a:rPr lang="en-US" sz="1400" dirty="0" err="1" smtClean="0"/>
              <a:t>berasal</a:t>
            </a:r>
            <a:r>
              <a:rPr lang="en-US" sz="1400" dirty="0" smtClean="0"/>
              <a:t> </a:t>
            </a:r>
            <a:r>
              <a:rPr lang="en-US" sz="1400" dirty="0" err="1" smtClean="0"/>
              <a:t>dari</a:t>
            </a:r>
            <a:r>
              <a:rPr lang="en-US" sz="1400" dirty="0" smtClean="0"/>
              <a:t> </a:t>
            </a:r>
            <a:r>
              <a:rPr lang="en-US" sz="1400" dirty="0" err="1" smtClean="0"/>
              <a:t>kata</a:t>
            </a:r>
            <a:r>
              <a:rPr lang="en-US" sz="1400" dirty="0" smtClean="0"/>
              <a:t> </a:t>
            </a:r>
            <a:r>
              <a:rPr lang="en-US" sz="1400" dirty="0" err="1" smtClean="0"/>
              <a:t>kerja</a:t>
            </a:r>
            <a:r>
              <a:rPr lang="en-US" sz="1400" dirty="0" smtClean="0"/>
              <a:t> </a:t>
            </a:r>
            <a:r>
              <a:rPr lang="en-US" sz="1400" dirty="0" err="1" smtClean="0"/>
              <a:t>qara’a</a:t>
            </a:r>
            <a:r>
              <a:rPr lang="en-US" sz="1400" dirty="0" smtClean="0"/>
              <a:t> yang </a:t>
            </a:r>
            <a:r>
              <a:rPr lang="en-US" sz="1400" dirty="0" err="1" smtClean="0"/>
              <a:t>artinya</a:t>
            </a:r>
            <a:r>
              <a:rPr lang="en-US" sz="1400" dirty="0" smtClean="0"/>
              <a:t> </a:t>
            </a:r>
            <a:r>
              <a:rPr lang="en-US" sz="1400" dirty="0" err="1" smtClean="0"/>
              <a:t>membaca</a:t>
            </a:r>
            <a:r>
              <a:rPr lang="en-US" sz="1400" dirty="0" smtClean="0"/>
              <a:t>. </a:t>
            </a:r>
            <a:r>
              <a:rPr lang="en-US" sz="1400" dirty="0" err="1" smtClean="0"/>
              <a:t>Istilah</a:t>
            </a:r>
            <a:r>
              <a:rPr lang="en-US" sz="1400" dirty="0" smtClean="0"/>
              <a:t> Al-Quran </a:t>
            </a:r>
            <a:r>
              <a:rPr lang="en-US" sz="1400" dirty="0" err="1" smtClean="0"/>
              <a:t>juga</a:t>
            </a:r>
            <a:r>
              <a:rPr lang="en-US" sz="1400" dirty="0" smtClean="0"/>
              <a:t> </a:t>
            </a:r>
            <a:r>
              <a:rPr lang="en-US" sz="1400" dirty="0" err="1" smtClean="0"/>
              <a:t>tertulis</a:t>
            </a:r>
            <a:r>
              <a:rPr lang="en-US" sz="1400" dirty="0" smtClean="0"/>
              <a:t> </a:t>
            </a:r>
            <a:r>
              <a:rPr lang="en-US" sz="1400" dirty="0" err="1" smtClean="0"/>
              <a:t>di</a:t>
            </a:r>
            <a:r>
              <a:rPr lang="en-US" sz="1400" dirty="0" smtClean="0"/>
              <a:t> </a:t>
            </a:r>
            <a:r>
              <a:rPr lang="en-US" sz="1400" dirty="0" err="1" smtClean="0"/>
              <a:t>dalam</a:t>
            </a:r>
            <a:r>
              <a:rPr lang="en-US" sz="1400" dirty="0" smtClean="0"/>
              <a:t> Al-Quran </a:t>
            </a:r>
            <a:r>
              <a:rPr lang="en-US" sz="1400" dirty="0" err="1" smtClean="0"/>
              <a:t>itu</a:t>
            </a:r>
            <a:r>
              <a:rPr lang="en-US" sz="1400" dirty="0" smtClean="0"/>
              <a:t> </a:t>
            </a:r>
            <a:r>
              <a:rPr lang="en-US" sz="1400" dirty="0" err="1" smtClean="0"/>
              <a:t>sendiri</a:t>
            </a:r>
            <a:r>
              <a:rPr lang="en-US" sz="1400" dirty="0" smtClean="0"/>
              <a:t>, </a:t>
            </a:r>
            <a:r>
              <a:rPr lang="en-US" sz="1400" dirty="0" err="1" smtClean="0"/>
              <a:t>bahkan</a:t>
            </a:r>
            <a:r>
              <a:rPr lang="en-US" sz="1400" dirty="0" smtClean="0"/>
              <a:t> </a:t>
            </a:r>
            <a:r>
              <a:rPr lang="en-US" sz="1400" dirty="0" err="1" smtClean="0"/>
              <a:t>istilah</a:t>
            </a:r>
            <a:r>
              <a:rPr lang="en-US" sz="1400" dirty="0" smtClean="0"/>
              <a:t> Al-Quran </a:t>
            </a:r>
            <a:r>
              <a:rPr lang="en-US" sz="1400" dirty="0" err="1" smtClean="0"/>
              <a:t>muncul</a:t>
            </a:r>
            <a:r>
              <a:rPr lang="en-US" sz="1400" dirty="0" smtClean="0"/>
              <a:t> </a:t>
            </a:r>
            <a:r>
              <a:rPr lang="en-US" sz="1400" dirty="0" err="1" smtClean="0"/>
              <a:t>sebanyak</a:t>
            </a:r>
            <a:r>
              <a:rPr lang="en-US" sz="1400" dirty="0" smtClean="0"/>
              <a:t> 70 kali, </a:t>
            </a:r>
            <a:r>
              <a:rPr lang="en-US" sz="1400" dirty="0" err="1" smtClean="0"/>
              <a:t>salah</a:t>
            </a:r>
            <a:r>
              <a:rPr lang="en-US" sz="1400" dirty="0" smtClean="0"/>
              <a:t> </a:t>
            </a:r>
            <a:r>
              <a:rPr lang="en-US" sz="1400" dirty="0" err="1" smtClean="0"/>
              <a:t>satunya</a:t>
            </a:r>
            <a:r>
              <a:rPr lang="en-US" sz="1400" dirty="0" smtClean="0"/>
              <a:t> </a:t>
            </a:r>
            <a:r>
              <a:rPr lang="en-US" sz="1400" dirty="0" err="1" smtClean="0"/>
              <a:t>tercantum</a:t>
            </a:r>
            <a:r>
              <a:rPr lang="en-US" sz="1400" dirty="0" smtClean="0"/>
              <a:t> </a:t>
            </a:r>
            <a:r>
              <a:rPr lang="en-US" sz="1400" dirty="0" err="1" smtClean="0"/>
              <a:t>dalam</a:t>
            </a:r>
            <a:r>
              <a:rPr lang="en-US" sz="1400" dirty="0" smtClean="0"/>
              <a:t> </a:t>
            </a:r>
            <a:r>
              <a:rPr lang="en-US" sz="1400" dirty="0" err="1" smtClean="0"/>
              <a:t>surat</a:t>
            </a:r>
            <a:r>
              <a:rPr lang="en-US" sz="1400" dirty="0" smtClean="0"/>
              <a:t> At-</a:t>
            </a:r>
            <a:r>
              <a:rPr lang="en-US" sz="1400" dirty="0" err="1" smtClean="0"/>
              <a:t>taubah</a:t>
            </a:r>
            <a:r>
              <a:rPr lang="en-US" sz="1400" dirty="0" smtClean="0"/>
              <a:t> </a:t>
            </a:r>
            <a:r>
              <a:rPr lang="en-US" sz="1400" dirty="0" err="1" smtClean="0"/>
              <a:t>ayat</a:t>
            </a:r>
            <a:r>
              <a:rPr lang="en-US" sz="1400" dirty="0" smtClean="0"/>
              <a:t> 111 yang </a:t>
            </a:r>
            <a:r>
              <a:rPr lang="en-US" sz="1400" dirty="0" err="1" smtClean="0"/>
              <a:t>berbunyi</a:t>
            </a:r>
            <a:r>
              <a:rPr lang="en-US" dirty="0" smtClean="0"/>
              <a:t>,</a:t>
            </a:r>
            <a:endParaRPr lang="id-ID" dirty="0"/>
          </a:p>
        </p:txBody>
      </p:sp>
      <p:pic>
        <p:nvPicPr>
          <p:cNvPr id="4" name="Picture 3" descr="Tafsir Surat At-Taubah Ayat 111, 112, 113, 114, 115 | Tafsir Jalalain  Indonesia"/>
          <p:cNvPicPr/>
          <p:nvPr/>
        </p:nvPicPr>
        <p:blipFill>
          <a:blip r:embed="rId3">
            <a:extLst>
              <a:ext uri="{28A0092B-C50C-407E-A947-70E740481C1C}">
                <a14:useLocalDpi xmlns:a14="http://schemas.microsoft.com/office/drawing/2010/main" val="0"/>
              </a:ext>
            </a:extLst>
          </a:blip>
          <a:srcRect/>
          <a:stretch>
            <a:fillRect/>
          </a:stretch>
        </p:blipFill>
        <p:spPr bwMode="auto">
          <a:xfrm>
            <a:off x="2073903" y="1438498"/>
            <a:ext cx="5038725" cy="1905000"/>
          </a:xfrm>
          <a:prstGeom prst="rect">
            <a:avLst/>
          </a:prstGeom>
          <a:noFill/>
          <a:ln>
            <a:noFill/>
          </a:ln>
        </p:spPr>
      </p:pic>
      <p:sp>
        <p:nvSpPr>
          <p:cNvPr id="6" name="Google Shape;653;p43"/>
          <p:cNvSpPr txBox="1">
            <a:spLocks/>
          </p:cNvSpPr>
          <p:nvPr/>
        </p:nvSpPr>
        <p:spPr>
          <a:xfrm>
            <a:off x="935666" y="3516672"/>
            <a:ext cx="7549116" cy="1251300"/>
          </a:xfrm>
          <a:prstGeom prst="rect">
            <a:avLst/>
          </a:prstGeom>
          <a:noFill/>
          <a:ln>
            <a:noFill/>
          </a:ln>
        </p:spPr>
        <p:txBody>
          <a:bodyPr spcFirstLastPara="1" wrap="square" lIns="91425" tIns="91425" rIns="91425" bIns="91425" anchor="t" anchorCtr="0">
            <a:noAutofit/>
          </a:bodyPr>
          <a:lstStyle/>
          <a:p>
            <a:pPr marL="457200" indent="-317500" algn="ctr" fontAlgn="base">
              <a:buClr>
                <a:schemeClr val="dk1"/>
              </a:buClr>
              <a:buSzPts val="1400"/>
            </a:pPr>
            <a:r>
              <a:rPr lang="en-US" dirty="0" smtClean="0">
                <a:latin typeface="Adamina" charset="0"/>
              </a:rPr>
              <a:t>“</a:t>
            </a:r>
            <a:r>
              <a:rPr lang="en-US" dirty="0" err="1" smtClean="0">
                <a:latin typeface="Adamina" charset="0"/>
              </a:rPr>
              <a:t>Sesungguhnya</a:t>
            </a:r>
            <a:r>
              <a:rPr lang="en-US" dirty="0" smtClean="0">
                <a:latin typeface="Adamina" charset="0"/>
              </a:rPr>
              <a:t> Allah </a:t>
            </a:r>
            <a:r>
              <a:rPr lang="en-US" dirty="0" err="1" smtClean="0">
                <a:latin typeface="Adamina" charset="0"/>
              </a:rPr>
              <a:t>membeli</a:t>
            </a:r>
            <a:r>
              <a:rPr lang="en-US" dirty="0" smtClean="0">
                <a:latin typeface="Adamina" charset="0"/>
              </a:rPr>
              <a:t> </a:t>
            </a:r>
            <a:r>
              <a:rPr lang="en-US" dirty="0" err="1" smtClean="0">
                <a:latin typeface="Adamina" charset="0"/>
              </a:rPr>
              <a:t>dari</a:t>
            </a:r>
            <a:r>
              <a:rPr lang="en-US" dirty="0" smtClean="0">
                <a:latin typeface="Adamina" charset="0"/>
              </a:rPr>
              <a:t> </a:t>
            </a:r>
            <a:r>
              <a:rPr lang="en-US" dirty="0" err="1" smtClean="0">
                <a:latin typeface="Adamina" charset="0"/>
              </a:rPr>
              <a:t>orang-orang</a:t>
            </a:r>
            <a:r>
              <a:rPr lang="en-US" dirty="0" smtClean="0">
                <a:latin typeface="Adamina" charset="0"/>
              </a:rPr>
              <a:t> </a:t>
            </a:r>
            <a:r>
              <a:rPr lang="en-US" dirty="0" err="1" smtClean="0">
                <a:latin typeface="Adamina" charset="0"/>
              </a:rPr>
              <a:t>mukmin</a:t>
            </a:r>
            <a:r>
              <a:rPr lang="en-US" dirty="0" smtClean="0">
                <a:latin typeface="Adamina" charset="0"/>
              </a:rPr>
              <a:t>, </a:t>
            </a:r>
            <a:r>
              <a:rPr lang="en-US" dirty="0" err="1" smtClean="0">
                <a:latin typeface="Adamina" charset="0"/>
              </a:rPr>
              <a:t>baik</a:t>
            </a:r>
            <a:r>
              <a:rPr lang="en-US" dirty="0" smtClean="0">
                <a:latin typeface="Adamina" charset="0"/>
              </a:rPr>
              <a:t> </a:t>
            </a:r>
            <a:r>
              <a:rPr lang="en-US" dirty="0" err="1" smtClean="0">
                <a:latin typeface="Adamina" charset="0"/>
              </a:rPr>
              <a:t>diri</a:t>
            </a:r>
            <a:r>
              <a:rPr lang="en-US" dirty="0" smtClean="0">
                <a:latin typeface="Adamina" charset="0"/>
              </a:rPr>
              <a:t> </a:t>
            </a:r>
            <a:r>
              <a:rPr lang="en-US" dirty="0" err="1" smtClean="0">
                <a:latin typeface="Adamina" charset="0"/>
              </a:rPr>
              <a:t>mau</a:t>
            </a:r>
            <a:r>
              <a:rPr lang="en-US" dirty="0" smtClean="0">
                <a:latin typeface="Adamina" charset="0"/>
              </a:rPr>
              <a:t>-pun </a:t>
            </a:r>
            <a:r>
              <a:rPr lang="en-US" dirty="0" err="1" smtClean="0">
                <a:latin typeface="Adamina" charset="0"/>
              </a:rPr>
              <a:t>harta</a:t>
            </a:r>
            <a:r>
              <a:rPr lang="en-US" dirty="0" smtClean="0">
                <a:latin typeface="Adamina" charset="0"/>
              </a:rPr>
              <a:t> </a:t>
            </a:r>
            <a:r>
              <a:rPr lang="en-US" dirty="0" err="1" smtClean="0">
                <a:latin typeface="Adamina" charset="0"/>
              </a:rPr>
              <a:t>mereka</a:t>
            </a:r>
            <a:r>
              <a:rPr lang="en-US" dirty="0" smtClean="0">
                <a:latin typeface="Adamina" charset="0"/>
              </a:rPr>
              <a:t> </a:t>
            </a:r>
            <a:r>
              <a:rPr lang="en-US" dirty="0" err="1" smtClean="0">
                <a:latin typeface="Adamina" charset="0"/>
              </a:rPr>
              <a:t>dengan</a:t>
            </a:r>
            <a:r>
              <a:rPr lang="en-US" dirty="0" smtClean="0">
                <a:latin typeface="Adamina" charset="0"/>
              </a:rPr>
              <a:t> </a:t>
            </a:r>
            <a:r>
              <a:rPr lang="en-US" dirty="0" err="1" smtClean="0">
                <a:latin typeface="Adamina" charset="0"/>
              </a:rPr>
              <a:t>memberikan</a:t>
            </a:r>
            <a:r>
              <a:rPr lang="en-US" dirty="0" smtClean="0">
                <a:latin typeface="Adamina" charset="0"/>
              </a:rPr>
              <a:t> </a:t>
            </a:r>
            <a:r>
              <a:rPr lang="en-US" dirty="0" err="1" smtClean="0">
                <a:latin typeface="Adamina" charset="0"/>
              </a:rPr>
              <a:t>surga</a:t>
            </a:r>
            <a:r>
              <a:rPr lang="en-US" dirty="0" smtClean="0">
                <a:latin typeface="Adamina" charset="0"/>
              </a:rPr>
              <a:t> </a:t>
            </a:r>
            <a:r>
              <a:rPr lang="en-US" dirty="0" err="1" smtClean="0">
                <a:latin typeface="Adamina" charset="0"/>
              </a:rPr>
              <a:t>untuk</a:t>
            </a:r>
            <a:r>
              <a:rPr lang="en-US" dirty="0" smtClean="0">
                <a:latin typeface="Adamina" charset="0"/>
              </a:rPr>
              <a:t> </a:t>
            </a:r>
            <a:r>
              <a:rPr lang="en-US" dirty="0" err="1" smtClean="0">
                <a:latin typeface="Adamina" charset="0"/>
              </a:rPr>
              <a:t>mereka.Mereka</a:t>
            </a:r>
            <a:r>
              <a:rPr lang="en-US" dirty="0" smtClean="0">
                <a:latin typeface="Adamina" charset="0"/>
              </a:rPr>
              <a:t> </a:t>
            </a:r>
            <a:r>
              <a:rPr lang="en-US" dirty="0" err="1" smtClean="0">
                <a:latin typeface="Adamina" charset="0"/>
              </a:rPr>
              <a:t>berperang</a:t>
            </a:r>
            <a:r>
              <a:rPr lang="en-US" dirty="0" smtClean="0">
                <a:latin typeface="Adamina" charset="0"/>
              </a:rPr>
              <a:t> </a:t>
            </a:r>
            <a:r>
              <a:rPr lang="en-US" dirty="0" err="1" smtClean="0">
                <a:latin typeface="Adamina" charset="0"/>
              </a:rPr>
              <a:t>di</a:t>
            </a:r>
            <a:r>
              <a:rPr lang="en-US" dirty="0" smtClean="0">
                <a:latin typeface="Adamina" charset="0"/>
              </a:rPr>
              <a:t> </a:t>
            </a:r>
            <a:r>
              <a:rPr lang="en-US" dirty="0" err="1" smtClean="0">
                <a:latin typeface="Adamina" charset="0"/>
              </a:rPr>
              <a:t>jalan</a:t>
            </a:r>
            <a:r>
              <a:rPr lang="en-US" dirty="0" smtClean="0">
                <a:latin typeface="Adamina" charset="0"/>
              </a:rPr>
              <a:t> Allah; </a:t>
            </a:r>
            <a:r>
              <a:rPr lang="en-US" dirty="0" err="1" smtClean="0">
                <a:latin typeface="Adamina" charset="0"/>
              </a:rPr>
              <a:t>sehingga</a:t>
            </a:r>
            <a:r>
              <a:rPr lang="en-US" dirty="0" smtClean="0">
                <a:latin typeface="Adamina" charset="0"/>
              </a:rPr>
              <a:t> </a:t>
            </a:r>
            <a:r>
              <a:rPr lang="en-US" dirty="0" err="1" smtClean="0">
                <a:latin typeface="Adamina" charset="0"/>
              </a:rPr>
              <a:t>mereka</a:t>
            </a:r>
            <a:r>
              <a:rPr lang="en-US" dirty="0" smtClean="0">
                <a:latin typeface="Adamina" charset="0"/>
              </a:rPr>
              <a:t> </a:t>
            </a:r>
            <a:r>
              <a:rPr lang="en-US" dirty="0" err="1" smtClean="0">
                <a:latin typeface="Adamina" charset="0"/>
              </a:rPr>
              <a:t>membunuh</a:t>
            </a:r>
            <a:r>
              <a:rPr lang="en-US" dirty="0" smtClean="0">
                <a:latin typeface="Adamina" charset="0"/>
              </a:rPr>
              <a:t> </a:t>
            </a:r>
            <a:r>
              <a:rPr lang="en-US" dirty="0" err="1" smtClean="0">
                <a:latin typeface="Adamina" charset="0"/>
              </a:rPr>
              <a:t>atau</a:t>
            </a:r>
            <a:r>
              <a:rPr lang="en-US" dirty="0" smtClean="0">
                <a:latin typeface="Adamina" charset="0"/>
              </a:rPr>
              <a:t> </a:t>
            </a:r>
            <a:r>
              <a:rPr lang="en-US" dirty="0" err="1" smtClean="0">
                <a:latin typeface="Adamina" charset="0"/>
              </a:rPr>
              <a:t>terbunuh</a:t>
            </a:r>
            <a:r>
              <a:rPr lang="en-US" dirty="0" smtClean="0">
                <a:latin typeface="Adamina" charset="0"/>
              </a:rPr>
              <a:t>, (</a:t>
            </a:r>
            <a:r>
              <a:rPr lang="en-US" dirty="0" err="1" smtClean="0">
                <a:latin typeface="Adamina" charset="0"/>
              </a:rPr>
              <a:t>sebagai</a:t>
            </a:r>
            <a:r>
              <a:rPr lang="en-US" dirty="0" smtClean="0">
                <a:latin typeface="Adamina" charset="0"/>
              </a:rPr>
              <a:t>) </a:t>
            </a:r>
            <a:r>
              <a:rPr lang="en-US" dirty="0" err="1" smtClean="0">
                <a:latin typeface="Adamina" charset="0"/>
              </a:rPr>
              <a:t>janji</a:t>
            </a:r>
            <a:r>
              <a:rPr lang="en-US" dirty="0" smtClean="0">
                <a:latin typeface="Adamina" charset="0"/>
              </a:rPr>
              <a:t> yang </a:t>
            </a:r>
            <a:r>
              <a:rPr lang="en-US" dirty="0" err="1" smtClean="0">
                <a:latin typeface="Adamina" charset="0"/>
              </a:rPr>
              <a:t>benar</a:t>
            </a:r>
            <a:r>
              <a:rPr lang="en-US" dirty="0" smtClean="0">
                <a:latin typeface="Adamina" charset="0"/>
              </a:rPr>
              <a:t> </a:t>
            </a:r>
            <a:r>
              <a:rPr lang="en-US" dirty="0" err="1" smtClean="0">
                <a:latin typeface="Adamina" charset="0"/>
              </a:rPr>
              <a:t>dari</a:t>
            </a:r>
            <a:r>
              <a:rPr lang="en-US" dirty="0" smtClean="0">
                <a:latin typeface="Adamina" charset="0"/>
              </a:rPr>
              <a:t> Allah </a:t>
            </a:r>
            <a:r>
              <a:rPr lang="en-US" dirty="0" err="1" smtClean="0">
                <a:latin typeface="Adamina" charset="0"/>
              </a:rPr>
              <a:t>di</a:t>
            </a:r>
            <a:r>
              <a:rPr lang="en-US" dirty="0" smtClean="0">
                <a:latin typeface="Adamina" charset="0"/>
              </a:rPr>
              <a:t> </a:t>
            </a:r>
            <a:r>
              <a:rPr lang="en-US" dirty="0" err="1" smtClean="0">
                <a:latin typeface="Adamina" charset="0"/>
              </a:rPr>
              <a:t>dalam</a:t>
            </a:r>
            <a:r>
              <a:rPr lang="en-US" dirty="0" smtClean="0">
                <a:latin typeface="Adamina" charset="0"/>
              </a:rPr>
              <a:t> </a:t>
            </a:r>
            <a:r>
              <a:rPr lang="en-US" dirty="0" err="1" smtClean="0">
                <a:latin typeface="Adamina" charset="0"/>
              </a:rPr>
              <a:t>Taurat</a:t>
            </a:r>
            <a:r>
              <a:rPr lang="en-US" dirty="0" smtClean="0">
                <a:latin typeface="Adamina" charset="0"/>
              </a:rPr>
              <a:t>, </a:t>
            </a:r>
            <a:r>
              <a:rPr lang="en-US" dirty="0" err="1" smtClean="0">
                <a:latin typeface="Adamina" charset="0"/>
              </a:rPr>
              <a:t>Injil</a:t>
            </a:r>
            <a:r>
              <a:rPr lang="en-US" dirty="0" smtClean="0">
                <a:latin typeface="Adamina" charset="0"/>
              </a:rPr>
              <a:t>, </a:t>
            </a:r>
            <a:r>
              <a:rPr lang="en-US" dirty="0" err="1" smtClean="0">
                <a:latin typeface="Adamina" charset="0"/>
              </a:rPr>
              <a:t>dan</a:t>
            </a:r>
            <a:r>
              <a:rPr lang="en-US" dirty="0" smtClean="0">
                <a:latin typeface="Adamina" charset="0"/>
              </a:rPr>
              <a:t> Al-</a:t>
            </a:r>
            <a:r>
              <a:rPr lang="en-US" dirty="0" err="1" smtClean="0">
                <a:latin typeface="Adamina" charset="0"/>
              </a:rPr>
              <a:t>Qur’an.Dan</a:t>
            </a:r>
            <a:r>
              <a:rPr lang="en-US" dirty="0" smtClean="0">
                <a:latin typeface="Adamina" charset="0"/>
              </a:rPr>
              <a:t> </a:t>
            </a:r>
            <a:r>
              <a:rPr lang="en-US" dirty="0" err="1" smtClean="0">
                <a:latin typeface="Adamina" charset="0"/>
              </a:rPr>
              <a:t>siapakah</a:t>
            </a:r>
            <a:r>
              <a:rPr lang="en-US" dirty="0" smtClean="0">
                <a:latin typeface="Adamina" charset="0"/>
              </a:rPr>
              <a:t> yang </a:t>
            </a:r>
            <a:r>
              <a:rPr lang="en-US" dirty="0" err="1" smtClean="0">
                <a:latin typeface="Adamina" charset="0"/>
              </a:rPr>
              <a:t>lebih</a:t>
            </a:r>
            <a:r>
              <a:rPr lang="en-US" dirty="0" smtClean="0">
                <a:latin typeface="Adamina" charset="0"/>
              </a:rPr>
              <a:t> </a:t>
            </a:r>
            <a:r>
              <a:rPr lang="en-US" dirty="0" err="1" smtClean="0">
                <a:latin typeface="Adamina" charset="0"/>
              </a:rPr>
              <a:t>menepati</a:t>
            </a:r>
            <a:r>
              <a:rPr lang="en-US" dirty="0" smtClean="0">
                <a:latin typeface="Adamina" charset="0"/>
              </a:rPr>
              <a:t> </a:t>
            </a:r>
            <a:r>
              <a:rPr lang="en-US" dirty="0" err="1" smtClean="0">
                <a:latin typeface="Adamina" charset="0"/>
              </a:rPr>
              <a:t>janjinya</a:t>
            </a:r>
            <a:r>
              <a:rPr lang="en-US" dirty="0" smtClean="0">
                <a:latin typeface="Adamina" charset="0"/>
              </a:rPr>
              <a:t> </a:t>
            </a:r>
            <a:r>
              <a:rPr lang="en-US" dirty="0" err="1" smtClean="0">
                <a:latin typeface="Adamina" charset="0"/>
              </a:rPr>
              <a:t>selain</a:t>
            </a:r>
            <a:r>
              <a:rPr lang="en-US" dirty="0" smtClean="0">
                <a:latin typeface="Adamina" charset="0"/>
              </a:rPr>
              <a:t> </a:t>
            </a:r>
            <a:r>
              <a:rPr lang="en-US" dirty="0" err="1" smtClean="0">
                <a:latin typeface="Adamina" charset="0"/>
              </a:rPr>
              <a:t>Allah?Maka</a:t>
            </a:r>
            <a:r>
              <a:rPr lang="en-US" dirty="0" smtClean="0">
                <a:latin typeface="Adamina" charset="0"/>
              </a:rPr>
              <a:t> </a:t>
            </a:r>
            <a:r>
              <a:rPr lang="en-US" dirty="0" err="1" smtClean="0">
                <a:latin typeface="Adamina" charset="0"/>
              </a:rPr>
              <a:t>bergembiralah</a:t>
            </a:r>
            <a:r>
              <a:rPr lang="en-US" dirty="0" smtClean="0">
                <a:latin typeface="Adamina" charset="0"/>
              </a:rPr>
              <a:t> </a:t>
            </a:r>
            <a:r>
              <a:rPr lang="en-US" dirty="0" err="1" smtClean="0">
                <a:latin typeface="Adamina" charset="0"/>
              </a:rPr>
              <a:t>dengan</a:t>
            </a:r>
            <a:r>
              <a:rPr lang="en-US" dirty="0" smtClean="0">
                <a:latin typeface="Adamina" charset="0"/>
              </a:rPr>
              <a:t> </a:t>
            </a:r>
            <a:r>
              <a:rPr lang="en-US" dirty="0" err="1" smtClean="0">
                <a:latin typeface="Adamina" charset="0"/>
              </a:rPr>
              <a:t>jual</a:t>
            </a:r>
            <a:r>
              <a:rPr lang="en-US" dirty="0" smtClean="0">
                <a:latin typeface="Adamina" charset="0"/>
              </a:rPr>
              <a:t> </a:t>
            </a:r>
            <a:r>
              <a:rPr lang="en-US" dirty="0" err="1" smtClean="0">
                <a:latin typeface="Adamina" charset="0"/>
              </a:rPr>
              <a:t>beli</a:t>
            </a:r>
            <a:r>
              <a:rPr lang="en-US" dirty="0" smtClean="0">
                <a:latin typeface="Adamina" charset="0"/>
              </a:rPr>
              <a:t> yang </a:t>
            </a:r>
            <a:r>
              <a:rPr lang="en-US" dirty="0" err="1" smtClean="0">
                <a:latin typeface="Adamina" charset="0"/>
              </a:rPr>
              <a:t>telah</a:t>
            </a:r>
            <a:r>
              <a:rPr lang="en-US" dirty="0" smtClean="0">
                <a:latin typeface="Adamina" charset="0"/>
              </a:rPr>
              <a:t> </a:t>
            </a:r>
            <a:r>
              <a:rPr lang="en-US" dirty="0" err="1" smtClean="0">
                <a:latin typeface="Adamina" charset="0"/>
              </a:rPr>
              <a:t>kamu</a:t>
            </a:r>
            <a:r>
              <a:rPr lang="en-US" dirty="0" smtClean="0">
                <a:latin typeface="Adamina" charset="0"/>
              </a:rPr>
              <a:t> </a:t>
            </a:r>
            <a:r>
              <a:rPr lang="en-US" dirty="0" err="1" smtClean="0">
                <a:latin typeface="Adamina" charset="0"/>
              </a:rPr>
              <a:t>lakukan</a:t>
            </a:r>
            <a:r>
              <a:rPr lang="en-US" dirty="0" smtClean="0">
                <a:latin typeface="Adamina" charset="0"/>
              </a:rPr>
              <a:t> </a:t>
            </a:r>
            <a:r>
              <a:rPr lang="en-US" dirty="0" err="1" smtClean="0">
                <a:latin typeface="Adamina" charset="0"/>
              </a:rPr>
              <a:t>itu</a:t>
            </a:r>
            <a:r>
              <a:rPr lang="en-US" dirty="0" smtClean="0">
                <a:latin typeface="Adamina" charset="0"/>
              </a:rPr>
              <a:t>, </a:t>
            </a:r>
            <a:r>
              <a:rPr lang="en-US" dirty="0" err="1" smtClean="0">
                <a:latin typeface="Adamina" charset="0"/>
              </a:rPr>
              <a:t>dan</a:t>
            </a:r>
            <a:r>
              <a:rPr lang="en-US" dirty="0" smtClean="0">
                <a:latin typeface="Adamina" charset="0"/>
              </a:rPr>
              <a:t> </a:t>
            </a:r>
            <a:r>
              <a:rPr lang="en-US" dirty="0" err="1" smtClean="0">
                <a:latin typeface="Adamina" charset="0"/>
              </a:rPr>
              <a:t>demikian</a:t>
            </a:r>
            <a:r>
              <a:rPr lang="en-US" dirty="0" smtClean="0">
                <a:latin typeface="Adamina" charset="0"/>
              </a:rPr>
              <a:t> </a:t>
            </a:r>
            <a:r>
              <a:rPr lang="en-US" dirty="0" err="1" smtClean="0">
                <a:latin typeface="Adamina" charset="0"/>
              </a:rPr>
              <a:t>itulah</a:t>
            </a:r>
            <a:r>
              <a:rPr lang="en-US" dirty="0" smtClean="0">
                <a:latin typeface="Adamina" charset="0"/>
              </a:rPr>
              <a:t> </a:t>
            </a:r>
            <a:r>
              <a:rPr lang="en-US" dirty="0" err="1" smtClean="0">
                <a:latin typeface="Adamina" charset="0"/>
              </a:rPr>
              <a:t>kemenangan</a:t>
            </a:r>
            <a:r>
              <a:rPr lang="en-US" dirty="0" smtClean="0">
                <a:latin typeface="Adamina" charset="0"/>
              </a:rPr>
              <a:t> yang </a:t>
            </a:r>
            <a:r>
              <a:rPr lang="en-US" dirty="0" err="1" smtClean="0">
                <a:latin typeface="Adamina" charset="0"/>
              </a:rPr>
              <a:t>agung</a:t>
            </a:r>
            <a:r>
              <a:rPr lang="en-US" dirty="0" smtClean="0">
                <a:latin typeface="Adamina" charset="0"/>
              </a:rPr>
              <a:t>.”</a:t>
            </a:r>
            <a:endParaRPr lang="id-ID" dirty="0" smtClean="0">
              <a:latin typeface="Adamina" charset="0"/>
            </a:endParaRPr>
          </a:p>
          <a:p>
            <a:pPr marL="457200" marR="0" lvl="0" indent="-317500" algn="ctr" defTabSz="914400" rtl="0" eaLnBrk="1" fontAlgn="base" latinLnBrk="0" hangingPunct="1">
              <a:lnSpc>
                <a:spcPct val="100000"/>
              </a:lnSpc>
              <a:spcBef>
                <a:spcPts val="0"/>
              </a:spcBef>
              <a:spcAft>
                <a:spcPts val="0"/>
              </a:spcAft>
              <a:buClr>
                <a:schemeClr val="dk1"/>
              </a:buClr>
              <a:buSzPts val="1400"/>
              <a:buFont typeface="Adamina"/>
              <a:buNone/>
              <a:tabLst/>
              <a:defRPr/>
            </a:pPr>
            <a:r>
              <a:rPr kumimoji="0" lang="en-US" sz="1700" b="0" i="0" u="none" strike="noStrike" kern="0" cap="none" spc="0" normalizeH="0" baseline="0" noProof="0" dirty="0" smtClean="0">
                <a:ln>
                  <a:noFill/>
                </a:ln>
                <a:solidFill>
                  <a:schemeClr val="dk1"/>
                </a:solidFill>
                <a:effectLst/>
                <a:uLnTx/>
                <a:uFillTx/>
                <a:latin typeface="Adamina" charset="0"/>
                <a:ea typeface="Adamina"/>
                <a:cs typeface="Adamina"/>
                <a:sym typeface="Adamina"/>
              </a:rPr>
              <a:t>,</a:t>
            </a:r>
            <a:endParaRPr kumimoji="0" lang="id-ID" sz="1700" b="0" i="0" u="none" strike="noStrike" kern="0" cap="none" spc="0" normalizeH="0" baseline="0" noProof="0" dirty="0">
              <a:ln>
                <a:noFill/>
              </a:ln>
              <a:solidFill>
                <a:schemeClr val="dk1"/>
              </a:solidFill>
              <a:effectLst/>
              <a:uLnTx/>
              <a:uFillTx/>
              <a:latin typeface="Adamina" charset="0"/>
              <a:ea typeface="Adamina"/>
              <a:cs typeface="Adamina"/>
              <a:sym typeface="Adamin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41"/>
          <p:cNvSpPr/>
          <p:nvPr/>
        </p:nvSpPr>
        <p:spPr>
          <a:xfrm>
            <a:off x="1248375" y="1110825"/>
            <a:ext cx="6386250" cy="2921874"/>
          </a:xfrm>
          <a:custGeom>
            <a:avLst/>
            <a:gdLst/>
            <a:ahLst/>
            <a:cxnLst/>
            <a:rect l="l" t="t" r="r" b="b"/>
            <a:pathLst>
              <a:path w="85958" h="39328" extrusionOk="0">
                <a:moveTo>
                  <a:pt x="39118" y="1"/>
                </a:moveTo>
                <a:cubicBezTo>
                  <a:pt x="38917" y="1"/>
                  <a:pt x="38789" y="88"/>
                  <a:pt x="38563" y="451"/>
                </a:cubicBezTo>
                <a:cubicBezTo>
                  <a:pt x="38491" y="564"/>
                  <a:pt x="38424" y="605"/>
                  <a:pt x="38355" y="605"/>
                </a:cubicBezTo>
                <a:cubicBezTo>
                  <a:pt x="38172" y="605"/>
                  <a:pt x="37980" y="317"/>
                  <a:pt x="37678" y="317"/>
                </a:cubicBezTo>
                <a:cubicBezTo>
                  <a:pt x="37262" y="317"/>
                  <a:pt x="36587" y="216"/>
                  <a:pt x="36404" y="164"/>
                </a:cubicBezTo>
                <a:cubicBezTo>
                  <a:pt x="36392" y="160"/>
                  <a:pt x="36378" y="159"/>
                  <a:pt x="36363" y="159"/>
                </a:cubicBezTo>
                <a:cubicBezTo>
                  <a:pt x="36151" y="159"/>
                  <a:pt x="35666" y="475"/>
                  <a:pt x="35523" y="475"/>
                </a:cubicBezTo>
                <a:cubicBezTo>
                  <a:pt x="35366" y="475"/>
                  <a:pt x="34403" y="1021"/>
                  <a:pt x="33987" y="1127"/>
                </a:cubicBezTo>
                <a:cubicBezTo>
                  <a:pt x="33965" y="1132"/>
                  <a:pt x="33944" y="1134"/>
                  <a:pt x="33923" y="1134"/>
                </a:cubicBezTo>
                <a:cubicBezTo>
                  <a:pt x="33545" y="1134"/>
                  <a:pt x="33279" y="317"/>
                  <a:pt x="33129" y="317"/>
                </a:cubicBezTo>
                <a:cubicBezTo>
                  <a:pt x="33027" y="317"/>
                  <a:pt x="32738" y="306"/>
                  <a:pt x="32457" y="306"/>
                </a:cubicBezTo>
                <a:cubicBezTo>
                  <a:pt x="32316" y="306"/>
                  <a:pt x="32178" y="309"/>
                  <a:pt x="32067" y="317"/>
                </a:cubicBezTo>
                <a:cubicBezTo>
                  <a:pt x="31727" y="345"/>
                  <a:pt x="31363" y="604"/>
                  <a:pt x="30999" y="633"/>
                </a:cubicBezTo>
                <a:cubicBezTo>
                  <a:pt x="30635" y="657"/>
                  <a:pt x="30635" y="1256"/>
                  <a:pt x="30453" y="1332"/>
                </a:cubicBezTo>
                <a:cubicBezTo>
                  <a:pt x="30396" y="1356"/>
                  <a:pt x="30295" y="1363"/>
                  <a:pt x="30174" y="1363"/>
                </a:cubicBezTo>
                <a:cubicBezTo>
                  <a:pt x="30033" y="1363"/>
                  <a:pt x="29865" y="1354"/>
                  <a:pt x="29710" y="1354"/>
                </a:cubicBezTo>
                <a:cubicBezTo>
                  <a:pt x="29578" y="1354"/>
                  <a:pt x="29454" y="1360"/>
                  <a:pt x="29365" y="1385"/>
                </a:cubicBezTo>
                <a:cubicBezTo>
                  <a:pt x="29240" y="1418"/>
                  <a:pt x="28918" y="1437"/>
                  <a:pt x="28559" y="1437"/>
                </a:cubicBezTo>
                <a:cubicBezTo>
                  <a:pt x="28092" y="1437"/>
                  <a:pt x="27561" y="1405"/>
                  <a:pt x="27312" y="1332"/>
                </a:cubicBezTo>
                <a:cubicBezTo>
                  <a:pt x="27165" y="1289"/>
                  <a:pt x="27067" y="1275"/>
                  <a:pt x="26987" y="1275"/>
                </a:cubicBezTo>
                <a:cubicBezTo>
                  <a:pt x="26827" y="1275"/>
                  <a:pt x="26740" y="1332"/>
                  <a:pt x="26478" y="1332"/>
                </a:cubicBezTo>
                <a:cubicBezTo>
                  <a:pt x="26090" y="1332"/>
                  <a:pt x="25205" y="1931"/>
                  <a:pt x="24922" y="2008"/>
                </a:cubicBezTo>
                <a:cubicBezTo>
                  <a:pt x="24897" y="2014"/>
                  <a:pt x="24870" y="2017"/>
                  <a:pt x="24841" y="2017"/>
                </a:cubicBezTo>
                <a:cubicBezTo>
                  <a:pt x="24524" y="2017"/>
                  <a:pt x="23948" y="1672"/>
                  <a:pt x="23830" y="1672"/>
                </a:cubicBezTo>
                <a:cubicBezTo>
                  <a:pt x="23697" y="1672"/>
                  <a:pt x="22581" y="2137"/>
                  <a:pt x="22322" y="2347"/>
                </a:cubicBezTo>
                <a:cubicBezTo>
                  <a:pt x="22063" y="2553"/>
                  <a:pt x="21154" y="2764"/>
                  <a:pt x="20842" y="2812"/>
                </a:cubicBezTo>
                <a:cubicBezTo>
                  <a:pt x="20821" y="2816"/>
                  <a:pt x="20799" y="2817"/>
                  <a:pt x="20776" y="2817"/>
                </a:cubicBezTo>
                <a:cubicBezTo>
                  <a:pt x="20452" y="2817"/>
                  <a:pt x="19943" y="2501"/>
                  <a:pt x="19751" y="2501"/>
                </a:cubicBezTo>
                <a:cubicBezTo>
                  <a:pt x="19540" y="2501"/>
                  <a:pt x="18554" y="2631"/>
                  <a:pt x="18295" y="2840"/>
                </a:cubicBezTo>
                <a:cubicBezTo>
                  <a:pt x="18201" y="2915"/>
                  <a:pt x="18106" y="2942"/>
                  <a:pt x="18010" y="2942"/>
                </a:cubicBezTo>
                <a:cubicBezTo>
                  <a:pt x="17839" y="2942"/>
                  <a:pt x="17661" y="2855"/>
                  <a:pt x="17463" y="2788"/>
                </a:cubicBezTo>
                <a:cubicBezTo>
                  <a:pt x="17151" y="2683"/>
                  <a:pt x="16035" y="2295"/>
                  <a:pt x="15772" y="2165"/>
                </a:cubicBezTo>
                <a:cubicBezTo>
                  <a:pt x="15556" y="2057"/>
                  <a:pt x="14071" y="1913"/>
                  <a:pt x="13512" y="1913"/>
                </a:cubicBezTo>
                <a:cubicBezTo>
                  <a:pt x="13401" y="1913"/>
                  <a:pt x="13327" y="1918"/>
                  <a:pt x="13306" y="1931"/>
                </a:cubicBezTo>
                <a:cubicBezTo>
                  <a:pt x="13289" y="1941"/>
                  <a:pt x="13265" y="1945"/>
                  <a:pt x="13234" y="1945"/>
                </a:cubicBezTo>
                <a:cubicBezTo>
                  <a:pt x="13019" y="1945"/>
                  <a:pt x="12481" y="1739"/>
                  <a:pt x="12004" y="1672"/>
                </a:cubicBezTo>
                <a:cubicBezTo>
                  <a:pt x="11763" y="1636"/>
                  <a:pt x="11603" y="1616"/>
                  <a:pt x="11460" y="1616"/>
                </a:cubicBezTo>
                <a:cubicBezTo>
                  <a:pt x="11279" y="1616"/>
                  <a:pt x="11124" y="1648"/>
                  <a:pt x="10864" y="1720"/>
                </a:cubicBezTo>
                <a:cubicBezTo>
                  <a:pt x="10395" y="1854"/>
                  <a:pt x="8758" y="1801"/>
                  <a:pt x="8470" y="1854"/>
                </a:cubicBezTo>
                <a:cubicBezTo>
                  <a:pt x="8446" y="1859"/>
                  <a:pt x="8408" y="1860"/>
                  <a:pt x="8358" y="1860"/>
                </a:cubicBezTo>
                <a:cubicBezTo>
                  <a:pt x="7939" y="1860"/>
                  <a:pt x="6711" y="1723"/>
                  <a:pt x="6087" y="1723"/>
                </a:cubicBezTo>
                <a:cubicBezTo>
                  <a:pt x="5944" y="1723"/>
                  <a:pt x="5832" y="1731"/>
                  <a:pt x="5770" y="1749"/>
                </a:cubicBezTo>
                <a:cubicBezTo>
                  <a:pt x="5718" y="1764"/>
                  <a:pt x="5667" y="1770"/>
                  <a:pt x="5617" y="1770"/>
                </a:cubicBezTo>
                <a:cubicBezTo>
                  <a:pt x="5318" y="1770"/>
                  <a:pt x="5057" y="1535"/>
                  <a:pt x="4835" y="1515"/>
                </a:cubicBezTo>
                <a:cubicBezTo>
                  <a:pt x="4572" y="1490"/>
                  <a:pt x="4027" y="1280"/>
                  <a:pt x="3716" y="1280"/>
                </a:cubicBezTo>
                <a:cubicBezTo>
                  <a:pt x="3458" y="1280"/>
                  <a:pt x="2916" y="837"/>
                  <a:pt x="2560" y="837"/>
                </a:cubicBezTo>
                <a:cubicBezTo>
                  <a:pt x="2485" y="837"/>
                  <a:pt x="2419" y="857"/>
                  <a:pt x="2365" y="903"/>
                </a:cubicBezTo>
                <a:cubicBezTo>
                  <a:pt x="2053" y="1179"/>
                  <a:pt x="0" y="1591"/>
                  <a:pt x="0" y="1591"/>
                </a:cubicBezTo>
                <a:lnTo>
                  <a:pt x="0" y="2242"/>
                </a:lnTo>
                <a:lnTo>
                  <a:pt x="0" y="17311"/>
                </a:lnTo>
                <a:lnTo>
                  <a:pt x="0" y="19106"/>
                </a:lnTo>
                <a:lnTo>
                  <a:pt x="364" y="21079"/>
                </a:lnTo>
                <a:cubicBezTo>
                  <a:pt x="364" y="21079"/>
                  <a:pt x="1039" y="21419"/>
                  <a:pt x="1092" y="21524"/>
                </a:cubicBezTo>
                <a:cubicBezTo>
                  <a:pt x="1144" y="21625"/>
                  <a:pt x="1689" y="22846"/>
                  <a:pt x="1585" y="23158"/>
                </a:cubicBezTo>
                <a:cubicBezTo>
                  <a:pt x="1484" y="23473"/>
                  <a:pt x="1896" y="24746"/>
                  <a:pt x="1949" y="24823"/>
                </a:cubicBezTo>
                <a:cubicBezTo>
                  <a:pt x="1995" y="24891"/>
                  <a:pt x="2762" y="25120"/>
                  <a:pt x="3162" y="25120"/>
                </a:cubicBezTo>
                <a:cubicBezTo>
                  <a:pt x="3217" y="25120"/>
                  <a:pt x="3265" y="25116"/>
                  <a:pt x="3303" y="25106"/>
                </a:cubicBezTo>
                <a:cubicBezTo>
                  <a:pt x="3354" y="25094"/>
                  <a:pt x="3406" y="25088"/>
                  <a:pt x="3459" y="25088"/>
                </a:cubicBezTo>
                <a:cubicBezTo>
                  <a:pt x="3729" y="25088"/>
                  <a:pt x="4012" y="25237"/>
                  <a:pt x="4184" y="25369"/>
                </a:cubicBezTo>
                <a:cubicBezTo>
                  <a:pt x="4391" y="25522"/>
                  <a:pt x="4572" y="25886"/>
                  <a:pt x="5018" y="26069"/>
                </a:cubicBezTo>
                <a:cubicBezTo>
                  <a:pt x="5365" y="26212"/>
                  <a:pt x="6101" y="26227"/>
                  <a:pt x="6461" y="26227"/>
                </a:cubicBezTo>
                <a:cubicBezTo>
                  <a:pt x="6557" y="26227"/>
                  <a:pt x="6627" y="26226"/>
                  <a:pt x="6655" y="26226"/>
                </a:cubicBezTo>
                <a:cubicBezTo>
                  <a:pt x="6784" y="26226"/>
                  <a:pt x="7354" y="25968"/>
                  <a:pt x="7560" y="25834"/>
                </a:cubicBezTo>
                <a:cubicBezTo>
                  <a:pt x="7771" y="25705"/>
                  <a:pt x="8187" y="24770"/>
                  <a:pt x="8369" y="24641"/>
                </a:cubicBezTo>
                <a:cubicBezTo>
                  <a:pt x="8551" y="24512"/>
                  <a:pt x="9045" y="24459"/>
                  <a:pt x="9226" y="24330"/>
                </a:cubicBezTo>
                <a:cubicBezTo>
                  <a:pt x="9409" y="24201"/>
                  <a:pt x="9743" y="24148"/>
                  <a:pt x="10031" y="24067"/>
                </a:cubicBezTo>
                <a:cubicBezTo>
                  <a:pt x="10054" y="24061"/>
                  <a:pt x="10078" y="24058"/>
                  <a:pt x="10103" y="24058"/>
                </a:cubicBezTo>
                <a:cubicBezTo>
                  <a:pt x="10396" y="24058"/>
                  <a:pt x="10840" y="24435"/>
                  <a:pt x="11175" y="24483"/>
                </a:cubicBezTo>
                <a:cubicBezTo>
                  <a:pt x="11507" y="24532"/>
                  <a:pt x="11816" y="25123"/>
                  <a:pt x="11988" y="25123"/>
                </a:cubicBezTo>
                <a:cubicBezTo>
                  <a:pt x="12004" y="25123"/>
                  <a:pt x="12019" y="25118"/>
                  <a:pt x="12033" y="25106"/>
                </a:cubicBezTo>
                <a:cubicBezTo>
                  <a:pt x="12186" y="24977"/>
                  <a:pt x="12550" y="24666"/>
                  <a:pt x="12760" y="24666"/>
                </a:cubicBezTo>
                <a:cubicBezTo>
                  <a:pt x="12966" y="24666"/>
                  <a:pt x="13382" y="24823"/>
                  <a:pt x="13641" y="25082"/>
                </a:cubicBezTo>
                <a:cubicBezTo>
                  <a:pt x="13904" y="25341"/>
                  <a:pt x="14317" y="26044"/>
                  <a:pt x="14632" y="26044"/>
                </a:cubicBezTo>
                <a:cubicBezTo>
                  <a:pt x="14938" y="26044"/>
                  <a:pt x="15244" y="26797"/>
                  <a:pt x="15377" y="26797"/>
                </a:cubicBezTo>
                <a:cubicBezTo>
                  <a:pt x="15380" y="26797"/>
                  <a:pt x="15382" y="26797"/>
                  <a:pt x="15384" y="26797"/>
                </a:cubicBezTo>
                <a:cubicBezTo>
                  <a:pt x="15390" y="26795"/>
                  <a:pt x="15396" y="26795"/>
                  <a:pt x="15402" y="26795"/>
                </a:cubicBezTo>
                <a:cubicBezTo>
                  <a:pt x="15529" y="26795"/>
                  <a:pt x="15698" y="27040"/>
                  <a:pt x="15748" y="27237"/>
                </a:cubicBezTo>
                <a:cubicBezTo>
                  <a:pt x="15800" y="27448"/>
                  <a:pt x="15901" y="27965"/>
                  <a:pt x="16051" y="28146"/>
                </a:cubicBezTo>
                <a:cubicBezTo>
                  <a:pt x="16201" y="28329"/>
                  <a:pt x="16241" y="29368"/>
                  <a:pt x="16265" y="29392"/>
                </a:cubicBezTo>
                <a:cubicBezTo>
                  <a:pt x="16293" y="29417"/>
                  <a:pt x="15877" y="30904"/>
                  <a:pt x="16136" y="30928"/>
                </a:cubicBezTo>
                <a:cubicBezTo>
                  <a:pt x="16399" y="30953"/>
                  <a:pt x="17204" y="31733"/>
                  <a:pt x="17256" y="31814"/>
                </a:cubicBezTo>
                <a:cubicBezTo>
                  <a:pt x="17308" y="31891"/>
                  <a:pt x="18032" y="32307"/>
                  <a:pt x="18348" y="32360"/>
                </a:cubicBezTo>
                <a:cubicBezTo>
                  <a:pt x="18359" y="32361"/>
                  <a:pt x="18371" y="32362"/>
                  <a:pt x="18384" y="32362"/>
                </a:cubicBezTo>
                <a:cubicBezTo>
                  <a:pt x="18680" y="32362"/>
                  <a:pt x="19150" y="31856"/>
                  <a:pt x="19351" y="31856"/>
                </a:cubicBezTo>
                <a:cubicBezTo>
                  <a:pt x="19364" y="31856"/>
                  <a:pt x="19376" y="31858"/>
                  <a:pt x="19387" y="31863"/>
                </a:cubicBezTo>
                <a:cubicBezTo>
                  <a:pt x="19568" y="31943"/>
                  <a:pt x="20398" y="32513"/>
                  <a:pt x="20555" y="32591"/>
                </a:cubicBezTo>
                <a:cubicBezTo>
                  <a:pt x="20709" y="32671"/>
                  <a:pt x="20919" y="33164"/>
                  <a:pt x="21102" y="33241"/>
                </a:cubicBezTo>
                <a:cubicBezTo>
                  <a:pt x="21283" y="33318"/>
                  <a:pt x="21699" y="33447"/>
                  <a:pt x="22270" y="33500"/>
                </a:cubicBezTo>
                <a:cubicBezTo>
                  <a:pt x="22839" y="33552"/>
                  <a:pt x="23567" y="33968"/>
                  <a:pt x="23697" y="33993"/>
                </a:cubicBezTo>
                <a:cubicBezTo>
                  <a:pt x="23700" y="33993"/>
                  <a:pt x="23703" y="33994"/>
                  <a:pt x="23706" y="33994"/>
                </a:cubicBezTo>
                <a:cubicBezTo>
                  <a:pt x="23848" y="33994"/>
                  <a:pt x="24252" y="33344"/>
                  <a:pt x="24711" y="33216"/>
                </a:cubicBezTo>
                <a:cubicBezTo>
                  <a:pt x="24762" y="33202"/>
                  <a:pt x="24810" y="33196"/>
                  <a:pt x="24855" y="33196"/>
                </a:cubicBezTo>
                <a:cubicBezTo>
                  <a:pt x="25233" y="33196"/>
                  <a:pt x="25457" y="33640"/>
                  <a:pt x="25803" y="33735"/>
                </a:cubicBezTo>
                <a:cubicBezTo>
                  <a:pt x="26191" y="33839"/>
                  <a:pt x="26972" y="34175"/>
                  <a:pt x="27154" y="34175"/>
                </a:cubicBezTo>
                <a:cubicBezTo>
                  <a:pt x="27336" y="34175"/>
                  <a:pt x="27647" y="33682"/>
                  <a:pt x="27986" y="33658"/>
                </a:cubicBezTo>
                <a:cubicBezTo>
                  <a:pt x="28002" y="33657"/>
                  <a:pt x="28018" y="33656"/>
                  <a:pt x="28034" y="33656"/>
                </a:cubicBezTo>
                <a:cubicBezTo>
                  <a:pt x="28349" y="33656"/>
                  <a:pt x="28621" y="33920"/>
                  <a:pt x="28844" y="33993"/>
                </a:cubicBezTo>
                <a:cubicBezTo>
                  <a:pt x="29078" y="34074"/>
                  <a:pt x="29519" y="34931"/>
                  <a:pt x="29649" y="35032"/>
                </a:cubicBezTo>
                <a:cubicBezTo>
                  <a:pt x="29778" y="35138"/>
                  <a:pt x="29701" y="36099"/>
                  <a:pt x="29988" y="36387"/>
                </a:cubicBezTo>
                <a:cubicBezTo>
                  <a:pt x="30271" y="36670"/>
                  <a:pt x="31727" y="37034"/>
                  <a:pt x="32038" y="37215"/>
                </a:cubicBezTo>
                <a:cubicBezTo>
                  <a:pt x="32353" y="37398"/>
                  <a:pt x="32455" y="37321"/>
                  <a:pt x="32664" y="37450"/>
                </a:cubicBezTo>
                <a:cubicBezTo>
                  <a:pt x="32871" y="37579"/>
                  <a:pt x="33081" y="37632"/>
                  <a:pt x="33287" y="37762"/>
                </a:cubicBezTo>
                <a:cubicBezTo>
                  <a:pt x="33341" y="37795"/>
                  <a:pt x="33421" y="37808"/>
                  <a:pt x="33513" y="37808"/>
                </a:cubicBezTo>
                <a:cubicBezTo>
                  <a:pt x="33773" y="37808"/>
                  <a:pt x="34136" y="37709"/>
                  <a:pt x="34327" y="37709"/>
                </a:cubicBezTo>
                <a:cubicBezTo>
                  <a:pt x="34408" y="37709"/>
                  <a:pt x="34480" y="37707"/>
                  <a:pt x="34550" y="37707"/>
                </a:cubicBezTo>
                <a:cubicBezTo>
                  <a:pt x="34703" y="37707"/>
                  <a:pt x="34849" y="37718"/>
                  <a:pt x="35079" y="37790"/>
                </a:cubicBezTo>
                <a:cubicBezTo>
                  <a:pt x="35418" y="37891"/>
                  <a:pt x="35652" y="38801"/>
                  <a:pt x="35806" y="38958"/>
                </a:cubicBezTo>
                <a:cubicBezTo>
                  <a:pt x="35814" y="38966"/>
                  <a:pt x="35825" y="38969"/>
                  <a:pt x="35838" y="38969"/>
                </a:cubicBezTo>
                <a:cubicBezTo>
                  <a:pt x="36083" y="38969"/>
                  <a:pt x="37189" y="37658"/>
                  <a:pt x="37262" y="37607"/>
                </a:cubicBezTo>
                <a:cubicBezTo>
                  <a:pt x="37266" y="37605"/>
                  <a:pt x="37270" y="37604"/>
                  <a:pt x="37275" y="37604"/>
                </a:cubicBezTo>
                <a:cubicBezTo>
                  <a:pt x="37367" y="37604"/>
                  <a:pt x="37608" y="38087"/>
                  <a:pt x="37731" y="38359"/>
                </a:cubicBezTo>
                <a:cubicBezTo>
                  <a:pt x="37825" y="38570"/>
                  <a:pt x="38241" y="38598"/>
                  <a:pt x="38529" y="38598"/>
                </a:cubicBezTo>
                <a:cubicBezTo>
                  <a:pt x="38633" y="38598"/>
                  <a:pt x="38721" y="38594"/>
                  <a:pt x="38770" y="38594"/>
                </a:cubicBezTo>
                <a:cubicBezTo>
                  <a:pt x="38951" y="38594"/>
                  <a:pt x="39757" y="38518"/>
                  <a:pt x="39862" y="38465"/>
                </a:cubicBezTo>
                <a:cubicBezTo>
                  <a:pt x="39894" y="38449"/>
                  <a:pt x="39975" y="38440"/>
                  <a:pt x="40082" y="38440"/>
                </a:cubicBezTo>
                <a:cubicBezTo>
                  <a:pt x="40325" y="38440"/>
                  <a:pt x="40701" y="38485"/>
                  <a:pt x="40953" y="38594"/>
                </a:cubicBezTo>
                <a:cubicBezTo>
                  <a:pt x="41248" y="38722"/>
                  <a:pt x="41439" y="38916"/>
                  <a:pt x="41639" y="38916"/>
                </a:cubicBezTo>
                <a:cubicBezTo>
                  <a:pt x="41686" y="38916"/>
                  <a:pt x="41733" y="38906"/>
                  <a:pt x="41782" y="38881"/>
                </a:cubicBezTo>
                <a:cubicBezTo>
                  <a:pt x="42009" y="38770"/>
                  <a:pt x="42585" y="38636"/>
                  <a:pt x="42869" y="38636"/>
                </a:cubicBezTo>
                <a:cubicBezTo>
                  <a:pt x="42913" y="38636"/>
                  <a:pt x="42951" y="38640"/>
                  <a:pt x="42978" y="38647"/>
                </a:cubicBezTo>
                <a:cubicBezTo>
                  <a:pt x="43189" y="38699"/>
                  <a:pt x="43630" y="38881"/>
                  <a:pt x="43836" y="38982"/>
                </a:cubicBezTo>
                <a:cubicBezTo>
                  <a:pt x="44046" y="39087"/>
                  <a:pt x="44669" y="39141"/>
                  <a:pt x="45005" y="39294"/>
                </a:cubicBezTo>
                <a:cubicBezTo>
                  <a:pt x="45054" y="39317"/>
                  <a:pt x="45098" y="39327"/>
                  <a:pt x="45137" y="39327"/>
                </a:cubicBezTo>
                <a:cubicBezTo>
                  <a:pt x="45361" y="39327"/>
                  <a:pt x="45416" y="38984"/>
                  <a:pt x="45526" y="38829"/>
                </a:cubicBezTo>
                <a:cubicBezTo>
                  <a:pt x="45656" y="38647"/>
                  <a:pt x="46953" y="38025"/>
                  <a:pt x="46981" y="37891"/>
                </a:cubicBezTo>
                <a:cubicBezTo>
                  <a:pt x="47005" y="37762"/>
                  <a:pt x="47681" y="37398"/>
                  <a:pt x="47709" y="37191"/>
                </a:cubicBezTo>
                <a:cubicBezTo>
                  <a:pt x="47733" y="36981"/>
                  <a:pt x="48020" y="37010"/>
                  <a:pt x="48203" y="36933"/>
                </a:cubicBezTo>
                <a:cubicBezTo>
                  <a:pt x="48384" y="36851"/>
                  <a:pt x="48931" y="36411"/>
                  <a:pt x="49189" y="36411"/>
                </a:cubicBezTo>
                <a:cubicBezTo>
                  <a:pt x="49448" y="36411"/>
                  <a:pt x="50644" y="36803"/>
                  <a:pt x="50827" y="36803"/>
                </a:cubicBezTo>
                <a:cubicBezTo>
                  <a:pt x="51008" y="36803"/>
                  <a:pt x="51372" y="36358"/>
                  <a:pt x="51425" y="36176"/>
                </a:cubicBezTo>
                <a:cubicBezTo>
                  <a:pt x="51476" y="36002"/>
                  <a:pt x="52241" y="35421"/>
                  <a:pt x="52463" y="35421"/>
                </a:cubicBezTo>
                <a:cubicBezTo>
                  <a:pt x="52472" y="35421"/>
                  <a:pt x="52481" y="35422"/>
                  <a:pt x="52488" y="35424"/>
                </a:cubicBezTo>
                <a:cubicBezTo>
                  <a:pt x="52615" y="35461"/>
                  <a:pt x="53122" y="35510"/>
                  <a:pt x="53460" y="35510"/>
                </a:cubicBezTo>
                <a:cubicBezTo>
                  <a:pt x="53607" y="35510"/>
                  <a:pt x="53723" y="35501"/>
                  <a:pt x="53762" y="35477"/>
                </a:cubicBezTo>
                <a:cubicBezTo>
                  <a:pt x="53891" y="35396"/>
                  <a:pt x="54437" y="35166"/>
                  <a:pt x="54518" y="35032"/>
                </a:cubicBezTo>
                <a:cubicBezTo>
                  <a:pt x="54595" y="34903"/>
                  <a:pt x="55165" y="34721"/>
                  <a:pt x="55477" y="34696"/>
                </a:cubicBezTo>
                <a:cubicBezTo>
                  <a:pt x="55494" y="34695"/>
                  <a:pt x="55513" y="34694"/>
                  <a:pt x="55535" y="34694"/>
                </a:cubicBezTo>
                <a:cubicBezTo>
                  <a:pt x="55852" y="34694"/>
                  <a:pt x="56578" y="34835"/>
                  <a:pt x="56813" y="34835"/>
                </a:cubicBezTo>
                <a:cubicBezTo>
                  <a:pt x="56845" y="34835"/>
                  <a:pt x="56867" y="34832"/>
                  <a:pt x="56879" y="34826"/>
                </a:cubicBezTo>
                <a:cubicBezTo>
                  <a:pt x="56985" y="34774"/>
                  <a:pt x="56960" y="34127"/>
                  <a:pt x="57037" y="34099"/>
                </a:cubicBezTo>
                <a:cubicBezTo>
                  <a:pt x="57114" y="34074"/>
                  <a:pt x="57841" y="33968"/>
                  <a:pt x="58258" y="33864"/>
                </a:cubicBezTo>
                <a:cubicBezTo>
                  <a:pt x="58674" y="33763"/>
                  <a:pt x="59192" y="33682"/>
                  <a:pt x="59479" y="33552"/>
                </a:cubicBezTo>
                <a:cubicBezTo>
                  <a:pt x="59766" y="33423"/>
                  <a:pt x="60336" y="32877"/>
                  <a:pt x="60441" y="32748"/>
                </a:cubicBezTo>
                <a:cubicBezTo>
                  <a:pt x="60547" y="32619"/>
                  <a:pt x="60959" y="32227"/>
                  <a:pt x="61064" y="32149"/>
                </a:cubicBezTo>
                <a:cubicBezTo>
                  <a:pt x="61169" y="32072"/>
                  <a:pt x="61897" y="31632"/>
                  <a:pt x="62079" y="31632"/>
                </a:cubicBezTo>
                <a:cubicBezTo>
                  <a:pt x="62260" y="31632"/>
                  <a:pt x="63041" y="32255"/>
                  <a:pt x="63171" y="32408"/>
                </a:cubicBezTo>
                <a:cubicBezTo>
                  <a:pt x="63198" y="32442"/>
                  <a:pt x="63236" y="32455"/>
                  <a:pt x="63280" y="32455"/>
                </a:cubicBezTo>
                <a:cubicBezTo>
                  <a:pt x="63444" y="32455"/>
                  <a:pt x="63696" y="32268"/>
                  <a:pt x="63817" y="32227"/>
                </a:cubicBezTo>
                <a:cubicBezTo>
                  <a:pt x="63949" y="32186"/>
                  <a:pt x="64098" y="31996"/>
                  <a:pt x="64387" y="31996"/>
                </a:cubicBezTo>
                <a:cubicBezTo>
                  <a:pt x="64444" y="31996"/>
                  <a:pt x="64506" y="32003"/>
                  <a:pt x="64574" y="32020"/>
                </a:cubicBezTo>
                <a:cubicBezTo>
                  <a:pt x="64990" y="32125"/>
                  <a:pt x="66211" y="32331"/>
                  <a:pt x="66442" y="32578"/>
                </a:cubicBezTo>
                <a:cubicBezTo>
                  <a:pt x="66527" y="32666"/>
                  <a:pt x="66591" y="32695"/>
                  <a:pt x="66647" y="32695"/>
                </a:cubicBezTo>
                <a:cubicBezTo>
                  <a:pt x="66744" y="32695"/>
                  <a:pt x="66813" y="32604"/>
                  <a:pt x="66910" y="32578"/>
                </a:cubicBezTo>
                <a:cubicBezTo>
                  <a:pt x="67054" y="32541"/>
                  <a:pt x="67631" y="32193"/>
                  <a:pt x="67967" y="32193"/>
                </a:cubicBezTo>
                <a:cubicBezTo>
                  <a:pt x="67998" y="32193"/>
                  <a:pt x="68028" y="32196"/>
                  <a:pt x="68054" y="32202"/>
                </a:cubicBezTo>
                <a:cubicBezTo>
                  <a:pt x="68079" y="32209"/>
                  <a:pt x="68105" y="32211"/>
                  <a:pt x="68132" y="32211"/>
                </a:cubicBezTo>
                <a:cubicBezTo>
                  <a:pt x="68443" y="32211"/>
                  <a:pt x="68876" y="31832"/>
                  <a:pt x="69069" y="31761"/>
                </a:cubicBezTo>
                <a:cubicBezTo>
                  <a:pt x="69275" y="31680"/>
                  <a:pt x="69663" y="30928"/>
                  <a:pt x="69822" y="30904"/>
                </a:cubicBezTo>
                <a:cubicBezTo>
                  <a:pt x="69841" y="30901"/>
                  <a:pt x="69872" y="30899"/>
                  <a:pt x="69911" y="30899"/>
                </a:cubicBezTo>
                <a:cubicBezTo>
                  <a:pt x="70074" y="30899"/>
                  <a:pt x="70384" y="30924"/>
                  <a:pt x="70650" y="30924"/>
                </a:cubicBezTo>
                <a:cubicBezTo>
                  <a:pt x="70828" y="30924"/>
                  <a:pt x="70986" y="30913"/>
                  <a:pt x="71067" y="30876"/>
                </a:cubicBezTo>
                <a:cubicBezTo>
                  <a:pt x="71301" y="30775"/>
                  <a:pt x="71641" y="30253"/>
                  <a:pt x="71822" y="30019"/>
                </a:cubicBezTo>
                <a:cubicBezTo>
                  <a:pt x="72005" y="29784"/>
                  <a:pt x="72628" y="29525"/>
                  <a:pt x="72938" y="29420"/>
                </a:cubicBezTo>
                <a:cubicBezTo>
                  <a:pt x="72999" y="29401"/>
                  <a:pt x="73064" y="29393"/>
                  <a:pt x="73131" y="29393"/>
                </a:cubicBezTo>
                <a:cubicBezTo>
                  <a:pt x="73408" y="29393"/>
                  <a:pt x="73727" y="29530"/>
                  <a:pt x="73978" y="29549"/>
                </a:cubicBezTo>
                <a:cubicBezTo>
                  <a:pt x="74289" y="29578"/>
                  <a:pt x="75563" y="29995"/>
                  <a:pt x="75720" y="30019"/>
                </a:cubicBezTo>
                <a:cubicBezTo>
                  <a:pt x="75874" y="30047"/>
                  <a:pt x="76137" y="30305"/>
                  <a:pt x="76368" y="30395"/>
                </a:cubicBezTo>
                <a:cubicBezTo>
                  <a:pt x="76498" y="30444"/>
                  <a:pt x="76581" y="30475"/>
                  <a:pt x="76651" y="30475"/>
                </a:cubicBezTo>
                <a:cubicBezTo>
                  <a:pt x="76707" y="30475"/>
                  <a:pt x="76755" y="30456"/>
                  <a:pt x="76812" y="30411"/>
                </a:cubicBezTo>
                <a:cubicBezTo>
                  <a:pt x="76824" y="30401"/>
                  <a:pt x="76841" y="30397"/>
                  <a:pt x="76861" y="30397"/>
                </a:cubicBezTo>
                <a:cubicBezTo>
                  <a:pt x="77065" y="30397"/>
                  <a:pt x="77650" y="30828"/>
                  <a:pt x="77746" y="30876"/>
                </a:cubicBezTo>
                <a:cubicBezTo>
                  <a:pt x="77851" y="30928"/>
                  <a:pt x="78163" y="31680"/>
                  <a:pt x="78163" y="31680"/>
                </a:cubicBezTo>
                <a:cubicBezTo>
                  <a:pt x="78163" y="31680"/>
                  <a:pt x="78797" y="32098"/>
                  <a:pt x="79071" y="32098"/>
                </a:cubicBezTo>
                <a:cubicBezTo>
                  <a:pt x="79080" y="32098"/>
                  <a:pt x="79088" y="32098"/>
                  <a:pt x="79096" y="32097"/>
                </a:cubicBezTo>
                <a:cubicBezTo>
                  <a:pt x="79100" y="32096"/>
                  <a:pt x="79103" y="32096"/>
                  <a:pt x="79107" y="32096"/>
                </a:cubicBezTo>
                <a:cubicBezTo>
                  <a:pt x="79380" y="32096"/>
                  <a:pt x="80190" y="33009"/>
                  <a:pt x="80370" y="33188"/>
                </a:cubicBezTo>
                <a:cubicBezTo>
                  <a:pt x="80552" y="33371"/>
                  <a:pt x="81021" y="34151"/>
                  <a:pt x="81385" y="34280"/>
                </a:cubicBezTo>
                <a:cubicBezTo>
                  <a:pt x="81749" y="34410"/>
                  <a:pt x="82501" y="34931"/>
                  <a:pt x="82630" y="34931"/>
                </a:cubicBezTo>
                <a:cubicBezTo>
                  <a:pt x="82759" y="34931"/>
                  <a:pt x="83099" y="35214"/>
                  <a:pt x="83281" y="35295"/>
                </a:cubicBezTo>
                <a:cubicBezTo>
                  <a:pt x="83463" y="35372"/>
                  <a:pt x="84033" y="35760"/>
                  <a:pt x="84243" y="35760"/>
                </a:cubicBezTo>
                <a:cubicBezTo>
                  <a:pt x="84450" y="35760"/>
                  <a:pt x="85958" y="35424"/>
                  <a:pt x="85958" y="35424"/>
                </a:cubicBezTo>
                <a:lnTo>
                  <a:pt x="85958" y="34151"/>
                </a:lnTo>
                <a:lnTo>
                  <a:pt x="85958" y="6298"/>
                </a:lnTo>
                <a:lnTo>
                  <a:pt x="85958" y="5254"/>
                </a:lnTo>
                <a:cubicBezTo>
                  <a:pt x="85958" y="5254"/>
                  <a:pt x="85178" y="5436"/>
                  <a:pt x="85048" y="5542"/>
                </a:cubicBezTo>
                <a:cubicBezTo>
                  <a:pt x="85037" y="5551"/>
                  <a:pt x="85019" y="5556"/>
                  <a:pt x="84998" y="5556"/>
                </a:cubicBezTo>
                <a:cubicBezTo>
                  <a:pt x="84795" y="5556"/>
                  <a:pt x="84201" y="5174"/>
                  <a:pt x="83879" y="5174"/>
                </a:cubicBezTo>
                <a:cubicBezTo>
                  <a:pt x="83861" y="5174"/>
                  <a:pt x="83843" y="5175"/>
                  <a:pt x="83827" y="5178"/>
                </a:cubicBezTo>
                <a:cubicBezTo>
                  <a:pt x="83782" y="5185"/>
                  <a:pt x="83740" y="5188"/>
                  <a:pt x="83699" y="5188"/>
                </a:cubicBezTo>
                <a:cubicBezTo>
                  <a:pt x="83426" y="5188"/>
                  <a:pt x="83223" y="5045"/>
                  <a:pt x="82994" y="4866"/>
                </a:cubicBezTo>
                <a:cubicBezTo>
                  <a:pt x="82735" y="4660"/>
                  <a:pt x="82477" y="4450"/>
                  <a:pt x="82113" y="4426"/>
                </a:cubicBezTo>
                <a:cubicBezTo>
                  <a:pt x="81749" y="4397"/>
                  <a:pt x="81462" y="4426"/>
                  <a:pt x="81203" y="4348"/>
                </a:cubicBezTo>
                <a:cubicBezTo>
                  <a:pt x="80944" y="4268"/>
                  <a:pt x="80710" y="3439"/>
                  <a:pt x="80370" y="3305"/>
                </a:cubicBezTo>
                <a:cubicBezTo>
                  <a:pt x="80035" y="3176"/>
                  <a:pt x="79460" y="2840"/>
                  <a:pt x="79331" y="2764"/>
                </a:cubicBezTo>
                <a:cubicBezTo>
                  <a:pt x="79202" y="2683"/>
                  <a:pt x="78862" y="2347"/>
                  <a:pt x="78680" y="2242"/>
                </a:cubicBezTo>
                <a:cubicBezTo>
                  <a:pt x="78589" y="2190"/>
                  <a:pt x="78414" y="2157"/>
                  <a:pt x="78246" y="2157"/>
                </a:cubicBezTo>
                <a:cubicBezTo>
                  <a:pt x="78078" y="2157"/>
                  <a:pt x="77916" y="2190"/>
                  <a:pt x="77851" y="2267"/>
                </a:cubicBezTo>
                <a:cubicBezTo>
                  <a:pt x="77802" y="2326"/>
                  <a:pt x="77668" y="2345"/>
                  <a:pt x="77509" y="2345"/>
                </a:cubicBezTo>
                <a:cubicBezTo>
                  <a:pt x="77249" y="2345"/>
                  <a:pt x="76925" y="2295"/>
                  <a:pt x="76812" y="2295"/>
                </a:cubicBezTo>
                <a:cubicBezTo>
                  <a:pt x="76631" y="2295"/>
                  <a:pt x="75668" y="1931"/>
                  <a:pt x="75381" y="1931"/>
                </a:cubicBezTo>
                <a:cubicBezTo>
                  <a:pt x="75097" y="1931"/>
                  <a:pt x="74705" y="2267"/>
                  <a:pt x="74524" y="2424"/>
                </a:cubicBezTo>
                <a:cubicBezTo>
                  <a:pt x="74341" y="2582"/>
                  <a:pt x="72834" y="2812"/>
                  <a:pt x="72498" y="2840"/>
                </a:cubicBezTo>
                <a:cubicBezTo>
                  <a:pt x="72158" y="2864"/>
                  <a:pt x="71977" y="3204"/>
                  <a:pt x="71693" y="3387"/>
                </a:cubicBezTo>
                <a:cubicBezTo>
                  <a:pt x="71614" y="3436"/>
                  <a:pt x="71553" y="3457"/>
                  <a:pt x="71499" y="3457"/>
                </a:cubicBezTo>
                <a:cubicBezTo>
                  <a:pt x="71356" y="3457"/>
                  <a:pt x="71261" y="3316"/>
                  <a:pt x="71018" y="3204"/>
                </a:cubicBezTo>
                <a:cubicBezTo>
                  <a:pt x="70957" y="3176"/>
                  <a:pt x="70893" y="3164"/>
                  <a:pt x="70826" y="3164"/>
                </a:cubicBezTo>
                <a:cubicBezTo>
                  <a:pt x="70517" y="3164"/>
                  <a:pt x="70159" y="3423"/>
                  <a:pt x="69926" y="3592"/>
                </a:cubicBezTo>
                <a:cubicBezTo>
                  <a:pt x="69639" y="3803"/>
                  <a:pt x="69353" y="3827"/>
                  <a:pt x="69118" y="3956"/>
                </a:cubicBezTo>
                <a:cubicBezTo>
                  <a:pt x="69045" y="3997"/>
                  <a:pt x="68957" y="4012"/>
                  <a:pt x="68858" y="4012"/>
                </a:cubicBezTo>
                <a:cubicBezTo>
                  <a:pt x="68641" y="4012"/>
                  <a:pt x="68373" y="3940"/>
                  <a:pt x="68107" y="3904"/>
                </a:cubicBezTo>
                <a:cubicBezTo>
                  <a:pt x="67715" y="3851"/>
                  <a:pt x="67586" y="3358"/>
                  <a:pt x="67403" y="3228"/>
                </a:cubicBezTo>
                <a:cubicBezTo>
                  <a:pt x="67384" y="3215"/>
                  <a:pt x="67351" y="3209"/>
                  <a:pt x="67307" y="3209"/>
                </a:cubicBezTo>
                <a:cubicBezTo>
                  <a:pt x="66933" y="3209"/>
                  <a:pt x="65764" y="3647"/>
                  <a:pt x="65507" y="3669"/>
                </a:cubicBezTo>
                <a:cubicBezTo>
                  <a:pt x="65220" y="3698"/>
                  <a:pt x="64884" y="3775"/>
                  <a:pt x="64574" y="3827"/>
                </a:cubicBezTo>
                <a:cubicBezTo>
                  <a:pt x="64563" y="3829"/>
                  <a:pt x="64552" y="3830"/>
                  <a:pt x="64543" y="3830"/>
                </a:cubicBezTo>
                <a:cubicBezTo>
                  <a:pt x="64297" y="3830"/>
                  <a:pt x="64742" y="3176"/>
                  <a:pt x="64391" y="3176"/>
                </a:cubicBezTo>
                <a:cubicBezTo>
                  <a:pt x="64027" y="3176"/>
                  <a:pt x="63740" y="2917"/>
                  <a:pt x="63405" y="2735"/>
                </a:cubicBezTo>
                <a:cubicBezTo>
                  <a:pt x="63065" y="2553"/>
                  <a:pt x="62859" y="2347"/>
                  <a:pt x="62361" y="1955"/>
                </a:cubicBezTo>
                <a:cubicBezTo>
                  <a:pt x="62263" y="1878"/>
                  <a:pt x="62174" y="1846"/>
                  <a:pt x="62092" y="1846"/>
                </a:cubicBezTo>
                <a:cubicBezTo>
                  <a:pt x="61765" y="1846"/>
                  <a:pt x="61558" y="2361"/>
                  <a:pt x="61351" y="2529"/>
                </a:cubicBezTo>
                <a:cubicBezTo>
                  <a:pt x="61316" y="2557"/>
                  <a:pt x="61277" y="2569"/>
                  <a:pt x="61235" y="2569"/>
                </a:cubicBezTo>
                <a:cubicBezTo>
                  <a:pt x="60968" y="2569"/>
                  <a:pt x="60581" y="2074"/>
                  <a:pt x="60312" y="2008"/>
                </a:cubicBezTo>
                <a:cubicBezTo>
                  <a:pt x="60000" y="1931"/>
                  <a:pt x="59062" y="1801"/>
                  <a:pt x="58569" y="1619"/>
                </a:cubicBezTo>
                <a:cubicBezTo>
                  <a:pt x="58076" y="1437"/>
                  <a:pt x="57607" y="787"/>
                  <a:pt x="57272" y="763"/>
                </a:cubicBezTo>
                <a:cubicBezTo>
                  <a:pt x="57171" y="754"/>
                  <a:pt x="57033" y="750"/>
                  <a:pt x="56879" y="750"/>
                </a:cubicBezTo>
                <a:cubicBezTo>
                  <a:pt x="56516" y="750"/>
                  <a:pt x="56063" y="770"/>
                  <a:pt x="55787" y="787"/>
                </a:cubicBezTo>
                <a:cubicBezTo>
                  <a:pt x="55705" y="792"/>
                  <a:pt x="55626" y="794"/>
                  <a:pt x="55549" y="794"/>
                </a:cubicBezTo>
                <a:cubicBezTo>
                  <a:pt x="55339" y="794"/>
                  <a:pt x="55150" y="780"/>
                  <a:pt x="54991" y="780"/>
                </a:cubicBezTo>
                <a:cubicBezTo>
                  <a:pt x="54933" y="780"/>
                  <a:pt x="54879" y="782"/>
                  <a:pt x="54829" y="787"/>
                </a:cubicBezTo>
                <a:cubicBezTo>
                  <a:pt x="54595" y="811"/>
                  <a:pt x="54102" y="1227"/>
                  <a:pt x="53738" y="1385"/>
                </a:cubicBezTo>
                <a:cubicBezTo>
                  <a:pt x="53696" y="1402"/>
                  <a:pt x="53656" y="1410"/>
                  <a:pt x="53616" y="1410"/>
                </a:cubicBezTo>
                <a:cubicBezTo>
                  <a:pt x="53307" y="1410"/>
                  <a:pt x="53042" y="939"/>
                  <a:pt x="52699" y="903"/>
                </a:cubicBezTo>
                <a:cubicBezTo>
                  <a:pt x="52306" y="867"/>
                  <a:pt x="52411" y="892"/>
                  <a:pt x="52177" y="709"/>
                </a:cubicBezTo>
                <a:cubicBezTo>
                  <a:pt x="51968" y="547"/>
                  <a:pt x="51617" y="447"/>
                  <a:pt x="51377" y="447"/>
                </a:cubicBezTo>
                <a:cubicBezTo>
                  <a:pt x="51348" y="447"/>
                  <a:pt x="51321" y="448"/>
                  <a:pt x="51295" y="451"/>
                </a:cubicBezTo>
                <a:cubicBezTo>
                  <a:pt x="51062" y="475"/>
                  <a:pt x="51267" y="734"/>
                  <a:pt x="50879" y="903"/>
                </a:cubicBezTo>
                <a:cubicBezTo>
                  <a:pt x="50819" y="930"/>
                  <a:pt x="50762" y="941"/>
                  <a:pt x="50708" y="941"/>
                </a:cubicBezTo>
                <a:cubicBezTo>
                  <a:pt x="50424" y="941"/>
                  <a:pt x="50222" y="631"/>
                  <a:pt x="49968" y="631"/>
                </a:cubicBezTo>
                <a:cubicBezTo>
                  <a:pt x="49959" y="631"/>
                  <a:pt x="49950" y="632"/>
                  <a:pt x="49941" y="633"/>
                </a:cubicBezTo>
                <a:cubicBezTo>
                  <a:pt x="49909" y="635"/>
                  <a:pt x="49875" y="636"/>
                  <a:pt x="49840" y="636"/>
                </a:cubicBezTo>
                <a:cubicBezTo>
                  <a:pt x="49532" y="636"/>
                  <a:pt x="49112" y="550"/>
                  <a:pt x="48902" y="528"/>
                </a:cubicBezTo>
                <a:cubicBezTo>
                  <a:pt x="48693" y="502"/>
                  <a:pt x="48243" y="286"/>
                  <a:pt x="48044" y="286"/>
                </a:cubicBezTo>
                <a:cubicBezTo>
                  <a:pt x="48024" y="286"/>
                  <a:pt x="48007" y="288"/>
                  <a:pt x="47992" y="293"/>
                </a:cubicBezTo>
                <a:cubicBezTo>
                  <a:pt x="47839" y="345"/>
                  <a:pt x="47268" y="787"/>
                  <a:pt x="47059" y="903"/>
                </a:cubicBezTo>
                <a:cubicBezTo>
                  <a:pt x="47028" y="921"/>
                  <a:pt x="46992" y="928"/>
                  <a:pt x="46951" y="928"/>
                </a:cubicBezTo>
                <a:cubicBezTo>
                  <a:pt x="46711" y="928"/>
                  <a:pt x="46309" y="678"/>
                  <a:pt x="46020" y="657"/>
                </a:cubicBezTo>
                <a:cubicBezTo>
                  <a:pt x="45955" y="652"/>
                  <a:pt x="45895" y="650"/>
                  <a:pt x="45839" y="650"/>
                </a:cubicBezTo>
                <a:cubicBezTo>
                  <a:pt x="45598" y="650"/>
                  <a:pt x="45414" y="686"/>
                  <a:pt x="45162" y="709"/>
                </a:cubicBezTo>
                <a:cubicBezTo>
                  <a:pt x="45113" y="713"/>
                  <a:pt x="45065" y="715"/>
                  <a:pt x="45019" y="715"/>
                </a:cubicBezTo>
                <a:cubicBezTo>
                  <a:pt x="44774" y="715"/>
                  <a:pt x="44559" y="661"/>
                  <a:pt x="44252" y="552"/>
                </a:cubicBezTo>
                <a:cubicBezTo>
                  <a:pt x="44141" y="513"/>
                  <a:pt x="44020" y="497"/>
                  <a:pt x="43894" y="497"/>
                </a:cubicBezTo>
                <a:cubicBezTo>
                  <a:pt x="43605" y="497"/>
                  <a:pt x="43285" y="577"/>
                  <a:pt x="42978" y="633"/>
                </a:cubicBezTo>
                <a:cubicBezTo>
                  <a:pt x="42920" y="643"/>
                  <a:pt x="42862" y="647"/>
                  <a:pt x="42803" y="647"/>
                </a:cubicBezTo>
                <a:cubicBezTo>
                  <a:pt x="42478" y="647"/>
                  <a:pt x="42164" y="513"/>
                  <a:pt x="42008" y="513"/>
                </a:cubicBezTo>
                <a:cubicBezTo>
                  <a:pt x="41980" y="513"/>
                  <a:pt x="41957" y="518"/>
                  <a:pt x="41940" y="528"/>
                </a:cubicBezTo>
                <a:cubicBezTo>
                  <a:pt x="41810" y="604"/>
                  <a:pt x="41705" y="763"/>
                  <a:pt x="41289" y="903"/>
                </a:cubicBezTo>
                <a:cubicBezTo>
                  <a:pt x="41249" y="917"/>
                  <a:pt x="41209" y="924"/>
                  <a:pt x="41169" y="924"/>
                </a:cubicBezTo>
                <a:cubicBezTo>
                  <a:pt x="40789" y="924"/>
                  <a:pt x="40387" y="357"/>
                  <a:pt x="40197" y="241"/>
                </a:cubicBezTo>
                <a:cubicBezTo>
                  <a:pt x="39991" y="112"/>
                  <a:pt x="39470" y="35"/>
                  <a:pt x="39210" y="6"/>
                </a:cubicBezTo>
                <a:cubicBezTo>
                  <a:pt x="39178" y="3"/>
                  <a:pt x="39147" y="1"/>
                  <a:pt x="39118" y="1"/>
                </a:cubicBezTo>
                <a:close/>
              </a:path>
            </a:pathLst>
          </a:custGeom>
          <a:solidFill>
            <a:schemeClr val="accent3"/>
          </a:solidFill>
          <a:ln>
            <a:noFill/>
          </a:ln>
          <a:effectLst>
            <a:outerShdw blurRad="71438" dist="66675" dir="3480000" algn="bl" rotWithShape="0">
              <a:srgbClr val="747373">
                <a:alpha val="64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32" name="Google Shape;632;p41"/>
          <p:cNvSpPr/>
          <p:nvPr/>
        </p:nvSpPr>
        <p:spPr>
          <a:xfrm rot="5040556">
            <a:off x="1961402" y="728873"/>
            <a:ext cx="367866" cy="932757"/>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rgbClr val="E2A274">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1"/>
          <p:cNvSpPr/>
          <p:nvPr/>
        </p:nvSpPr>
        <p:spPr>
          <a:xfrm rot="6146197">
            <a:off x="6281359" y="3088637"/>
            <a:ext cx="367863" cy="932776"/>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rgbClr val="E2A274">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1"/>
          <p:cNvSpPr txBox="1">
            <a:spLocks noGrp="1"/>
          </p:cNvSpPr>
          <p:nvPr>
            <p:ph type="title"/>
          </p:nvPr>
        </p:nvSpPr>
        <p:spPr>
          <a:xfrm>
            <a:off x="1637414" y="1826747"/>
            <a:ext cx="5326912" cy="10665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id-ID" sz="4800" dirty="0" smtClean="0"/>
              <a:t>PROSES NUZUL AL-QUR’AN</a:t>
            </a:r>
            <a:endParaRPr sz="4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44"/>
          <p:cNvSpPr txBox="1">
            <a:spLocks noGrp="1"/>
          </p:cNvSpPr>
          <p:nvPr>
            <p:ph type="body" idx="1"/>
          </p:nvPr>
        </p:nvSpPr>
        <p:spPr>
          <a:xfrm>
            <a:off x="1786269" y="255182"/>
            <a:ext cx="6411431" cy="4582632"/>
          </a:xfrm>
          <a:prstGeom prst="rect">
            <a:avLst/>
          </a:prstGeom>
        </p:spPr>
        <p:txBody>
          <a:bodyPr spcFirstLastPara="1" wrap="square" lIns="91425" tIns="91425" rIns="91425" bIns="91425" anchor="t" anchorCtr="0">
            <a:noAutofit/>
          </a:bodyPr>
          <a:lstStyle/>
          <a:p>
            <a:pPr marL="0" indent="0">
              <a:buNone/>
            </a:pPr>
            <a:r>
              <a:rPr lang="en-US" dirty="0" err="1" smtClean="0"/>
              <a:t>Peristiwa</a:t>
            </a:r>
            <a:r>
              <a:rPr lang="en-US" dirty="0" smtClean="0"/>
              <a:t> </a:t>
            </a:r>
            <a:r>
              <a:rPr lang="en-US" dirty="0" err="1" smtClean="0"/>
              <a:t>nuzulul</a:t>
            </a:r>
            <a:r>
              <a:rPr lang="en-US" dirty="0" smtClean="0"/>
              <a:t> </a:t>
            </a:r>
            <a:r>
              <a:rPr lang="en-US" dirty="0" err="1" smtClean="0"/>
              <a:t>quran</a:t>
            </a:r>
            <a:r>
              <a:rPr lang="en-US" dirty="0" smtClean="0"/>
              <a:t> </a:t>
            </a:r>
            <a:r>
              <a:rPr lang="en-US" dirty="0" err="1" smtClean="0"/>
              <a:t>merupakan</a:t>
            </a:r>
            <a:r>
              <a:rPr lang="en-US" dirty="0" smtClean="0"/>
              <a:t> </a:t>
            </a:r>
            <a:r>
              <a:rPr lang="en-US" dirty="0" err="1" smtClean="0"/>
              <a:t>salah</a:t>
            </a:r>
            <a:r>
              <a:rPr lang="en-US" dirty="0" smtClean="0"/>
              <a:t> </a:t>
            </a:r>
            <a:r>
              <a:rPr lang="en-US" dirty="0" err="1" smtClean="0"/>
              <a:t>satu</a:t>
            </a:r>
            <a:r>
              <a:rPr lang="en-US" dirty="0" smtClean="0"/>
              <a:t> </a:t>
            </a:r>
            <a:r>
              <a:rPr lang="en-US" dirty="0" err="1" smtClean="0"/>
              <a:t>peristiwa</a:t>
            </a:r>
            <a:r>
              <a:rPr lang="en-US" dirty="0" smtClean="0"/>
              <a:t> </a:t>
            </a:r>
            <a:r>
              <a:rPr lang="en-US" dirty="0" err="1" smtClean="0"/>
              <a:t>bersejarah</a:t>
            </a:r>
            <a:r>
              <a:rPr lang="en-US" dirty="0" smtClean="0"/>
              <a:t> </a:t>
            </a:r>
            <a:r>
              <a:rPr lang="en-US" dirty="0" err="1" smtClean="0"/>
              <a:t>dalam</a:t>
            </a:r>
            <a:r>
              <a:rPr lang="en-US" dirty="0" smtClean="0"/>
              <a:t> agama </a:t>
            </a:r>
            <a:r>
              <a:rPr lang="en-US" dirty="0" err="1" smtClean="0"/>
              <a:t>Islam.Berikut</a:t>
            </a:r>
            <a:r>
              <a:rPr lang="en-US" dirty="0" smtClean="0"/>
              <a:t> </a:t>
            </a:r>
            <a:r>
              <a:rPr lang="en-US" dirty="0" err="1" smtClean="0"/>
              <a:t>sejarah</a:t>
            </a:r>
            <a:r>
              <a:rPr lang="en-US" dirty="0" smtClean="0"/>
              <a:t> </a:t>
            </a:r>
            <a:r>
              <a:rPr lang="en-US" dirty="0" err="1" smtClean="0"/>
              <a:t>nuzulul</a:t>
            </a:r>
            <a:r>
              <a:rPr lang="en-US" dirty="0" smtClean="0"/>
              <a:t> </a:t>
            </a:r>
            <a:r>
              <a:rPr lang="en-US" dirty="0" err="1" smtClean="0"/>
              <a:t>quran</a:t>
            </a:r>
            <a:r>
              <a:rPr lang="en-US" dirty="0" smtClean="0"/>
              <a:t>, </a:t>
            </a:r>
            <a:r>
              <a:rPr lang="en-US" dirty="0" err="1" smtClean="0"/>
              <a:t>peristiwa</a:t>
            </a:r>
            <a:r>
              <a:rPr lang="en-US" dirty="0" smtClean="0"/>
              <a:t> </a:t>
            </a:r>
            <a:r>
              <a:rPr lang="en-US" dirty="0" err="1" smtClean="0"/>
              <a:t>turunnya</a:t>
            </a:r>
            <a:r>
              <a:rPr lang="en-US" dirty="0" smtClean="0"/>
              <a:t> </a:t>
            </a:r>
            <a:r>
              <a:rPr lang="en-US" dirty="0" err="1" smtClean="0"/>
              <a:t>Alquran</a:t>
            </a:r>
            <a:r>
              <a:rPr lang="en-US" dirty="0" smtClean="0"/>
              <a:t> </a:t>
            </a:r>
            <a:r>
              <a:rPr lang="en-US" dirty="0" err="1" smtClean="0"/>
              <a:t>dan</a:t>
            </a:r>
            <a:r>
              <a:rPr lang="en-US" dirty="0" smtClean="0"/>
              <a:t> </a:t>
            </a:r>
            <a:r>
              <a:rPr lang="en-US" dirty="0" err="1" smtClean="0"/>
              <a:t>keutamaan</a:t>
            </a:r>
            <a:r>
              <a:rPr lang="en-US" dirty="0" smtClean="0"/>
              <a:t> </a:t>
            </a:r>
            <a:r>
              <a:rPr lang="en-US" dirty="0" err="1" smtClean="0"/>
              <a:t>malam</a:t>
            </a:r>
            <a:r>
              <a:rPr lang="en-US" dirty="0" smtClean="0"/>
              <a:t> </a:t>
            </a:r>
            <a:r>
              <a:rPr lang="en-US" dirty="0" err="1" smtClean="0"/>
              <a:t>turunnya</a:t>
            </a:r>
            <a:r>
              <a:rPr lang="en-US" dirty="0" smtClean="0"/>
              <a:t> </a:t>
            </a:r>
            <a:r>
              <a:rPr lang="en-US" dirty="0" err="1" smtClean="0"/>
              <a:t>Alquran</a:t>
            </a:r>
            <a:r>
              <a:rPr lang="en-US" dirty="0" smtClean="0"/>
              <a:t> </a:t>
            </a:r>
            <a:r>
              <a:rPr lang="en-US" dirty="0" err="1" smtClean="0"/>
              <a:t>tersebut.Arti</a:t>
            </a:r>
            <a:r>
              <a:rPr lang="en-US" dirty="0" smtClean="0"/>
              <a:t> </a:t>
            </a:r>
            <a:r>
              <a:rPr lang="en-US" dirty="0" err="1" smtClean="0"/>
              <a:t>nuzulul</a:t>
            </a:r>
            <a:r>
              <a:rPr lang="en-US" dirty="0" smtClean="0"/>
              <a:t> </a:t>
            </a:r>
            <a:r>
              <a:rPr lang="en-US" dirty="0" err="1" smtClean="0"/>
              <a:t>quran</a:t>
            </a:r>
            <a:r>
              <a:rPr lang="en-US" dirty="0" smtClean="0"/>
              <a:t> </a:t>
            </a:r>
            <a:r>
              <a:rPr lang="en-US" dirty="0" err="1" smtClean="0"/>
              <a:t>adalah</a:t>
            </a:r>
            <a:r>
              <a:rPr lang="en-US" dirty="0" smtClean="0"/>
              <a:t> </a:t>
            </a:r>
            <a:r>
              <a:rPr lang="en-US" dirty="0" err="1" smtClean="0"/>
              <a:t>peristiwa</a:t>
            </a:r>
            <a:r>
              <a:rPr lang="en-US" dirty="0" smtClean="0"/>
              <a:t> </a:t>
            </a:r>
            <a:r>
              <a:rPr lang="en-US" dirty="0" err="1" smtClean="0"/>
              <a:t>turunnya</a:t>
            </a:r>
            <a:r>
              <a:rPr lang="en-US" dirty="0" smtClean="0"/>
              <a:t> </a:t>
            </a:r>
            <a:r>
              <a:rPr lang="en-US" dirty="0" err="1" smtClean="0"/>
              <a:t>Alquran</a:t>
            </a:r>
            <a:r>
              <a:rPr lang="en-US" dirty="0" smtClean="0"/>
              <a:t> </a:t>
            </a:r>
            <a:r>
              <a:rPr lang="en-US" dirty="0" err="1" smtClean="0"/>
              <a:t>untuk</a:t>
            </a:r>
            <a:r>
              <a:rPr lang="en-US" dirty="0" smtClean="0"/>
              <a:t> </a:t>
            </a:r>
            <a:r>
              <a:rPr lang="en-US" dirty="0" err="1" smtClean="0"/>
              <a:t>pertama</a:t>
            </a:r>
            <a:r>
              <a:rPr lang="en-US" dirty="0" smtClean="0"/>
              <a:t> </a:t>
            </a:r>
            <a:r>
              <a:rPr lang="en-US" dirty="0" err="1" smtClean="0"/>
              <a:t>kalinya</a:t>
            </a:r>
            <a:r>
              <a:rPr lang="en-US" dirty="0" smtClean="0"/>
              <a:t> </a:t>
            </a:r>
            <a:r>
              <a:rPr lang="en-US" dirty="0" err="1" smtClean="0"/>
              <a:t>di</a:t>
            </a:r>
            <a:r>
              <a:rPr lang="en-US" dirty="0" smtClean="0"/>
              <a:t> </a:t>
            </a:r>
            <a:r>
              <a:rPr lang="en-US" dirty="0" err="1" smtClean="0"/>
              <a:t>dunia.Nuzulul</a:t>
            </a:r>
            <a:r>
              <a:rPr lang="en-US" dirty="0" smtClean="0"/>
              <a:t> </a:t>
            </a:r>
            <a:r>
              <a:rPr lang="en-US" dirty="0" err="1" smtClean="0"/>
              <a:t>quran</a:t>
            </a:r>
            <a:r>
              <a:rPr lang="en-US" dirty="0" smtClean="0"/>
              <a:t> </a:t>
            </a:r>
            <a:r>
              <a:rPr lang="en-US" dirty="0" err="1" smtClean="0"/>
              <a:t>diperingati</a:t>
            </a:r>
            <a:r>
              <a:rPr lang="en-US" dirty="0" smtClean="0"/>
              <a:t> </a:t>
            </a:r>
            <a:r>
              <a:rPr lang="en-US" dirty="0" err="1" smtClean="0"/>
              <a:t>setiap</a:t>
            </a:r>
            <a:r>
              <a:rPr lang="en-US" dirty="0" smtClean="0"/>
              <a:t> 17 Ramadan. </a:t>
            </a:r>
            <a:r>
              <a:rPr lang="en-US" dirty="0" err="1" smtClean="0"/>
              <a:t>Nuzulul</a:t>
            </a:r>
            <a:r>
              <a:rPr lang="en-US" dirty="0" smtClean="0"/>
              <a:t> </a:t>
            </a:r>
            <a:r>
              <a:rPr lang="en-US" dirty="0" err="1" smtClean="0"/>
              <a:t>quran</a:t>
            </a:r>
            <a:r>
              <a:rPr lang="en-US" dirty="0" smtClean="0"/>
              <a:t> </a:t>
            </a:r>
            <a:r>
              <a:rPr lang="en-US" dirty="0" err="1" smtClean="0"/>
              <a:t>adalah</a:t>
            </a:r>
            <a:r>
              <a:rPr lang="en-US" dirty="0" smtClean="0"/>
              <a:t> </a:t>
            </a:r>
            <a:r>
              <a:rPr lang="en-US" dirty="0" err="1" smtClean="0"/>
              <a:t>proses</a:t>
            </a:r>
            <a:r>
              <a:rPr lang="en-US" dirty="0" smtClean="0"/>
              <a:t> </a:t>
            </a:r>
            <a:r>
              <a:rPr lang="en-US" dirty="0" err="1" smtClean="0"/>
              <a:t>turunnya</a:t>
            </a:r>
            <a:r>
              <a:rPr lang="en-US" dirty="0" smtClean="0"/>
              <a:t> </a:t>
            </a:r>
            <a:r>
              <a:rPr lang="en-US" dirty="0" err="1" smtClean="0"/>
              <a:t>ayat</a:t>
            </a:r>
            <a:r>
              <a:rPr lang="en-US" dirty="0" smtClean="0"/>
              <a:t> </a:t>
            </a:r>
            <a:r>
              <a:rPr lang="en-US" dirty="0" err="1" smtClean="0"/>
              <a:t>Alquran</a:t>
            </a:r>
            <a:r>
              <a:rPr lang="en-US" dirty="0" smtClean="0"/>
              <a:t> </a:t>
            </a:r>
            <a:r>
              <a:rPr lang="en-US" dirty="0" err="1" smtClean="0"/>
              <a:t>dalam</a:t>
            </a:r>
            <a:r>
              <a:rPr lang="en-US" dirty="0" smtClean="0"/>
              <a:t> </a:t>
            </a:r>
            <a:r>
              <a:rPr lang="en-US" dirty="0" err="1" smtClean="0"/>
              <a:t>menyempurnakan</a:t>
            </a:r>
            <a:r>
              <a:rPr lang="en-US" dirty="0" smtClean="0"/>
              <a:t> </a:t>
            </a:r>
            <a:r>
              <a:rPr lang="en-US" dirty="0" err="1" smtClean="0"/>
              <a:t>ajaran</a:t>
            </a:r>
            <a:r>
              <a:rPr lang="en-US" dirty="0" smtClean="0"/>
              <a:t> Islam </a:t>
            </a:r>
            <a:r>
              <a:rPr lang="en-US" dirty="0" err="1" smtClean="0"/>
              <a:t>sebagai</a:t>
            </a:r>
            <a:r>
              <a:rPr lang="en-US" dirty="0" smtClean="0"/>
              <a:t> </a:t>
            </a:r>
            <a:r>
              <a:rPr lang="en-US" dirty="0" err="1" smtClean="0"/>
              <a:t>petunjuk</a:t>
            </a:r>
            <a:r>
              <a:rPr lang="en-US" dirty="0" smtClean="0"/>
              <a:t> </a:t>
            </a:r>
            <a:r>
              <a:rPr lang="en-US" dirty="0" err="1" smtClean="0"/>
              <a:t>umat</a:t>
            </a:r>
            <a:r>
              <a:rPr lang="en-US" dirty="0" smtClean="0"/>
              <a:t> </a:t>
            </a:r>
            <a:r>
              <a:rPr lang="en-US" dirty="0" err="1" smtClean="0"/>
              <a:t>manusia</a:t>
            </a:r>
            <a:r>
              <a:rPr lang="en-US" dirty="0" smtClean="0"/>
              <a:t>.  </a:t>
            </a:r>
            <a:r>
              <a:rPr lang="en-US" dirty="0" err="1" smtClean="0"/>
              <a:t>Nuzulul</a:t>
            </a:r>
            <a:r>
              <a:rPr lang="en-US" dirty="0" smtClean="0"/>
              <a:t> </a:t>
            </a:r>
            <a:r>
              <a:rPr lang="en-US" dirty="0" err="1" smtClean="0"/>
              <a:t>quran</a:t>
            </a:r>
            <a:r>
              <a:rPr lang="en-US" dirty="0" smtClean="0"/>
              <a:t> </a:t>
            </a:r>
            <a:r>
              <a:rPr lang="en-US" dirty="0" err="1" smtClean="0"/>
              <a:t>berasal</a:t>
            </a:r>
            <a:r>
              <a:rPr lang="en-US" dirty="0" smtClean="0"/>
              <a:t> </a:t>
            </a:r>
            <a:r>
              <a:rPr lang="en-US" dirty="0" err="1" smtClean="0"/>
              <a:t>dari</a:t>
            </a:r>
            <a:r>
              <a:rPr lang="en-US" dirty="0" smtClean="0"/>
              <a:t> </a:t>
            </a:r>
            <a:r>
              <a:rPr lang="en-US" dirty="0" err="1" smtClean="0"/>
              <a:t>kata</a:t>
            </a:r>
            <a:r>
              <a:rPr lang="en-US" dirty="0" smtClean="0"/>
              <a:t> </a:t>
            </a:r>
            <a:r>
              <a:rPr lang="en-US" dirty="0" err="1" smtClean="0"/>
              <a:t>nuzul</a:t>
            </a:r>
            <a:r>
              <a:rPr lang="en-US" dirty="0" smtClean="0"/>
              <a:t> </a:t>
            </a:r>
            <a:r>
              <a:rPr lang="en-US" dirty="0" err="1" smtClean="0"/>
              <a:t>dan</a:t>
            </a:r>
            <a:r>
              <a:rPr lang="en-US" dirty="0" smtClean="0"/>
              <a:t> </a:t>
            </a:r>
            <a:r>
              <a:rPr lang="en-US" dirty="0" err="1" smtClean="0"/>
              <a:t>Alquran.Kata</a:t>
            </a:r>
            <a:r>
              <a:rPr lang="en-US" dirty="0" smtClean="0"/>
              <a:t> </a:t>
            </a:r>
            <a:r>
              <a:rPr lang="en-US" dirty="0" err="1" smtClean="0"/>
              <a:t>nuzul</a:t>
            </a:r>
            <a:r>
              <a:rPr lang="en-US" dirty="0" smtClean="0"/>
              <a:t> </a:t>
            </a:r>
            <a:r>
              <a:rPr lang="en-US" dirty="0" err="1" smtClean="0"/>
              <a:t>secara</a:t>
            </a:r>
            <a:r>
              <a:rPr lang="en-US" dirty="0" smtClean="0"/>
              <a:t> </a:t>
            </a:r>
            <a:r>
              <a:rPr lang="en-US" dirty="0" err="1" smtClean="0"/>
              <a:t>harfiah</a:t>
            </a:r>
            <a:r>
              <a:rPr lang="en-US" dirty="0" smtClean="0"/>
              <a:t> </a:t>
            </a:r>
            <a:r>
              <a:rPr lang="en-US" dirty="0" err="1" smtClean="0"/>
              <a:t>berarti</a:t>
            </a:r>
            <a:r>
              <a:rPr lang="en-US" dirty="0" smtClean="0"/>
              <a:t> </a:t>
            </a:r>
            <a:r>
              <a:rPr lang="en-US" dirty="0" err="1" smtClean="0"/>
              <a:t>menurunkkan</a:t>
            </a:r>
            <a:r>
              <a:rPr lang="en-US" dirty="0" smtClean="0"/>
              <a:t> </a:t>
            </a:r>
            <a:r>
              <a:rPr lang="en-US" dirty="0" err="1" smtClean="0"/>
              <a:t>sesuatu</a:t>
            </a:r>
            <a:r>
              <a:rPr lang="en-US" dirty="0" smtClean="0"/>
              <a:t> </a:t>
            </a:r>
            <a:r>
              <a:rPr lang="en-US" dirty="0" err="1" smtClean="0"/>
              <a:t>dari</a:t>
            </a:r>
            <a:r>
              <a:rPr lang="en-US" dirty="0" smtClean="0"/>
              <a:t> </a:t>
            </a:r>
            <a:r>
              <a:rPr lang="en-US" dirty="0" err="1" smtClean="0"/>
              <a:t>tempat</a:t>
            </a:r>
            <a:r>
              <a:rPr lang="en-US" dirty="0" smtClean="0"/>
              <a:t> yang </a:t>
            </a:r>
            <a:r>
              <a:rPr lang="en-US" dirty="0" err="1" smtClean="0"/>
              <a:t>tinggi</a:t>
            </a:r>
            <a:r>
              <a:rPr lang="en-US" dirty="0" smtClean="0"/>
              <a:t> </a:t>
            </a:r>
            <a:r>
              <a:rPr lang="en-US" dirty="0" err="1" smtClean="0"/>
              <a:t>ke</a:t>
            </a:r>
            <a:r>
              <a:rPr lang="en-US" dirty="0" smtClean="0"/>
              <a:t> </a:t>
            </a:r>
            <a:r>
              <a:rPr lang="en-US" dirty="0" err="1" smtClean="0"/>
              <a:t>tempat</a:t>
            </a:r>
            <a:r>
              <a:rPr lang="en-US" dirty="0" smtClean="0"/>
              <a:t> yang </a:t>
            </a:r>
            <a:r>
              <a:rPr lang="en-US" dirty="0" err="1" smtClean="0"/>
              <a:t>rendah.Sedangkan</a:t>
            </a:r>
            <a:r>
              <a:rPr lang="en-US" dirty="0" smtClean="0"/>
              <a:t> </a:t>
            </a:r>
            <a:r>
              <a:rPr lang="en-US" dirty="0" err="1" smtClean="0"/>
              <a:t>quran</a:t>
            </a:r>
            <a:r>
              <a:rPr lang="en-US" dirty="0" smtClean="0"/>
              <a:t> </a:t>
            </a:r>
            <a:r>
              <a:rPr lang="en-US" dirty="0" err="1" smtClean="0"/>
              <a:t>merupakan</a:t>
            </a:r>
            <a:r>
              <a:rPr lang="en-US" dirty="0" smtClean="0"/>
              <a:t> </a:t>
            </a:r>
            <a:r>
              <a:rPr lang="en-US" dirty="0" err="1" smtClean="0"/>
              <a:t>Alquran</a:t>
            </a:r>
            <a:r>
              <a:rPr lang="en-US" dirty="0" smtClean="0"/>
              <a:t>, </a:t>
            </a:r>
            <a:r>
              <a:rPr lang="en-US" dirty="0" err="1" smtClean="0"/>
              <a:t>kitab</a:t>
            </a:r>
            <a:r>
              <a:rPr lang="en-US" dirty="0" smtClean="0"/>
              <a:t> </a:t>
            </a:r>
            <a:r>
              <a:rPr lang="en-US" dirty="0" err="1" smtClean="0"/>
              <a:t>suci</a:t>
            </a:r>
            <a:r>
              <a:rPr lang="en-US" dirty="0" smtClean="0"/>
              <a:t> </a:t>
            </a:r>
            <a:r>
              <a:rPr lang="en-US" dirty="0" err="1" smtClean="0"/>
              <a:t>umat</a:t>
            </a:r>
            <a:r>
              <a:rPr lang="en-US" dirty="0" smtClean="0"/>
              <a:t> Islam.  </a:t>
            </a:r>
            <a:r>
              <a:rPr lang="en-US" dirty="0" err="1" smtClean="0"/>
              <a:t>Jika</a:t>
            </a:r>
            <a:r>
              <a:rPr lang="en-US" dirty="0" smtClean="0"/>
              <a:t> </a:t>
            </a:r>
            <a:r>
              <a:rPr lang="en-US" dirty="0" err="1" smtClean="0"/>
              <a:t>digabungkan</a:t>
            </a:r>
            <a:r>
              <a:rPr lang="en-US" dirty="0" smtClean="0"/>
              <a:t>, </a:t>
            </a:r>
            <a:r>
              <a:rPr lang="en-US" dirty="0" err="1" smtClean="0"/>
              <a:t>arti</a:t>
            </a:r>
            <a:r>
              <a:rPr lang="en-US" dirty="0" smtClean="0"/>
              <a:t> </a:t>
            </a:r>
            <a:r>
              <a:rPr lang="en-US" dirty="0" err="1" smtClean="0"/>
              <a:t>nuzulul</a:t>
            </a:r>
            <a:r>
              <a:rPr lang="en-US" dirty="0" smtClean="0"/>
              <a:t> </a:t>
            </a:r>
            <a:r>
              <a:rPr lang="en-US" dirty="0" err="1" smtClean="0"/>
              <a:t>quran</a:t>
            </a:r>
            <a:r>
              <a:rPr lang="en-US" dirty="0" smtClean="0"/>
              <a:t> </a:t>
            </a:r>
            <a:r>
              <a:rPr lang="en-US" dirty="0" err="1" smtClean="0"/>
              <a:t>adalah</a:t>
            </a:r>
            <a:r>
              <a:rPr lang="en-US" dirty="0" smtClean="0"/>
              <a:t> </a:t>
            </a:r>
            <a:r>
              <a:rPr lang="en-US" dirty="0" err="1" smtClean="0"/>
              <a:t>proses</a:t>
            </a:r>
            <a:r>
              <a:rPr lang="en-US" dirty="0" smtClean="0"/>
              <a:t> </a:t>
            </a:r>
            <a:r>
              <a:rPr lang="en-US" dirty="0" err="1" smtClean="0"/>
              <a:t>turunnya</a:t>
            </a:r>
            <a:r>
              <a:rPr lang="en-US" dirty="0" smtClean="0"/>
              <a:t> </a:t>
            </a:r>
            <a:r>
              <a:rPr lang="en-US" dirty="0" err="1" smtClean="0"/>
              <a:t>Alquran</a:t>
            </a:r>
            <a:r>
              <a:rPr lang="en-US" dirty="0" smtClean="0"/>
              <a:t> </a:t>
            </a:r>
            <a:r>
              <a:rPr lang="en-US" dirty="0" err="1" smtClean="0"/>
              <a:t>dari</a:t>
            </a:r>
            <a:r>
              <a:rPr lang="en-US" dirty="0" smtClean="0"/>
              <a:t> </a:t>
            </a:r>
            <a:r>
              <a:rPr lang="en-US" dirty="0" err="1" smtClean="0"/>
              <a:t>tempat</a:t>
            </a:r>
            <a:r>
              <a:rPr lang="en-US" dirty="0" smtClean="0"/>
              <a:t> yang </a:t>
            </a:r>
            <a:r>
              <a:rPr lang="en-US" dirty="0" err="1" smtClean="0"/>
              <a:t>tinggi</a:t>
            </a:r>
            <a:r>
              <a:rPr lang="en-US" dirty="0" smtClean="0"/>
              <a:t> </a:t>
            </a:r>
            <a:r>
              <a:rPr lang="en-US" dirty="0" err="1" smtClean="0"/>
              <a:t>ke</a:t>
            </a:r>
            <a:r>
              <a:rPr lang="en-US" dirty="0" smtClean="0"/>
              <a:t> </a:t>
            </a:r>
            <a:r>
              <a:rPr lang="en-US" dirty="0" err="1" smtClean="0"/>
              <a:t>muka</a:t>
            </a:r>
            <a:r>
              <a:rPr lang="en-US" dirty="0" smtClean="0"/>
              <a:t> </a:t>
            </a:r>
            <a:r>
              <a:rPr lang="en-US" dirty="0" err="1" smtClean="0"/>
              <a:t>bumi</a:t>
            </a:r>
            <a:r>
              <a:rPr lang="en-US" dirty="0" smtClean="0"/>
              <a:t>. </a:t>
            </a:r>
            <a:r>
              <a:rPr lang="en-US" dirty="0" err="1" smtClean="0"/>
              <a:t>Secara</a:t>
            </a:r>
            <a:r>
              <a:rPr lang="en-US" dirty="0" smtClean="0"/>
              <a:t> </a:t>
            </a:r>
            <a:r>
              <a:rPr lang="en-US" dirty="0" err="1" smtClean="0"/>
              <a:t>lengkap</a:t>
            </a:r>
            <a:r>
              <a:rPr lang="en-US" dirty="0" smtClean="0"/>
              <a:t>, </a:t>
            </a:r>
            <a:r>
              <a:rPr lang="en-US" dirty="0" err="1" smtClean="0"/>
              <a:t>nuzulul</a:t>
            </a:r>
            <a:r>
              <a:rPr lang="en-US" dirty="0" smtClean="0"/>
              <a:t> </a:t>
            </a:r>
            <a:r>
              <a:rPr lang="en-US" dirty="0" err="1" smtClean="0"/>
              <a:t>quran</a:t>
            </a:r>
            <a:r>
              <a:rPr lang="en-US" dirty="0" smtClean="0"/>
              <a:t> </a:t>
            </a:r>
            <a:r>
              <a:rPr lang="en-US" dirty="0" err="1" smtClean="0"/>
              <a:t>adalah</a:t>
            </a:r>
            <a:r>
              <a:rPr lang="en-US" dirty="0" smtClean="0"/>
              <a:t> </a:t>
            </a:r>
            <a:r>
              <a:rPr lang="en-US" dirty="0" err="1" smtClean="0"/>
              <a:t>peristiwa</a:t>
            </a:r>
            <a:r>
              <a:rPr lang="en-US" dirty="0" smtClean="0"/>
              <a:t> </a:t>
            </a:r>
            <a:r>
              <a:rPr lang="en-US" dirty="0" err="1" smtClean="0"/>
              <a:t>turunnya</a:t>
            </a:r>
            <a:r>
              <a:rPr lang="en-US" dirty="0" smtClean="0"/>
              <a:t> </a:t>
            </a:r>
            <a:r>
              <a:rPr lang="en-US" dirty="0" err="1" smtClean="0"/>
              <a:t>Alquran</a:t>
            </a:r>
            <a:r>
              <a:rPr lang="en-US" dirty="0" smtClean="0"/>
              <a:t> </a:t>
            </a:r>
            <a:r>
              <a:rPr lang="en-US" dirty="0" err="1" smtClean="0"/>
              <a:t>dari</a:t>
            </a:r>
            <a:r>
              <a:rPr lang="en-US" dirty="0" smtClean="0"/>
              <a:t> Allah SWT </a:t>
            </a:r>
            <a:r>
              <a:rPr lang="en-US" dirty="0" err="1" smtClean="0"/>
              <a:t>melalui</a:t>
            </a:r>
            <a:r>
              <a:rPr lang="en-US" dirty="0" smtClean="0"/>
              <a:t> </a:t>
            </a:r>
            <a:r>
              <a:rPr lang="en-US" dirty="0" err="1" smtClean="0"/>
              <a:t>perantara</a:t>
            </a:r>
            <a:r>
              <a:rPr lang="en-US" dirty="0" smtClean="0"/>
              <a:t> </a:t>
            </a:r>
            <a:r>
              <a:rPr lang="en-US" dirty="0" err="1" smtClean="0"/>
              <a:t>malaikat</a:t>
            </a:r>
            <a:r>
              <a:rPr lang="en-US" dirty="0" smtClean="0"/>
              <a:t> </a:t>
            </a:r>
            <a:r>
              <a:rPr lang="en-US" dirty="0" err="1" smtClean="0"/>
              <a:t>Jibril</a:t>
            </a:r>
            <a:r>
              <a:rPr lang="en-US" dirty="0" smtClean="0"/>
              <a:t> </a:t>
            </a:r>
            <a:r>
              <a:rPr lang="en-US" dirty="0" err="1" smtClean="0"/>
              <a:t>kepada</a:t>
            </a:r>
            <a:r>
              <a:rPr lang="en-US" dirty="0" smtClean="0"/>
              <a:t> </a:t>
            </a:r>
            <a:r>
              <a:rPr lang="en-US" dirty="0" err="1" smtClean="0"/>
              <a:t>Nabi</a:t>
            </a:r>
            <a:r>
              <a:rPr lang="en-US" dirty="0" smtClean="0"/>
              <a:t> Muhammad SAW </a:t>
            </a:r>
            <a:r>
              <a:rPr lang="en-US" dirty="0" err="1" smtClean="0"/>
              <a:t>di</a:t>
            </a:r>
            <a:r>
              <a:rPr lang="en-US" dirty="0" smtClean="0"/>
              <a:t> </a:t>
            </a:r>
            <a:r>
              <a:rPr lang="en-US" dirty="0" err="1" smtClean="0"/>
              <a:t>muka</a:t>
            </a:r>
            <a:r>
              <a:rPr lang="en-US" dirty="0" smtClean="0"/>
              <a:t> </a:t>
            </a:r>
            <a:r>
              <a:rPr lang="en-US" dirty="0" err="1" smtClean="0"/>
              <a:t>bumi.Nuzulul</a:t>
            </a:r>
            <a:r>
              <a:rPr lang="en-US" dirty="0" smtClean="0"/>
              <a:t> </a:t>
            </a:r>
            <a:r>
              <a:rPr lang="en-US" dirty="0" err="1" smtClean="0"/>
              <a:t>quran</a:t>
            </a:r>
            <a:r>
              <a:rPr lang="en-US" dirty="0" smtClean="0"/>
              <a:t> </a:t>
            </a:r>
            <a:r>
              <a:rPr lang="en-US" dirty="0" err="1" smtClean="0"/>
              <a:t>juga</a:t>
            </a:r>
            <a:r>
              <a:rPr lang="en-US" dirty="0" smtClean="0"/>
              <a:t> </a:t>
            </a:r>
            <a:r>
              <a:rPr lang="en-US" dirty="0" err="1" smtClean="0"/>
              <a:t>dapat</a:t>
            </a:r>
            <a:r>
              <a:rPr lang="en-US" dirty="0" smtClean="0"/>
              <a:t> </a:t>
            </a:r>
            <a:r>
              <a:rPr lang="en-US" dirty="0" err="1" smtClean="0"/>
              <a:t>diartikan</a:t>
            </a:r>
            <a:r>
              <a:rPr lang="en-US" dirty="0" smtClean="0"/>
              <a:t> </a:t>
            </a:r>
            <a:r>
              <a:rPr lang="en-US" dirty="0" err="1" smtClean="0"/>
              <a:t>sebagai</a:t>
            </a:r>
            <a:r>
              <a:rPr lang="en-US" dirty="0" smtClean="0"/>
              <a:t> </a:t>
            </a:r>
            <a:r>
              <a:rPr lang="en-US" dirty="0" err="1" smtClean="0"/>
              <a:t>penyampaian</a:t>
            </a:r>
            <a:r>
              <a:rPr lang="en-US" dirty="0" smtClean="0"/>
              <a:t> </a:t>
            </a:r>
            <a:r>
              <a:rPr lang="en-US" dirty="0" err="1" smtClean="0"/>
              <a:t>informasi</a:t>
            </a:r>
            <a:r>
              <a:rPr lang="en-US" dirty="0" smtClean="0"/>
              <a:t> </a:t>
            </a:r>
            <a:r>
              <a:rPr lang="en-US" dirty="0" err="1" smtClean="0"/>
              <a:t>atau</a:t>
            </a:r>
            <a:r>
              <a:rPr lang="en-US" dirty="0" smtClean="0"/>
              <a:t> </a:t>
            </a:r>
            <a:r>
              <a:rPr lang="en-US" dirty="0" err="1" smtClean="0"/>
              <a:t>wahyu</a:t>
            </a:r>
            <a:r>
              <a:rPr lang="en-US" dirty="0" smtClean="0"/>
              <a:t> </a:t>
            </a:r>
            <a:r>
              <a:rPr lang="en-US" dirty="0" err="1" smtClean="0"/>
              <a:t>dari</a:t>
            </a:r>
            <a:r>
              <a:rPr lang="en-US" dirty="0" smtClean="0"/>
              <a:t> Allah SWT </a:t>
            </a:r>
            <a:r>
              <a:rPr lang="en-US" dirty="0" err="1" smtClean="0"/>
              <a:t>kepada</a:t>
            </a:r>
            <a:r>
              <a:rPr lang="en-US" dirty="0" smtClean="0"/>
              <a:t> </a:t>
            </a:r>
            <a:r>
              <a:rPr lang="en-US" dirty="0" err="1" smtClean="0"/>
              <a:t>Nabi</a:t>
            </a:r>
            <a:r>
              <a:rPr lang="en-US" dirty="0" smtClean="0"/>
              <a:t> Muhammad SAW </a:t>
            </a:r>
            <a:r>
              <a:rPr lang="en-US" dirty="0" err="1" smtClean="0"/>
              <a:t>sebagai</a:t>
            </a:r>
            <a:r>
              <a:rPr lang="en-US" dirty="0" smtClean="0"/>
              <a:t> </a:t>
            </a:r>
            <a:r>
              <a:rPr lang="en-US" dirty="0" err="1" smtClean="0"/>
              <a:t>petunjuk</a:t>
            </a:r>
            <a:r>
              <a:rPr lang="en-US" dirty="0" smtClean="0"/>
              <a:t> </a:t>
            </a:r>
            <a:r>
              <a:rPr lang="en-US" dirty="0" err="1" smtClean="0"/>
              <a:t>bagi</a:t>
            </a:r>
            <a:r>
              <a:rPr lang="en-US" dirty="0" smtClean="0"/>
              <a:t> </a:t>
            </a:r>
            <a:r>
              <a:rPr lang="en-US" dirty="0" err="1" smtClean="0"/>
              <a:t>umat</a:t>
            </a:r>
            <a:r>
              <a:rPr lang="en-US" dirty="0" smtClean="0"/>
              <a:t> </a:t>
            </a:r>
            <a:r>
              <a:rPr lang="en-US" dirty="0" err="1" smtClean="0"/>
              <a:t>manusia</a:t>
            </a:r>
            <a:r>
              <a:rPr lang="en-US" dirty="0" smtClean="0"/>
              <a:t> </a:t>
            </a:r>
            <a:r>
              <a:rPr lang="en-US" dirty="0" err="1" smtClean="0"/>
              <a:t>untuk</a:t>
            </a:r>
            <a:r>
              <a:rPr lang="en-US" dirty="0" smtClean="0"/>
              <a:t> </a:t>
            </a:r>
            <a:r>
              <a:rPr lang="en-US" dirty="0" err="1" smtClean="0"/>
              <a:t>mencapai</a:t>
            </a:r>
            <a:r>
              <a:rPr lang="en-US" dirty="0" smtClean="0"/>
              <a:t> </a:t>
            </a:r>
            <a:r>
              <a:rPr lang="en-US" dirty="0" err="1" smtClean="0"/>
              <a:t>kebenaran.Alquran</a:t>
            </a:r>
            <a:r>
              <a:rPr lang="en-US" dirty="0" smtClean="0"/>
              <a:t> </a:t>
            </a:r>
            <a:r>
              <a:rPr lang="en-US" dirty="0" err="1" smtClean="0"/>
              <a:t>pertama</a:t>
            </a:r>
            <a:r>
              <a:rPr lang="en-US" dirty="0" smtClean="0"/>
              <a:t> kali </a:t>
            </a:r>
            <a:r>
              <a:rPr lang="en-US" dirty="0" err="1" smtClean="0"/>
              <a:t>diturunkan</a:t>
            </a:r>
            <a:r>
              <a:rPr lang="en-US" dirty="0" smtClean="0"/>
              <a:t> </a:t>
            </a:r>
            <a:r>
              <a:rPr lang="en-US" dirty="0" err="1" smtClean="0"/>
              <a:t>di</a:t>
            </a:r>
            <a:r>
              <a:rPr lang="en-US" dirty="0" smtClean="0"/>
              <a:t> </a:t>
            </a:r>
            <a:r>
              <a:rPr lang="en-US" dirty="0" err="1" smtClean="0"/>
              <a:t>Gua</a:t>
            </a:r>
            <a:r>
              <a:rPr lang="en-US" dirty="0" smtClean="0"/>
              <a:t> </a:t>
            </a:r>
            <a:r>
              <a:rPr lang="en-US" dirty="0" err="1" smtClean="0"/>
              <a:t>Hira</a:t>
            </a:r>
            <a:r>
              <a:rPr lang="en-US" dirty="0" smtClean="0"/>
              <a:t> </a:t>
            </a:r>
            <a:r>
              <a:rPr lang="en-US" dirty="0" err="1" smtClean="0"/>
              <a:t>pada</a:t>
            </a:r>
            <a:r>
              <a:rPr lang="en-US" dirty="0" smtClean="0"/>
              <a:t> 17 Ramadan.</a:t>
            </a:r>
            <a:endParaRPr lang="id-ID" dirty="0" smtClean="0"/>
          </a:p>
          <a:p>
            <a:pPr marL="0" lvl="0" indent="0" algn="l" rtl="0">
              <a:spcBef>
                <a:spcPts val="0"/>
              </a:spcBef>
              <a:spcAft>
                <a:spcPts val="0"/>
              </a:spcAft>
              <a:buNone/>
            </a:pPr>
            <a:endParaRPr>
              <a:solidFill>
                <a:schemeClr val="dk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3" name="Google Shape;653;p43"/>
          <p:cNvSpPr txBox="1">
            <a:spLocks noGrp="1"/>
          </p:cNvSpPr>
          <p:nvPr>
            <p:ph type="subTitle" idx="1"/>
          </p:nvPr>
        </p:nvSpPr>
        <p:spPr>
          <a:xfrm>
            <a:off x="1078173" y="300251"/>
            <a:ext cx="6892120" cy="3230799"/>
          </a:xfrm>
          <a:prstGeom prst="rect">
            <a:avLst/>
          </a:prstGeom>
        </p:spPr>
        <p:txBody>
          <a:bodyPr spcFirstLastPara="1" wrap="square" lIns="91425" tIns="91425" rIns="91425" bIns="91425" anchor="t" anchorCtr="0">
            <a:noAutofit/>
          </a:bodyPr>
          <a:lstStyle/>
          <a:p>
            <a:pPr algn="l" fontAlgn="base"/>
            <a:r>
              <a:rPr lang="en-US" dirty="0" smtClean="0"/>
              <a:t>Al Quran </a:t>
            </a:r>
            <a:r>
              <a:rPr lang="en-US" dirty="0" err="1" smtClean="0"/>
              <a:t>di</a:t>
            </a:r>
            <a:r>
              <a:rPr lang="en-US" dirty="0" smtClean="0"/>
              <a:t> </a:t>
            </a:r>
            <a:r>
              <a:rPr lang="en-US" dirty="0" err="1" smtClean="0"/>
              <a:t>turunkan</a:t>
            </a:r>
            <a:r>
              <a:rPr lang="en-US" dirty="0" smtClean="0"/>
              <a:t> </a:t>
            </a:r>
            <a:r>
              <a:rPr lang="en-US" dirty="0" err="1" smtClean="0"/>
              <a:t>melalui</a:t>
            </a:r>
            <a:r>
              <a:rPr lang="en-US" dirty="0" smtClean="0"/>
              <a:t> </a:t>
            </a:r>
            <a:r>
              <a:rPr lang="en-US" dirty="0" err="1" smtClean="0"/>
              <a:t>perantara</a:t>
            </a:r>
            <a:r>
              <a:rPr lang="en-US" dirty="0" smtClean="0"/>
              <a:t> </a:t>
            </a:r>
            <a:r>
              <a:rPr lang="en-US" dirty="0" err="1" smtClean="0"/>
              <a:t>malaikat</a:t>
            </a:r>
            <a:r>
              <a:rPr lang="en-US" dirty="0" smtClean="0"/>
              <a:t> </a:t>
            </a:r>
            <a:r>
              <a:rPr lang="en-US" dirty="0" err="1" smtClean="0"/>
              <a:t>Jibril</a:t>
            </a:r>
            <a:r>
              <a:rPr lang="en-US" dirty="0" smtClean="0"/>
              <a:t> yang </a:t>
            </a:r>
            <a:r>
              <a:rPr lang="en-US" dirty="0" err="1" smtClean="0"/>
              <a:t>menyampaikan</a:t>
            </a:r>
            <a:r>
              <a:rPr lang="en-US" dirty="0" smtClean="0"/>
              <a:t> </a:t>
            </a:r>
            <a:r>
              <a:rPr lang="en-US" dirty="0" err="1" smtClean="0"/>
              <a:t>langsung</a:t>
            </a:r>
            <a:r>
              <a:rPr lang="en-US" dirty="0" smtClean="0"/>
              <a:t> </a:t>
            </a:r>
            <a:r>
              <a:rPr lang="en-US" dirty="0" err="1" smtClean="0"/>
              <a:t>kepada</a:t>
            </a:r>
            <a:r>
              <a:rPr lang="en-US" dirty="0" smtClean="0"/>
              <a:t> </a:t>
            </a:r>
            <a:r>
              <a:rPr lang="en-US" dirty="0" err="1" smtClean="0"/>
              <a:t>Nabi</a:t>
            </a:r>
            <a:r>
              <a:rPr lang="en-US" dirty="0" smtClean="0"/>
              <a:t> Muhammad. </a:t>
            </a:r>
            <a:r>
              <a:rPr lang="en-US" dirty="0" err="1" smtClean="0"/>
              <a:t>Proses</a:t>
            </a:r>
            <a:r>
              <a:rPr lang="en-US" dirty="0" smtClean="0"/>
              <a:t> </a:t>
            </a:r>
            <a:r>
              <a:rPr lang="en-US" dirty="0" err="1" smtClean="0"/>
              <a:t>turunnya</a:t>
            </a:r>
            <a:r>
              <a:rPr lang="en-US" dirty="0" smtClean="0"/>
              <a:t> Al Quran </a:t>
            </a:r>
            <a:r>
              <a:rPr lang="en-US" dirty="0" err="1" smtClean="0"/>
              <a:t>berlangsung</a:t>
            </a:r>
            <a:r>
              <a:rPr lang="en-US" dirty="0" smtClean="0"/>
              <a:t> </a:t>
            </a:r>
            <a:r>
              <a:rPr lang="en-US" dirty="0" err="1" smtClean="0"/>
              <a:t>selama</a:t>
            </a:r>
            <a:r>
              <a:rPr lang="en-US" dirty="0" smtClean="0"/>
              <a:t> 22 </a:t>
            </a:r>
            <a:r>
              <a:rPr lang="en-US" dirty="0" err="1" smtClean="0"/>
              <a:t>tahun</a:t>
            </a:r>
            <a:r>
              <a:rPr lang="en-US" dirty="0" smtClean="0"/>
              <a:t> , 2 </a:t>
            </a:r>
            <a:r>
              <a:rPr lang="en-US" dirty="0" err="1" smtClean="0"/>
              <a:t>bulan</a:t>
            </a:r>
            <a:r>
              <a:rPr lang="en-US" dirty="0" smtClean="0"/>
              <a:t> </a:t>
            </a:r>
            <a:r>
              <a:rPr lang="en-US" dirty="0" err="1" smtClean="0"/>
              <a:t>dan</a:t>
            </a:r>
            <a:r>
              <a:rPr lang="en-US" dirty="0" smtClean="0"/>
              <a:t> 22 </a:t>
            </a:r>
            <a:r>
              <a:rPr lang="en-US" dirty="0" err="1" smtClean="0"/>
              <a:t>hari</a:t>
            </a:r>
            <a:r>
              <a:rPr lang="en-US" dirty="0" smtClean="0"/>
              <a:t> </a:t>
            </a:r>
            <a:r>
              <a:rPr lang="en-US" dirty="0" err="1" smtClean="0"/>
              <a:t>secara</a:t>
            </a:r>
            <a:r>
              <a:rPr lang="en-US" dirty="0" smtClean="0"/>
              <a:t> </a:t>
            </a:r>
            <a:r>
              <a:rPr lang="en-US" dirty="0" err="1" smtClean="0"/>
              <a:t>berangsur-angsur</a:t>
            </a:r>
            <a:r>
              <a:rPr lang="en-US" dirty="0" smtClean="0"/>
              <a:t>.</a:t>
            </a:r>
            <a:endParaRPr lang="id-ID" dirty="0" smtClean="0"/>
          </a:p>
          <a:p>
            <a:pPr algn="l" fontAlgn="base"/>
            <a:r>
              <a:rPr lang="en-US" dirty="0" err="1" smtClean="0"/>
              <a:t>Wahyu</a:t>
            </a:r>
            <a:r>
              <a:rPr lang="en-US" dirty="0" smtClean="0"/>
              <a:t> </a:t>
            </a:r>
            <a:r>
              <a:rPr lang="en-US" dirty="0" err="1" smtClean="0"/>
              <a:t>pertama</a:t>
            </a:r>
            <a:r>
              <a:rPr lang="en-US" dirty="0" smtClean="0"/>
              <a:t> yang </a:t>
            </a:r>
            <a:r>
              <a:rPr lang="en-US" dirty="0" err="1" smtClean="0"/>
              <a:t>turun</a:t>
            </a:r>
            <a:r>
              <a:rPr lang="en-US" dirty="0" smtClean="0"/>
              <a:t> </a:t>
            </a:r>
            <a:r>
              <a:rPr lang="en-US" dirty="0" err="1" smtClean="0"/>
              <a:t>adalah</a:t>
            </a:r>
            <a:r>
              <a:rPr lang="en-US" dirty="0" smtClean="0"/>
              <a:t> </a:t>
            </a:r>
            <a:r>
              <a:rPr lang="en-US" dirty="0" err="1" smtClean="0"/>
              <a:t>Surat</a:t>
            </a:r>
            <a:r>
              <a:rPr lang="en-US" dirty="0" smtClean="0"/>
              <a:t> Al ‘</a:t>
            </a:r>
            <a:r>
              <a:rPr lang="en-US" dirty="0" err="1" smtClean="0"/>
              <a:t>Alaq</a:t>
            </a:r>
            <a:r>
              <a:rPr lang="en-US" dirty="0" smtClean="0"/>
              <a:t> </a:t>
            </a:r>
            <a:r>
              <a:rPr lang="en-US" dirty="0" err="1" smtClean="0"/>
              <a:t>ketika</a:t>
            </a:r>
            <a:r>
              <a:rPr lang="en-US" dirty="0" smtClean="0"/>
              <a:t> </a:t>
            </a:r>
            <a:r>
              <a:rPr lang="en-US" dirty="0" err="1" smtClean="0"/>
              <a:t>Nabi</a:t>
            </a:r>
            <a:r>
              <a:rPr lang="en-US" dirty="0" smtClean="0"/>
              <a:t> Muhammad </a:t>
            </a:r>
            <a:r>
              <a:rPr lang="en-US" dirty="0" err="1" smtClean="0"/>
              <a:t>berusia</a:t>
            </a:r>
            <a:r>
              <a:rPr lang="en-US" dirty="0" smtClean="0"/>
              <a:t> 40 </a:t>
            </a:r>
            <a:r>
              <a:rPr lang="en-US" dirty="0" err="1" smtClean="0"/>
              <a:t>tahun</a:t>
            </a:r>
            <a:r>
              <a:rPr lang="en-US" dirty="0" smtClean="0"/>
              <a:t> </a:t>
            </a:r>
            <a:r>
              <a:rPr lang="en-US" dirty="0" err="1" smtClean="0"/>
              <a:t>pada</a:t>
            </a:r>
            <a:r>
              <a:rPr lang="en-US" dirty="0" smtClean="0"/>
              <a:t> </a:t>
            </a:r>
            <a:r>
              <a:rPr lang="en-US" dirty="0" err="1" smtClean="0"/>
              <a:t>tanggal</a:t>
            </a:r>
            <a:r>
              <a:rPr lang="en-US" dirty="0" smtClean="0"/>
              <a:t> 17 </a:t>
            </a:r>
            <a:r>
              <a:rPr lang="en-US" dirty="0" err="1" smtClean="0"/>
              <a:t>Ramadhan</a:t>
            </a:r>
            <a:r>
              <a:rPr lang="en-US" dirty="0" smtClean="0"/>
              <a:t> </a:t>
            </a:r>
            <a:r>
              <a:rPr lang="en-US" dirty="0" err="1" smtClean="0"/>
              <a:t>di</a:t>
            </a:r>
            <a:r>
              <a:rPr lang="en-US" dirty="0" smtClean="0"/>
              <a:t> </a:t>
            </a:r>
            <a:r>
              <a:rPr lang="en-US" dirty="0" err="1" smtClean="0"/>
              <a:t>Gua</a:t>
            </a:r>
            <a:r>
              <a:rPr lang="en-US" dirty="0" smtClean="0"/>
              <a:t> </a:t>
            </a:r>
            <a:r>
              <a:rPr lang="en-US" dirty="0" err="1" smtClean="0"/>
              <a:t>Hira.Wahyu</a:t>
            </a:r>
            <a:r>
              <a:rPr lang="en-US" dirty="0" smtClean="0"/>
              <a:t> yang </a:t>
            </a:r>
            <a:r>
              <a:rPr lang="en-US" dirty="0" err="1" smtClean="0"/>
              <a:t>selanjutnya</a:t>
            </a:r>
            <a:r>
              <a:rPr lang="en-US" dirty="0" smtClean="0"/>
              <a:t> </a:t>
            </a:r>
            <a:r>
              <a:rPr lang="en-US" dirty="0" err="1" smtClean="0"/>
              <a:t>di</a:t>
            </a:r>
            <a:r>
              <a:rPr lang="en-US" dirty="0" smtClean="0"/>
              <a:t> </a:t>
            </a:r>
            <a:r>
              <a:rPr lang="en-US" dirty="0" err="1" smtClean="0"/>
              <a:t>turunkan</a:t>
            </a:r>
            <a:r>
              <a:rPr lang="en-US" dirty="0" smtClean="0"/>
              <a:t> </a:t>
            </a:r>
            <a:r>
              <a:rPr lang="en-US" dirty="0" err="1" smtClean="0"/>
              <a:t>jedanya</a:t>
            </a:r>
            <a:r>
              <a:rPr lang="en-US" dirty="0" smtClean="0"/>
              <a:t> </a:t>
            </a:r>
            <a:r>
              <a:rPr lang="en-US" dirty="0" err="1" smtClean="0"/>
              <a:t>selama</a:t>
            </a:r>
            <a:r>
              <a:rPr lang="en-US" dirty="0" smtClean="0"/>
              <a:t> 3 </a:t>
            </a:r>
            <a:r>
              <a:rPr lang="en-US" dirty="0" err="1" smtClean="0"/>
              <a:t>tahun</a:t>
            </a:r>
            <a:r>
              <a:rPr lang="en-US" dirty="0" smtClean="0"/>
              <a:t>.</a:t>
            </a:r>
            <a:endParaRPr lang="id-ID" dirty="0" smtClean="0"/>
          </a:p>
          <a:p>
            <a:pPr algn="l" fontAlgn="base"/>
            <a:r>
              <a:rPr lang="en-US" dirty="0" err="1" smtClean="0"/>
              <a:t>Adapun</a:t>
            </a:r>
            <a:r>
              <a:rPr lang="en-US" dirty="0" smtClean="0"/>
              <a:t> </a:t>
            </a:r>
            <a:r>
              <a:rPr lang="en-US" dirty="0" err="1" smtClean="0"/>
              <a:t>urutan</a:t>
            </a:r>
            <a:r>
              <a:rPr lang="en-US" dirty="0" smtClean="0"/>
              <a:t> </a:t>
            </a:r>
            <a:r>
              <a:rPr lang="en-US" dirty="0" err="1" smtClean="0"/>
              <a:t>ayat</a:t>
            </a:r>
            <a:r>
              <a:rPr lang="en-US" dirty="0" smtClean="0"/>
              <a:t> </a:t>
            </a:r>
            <a:r>
              <a:rPr lang="en-US" dirty="0" err="1" smtClean="0"/>
              <a:t>dan</a:t>
            </a:r>
            <a:r>
              <a:rPr lang="en-US" dirty="0" smtClean="0"/>
              <a:t> </a:t>
            </a:r>
            <a:r>
              <a:rPr lang="en-US" dirty="0" err="1" smtClean="0"/>
              <a:t>surat</a:t>
            </a:r>
            <a:r>
              <a:rPr lang="en-US" dirty="0" smtClean="0"/>
              <a:t> yang </a:t>
            </a:r>
            <a:r>
              <a:rPr lang="en-US" dirty="0" err="1" smtClean="0"/>
              <a:t>ada</a:t>
            </a:r>
            <a:r>
              <a:rPr lang="en-US" dirty="0" smtClean="0"/>
              <a:t> </a:t>
            </a:r>
            <a:r>
              <a:rPr lang="en-US" dirty="0" err="1" smtClean="0"/>
              <a:t>di</a:t>
            </a:r>
            <a:r>
              <a:rPr lang="en-US" dirty="0" smtClean="0"/>
              <a:t> </a:t>
            </a:r>
            <a:r>
              <a:rPr lang="en-US" dirty="0" err="1" smtClean="0"/>
              <a:t>dalam</a:t>
            </a:r>
            <a:r>
              <a:rPr lang="en-US" dirty="0" smtClean="0"/>
              <a:t> Al Quran </a:t>
            </a:r>
            <a:r>
              <a:rPr lang="en-US" dirty="0" err="1" smtClean="0"/>
              <a:t>saat</a:t>
            </a:r>
            <a:r>
              <a:rPr lang="en-US" dirty="0" smtClean="0"/>
              <a:t> </a:t>
            </a:r>
            <a:r>
              <a:rPr lang="en-US" dirty="0" err="1" smtClean="0"/>
              <a:t>ini</a:t>
            </a:r>
            <a:r>
              <a:rPr lang="en-US" dirty="0" smtClean="0"/>
              <a:t> </a:t>
            </a:r>
            <a:r>
              <a:rPr lang="en-US" dirty="0" err="1" smtClean="0"/>
              <a:t>bukanlah</a:t>
            </a:r>
            <a:r>
              <a:rPr lang="en-US" dirty="0" smtClean="0"/>
              <a:t> </a:t>
            </a:r>
            <a:r>
              <a:rPr lang="en-US" dirty="0" err="1" smtClean="0"/>
              <a:t>berdasarkan</a:t>
            </a:r>
            <a:r>
              <a:rPr lang="en-US" dirty="0" smtClean="0"/>
              <a:t> </a:t>
            </a:r>
            <a:r>
              <a:rPr lang="en-US" dirty="0" err="1" smtClean="0"/>
              <a:t>diturunkannya</a:t>
            </a:r>
            <a:r>
              <a:rPr lang="en-US" dirty="0" smtClean="0"/>
              <a:t> </a:t>
            </a:r>
            <a:r>
              <a:rPr lang="en-US" dirty="0" err="1" smtClean="0"/>
              <a:t>ayat</a:t>
            </a:r>
            <a:r>
              <a:rPr lang="en-US" dirty="0" smtClean="0"/>
              <a:t> </a:t>
            </a:r>
            <a:r>
              <a:rPr lang="en-US" dirty="0" err="1" smtClean="0"/>
              <a:t>dan</a:t>
            </a:r>
            <a:r>
              <a:rPr lang="en-US" dirty="0" smtClean="0"/>
              <a:t> </a:t>
            </a:r>
            <a:r>
              <a:rPr lang="en-US" dirty="0" err="1" smtClean="0"/>
              <a:t>surat</a:t>
            </a:r>
            <a:r>
              <a:rPr lang="en-US" dirty="0" smtClean="0"/>
              <a:t> </a:t>
            </a:r>
            <a:r>
              <a:rPr lang="en-US" dirty="0" err="1" smtClean="0"/>
              <a:t>tersebut</a:t>
            </a:r>
            <a:r>
              <a:rPr lang="en-US" dirty="0" smtClean="0"/>
              <a:t>.</a:t>
            </a:r>
            <a:endParaRPr lang="id-ID" dirty="0" smtClean="0"/>
          </a:p>
          <a:p>
            <a:pPr algn="l" fontAlgn="base"/>
            <a:r>
              <a:rPr lang="en-US" dirty="0" err="1" smtClean="0"/>
              <a:t>Adapun</a:t>
            </a:r>
            <a:r>
              <a:rPr lang="en-US" dirty="0" smtClean="0"/>
              <a:t> </a:t>
            </a:r>
            <a:r>
              <a:rPr lang="en-US" dirty="0" err="1" smtClean="0"/>
              <a:t>lokasi</a:t>
            </a:r>
            <a:r>
              <a:rPr lang="en-US" dirty="0" smtClean="0"/>
              <a:t> </a:t>
            </a:r>
            <a:r>
              <a:rPr lang="en-US" dirty="0" err="1" smtClean="0"/>
              <a:t>penurunannya</a:t>
            </a:r>
            <a:r>
              <a:rPr lang="en-US" dirty="0" smtClean="0"/>
              <a:t> </a:t>
            </a:r>
            <a:r>
              <a:rPr lang="en-US" dirty="0" err="1" smtClean="0"/>
              <a:t>di</a:t>
            </a:r>
            <a:r>
              <a:rPr lang="en-US" dirty="0" smtClean="0"/>
              <a:t> </a:t>
            </a:r>
            <a:r>
              <a:rPr lang="en-US" dirty="0" err="1" smtClean="0"/>
              <a:t>bagi</a:t>
            </a:r>
            <a:r>
              <a:rPr lang="en-US" dirty="0" smtClean="0"/>
              <a:t> </a:t>
            </a:r>
            <a:r>
              <a:rPr lang="en-US" dirty="0" err="1" smtClean="0"/>
              <a:t>menjadi</a:t>
            </a:r>
            <a:r>
              <a:rPr lang="en-US" dirty="0" smtClean="0"/>
              <a:t> </a:t>
            </a:r>
            <a:r>
              <a:rPr lang="en-US" dirty="0" err="1" smtClean="0"/>
              <a:t>dua</a:t>
            </a:r>
            <a:r>
              <a:rPr lang="en-US" dirty="0" smtClean="0"/>
              <a:t>, </a:t>
            </a:r>
            <a:r>
              <a:rPr lang="en-US" dirty="0" err="1" smtClean="0"/>
              <a:t>yaitu</a:t>
            </a:r>
            <a:r>
              <a:rPr lang="en-US" dirty="0" smtClean="0"/>
              <a:t> </a:t>
            </a:r>
            <a:r>
              <a:rPr lang="en-US" dirty="0" err="1" smtClean="0"/>
              <a:t>di</a:t>
            </a:r>
            <a:r>
              <a:rPr lang="en-US" dirty="0" smtClean="0"/>
              <a:t> </a:t>
            </a:r>
            <a:r>
              <a:rPr lang="en-US" dirty="0" err="1" smtClean="0"/>
              <a:t>Makkah</a:t>
            </a:r>
            <a:r>
              <a:rPr lang="en-US" dirty="0" smtClean="0"/>
              <a:t> </a:t>
            </a:r>
            <a:r>
              <a:rPr lang="en-US" dirty="0" err="1" smtClean="0"/>
              <a:t>dengan</a:t>
            </a:r>
            <a:r>
              <a:rPr lang="en-US" dirty="0" smtClean="0"/>
              <a:t> </a:t>
            </a:r>
            <a:r>
              <a:rPr lang="en-US" dirty="0" err="1" smtClean="0"/>
              <a:t>jumlah</a:t>
            </a:r>
            <a:r>
              <a:rPr lang="en-US" dirty="0" smtClean="0"/>
              <a:t> 86 </a:t>
            </a:r>
            <a:r>
              <a:rPr lang="en-US" dirty="0" err="1" smtClean="0"/>
              <a:t>surat</a:t>
            </a:r>
            <a:r>
              <a:rPr lang="en-US" dirty="0" smtClean="0"/>
              <a:t> yang </a:t>
            </a:r>
            <a:r>
              <a:rPr lang="en-US" dirty="0" err="1" smtClean="0"/>
              <a:t>diturunkan</a:t>
            </a:r>
            <a:r>
              <a:rPr lang="en-US" dirty="0" smtClean="0"/>
              <a:t> </a:t>
            </a:r>
            <a:r>
              <a:rPr lang="en-US" dirty="0" err="1" smtClean="0"/>
              <a:t>selama</a:t>
            </a:r>
            <a:r>
              <a:rPr lang="en-US" dirty="0" smtClean="0"/>
              <a:t> 13 </a:t>
            </a:r>
            <a:r>
              <a:rPr lang="en-US" dirty="0" err="1" smtClean="0"/>
              <a:t>tahun</a:t>
            </a:r>
            <a:r>
              <a:rPr lang="en-US" dirty="0" smtClean="0"/>
              <a:t>, </a:t>
            </a:r>
            <a:r>
              <a:rPr lang="en-US" dirty="0" err="1" smtClean="0"/>
              <a:t>dan</a:t>
            </a:r>
            <a:r>
              <a:rPr lang="en-US" dirty="0" smtClean="0"/>
              <a:t> </a:t>
            </a:r>
            <a:r>
              <a:rPr lang="en-US" dirty="0" err="1" smtClean="0"/>
              <a:t>digolongkan</a:t>
            </a:r>
            <a:r>
              <a:rPr lang="en-US" dirty="0" smtClean="0"/>
              <a:t> </a:t>
            </a:r>
            <a:r>
              <a:rPr lang="en-US" dirty="0" err="1" smtClean="0"/>
              <a:t>ke</a:t>
            </a:r>
            <a:r>
              <a:rPr lang="en-US" dirty="0" smtClean="0"/>
              <a:t> </a:t>
            </a:r>
            <a:r>
              <a:rPr lang="en-US" dirty="0" err="1" smtClean="0"/>
              <a:t>dalam</a:t>
            </a:r>
            <a:r>
              <a:rPr lang="en-US" dirty="0" smtClean="0"/>
              <a:t> </a:t>
            </a:r>
            <a:r>
              <a:rPr lang="en-US" dirty="0" err="1" smtClean="0"/>
              <a:t>surat</a:t>
            </a:r>
            <a:r>
              <a:rPr lang="en-US" dirty="0" smtClean="0"/>
              <a:t> </a:t>
            </a:r>
            <a:r>
              <a:rPr lang="en-US" dirty="0" err="1" smtClean="0"/>
              <a:t>Makiyyah</a:t>
            </a:r>
            <a:r>
              <a:rPr lang="en-US" dirty="0" smtClean="0"/>
              <a:t>. Serta </a:t>
            </a:r>
            <a:r>
              <a:rPr lang="en-US" dirty="0" err="1" smtClean="0"/>
              <a:t>di</a:t>
            </a:r>
            <a:r>
              <a:rPr lang="en-US" dirty="0" smtClean="0"/>
              <a:t> </a:t>
            </a:r>
            <a:r>
              <a:rPr lang="en-US" dirty="0" err="1" smtClean="0"/>
              <a:t>Madinah</a:t>
            </a:r>
            <a:r>
              <a:rPr lang="en-US" dirty="0" smtClean="0"/>
              <a:t> </a:t>
            </a:r>
            <a:r>
              <a:rPr lang="en-US" dirty="0" err="1" smtClean="0"/>
              <a:t>dengan</a:t>
            </a:r>
            <a:r>
              <a:rPr lang="en-US" dirty="0" smtClean="0"/>
              <a:t> </a:t>
            </a:r>
            <a:r>
              <a:rPr lang="en-US" dirty="0" err="1" smtClean="0"/>
              <a:t>jumlah</a:t>
            </a:r>
            <a:r>
              <a:rPr lang="en-US" dirty="0" smtClean="0"/>
              <a:t> 28 </a:t>
            </a:r>
            <a:r>
              <a:rPr lang="en-US" dirty="0" err="1" smtClean="0"/>
              <a:t>surat</a:t>
            </a:r>
            <a:r>
              <a:rPr lang="en-US" dirty="0" smtClean="0"/>
              <a:t> yang </a:t>
            </a:r>
            <a:r>
              <a:rPr lang="en-US" dirty="0" err="1" smtClean="0"/>
              <a:t>diturunkan</a:t>
            </a:r>
            <a:r>
              <a:rPr lang="en-US" dirty="0" smtClean="0"/>
              <a:t> </a:t>
            </a:r>
            <a:r>
              <a:rPr lang="en-US" dirty="0" err="1" smtClean="0"/>
              <a:t>selama</a:t>
            </a:r>
            <a:r>
              <a:rPr lang="en-US" dirty="0" smtClean="0"/>
              <a:t> 10 </a:t>
            </a:r>
            <a:r>
              <a:rPr lang="en-US" dirty="0" err="1" smtClean="0"/>
              <a:t>tahun</a:t>
            </a:r>
            <a:r>
              <a:rPr lang="en-US" dirty="0" smtClean="0"/>
              <a:t> </a:t>
            </a:r>
            <a:r>
              <a:rPr lang="en-US" dirty="0" err="1" smtClean="0"/>
              <a:t>dan</a:t>
            </a:r>
            <a:r>
              <a:rPr lang="en-US" dirty="0" smtClean="0"/>
              <a:t> </a:t>
            </a:r>
            <a:r>
              <a:rPr lang="en-US" dirty="0" err="1" smtClean="0"/>
              <a:t>di</a:t>
            </a:r>
            <a:r>
              <a:rPr lang="en-US" dirty="0" smtClean="0"/>
              <a:t> </a:t>
            </a:r>
            <a:r>
              <a:rPr lang="en-US" dirty="0" err="1" smtClean="0"/>
              <a:t>golongkan</a:t>
            </a:r>
            <a:r>
              <a:rPr lang="en-US" dirty="0" smtClean="0"/>
              <a:t> </a:t>
            </a:r>
            <a:r>
              <a:rPr lang="en-US" dirty="0" err="1" smtClean="0"/>
              <a:t>ke</a:t>
            </a:r>
            <a:r>
              <a:rPr lang="en-US" dirty="0" smtClean="0"/>
              <a:t> </a:t>
            </a:r>
            <a:r>
              <a:rPr lang="en-US" dirty="0" err="1" smtClean="0"/>
              <a:t>dalam</a:t>
            </a:r>
            <a:r>
              <a:rPr lang="en-US" dirty="0" smtClean="0"/>
              <a:t> </a:t>
            </a:r>
            <a:r>
              <a:rPr lang="en-US" dirty="0" err="1" smtClean="0"/>
              <a:t>surat</a:t>
            </a:r>
            <a:r>
              <a:rPr lang="en-US" dirty="0" smtClean="0"/>
              <a:t> </a:t>
            </a:r>
            <a:r>
              <a:rPr lang="en-US" dirty="0" err="1" smtClean="0"/>
              <a:t>Madaniyyah</a:t>
            </a:r>
            <a:r>
              <a:rPr lang="en-US" dirty="0" smtClean="0"/>
              <a:t>.</a:t>
            </a:r>
            <a:endParaRPr lang="id-ID"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42"/>
          <p:cNvSpPr/>
          <p:nvPr/>
        </p:nvSpPr>
        <p:spPr>
          <a:xfrm rot="-5400000">
            <a:off x="3517061" y="-431489"/>
            <a:ext cx="1868113" cy="6484864"/>
          </a:xfrm>
          <a:custGeom>
            <a:avLst/>
            <a:gdLst/>
            <a:ahLst/>
            <a:cxnLst/>
            <a:rect l="l" t="t" r="r" b="b"/>
            <a:pathLst>
              <a:path w="47124" h="62431" extrusionOk="0">
                <a:moveTo>
                  <a:pt x="2142" y="0"/>
                </a:moveTo>
                <a:cubicBezTo>
                  <a:pt x="2073" y="0"/>
                  <a:pt x="2015" y="13"/>
                  <a:pt x="1974" y="43"/>
                </a:cubicBezTo>
                <a:cubicBezTo>
                  <a:pt x="1759" y="205"/>
                  <a:pt x="1" y="1062"/>
                  <a:pt x="1" y="1062"/>
                </a:cubicBezTo>
                <a:lnTo>
                  <a:pt x="5" y="1730"/>
                </a:lnTo>
                <a:lnTo>
                  <a:pt x="12" y="53535"/>
                </a:lnTo>
                <a:lnTo>
                  <a:pt x="12" y="54327"/>
                </a:lnTo>
                <a:cubicBezTo>
                  <a:pt x="12" y="54327"/>
                  <a:pt x="2548" y="54873"/>
                  <a:pt x="2977" y="55043"/>
                </a:cubicBezTo>
                <a:cubicBezTo>
                  <a:pt x="3100" y="55090"/>
                  <a:pt x="3250" y="55106"/>
                  <a:pt x="3406" y="55106"/>
                </a:cubicBezTo>
                <a:cubicBezTo>
                  <a:pt x="3570" y="55106"/>
                  <a:pt x="3740" y="55088"/>
                  <a:pt x="3890" y="55071"/>
                </a:cubicBezTo>
                <a:cubicBezTo>
                  <a:pt x="4036" y="55053"/>
                  <a:pt x="4164" y="55035"/>
                  <a:pt x="4248" y="55035"/>
                </a:cubicBezTo>
                <a:cubicBezTo>
                  <a:pt x="4278" y="55035"/>
                  <a:pt x="4302" y="55037"/>
                  <a:pt x="4319" y="55043"/>
                </a:cubicBezTo>
                <a:cubicBezTo>
                  <a:pt x="4481" y="55087"/>
                  <a:pt x="4719" y="55233"/>
                  <a:pt x="5015" y="55375"/>
                </a:cubicBezTo>
                <a:cubicBezTo>
                  <a:pt x="5314" y="55516"/>
                  <a:pt x="5904" y="55706"/>
                  <a:pt x="6304" y="55706"/>
                </a:cubicBezTo>
                <a:cubicBezTo>
                  <a:pt x="6708" y="55706"/>
                  <a:pt x="7299" y="55755"/>
                  <a:pt x="7538" y="55828"/>
                </a:cubicBezTo>
                <a:cubicBezTo>
                  <a:pt x="7780" y="55900"/>
                  <a:pt x="8908" y="56090"/>
                  <a:pt x="9231" y="56183"/>
                </a:cubicBezTo>
                <a:cubicBezTo>
                  <a:pt x="9551" y="56280"/>
                  <a:pt x="9822" y="56709"/>
                  <a:pt x="10007" y="56923"/>
                </a:cubicBezTo>
                <a:cubicBezTo>
                  <a:pt x="10197" y="57138"/>
                  <a:pt x="10517" y="57566"/>
                  <a:pt x="10893" y="57804"/>
                </a:cubicBezTo>
                <a:cubicBezTo>
                  <a:pt x="11269" y="58043"/>
                  <a:pt x="11483" y="58472"/>
                  <a:pt x="11754" y="58520"/>
                </a:cubicBezTo>
                <a:cubicBezTo>
                  <a:pt x="12021" y="58569"/>
                  <a:pt x="13444" y="58734"/>
                  <a:pt x="13525" y="58779"/>
                </a:cubicBezTo>
                <a:cubicBezTo>
                  <a:pt x="13531" y="58782"/>
                  <a:pt x="13543" y="58784"/>
                  <a:pt x="13560" y="58784"/>
                </a:cubicBezTo>
                <a:cubicBezTo>
                  <a:pt x="13759" y="58784"/>
                  <a:pt x="14625" y="58540"/>
                  <a:pt x="14625" y="58540"/>
                </a:cubicBezTo>
                <a:cubicBezTo>
                  <a:pt x="14625" y="58540"/>
                  <a:pt x="15672" y="57804"/>
                  <a:pt x="15805" y="57756"/>
                </a:cubicBezTo>
                <a:cubicBezTo>
                  <a:pt x="15925" y="57712"/>
                  <a:pt x="16414" y="57361"/>
                  <a:pt x="16726" y="57361"/>
                </a:cubicBezTo>
                <a:cubicBezTo>
                  <a:pt x="16761" y="57361"/>
                  <a:pt x="16794" y="57366"/>
                  <a:pt x="16824" y="57375"/>
                </a:cubicBezTo>
                <a:cubicBezTo>
                  <a:pt x="17120" y="57469"/>
                  <a:pt x="17953" y="57756"/>
                  <a:pt x="18085" y="57804"/>
                </a:cubicBezTo>
                <a:cubicBezTo>
                  <a:pt x="18091" y="57806"/>
                  <a:pt x="18097" y="57807"/>
                  <a:pt x="18104" y="57807"/>
                </a:cubicBezTo>
                <a:cubicBezTo>
                  <a:pt x="18256" y="57807"/>
                  <a:pt x="18658" y="57348"/>
                  <a:pt x="18867" y="57278"/>
                </a:cubicBezTo>
                <a:cubicBezTo>
                  <a:pt x="18886" y="57272"/>
                  <a:pt x="18918" y="57269"/>
                  <a:pt x="18960" y="57269"/>
                </a:cubicBezTo>
                <a:cubicBezTo>
                  <a:pt x="19383" y="57269"/>
                  <a:pt x="20835" y="57574"/>
                  <a:pt x="20957" y="57659"/>
                </a:cubicBezTo>
                <a:cubicBezTo>
                  <a:pt x="21094" y="57756"/>
                  <a:pt x="22461" y="58278"/>
                  <a:pt x="22784" y="58351"/>
                </a:cubicBezTo>
                <a:cubicBezTo>
                  <a:pt x="23103" y="58423"/>
                  <a:pt x="23722" y="58467"/>
                  <a:pt x="23908" y="58682"/>
                </a:cubicBezTo>
                <a:cubicBezTo>
                  <a:pt x="24098" y="58896"/>
                  <a:pt x="24393" y="59826"/>
                  <a:pt x="24660" y="60064"/>
                </a:cubicBezTo>
                <a:cubicBezTo>
                  <a:pt x="24931" y="60303"/>
                  <a:pt x="25602" y="61330"/>
                  <a:pt x="25950" y="61471"/>
                </a:cubicBezTo>
                <a:cubicBezTo>
                  <a:pt x="26298" y="61613"/>
                  <a:pt x="27212" y="61759"/>
                  <a:pt x="27425" y="61803"/>
                </a:cubicBezTo>
                <a:cubicBezTo>
                  <a:pt x="27440" y="61806"/>
                  <a:pt x="27456" y="61808"/>
                  <a:pt x="27474" y="61808"/>
                </a:cubicBezTo>
                <a:cubicBezTo>
                  <a:pt x="27596" y="61808"/>
                  <a:pt x="27791" y="61741"/>
                  <a:pt x="27996" y="61674"/>
                </a:cubicBezTo>
                <a:cubicBezTo>
                  <a:pt x="28203" y="61609"/>
                  <a:pt x="28414" y="61540"/>
                  <a:pt x="28560" y="61540"/>
                </a:cubicBezTo>
                <a:cubicBezTo>
                  <a:pt x="28567" y="61540"/>
                  <a:pt x="28575" y="61540"/>
                  <a:pt x="28582" y="61540"/>
                </a:cubicBezTo>
                <a:cubicBezTo>
                  <a:pt x="28877" y="61564"/>
                  <a:pt x="29091" y="61949"/>
                  <a:pt x="29278" y="61973"/>
                </a:cubicBezTo>
                <a:cubicBezTo>
                  <a:pt x="29468" y="61993"/>
                  <a:pt x="30110" y="62353"/>
                  <a:pt x="30296" y="62421"/>
                </a:cubicBezTo>
                <a:cubicBezTo>
                  <a:pt x="30313" y="62428"/>
                  <a:pt x="30341" y="62431"/>
                  <a:pt x="30377" y="62431"/>
                </a:cubicBezTo>
                <a:cubicBezTo>
                  <a:pt x="30765" y="62431"/>
                  <a:pt x="32179" y="62108"/>
                  <a:pt x="32500" y="62042"/>
                </a:cubicBezTo>
                <a:cubicBezTo>
                  <a:pt x="32848" y="61969"/>
                  <a:pt x="33600" y="61710"/>
                  <a:pt x="33866" y="61589"/>
                </a:cubicBezTo>
                <a:cubicBezTo>
                  <a:pt x="34137" y="61471"/>
                  <a:pt x="34404" y="61301"/>
                  <a:pt x="34566" y="61217"/>
                </a:cubicBezTo>
                <a:cubicBezTo>
                  <a:pt x="34727" y="61136"/>
                  <a:pt x="36042" y="60542"/>
                  <a:pt x="36227" y="60348"/>
                </a:cubicBezTo>
                <a:cubicBezTo>
                  <a:pt x="36406" y="60169"/>
                  <a:pt x="37477" y="59866"/>
                  <a:pt x="37676" y="59866"/>
                </a:cubicBezTo>
                <a:cubicBezTo>
                  <a:pt x="37689" y="59866"/>
                  <a:pt x="37698" y="59867"/>
                  <a:pt x="37703" y="59870"/>
                </a:cubicBezTo>
                <a:cubicBezTo>
                  <a:pt x="37784" y="59919"/>
                  <a:pt x="38188" y="60206"/>
                  <a:pt x="38375" y="60230"/>
                </a:cubicBezTo>
                <a:cubicBezTo>
                  <a:pt x="38557" y="60253"/>
                  <a:pt x="39373" y="60495"/>
                  <a:pt x="39562" y="60495"/>
                </a:cubicBezTo>
                <a:cubicBezTo>
                  <a:pt x="39571" y="60495"/>
                  <a:pt x="39578" y="60494"/>
                  <a:pt x="39584" y="60493"/>
                </a:cubicBezTo>
                <a:cubicBezTo>
                  <a:pt x="39717" y="60469"/>
                  <a:pt x="40497" y="59729"/>
                  <a:pt x="40497" y="59729"/>
                </a:cubicBezTo>
                <a:cubicBezTo>
                  <a:pt x="40497" y="59729"/>
                  <a:pt x="41463" y="60299"/>
                  <a:pt x="41678" y="60299"/>
                </a:cubicBezTo>
                <a:cubicBezTo>
                  <a:pt x="41775" y="60299"/>
                  <a:pt x="41952" y="60388"/>
                  <a:pt x="42147" y="60473"/>
                </a:cubicBezTo>
                <a:cubicBezTo>
                  <a:pt x="42341" y="60559"/>
                  <a:pt x="42546" y="60642"/>
                  <a:pt x="42702" y="60642"/>
                </a:cubicBezTo>
                <a:cubicBezTo>
                  <a:pt x="42729" y="60642"/>
                  <a:pt x="42754" y="60640"/>
                  <a:pt x="42777" y="60635"/>
                </a:cubicBezTo>
                <a:cubicBezTo>
                  <a:pt x="43072" y="60562"/>
                  <a:pt x="43796" y="60251"/>
                  <a:pt x="44011" y="60251"/>
                </a:cubicBezTo>
                <a:cubicBezTo>
                  <a:pt x="44225" y="60251"/>
                  <a:pt x="44601" y="60348"/>
                  <a:pt x="44843" y="60514"/>
                </a:cubicBezTo>
                <a:cubicBezTo>
                  <a:pt x="45086" y="60683"/>
                  <a:pt x="46667" y="61014"/>
                  <a:pt x="46667" y="61014"/>
                </a:cubicBezTo>
                <a:lnTo>
                  <a:pt x="47124" y="60489"/>
                </a:lnTo>
                <a:lnTo>
                  <a:pt x="47124" y="59733"/>
                </a:lnTo>
                <a:lnTo>
                  <a:pt x="47116" y="9076"/>
                </a:lnTo>
                <a:lnTo>
                  <a:pt x="47116" y="8110"/>
                </a:lnTo>
                <a:cubicBezTo>
                  <a:pt x="47116" y="8110"/>
                  <a:pt x="45769" y="8301"/>
                  <a:pt x="45419" y="8301"/>
                </a:cubicBezTo>
                <a:cubicBezTo>
                  <a:pt x="45399" y="8301"/>
                  <a:pt x="45382" y="8301"/>
                  <a:pt x="45369" y="8299"/>
                </a:cubicBezTo>
                <a:cubicBezTo>
                  <a:pt x="45363" y="8299"/>
                  <a:pt x="45356" y="8298"/>
                  <a:pt x="45349" y="8298"/>
                </a:cubicBezTo>
                <a:cubicBezTo>
                  <a:pt x="45095" y="8298"/>
                  <a:pt x="44509" y="8729"/>
                  <a:pt x="44378" y="8777"/>
                </a:cubicBezTo>
                <a:cubicBezTo>
                  <a:pt x="44247" y="8823"/>
                  <a:pt x="43674" y="9329"/>
                  <a:pt x="43486" y="9329"/>
                </a:cubicBezTo>
                <a:cubicBezTo>
                  <a:pt x="43479" y="9329"/>
                  <a:pt x="43472" y="9329"/>
                  <a:pt x="43465" y="9327"/>
                </a:cubicBezTo>
                <a:cubicBezTo>
                  <a:pt x="43321" y="9284"/>
                  <a:pt x="42797" y="9052"/>
                  <a:pt x="42456" y="9052"/>
                </a:cubicBezTo>
                <a:cubicBezTo>
                  <a:pt x="42413" y="9052"/>
                  <a:pt x="42373" y="9056"/>
                  <a:pt x="42337" y="9064"/>
                </a:cubicBezTo>
                <a:cubicBezTo>
                  <a:pt x="42014" y="9137"/>
                  <a:pt x="41480" y="9779"/>
                  <a:pt x="41318" y="9779"/>
                </a:cubicBezTo>
                <a:cubicBezTo>
                  <a:pt x="41156" y="9779"/>
                  <a:pt x="39976" y="10803"/>
                  <a:pt x="39842" y="10876"/>
                </a:cubicBezTo>
                <a:cubicBezTo>
                  <a:pt x="39713" y="10946"/>
                  <a:pt x="39177" y="11305"/>
                  <a:pt x="39049" y="11305"/>
                </a:cubicBezTo>
                <a:cubicBezTo>
                  <a:pt x="39044" y="11305"/>
                  <a:pt x="39041" y="11304"/>
                  <a:pt x="39038" y="11304"/>
                </a:cubicBezTo>
                <a:cubicBezTo>
                  <a:pt x="38929" y="11279"/>
                  <a:pt x="38153" y="10734"/>
                  <a:pt x="38019" y="10685"/>
                </a:cubicBezTo>
                <a:cubicBezTo>
                  <a:pt x="37881" y="10637"/>
                  <a:pt x="37481" y="10208"/>
                  <a:pt x="37210" y="10208"/>
                </a:cubicBezTo>
                <a:cubicBezTo>
                  <a:pt x="37010" y="10208"/>
                  <a:pt x="36491" y="10249"/>
                  <a:pt x="36154" y="10249"/>
                </a:cubicBezTo>
                <a:cubicBezTo>
                  <a:pt x="36042" y="10249"/>
                  <a:pt x="35950" y="10244"/>
                  <a:pt x="35896" y="10232"/>
                </a:cubicBezTo>
                <a:cubicBezTo>
                  <a:pt x="35682" y="10184"/>
                  <a:pt x="35039" y="9566"/>
                  <a:pt x="34878" y="9469"/>
                </a:cubicBezTo>
                <a:cubicBezTo>
                  <a:pt x="34716" y="9375"/>
                  <a:pt x="34206" y="8708"/>
                  <a:pt x="33963" y="8611"/>
                </a:cubicBezTo>
                <a:cubicBezTo>
                  <a:pt x="33740" y="8525"/>
                  <a:pt x="33471" y="8274"/>
                  <a:pt x="33262" y="8274"/>
                </a:cubicBezTo>
                <a:cubicBezTo>
                  <a:pt x="33245" y="8274"/>
                  <a:pt x="33228" y="8276"/>
                  <a:pt x="33211" y="8280"/>
                </a:cubicBezTo>
                <a:cubicBezTo>
                  <a:pt x="32997" y="8328"/>
                  <a:pt x="31869" y="8493"/>
                  <a:pt x="31683" y="8493"/>
                </a:cubicBezTo>
                <a:cubicBezTo>
                  <a:pt x="31507" y="8493"/>
                  <a:pt x="30682" y="9025"/>
                  <a:pt x="30411" y="9025"/>
                </a:cubicBezTo>
                <a:cubicBezTo>
                  <a:pt x="30395" y="9025"/>
                  <a:pt x="30381" y="9023"/>
                  <a:pt x="30369" y="9019"/>
                </a:cubicBezTo>
                <a:cubicBezTo>
                  <a:pt x="30332" y="9006"/>
                  <a:pt x="30283" y="9001"/>
                  <a:pt x="30224" y="9001"/>
                </a:cubicBezTo>
                <a:cubicBezTo>
                  <a:pt x="30121" y="9001"/>
                  <a:pt x="29992" y="9016"/>
                  <a:pt x="29856" y="9032"/>
                </a:cubicBezTo>
                <a:cubicBezTo>
                  <a:pt x="29716" y="9045"/>
                  <a:pt x="29571" y="9059"/>
                  <a:pt x="29442" y="9059"/>
                </a:cubicBezTo>
                <a:cubicBezTo>
                  <a:pt x="29332" y="9059"/>
                  <a:pt x="29234" y="9049"/>
                  <a:pt x="29160" y="9019"/>
                </a:cubicBezTo>
                <a:cubicBezTo>
                  <a:pt x="28865" y="8898"/>
                  <a:pt x="28246" y="8469"/>
                  <a:pt x="27927" y="8328"/>
                </a:cubicBezTo>
                <a:cubicBezTo>
                  <a:pt x="27604" y="8183"/>
                  <a:pt x="27013" y="8065"/>
                  <a:pt x="26904" y="7899"/>
                </a:cubicBezTo>
                <a:cubicBezTo>
                  <a:pt x="26799" y="7730"/>
                  <a:pt x="26314" y="7398"/>
                  <a:pt x="26314" y="7135"/>
                </a:cubicBezTo>
                <a:cubicBezTo>
                  <a:pt x="26314" y="6873"/>
                  <a:pt x="25376" y="6614"/>
                  <a:pt x="25242" y="6517"/>
                </a:cubicBezTo>
                <a:cubicBezTo>
                  <a:pt x="25109" y="6420"/>
                  <a:pt x="24543" y="6205"/>
                  <a:pt x="24437" y="6112"/>
                </a:cubicBezTo>
                <a:cubicBezTo>
                  <a:pt x="24329" y="6015"/>
                  <a:pt x="23495" y="5494"/>
                  <a:pt x="23338" y="5373"/>
                </a:cubicBezTo>
                <a:cubicBezTo>
                  <a:pt x="23204" y="5276"/>
                  <a:pt x="22123" y="5080"/>
                  <a:pt x="21612" y="5080"/>
                </a:cubicBezTo>
                <a:cubicBezTo>
                  <a:pt x="21503" y="5080"/>
                  <a:pt x="21420" y="5089"/>
                  <a:pt x="21377" y="5110"/>
                </a:cubicBezTo>
                <a:cubicBezTo>
                  <a:pt x="21134" y="5231"/>
                  <a:pt x="20358" y="5801"/>
                  <a:pt x="20249" y="5849"/>
                </a:cubicBezTo>
                <a:cubicBezTo>
                  <a:pt x="20246" y="5850"/>
                  <a:pt x="20243" y="5851"/>
                  <a:pt x="20240" y="5851"/>
                </a:cubicBezTo>
                <a:cubicBezTo>
                  <a:pt x="20142" y="5851"/>
                  <a:pt x="20115" y="5082"/>
                  <a:pt x="20115" y="5082"/>
                </a:cubicBezTo>
                <a:cubicBezTo>
                  <a:pt x="20115" y="5082"/>
                  <a:pt x="19044" y="4612"/>
                  <a:pt x="18773" y="4442"/>
                </a:cubicBezTo>
                <a:cubicBezTo>
                  <a:pt x="18507" y="4277"/>
                  <a:pt x="17512" y="4253"/>
                  <a:pt x="17245" y="4063"/>
                </a:cubicBezTo>
                <a:cubicBezTo>
                  <a:pt x="16974" y="3872"/>
                  <a:pt x="16598" y="3347"/>
                  <a:pt x="16383" y="3205"/>
                </a:cubicBezTo>
                <a:cubicBezTo>
                  <a:pt x="16169" y="3064"/>
                  <a:pt x="14746" y="2777"/>
                  <a:pt x="14560" y="2728"/>
                </a:cubicBezTo>
                <a:cubicBezTo>
                  <a:pt x="14370" y="2680"/>
                  <a:pt x="14185" y="2300"/>
                  <a:pt x="13942" y="2158"/>
                </a:cubicBezTo>
                <a:cubicBezTo>
                  <a:pt x="13703" y="2012"/>
                  <a:pt x="13166" y="1609"/>
                  <a:pt x="12976" y="1467"/>
                </a:cubicBezTo>
                <a:cubicBezTo>
                  <a:pt x="12819" y="1348"/>
                  <a:pt x="12183" y="1108"/>
                  <a:pt x="11778" y="1108"/>
                </a:cubicBezTo>
                <a:cubicBezTo>
                  <a:pt x="11702" y="1108"/>
                  <a:pt x="11635" y="1116"/>
                  <a:pt x="11580" y="1135"/>
                </a:cubicBezTo>
                <a:cubicBezTo>
                  <a:pt x="11527" y="1153"/>
                  <a:pt x="11462" y="1161"/>
                  <a:pt x="11391" y="1161"/>
                </a:cubicBezTo>
                <a:cubicBezTo>
                  <a:pt x="11000" y="1161"/>
                  <a:pt x="10403" y="923"/>
                  <a:pt x="10266" y="824"/>
                </a:cubicBezTo>
                <a:cubicBezTo>
                  <a:pt x="10104" y="702"/>
                  <a:pt x="9648" y="347"/>
                  <a:pt x="9406" y="254"/>
                </a:cubicBezTo>
                <a:cubicBezTo>
                  <a:pt x="9211" y="175"/>
                  <a:pt x="8979" y="66"/>
                  <a:pt x="8636" y="66"/>
                </a:cubicBezTo>
                <a:cubicBezTo>
                  <a:pt x="8559" y="66"/>
                  <a:pt x="8476" y="71"/>
                  <a:pt x="8387" y="84"/>
                </a:cubicBezTo>
                <a:cubicBezTo>
                  <a:pt x="8173" y="116"/>
                  <a:pt x="7816" y="131"/>
                  <a:pt x="7456" y="131"/>
                </a:cubicBezTo>
                <a:cubicBezTo>
                  <a:pt x="7006" y="131"/>
                  <a:pt x="6553" y="108"/>
                  <a:pt x="6373" y="68"/>
                </a:cubicBezTo>
                <a:cubicBezTo>
                  <a:pt x="6307" y="52"/>
                  <a:pt x="6220" y="45"/>
                  <a:pt x="6120" y="45"/>
                </a:cubicBezTo>
                <a:cubicBezTo>
                  <a:pt x="5735" y="45"/>
                  <a:pt x="5170" y="143"/>
                  <a:pt x="4978" y="181"/>
                </a:cubicBezTo>
                <a:cubicBezTo>
                  <a:pt x="4768" y="223"/>
                  <a:pt x="4378" y="463"/>
                  <a:pt x="4104" y="463"/>
                </a:cubicBezTo>
                <a:cubicBezTo>
                  <a:pt x="4062" y="463"/>
                  <a:pt x="4023" y="457"/>
                  <a:pt x="3987" y="444"/>
                </a:cubicBezTo>
                <a:cubicBezTo>
                  <a:pt x="3716" y="347"/>
                  <a:pt x="3369" y="302"/>
                  <a:pt x="3102" y="254"/>
                </a:cubicBezTo>
                <a:cubicBezTo>
                  <a:pt x="2884" y="215"/>
                  <a:pt x="2424" y="0"/>
                  <a:pt x="2142" y="0"/>
                </a:cubicBezTo>
                <a:close/>
              </a:path>
            </a:pathLst>
          </a:custGeom>
          <a:solidFill>
            <a:schemeClr val="accent3"/>
          </a:solidFill>
          <a:ln>
            <a:noFill/>
          </a:ln>
          <a:effectLst>
            <a:outerShdw blurRad="71438" dist="66675" dir="3480000" algn="bl" rotWithShape="0">
              <a:srgbClr val="747373">
                <a:alpha val="6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2"/>
          <p:cNvSpPr/>
          <p:nvPr/>
        </p:nvSpPr>
        <p:spPr>
          <a:xfrm rot="295351">
            <a:off x="3769408" y="1232242"/>
            <a:ext cx="1605188" cy="1043771"/>
          </a:xfrm>
          <a:custGeom>
            <a:avLst/>
            <a:gdLst/>
            <a:ahLst/>
            <a:cxnLst/>
            <a:rect l="l" t="t" r="r" b="b"/>
            <a:pathLst>
              <a:path w="19489" h="18701" extrusionOk="0">
                <a:moveTo>
                  <a:pt x="18198" y="0"/>
                </a:moveTo>
                <a:lnTo>
                  <a:pt x="18163" y="4"/>
                </a:lnTo>
                <a:lnTo>
                  <a:pt x="17705" y="510"/>
                </a:lnTo>
                <a:lnTo>
                  <a:pt x="17248" y="1015"/>
                </a:lnTo>
                <a:lnTo>
                  <a:pt x="16763" y="594"/>
                </a:lnTo>
                <a:lnTo>
                  <a:pt x="16282" y="174"/>
                </a:lnTo>
                <a:lnTo>
                  <a:pt x="16241" y="178"/>
                </a:lnTo>
                <a:lnTo>
                  <a:pt x="15785" y="683"/>
                </a:lnTo>
                <a:lnTo>
                  <a:pt x="15328" y="1185"/>
                </a:lnTo>
                <a:lnTo>
                  <a:pt x="14847" y="764"/>
                </a:lnTo>
                <a:lnTo>
                  <a:pt x="14362" y="344"/>
                </a:lnTo>
                <a:lnTo>
                  <a:pt x="14325" y="348"/>
                </a:lnTo>
                <a:lnTo>
                  <a:pt x="13869" y="853"/>
                </a:lnTo>
                <a:lnTo>
                  <a:pt x="13412" y="1359"/>
                </a:lnTo>
                <a:lnTo>
                  <a:pt x="12926" y="938"/>
                </a:lnTo>
                <a:lnTo>
                  <a:pt x="12445" y="517"/>
                </a:lnTo>
                <a:lnTo>
                  <a:pt x="12408" y="521"/>
                </a:lnTo>
                <a:lnTo>
                  <a:pt x="11952" y="1027"/>
                </a:lnTo>
                <a:lnTo>
                  <a:pt x="11491" y="1532"/>
                </a:lnTo>
                <a:lnTo>
                  <a:pt x="11010" y="1107"/>
                </a:lnTo>
                <a:lnTo>
                  <a:pt x="10525" y="687"/>
                </a:lnTo>
                <a:lnTo>
                  <a:pt x="10488" y="691"/>
                </a:lnTo>
                <a:lnTo>
                  <a:pt x="10031" y="1197"/>
                </a:lnTo>
                <a:lnTo>
                  <a:pt x="9575" y="1702"/>
                </a:lnTo>
                <a:lnTo>
                  <a:pt x="9093" y="1282"/>
                </a:lnTo>
                <a:lnTo>
                  <a:pt x="8608" y="861"/>
                </a:lnTo>
                <a:lnTo>
                  <a:pt x="8571" y="865"/>
                </a:lnTo>
                <a:lnTo>
                  <a:pt x="8114" y="1370"/>
                </a:lnTo>
                <a:lnTo>
                  <a:pt x="7658" y="1876"/>
                </a:lnTo>
                <a:lnTo>
                  <a:pt x="7173" y="1452"/>
                </a:lnTo>
                <a:lnTo>
                  <a:pt x="6692" y="1031"/>
                </a:lnTo>
                <a:lnTo>
                  <a:pt x="6655" y="1035"/>
                </a:lnTo>
                <a:lnTo>
                  <a:pt x="6194" y="1540"/>
                </a:lnTo>
                <a:lnTo>
                  <a:pt x="5737" y="2046"/>
                </a:lnTo>
                <a:lnTo>
                  <a:pt x="5257" y="1626"/>
                </a:lnTo>
                <a:lnTo>
                  <a:pt x="4772" y="1204"/>
                </a:lnTo>
                <a:lnTo>
                  <a:pt x="4735" y="1204"/>
                </a:lnTo>
                <a:lnTo>
                  <a:pt x="4278" y="1710"/>
                </a:lnTo>
                <a:lnTo>
                  <a:pt x="3821" y="2219"/>
                </a:lnTo>
                <a:lnTo>
                  <a:pt x="3335" y="1795"/>
                </a:lnTo>
                <a:lnTo>
                  <a:pt x="2855" y="1374"/>
                </a:lnTo>
                <a:lnTo>
                  <a:pt x="2818" y="1379"/>
                </a:lnTo>
                <a:lnTo>
                  <a:pt x="2357" y="1884"/>
                </a:lnTo>
                <a:lnTo>
                  <a:pt x="1900" y="2389"/>
                </a:lnTo>
                <a:lnTo>
                  <a:pt x="1419" y="1969"/>
                </a:lnTo>
                <a:lnTo>
                  <a:pt x="939" y="1549"/>
                </a:lnTo>
                <a:lnTo>
                  <a:pt x="898" y="1553"/>
                </a:lnTo>
                <a:lnTo>
                  <a:pt x="441" y="2054"/>
                </a:lnTo>
                <a:lnTo>
                  <a:pt x="0" y="2547"/>
                </a:lnTo>
                <a:lnTo>
                  <a:pt x="672" y="17997"/>
                </a:lnTo>
                <a:lnTo>
                  <a:pt x="987" y="18275"/>
                </a:lnTo>
                <a:lnTo>
                  <a:pt x="1472" y="18700"/>
                </a:lnTo>
                <a:lnTo>
                  <a:pt x="1508" y="18695"/>
                </a:lnTo>
                <a:lnTo>
                  <a:pt x="1965" y="18191"/>
                </a:lnTo>
                <a:lnTo>
                  <a:pt x="2422" y="17681"/>
                </a:lnTo>
                <a:lnTo>
                  <a:pt x="2907" y="18105"/>
                </a:lnTo>
                <a:lnTo>
                  <a:pt x="3389" y="18525"/>
                </a:lnTo>
                <a:lnTo>
                  <a:pt x="3421" y="18525"/>
                </a:lnTo>
                <a:lnTo>
                  <a:pt x="3425" y="18522"/>
                </a:lnTo>
                <a:lnTo>
                  <a:pt x="3886" y="18016"/>
                </a:lnTo>
                <a:lnTo>
                  <a:pt x="4339" y="17511"/>
                </a:lnTo>
                <a:lnTo>
                  <a:pt x="4824" y="17932"/>
                </a:lnTo>
                <a:lnTo>
                  <a:pt x="5305" y="18356"/>
                </a:lnTo>
                <a:lnTo>
                  <a:pt x="5345" y="18352"/>
                </a:lnTo>
                <a:lnTo>
                  <a:pt x="5802" y="17846"/>
                </a:lnTo>
                <a:lnTo>
                  <a:pt x="6259" y="17337"/>
                </a:lnTo>
                <a:lnTo>
                  <a:pt x="6740" y="17762"/>
                </a:lnTo>
                <a:lnTo>
                  <a:pt x="7226" y="18182"/>
                </a:lnTo>
                <a:lnTo>
                  <a:pt x="7241" y="18182"/>
                </a:lnTo>
                <a:lnTo>
                  <a:pt x="7261" y="18178"/>
                </a:lnTo>
                <a:lnTo>
                  <a:pt x="7722" y="17672"/>
                </a:lnTo>
                <a:lnTo>
                  <a:pt x="8176" y="17167"/>
                </a:lnTo>
                <a:lnTo>
                  <a:pt x="8661" y="17588"/>
                </a:lnTo>
                <a:lnTo>
                  <a:pt x="9142" y="18012"/>
                </a:lnTo>
                <a:lnTo>
                  <a:pt x="9182" y="18008"/>
                </a:lnTo>
                <a:lnTo>
                  <a:pt x="9639" y="17503"/>
                </a:lnTo>
                <a:lnTo>
                  <a:pt x="10096" y="16993"/>
                </a:lnTo>
                <a:lnTo>
                  <a:pt x="10577" y="17418"/>
                </a:lnTo>
                <a:lnTo>
                  <a:pt x="11058" y="17838"/>
                </a:lnTo>
                <a:lnTo>
                  <a:pt x="11098" y="17838"/>
                </a:lnTo>
                <a:lnTo>
                  <a:pt x="11555" y="17329"/>
                </a:lnTo>
                <a:lnTo>
                  <a:pt x="12012" y="16823"/>
                </a:lnTo>
                <a:lnTo>
                  <a:pt x="12498" y="17248"/>
                </a:lnTo>
                <a:lnTo>
                  <a:pt x="12979" y="17669"/>
                </a:lnTo>
                <a:lnTo>
                  <a:pt x="13015" y="17665"/>
                </a:lnTo>
                <a:lnTo>
                  <a:pt x="13472" y="17159"/>
                </a:lnTo>
                <a:lnTo>
                  <a:pt x="13929" y="16650"/>
                </a:lnTo>
                <a:lnTo>
                  <a:pt x="14414" y="17075"/>
                </a:lnTo>
                <a:lnTo>
                  <a:pt x="14895" y="17495"/>
                </a:lnTo>
                <a:lnTo>
                  <a:pt x="14936" y="17495"/>
                </a:lnTo>
                <a:lnTo>
                  <a:pt x="15392" y="16985"/>
                </a:lnTo>
                <a:lnTo>
                  <a:pt x="15849" y="16480"/>
                </a:lnTo>
                <a:lnTo>
                  <a:pt x="16334" y="16900"/>
                </a:lnTo>
                <a:lnTo>
                  <a:pt x="16816" y="17325"/>
                </a:lnTo>
                <a:lnTo>
                  <a:pt x="16836" y="17325"/>
                </a:lnTo>
                <a:lnTo>
                  <a:pt x="16853" y="17321"/>
                </a:lnTo>
                <a:lnTo>
                  <a:pt x="17309" y="16816"/>
                </a:lnTo>
                <a:lnTo>
                  <a:pt x="17766" y="16306"/>
                </a:lnTo>
                <a:lnTo>
                  <a:pt x="18251" y="16730"/>
                </a:lnTo>
                <a:lnTo>
                  <a:pt x="18732" y="17151"/>
                </a:lnTo>
                <a:lnTo>
                  <a:pt x="18769" y="17151"/>
                </a:lnTo>
                <a:lnTo>
                  <a:pt x="19230" y="16642"/>
                </a:lnTo>
                <a:lnTo>
                  <a:pt x="19488" y="16355"/>
                </a:lnTo>
                <a:lnTo>
                  <a:pt x="19480" y="15829"/>
                </a:lnTo>
                <a:lnTo>
                  <a:pt x="18878" y="594"/>
                </a:lnTo>
                <a:lnTo>
                  <a:pt x="18684" y="424"/>
                </a:lnTo>
                <a:lnTo>
                  <a:pt x="18198" y="0"/>
                </a:lnTo>
                <a:close/>
              </a:path>
            </a:pathLst>
          </a:custGeom>
          <a:solidFill>
            <a:schemeClr val="accent3"/>
          </a:solidFill>
          <a:ln>
            <a:noFill/>
          </a:ln>
          <a:effectLst>
            <a:outerShdw blurRad="71438" dist="66675" dir="3480000" algn="bl" rotWithShape="0">
              <a:srgbClr val="747373">
                <a:alpha val="64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41" name="Google Shape;641;p42"/>
          <p:cNvSpPr txBox="1">
            <a:spLocks noGrp="1"/>
          </p:cNvSpPr>
          <p:nvPr>
            <p:ph type="title"/>
          </p:nvPr>
        </p:nvSpPr>
        <p:spPr>
          <a:xfrm>
            <a:off x="2101754" y="2238234"/>
            <a:ext cx="5172501" cy="154219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3600" dirty="0" smtClean="0"/>
              <a:t>PERIODE DITURUNKANNYA AL-QUR’AN</a:t>
            </a:r>
            <a:endParaRPr sz="3600"/>
          </a:p>
        </p:txBody>
      </p:sp>
      <p:sp>
        <p:nvSpPr>
          <p:cNvPr id="644" name="Google Shape;644;p42"/>
          <p:cNvSpPr/>
          <p:nvPr/>
        </p:nvSpPr>
        <p:spPr>
          <a:xfrm rot="3423302">
            <a:off x="6638929" y="3299160"/>
            <a:ext cx="367860" cy="932761"/>
          </a:xfrm>
          <a:custGeom>
            <a:avLst/>
            <a:gdLst/>
            <a:ahLst/>
            <a:cxnLst/>
            <a:rect l="l" t="t" r="r" b="b"/>
            <a:pathLst>
              <a:path w="19489" h="37312" extrusionOk="0">
                <a:moveTo>
                  <a:pt x="18199" y="1"/>
                </a:moveTo>
                <a:lnTo>
                  <a:pt x="18162" y="4"/>
                </a:lnTo>
                <a:lnTo>
                  <a:pt x="17705" y="510"/>
                </a:lnTo>
                <a:lnTo>
                  <a:pt x="17249" y="1016"/>
                </a:lnTo>
                <a:lnTo>
                  <a:pt x="16764" y="594"/>
                </a:lnTo>
                <a:lnTo>
                  <a:pt x="16282" y="170"/>
                </a:lnTo>
                <a:lnTo>
                  <a:pt x="16241" y="174"/>
                </a:lnTo>
                <a:lnTo>
                  <a:pt x="15784" y="680"/>
                </a:lnTo>
                <a:lnTo>
                  <a:pt x="15327" y="1185"/>
                </a:lnTo>
                <a:lnTo>
                  <a:pt x="14847" y="764"/>
                </a:lnTo>
                <a:lnTo>
                  <a:pt x="14362" y="344"/>
                </a:lnTo>
                <a:lnTo>
                  <a:pt x="14325" y="348"/>
                </a:lnTo>
                <a:lnTo>
                  <a:pt x="13868" y="854"/>
                </a:lnTo>
                <a:lnTo>
                  <a:pt x="13411" y="1359"/>
                </a:lnTo>
                <a:lnTo>
                  <a:pt x="12926" y="934"/>
                </a:lnTo>
                <a:lnTo>
                  <a:pt x="12445" y="514"/>
                </a:lnTo>
                <a:lnTo>
                  <a:pt x="12409" y="518"/>
                </a:lnTo>
                <a:lnTo>
                  <a:pt x="11951" y="1023"/>
                </a:lnTo>
                <a:lnTo>
                  <a:pt x="11491" y="1529"/>
                </a:lnTo>
                <a:lnTo>
                  <a:pt x="11009" y="1108"/>
                </a:lnTo>
                <a:lnTo>
                  <a:pt x="10524" y="688"/>
                </a:lnTo>
                <a:lnTo>
                  <a:pt x="10488" y="688"/>
                </a:lnTo>
                <a:lnTo>
                  <a:pt x="10031" y="1197"/>
                </a:lnTo>
                <a:lnTo>
                  <a:pt x="9574" y="1703"/>
                </a:lnTo>
                <a:lnTo>
                  <a:pt x="9093" y="1278"/>
                </a:lnTo>
                <a:lnTo>
                  <a:pt x="8608" y="857"/>
                </a:lnTo>
                <a:lnTo>
                  <a:pt x="8572" y="861"/>
                </a:lnTo>
                <a:lnTo>
                  <a:pt x="8115" y="1367"/>
                </a:lnTo>
                <a:lnTo>
                  <a:pt x="7658" y="1872"/>
                </a:lnTo>
                <a:lnTo>
                  <a:pt x="7172" y="1452"/>
                </a:lnTo>
                <a:lnTo>
                  <a:pt x="6691" y="1031"/>
                </a:lnTo>
                <a:lnTo>
                  <a:pt x="6655" y="1031"/>
                </a:lnTo>
                <a:lnTo>
                  <a:pt x="6194" y="1537"/>
                </a:lnTo>
                <a:lnTo>
                  <a:pt x="5737" y="2042"/>
                </a:lnTo>
                <a:lnTo>
                  <a:pt x="5256" y="1622"/>
                </a:lnTo>
                <a:lnTo>
                  <a:pt x="4771" y="1201"/>
                </a:lnTo>
                <a:lnTo>
                  <a:pt x="4735" y="1205"/>
                </a:lnTo>
                <a:lnTo>
                  <a:pt x="4278" y="1710"/>
                </a:lnTo>
                <a:lnTo>
                  <a:pt x="3821" y="2216"/>
                </a:lnTo>
                <a:lnTo>
                  <a:pt x="3336" y="1796"/>
                </a:lnTo>
                <a:lnTo>
                  <a:pt x="2854" y="1375"/>
                </a:lnTo>
                <a:lnTo>
                  <a:pt x="2818" y="1375"/>
                </a:lnTo>
                <a:lnTo>
                  <a:pt x="2358" y="1880"/>
                </a:lnTo>
                <a:lnTo>
                  <a:pt x="1900" y="2386"/>
                </a:lnTo>
                <a:lnTo>
                  <a:pt x="1419" y="1966"/>
                </a:lnTo>
                <a:lnTo>
                  <a:pt x="938" y="1544"/>
                </a:lnTo>
                <a:lnTo>
                  <a:pt x="898" y="1549"/>
                </a:lnTo>
                <a:lnTo>
                  <a:pt x="441" y="2054"/>
                </a:lnTo>
                <a:lnTo>
                  <a:pt x="0" y="2544"/>
                </a:lnTo>
                <a:lnTo>
                  <a:pt x="671" y="36611"/>
                </a:lnTo>
                <a:lnTo>
                  <a:pt x="986" y="36890"/>
                </a:lnTo>
                <a:lnTo>
                  <a:pt x="1472" y="37311"/>
                </a:lnTo>
                <a:lnTo>
                  <a:pt x="1508" y="37307"/>
                </a:lnTo>
                <a:lnTo>
                  <a:pt x="1965" y="36802"/>
                </a:lnTo>
                <a:lnTo>
                  <a:pt x="2422" y="36296"/>
                </a:lnTo>
                <a:lnTo>
                  <a:pt x="2907" y="36716"/>
                </a:lnTo>
                <a:lnTo>
                  <a:pt x="3388" y="37141"/>
                </a:lnTo>
                <a:lnTo>
                  <a:pt x="3421" y="37137"/>
                </a:lnTo>
                <a:lnTo>
                  <a:pt x="3425" y="37137"/>
                </a:lnTo>
                <a:lnTo>
                  <a:pt x="3886" y="36632"/>
                </a:lnTo>
                <a:lnTo>
                  <a:pt x="4338" y="36122"/>
                </a:lnTo>
                <a:lnTo>
                  <a:pt x="4823" y="36546"/>
                </a:lnTo>
                <a:lnTo>
                  <a:pt x="5304" y="36968"/>
                </a:lnTo>
                <a:lnTo>
                  <a:pt x="5345" y="36963"/>
                </a:lnTo>
                <a:lnTo>
                  <a:pt x="5802" y="36458"/>
                </a:lnTo>
                <a:lnTo>
                  <a:pt x="6259" y="35953"/>
                </a:lnTo>
                <a:lnTo>
                  <a:pt x="6740" y="36373"/>
                </a:lnTo>
                <a:lnTo>
                  <a:pt x="7225" y="36798"/>
                </a:lnTo>
                <a:lnTo>
                  <a:pt x="7241" y="36793"/>
                </a:lnTo>
                <a:lnTo>
                  <a:pt x="7262" y="36793"/>
                </a:lnTo>
                <a:lnTo>
                  <a:pt x="7723" y="36288"/>
                </a:lnTo>
                <a:lnTo>
                  <a:pt x="8176" y="35779"/>
                </a:lnTo>
                <a:lnTo>
                  <a:pt x="8661" y="36203"/>
                </a:lnTo>
                <a:lnTo>
                  <a:pt x="9141" y="36623"/>
                </a:lnTo>
                <a:lnTo>
                  <a:pt x="9182" y="36619"/>
                </a:lnTo>
                <a:lnTo>
                  <a:pt x="9639" y="36114"/>
                </a:lnTo>
                <a:lnTo>
                  <a:pt x="10096" y="35609"/>
                </a:lnTo>
                <a:lnTo>
                  <a:pt x="10577" y="36029"/>
                </a:lnTo>
                <a:lnTo>
                  <a:pt x="11058" y="36453"/>
                </a:lnTo>
                <a:lnTo>
                  <a:pt x="11099" y="36449"/>
                </a:lnTo>
                <a:lnTo>
                  <a:pt x="11556" y="35944"/>
                </a:lnTo>
                <a:lnTo>
                  <a:pt x="12013" y="35434"/>
                </a:lnTo>
                <a:lnTo>
                  <a:pt x="12498" y="35859"/>
                </a:lnTo>
                <a:lnTo>
                  <a:pt x="12979" y="36280"/>
                </a:lnTo>
                <a:lnTo>
                  <a:pt x="13015" y="36280"/>
                </a:lnTo>
                <a:lnTo>
                  <a:pt x="13472" y="35770"/>
                </a:lnTo>
                <a:lnTo>
                  <a:pt x="13929" y="35265"/>
                </a:lnTo>
                <a:lnTo>
                  <a:pt x="14414" y="35686"/>
                </a:lnTo>
                <a:lnTo>
                  <a:pt x="14896" y="36110"/>
                </a:lnTo>
                <a:lnTo>
                  <a:pt x="14920" y="36106"/>
                </a:lnTo>
                <a:lnTo>
                  <a:pt x="14935" y="36106"/>
                </a:lnTo>
                <a:lnTo>
                  <a:pt x="15392" y="35600"/>
                </a:lnTo>
                <a:lnTo>
                  <a:pt x="15849" y="35091"/>
                </a:lnTo>
                <a:lnTo>
                  <a:pt x="16335" y="35516"/>
                </a:lnTo>
                <a:lnTo>
                  <a:pt x="16816" y="35936"/>
                </a:lnTo>
                <a:lnTo>
                  <a:pt x="16852" y="35936"/>
                </a:lnTo>
                <a:lnTo>
                  <a:pt x="17309" y="35427"/>
                </a:lnTo>
                <a:lnTo>
                  <a:pt x="17766" y="34921"/>
                </a:lnTo>
                <a:lnTo>
                  <a:pt x="18251" y="35342"/>
                </a:lnTo>
                <a:lnTo>
                  <a:pt x="18732" y="35766"/>
                </a:lnTo>
                <a:lnTo>
                  <a:pt x="18768" y="35762"/>
                </a:lnTo>
                <a:lnTo>
                  <a:pt x="19229" y="35257"/>
                </a:lnTo>
                <a:lnTo>
                  <a:pt x="19488" y="34970"/>
                </a:lnTo>
                <a:lnTo>
                  <a:pt x="19481" y="34445"/>
                </a:lnTo>
                <a:lnTo>
                  <a:pt x="18878" y="591"/>
                </a:lnTo>
                <a:lnTo>
                  <a:pt x="18684" y="421"/>
                </a:lnTo>
                <a:lnTo>
                  <a:pt x="18199" y="1"/>
                </a:lnTo>
                <a:close/>
              </a:path>
            </a:pathLst>
          </a:custGeom>
          <a:solidFill>
            <a:srgbClr val="E2A274">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5" name="Google Shape;645;p42"/>
          <p:cNvGrpSpPr/>
          <p:nvPr/>
        </p:nvGrpSpPr>
        <p:grpSpPr>
          <a:xfrm rot="1316256">
            <a:off x="1059066" y="725707"/>
            <a:ext cx="1191624" cy="1630403"/>
            <a:chOff x="7848870" y="190509"/>
            <a:chExt cx="1191613" cy="1630387"/>
          </a:xfrm>
        </p:grpSpPr>
        <p:pic>
          <p:nvPicPr>
            <p:cNvPr id="646" name="Google Shape;646;p42"/>
            <p:cNvPicPr preferRelativeResize="0"/>
            <p:nvPr/>
          </p:nvPicPr>
          <p:blipFill>
            <a:blip r:embed="rId3">
              <a:alphaModFix amt="29000"/>
            </a:blip>
            <a:stretch>
              <a:fillRect/>
            </a:stretch>
          </p:blipFill>
          <p:spPr>
            <a:xfrm>
              <a:off x="7880425" y="222064"/>
              <a:ext cx="1160058" cy="1598832"/>
            </a:xfrm>
            <a:prstGeom prst="rect">
              <a:avLst/>
            </a:prstGeom>
            <a:noFill/>
            <a:ln>
              <a:noFill/>
            </a:ln>
          </p:spPr>
        </p:pic>
        <p:pic>
          <p:nvPicPr>
            <p:cNvPr id="647" name="Google Shape;647;p42"/>
            <p:cNvPicPr preferRelativeResize="0"/>
            <p:nvPr/>
          </p:nvPicPr>
          <p:blipFill>
            <a:blip r:embed="rId4">
              <a:alphaModFix/>
            </a:blip>
            <a:stretch>
              <a:fillRect/>
            </a:stretch>
          </p:blipFill>
          <p:spPr>
            <a:xfrm>
              <a:off x="7848870" y="190509"/>
              <a:ext cx="1160058" cy="1598832"/>
            </a:xfrm>
            <a:prstGeom prst="rect">
              <a:avLst/>
            </a:prstGeom>
            <a:noFill/>
            <a:ln>
              <a:noFill/>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Read Across America Day by Slidesgo">
  <a:themeElements>
    <a:clrScheme name="Simple Light">
      <a:dk1>
        <a:srgbClr val="747373"/>
      </a:dk1>
      <a:lt1>
        <a:srgbClr val="9E7059"/>
      </a:lt1>
      <a:dk2>
        <a:srgbClr val="D9D3C4"/>
      </a:dk2>
      <a:lt2>
        <a:srgbClr val="B5B1A5"/>
      </a:lt2>
      <a:accent1>
        <a:srgbClr val="CBC6BB"/>
      </a:accent1>
      <a:accent2>
        <a:srgbClr val="AA9A82"/>
      </a:accent2>
      <a:accent3>
        <a:srgbClr val="F2ECE7"/>
      </a:accent3>
      <a:accent4>
        <a:srgbClr val="C2A983"/>
      </a:accent4>
      <a:accent5>
        <a:srgbClr val="B1AF80"/>
      </a:accent5>
      <a:accent6>
        <a:srgbClr val="E2A274"/>
      </a:accent6>
      <a:hlink>
        <a:srgbClr val="74737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2281</Words>
  <Application>Microsoft Office PowerPoint</Application>
  <PresentationFormat>On-screen Show (16:9)</PresentationFormat>
  <Paragraphs>111</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Adamina</vt:lpstr>
      <vt:lpstr>Courier Prime</vt:lpstr>
      <vt:lpstr>Bebas Neue</vt:lpstr>
      <vt:lpstr>Read Across America Day by Slidesgo</vt:lpstr>
      <vt:lpstr>AL-QUR’AN</vt:lpstr>
      <vt:lpstr>2115041022</vt:lpstr>
      <vt:lpstr>PENGERTIAN AL-QUR’AN</vt:lpstr>
      <vt:lpstr>AL-QUR’AN MENURUT BAHASA</vt:lpstr>
      <vt:lpstr>PowerPoint Presentation</vt:lpstr>
      <vt:lpstr>PROSES NUZUL AL-QUR’AN</vt:lpstr>
      <vt:lpstr>PowerPoint Presentation</vt:lpstr>
      <vt:lpstr>PowerPoint Presentation</vt:lpstr>
      <vt:lpstr>PERIODE DITURUNKANNYA AL-QUR’AN</vt:lpstr>
      <vt:lpstr>PowerPoint Presentation</vt:lpstr>
      <vt:lpstr>AWAL MULA DIBUKUKANNYA AL-QUR’AN</vt:lpstr>
      <vt:lpstr>PowerPoint Presentation</vt:lpstr>
      <vt:lpstr>PERIODISASI PEMBUKUAN AL-QUR’AN</vt:lpstr>
      <vt:lpstr>SEJARAH PEMBUKUAN AL-QUR’AN</vt:lpstr>
      <vt:lpstr>PowerPoint Presentation</vt:lpstr>
      <vt:lpstr>MEMBUAT TIM PENYUSUN AL-QUR’AN</vt:lpstr>
      <vt:lpstr>PARA PENGUMPUL DAN PENULIS AL-QUR’AN</vt:lpstr>
      <vt:lpstr>ISI KANDUNGAN AL-QUR’AN</vt:lpstr>
      <vt:lpstr>KEDUDUKAN AL-QUR’AN DALAM SUMBER AJARAN ISLAM</vt:lpstr>
      <vt:lpstr>KEDUDUKAN AL-QUR’AN DALAM SUMBER AJARAN ISLAM</vt:lpstr>
      <vt:lpstr>METODE IJMALI</vt:lpstr>
      <vt:lpstr>KEWAJIBAN MUSLIM TERHADAP AL-QUR’AN</vt:lpstr>
      <vt:lpstr>KESIMPULAN...</vt:lpstr>
      <vt:lpstr>PowerPoint Presentation</vt:lpstr>
      <vt:lpstr>PowerPoint Presentation</vt:lpstr>
      <vt:lpstr>—HR. Tirmidzi, No:2835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AL-QUR’AN</dc:title>
  <cp:lastModifiedBy>Acer</cp:lastModifiedBy>
  <cp:revision>22</cp:revision>
  <dcterms:modified xsi:type="dcterms:W3CDTF">2022-03-08T05:01:06Z</dcterms:modified>
</cp:coreProperties>
</file>