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307" r:id="rId5"/>
    <p:sldId id="308" r:id="rId6"/>
    <p:sldId id="309" r:id="rId7"/>
    <p:sldId id="285" r:id="rId8"/>
  </p:sldIdLst>
  <p:sldSz cx="9144000" cy="5143500"/>
  <p:notesSz cx="6858000" cy="9144000"/>
  <p:embeddedFontLst>
    <p:embeddedFont>
      <p:font typeface="Patrick Hand" panose="00000500000000000000"/>
      <p:regular r:id="rId12"/>
    </p:embeddedFont>
    <p:embeddedFont>
      <p:font typeface="Barlow" panose="00000500000000000000"/>
      <p:regular r:id="rId13"/>
    </p:embeddedFont>
    <p:embeddedFont>
      <p:font typeface="Barlow Condensed" panose="0000050600000000000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010"/>
        <p:guide orient="horz" pos="1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g8f4bd20341_0_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6" name="Google Shape;536;g8f4bd20341_0_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8f6f6f201e_0_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3" name="Google Shape;543;g8f6f6f201e_0_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09" name="Shape 1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" name="Google Shape;1210;g78904b0d25_0_176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1" name="Google Shape;1211;g78904b0d25_0_176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4" Type="http://schemas.openxmlformats.org/officeDocument/2006/relationships/hyperlink" Target="https://www.freepik.com/" TargetMode="External"/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bg>
      <p:bgPr>
        <a:solidFill>
          <a:schemeClr val="lt1"/>
        </a:solidFill>
        <a:effectLst/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1341150" y="1436675"/>
            <a:ext cx="6461700" cy="15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trick Hand" panose="00000500000000000000"/>
              <a:buNone/>
              <a:defRPr sz="5800">
                <a:solidFill>
                  <a:schemeClr val="dk1"/>
                </a:solidFill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type="subTitle" idx="1"/>
          </p:nvPr>
        </p:nvSpPr>
        <p:spPr>
          <a:xfrm>
            <a:off x="2644800" y="2976250"/>
            <a:ext cx="3939600" cy="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5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11" name="Google Shape;11;p2"/>
          <p:cNvSpPr/>
          <p:nvPr/>
        </p:nvSpPr>
        <p:spPr>
          <a:xfrm>
            <a:off x="7420482" y="4402677"/>
            <a:ext cx="708329" cy="349265"/>
          </a:xfrm>
          <a:custGeom>
            <a:avLst/>
            <a:gdLst/>
            <a:ahLst/>
            <a:cxnLst/>
            <a:rect l="l" t="t" r="r" b="b"/>
            <a:pathLst>
              <a:path w="35523" h="17518" extrusionOk="0">
                <a:moveTo>
                  <a:pt x="3774" y="10775"/>
                </a:moveTo>
                <a:cubicBezTo>
                  <a:pt x="2619" y="10198"/>
                  <a:pt x="353" y="8285"/>
                  <a:pt x="100" y="9551"/>
                </a:cubicBezTo>
                <a:cubicBezTo>
                  <a:pt x="-700" y="13554"/>
                  <a:pt x="6631" y="19346"/>
                  <a:pt x="9897" y="16898"/>
                </a:cubicBezTo>
                <a:cubicBezTo>
                  <a:pt x="14519" y="13434"/>
                  <a:pt x="9580" y="3364"/>
                  <a:pt x="14387" y="162"/>
                </a:cubicBezTo>
                <a:cubicBezTo>
                  <a:pt x="15361" y="-487"/>
                  <a:pt x="16028" y="1919"/>
                  <a:pt x="16428" y="3019"/>
                </a:cubicBezTo>
                <a:cubicBezTo>
                  <a:pt x="17676" y="6450"/>
                  <a:pt x="17937" y="11459"/>
                  <a:pt x="21327" y="12816"/>
                </a:cubicBezTo>
                <a:cubicBezTo>
                  <a:pt x="23352" y="13627"/>
                  <a:pt x="26043" y="14435"/>
                  <a:pt x="27858" y="13225"/>
                </a:cubicBezTo>
                <a:cubicBezTo>
                  <a:pt x="30136" y="11706"/>
                  <a:pt x="34340" y="6953"/>
                  <a:pt x="35206" y="9551"/>
                </a:cubicBezTo>
                <a:cubicBezTo>
                  <a:pt x="37745" y="17172"/>
                  <a:pt x="18742" y="7827"/>
                  <a:pt x="11122" y="10367"/>
                </a:cubicBezTo>
              </a:path>
            </a:pathLst>
          </a:custGeom>
          <a:noFill/>
          <a:ln w="228600" cap="flat" cmpd="sng">
            <a:solidFill>
              <a:srgbClr val="88F175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" name="Google Shape;12;p2"/>
          <p:cNvSpPr/>
          <p:nvPr/>
        </p:nvSpPr>
        <p:spPr>
          <a:xfrm>
            <a:off x="575067" y="952593"/>
            <a:ext cx="471302" cy="504335"/>
          </a:xfrm>
          <a:custGeom>
            <a:avLst/>
            <a:gdLst/>
            <a:ahLst/>
            <a:cxnLst/>
            <a:rect l="l" t="t" r="r" b="b"/>
            <a:pathLst>
              <a:path w="3154" h="3375" extrusionOk="0">
                <a:moveTo>
                  <a:pt x="1700" y="0"/>
                </a:moveTo>
                <a:cubicBezTo>
                  <a:pt x="1428" y="0"/>
                  <a:pt x="1165" y="138"/>
                  <a:pt x="1083" y="413"/>
                </a:cubicBezTo>
                <a:cubicBezTo>
                  <a:pt x="928" y="521"/>
                  <a:pt x="805" y="675"/>
                  <a:pt x="774" y="923"/>
                </a:cubicBezTo>
                <a:cubicBezTo>
                  <a:pt x="774" y="984"/>
                  <a:pt x="758" y="1046"/>
                  <a:pt x="758" y="1108"/>
                </a:cubicBezTo>
                <a:cubicBezTo>
                  <a:pt x="372" y="1154"/>
                  <a:pt x="1" y="1464"/>
                  <a:pt x="202" y="1912"/>
                </a:cubicBezTo>
                <a:cubicBezTo>
                  <a:pt x="279" y="2113"/>
                  <a:pt x="356" y="2314"/>
                  <a:pt x="341" y="2530"/>
                </a:cubicBezTo>
                <a:cubicBezTo>
                  <a:pt x="295" y="2855"/>
                  <a:pt x="387" y="3195"/>
                  <a:pt x="727" y="3318"/>
                </a:cubicBezTo>
                <a:cubicBezTo>
                  <a:pt x="811" y="3355"/>
                  <a:pt x="907" y="3374"/>
                  <a:pt x="1005" y="3374"/>
                </a:cubicBezTo>
                <a:cubicBezTo>
                  <a:pt x="1233" y="3374"/>
                  <a:pt x="1469" y="3272"/>
                  <a:pt x="1577" y="3056"/>
                </a:cubicBezTo>
                <a:cubicBezTo>
                  <a:pt x="1608" y="2978"/>
                  <a:pt x="1655" y="2901"/>
                  <a:pt x="1670" y="2824"/>
                </a:cubicBezTo>
                <a:lnTo>
                  <a:pt x="2072" y="2994"/>
                </a:lnTo>
                <a:cubicBezTo>
                  <a:pt x="2192" y="3047"/>
                  <a:pt x="2320" y="3077"/>
                  <a:pt x="2445" y="3077"/>
                </a:cubicBezTo>
                <a:cubicBezTo>
                  <a:pt x="2610" y="3077"/>
                  <a:pt x="2768" y="3024"/>
                  <a:pt x="2891" y="2901"/>
                </a:cubicBezTo>
                <a:cubicBezTo>
                  <a:pt x="3077" y="2731"/>
                  <a:pt x="3154" y="2345"/>
                  <a:pt x="2984" y="2113"/>
                </a:cubicBezTo>
                <a:cubicBezTo>
                  <a:pt x="2659" y="1665"/>
                  <a:pt x="2458" y="1201"/>
                  <a:pt x="2427" y="644"/>
                </a:cubicBezTo>
                <a:cubicBezTo>
                  <a:pt x="2393" y="215"/>
                  <a:pt x="2039" y="0"/>
                  <a:pt x="17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3" name="Google Shape;13;p2"/>
          <p:cNvGrpSpPr/>
          <p:nvPr/>
        </p:nvGrpSpPr>
        <p:grpSpPr>
          <a:xfrm>
            <a:off x="4248" y="3477148"/>
            <a:ext cx="1612942" cy="1603031"/>
            <a:chOff x="7247681" y="291521"/>
            <a:chExt cx="1169985" cy="1162796"/>
          </a:xfrm>
        </p:grpSpPr>
        <p:sp>
          <p:nvSpPr>
            <p:cNvPr id="14" name="Google Shape;14;p2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15;p2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16;p2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17;p2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18;p2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" name="Google Shape;19;p2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20;p2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21;p2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22;p2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23;p2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" name="Google Shape;24;p2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" name="Google Shape;25;p2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6" name="Google Shape;26;p2"/>
          <p:cNvSpPr/>
          <p:nvPr/>
        </p:nvSpPr>
        <p:spPr>
          <a:xfrm rot="-1992439">
            <a:off x="6890245" y="1204990"/>
            <a:ext cx="4692889" cy="980888"/>
          </a:xfrm>
          <a:custGeom>
            <a:avLst/>
            <a:gdLst/>
            <a:ahLst/>
            <a:cxnLst/>
            <a:rect l="l" t="t" r="r" b="b"/>
            <a:pathLst>
              <a:path w="72552" h="15165" extrusionOk="0">
                <a:moveTo>
                  <a:pt x="5871" y="4222"/>
                </a:moveTo>
                <a:cubicBezTo>
                  <a:pt x="5938" y="4356"/>
                  <a:pt x="6004" y="4456"/>
                  <a:pt x="6038" y="4556"/>
                </a:cubicBezTo>
                <a:lnTo>
                  <a:pt x="5904" y="4556"/>
                </a:lnTo>
                <a:cubicBezTo>
                  <a:pt x="5904" y="4456"/>
                  <a:pt x="5838" y="4356"/>
                  <a:pt x="5704" y="4322"/>
                </a:cubicBezTo>
                <a:lnTo>
                  <a:pt x="5671" y="4322"/>
                </a:lnTo>
                <a:cubicBezTo>
                  <a:pt x="5704" y="4289"/>
                  <a:pt x="5804" y="4222"/>
                  <a:pt x="5871" y="4222"/>
                </a:cubicBezTo>
                <a:close/>
                <a:moveTo>
                  <a:pt x="1435" y="6324"/>
                </a:moveTo>
                <a:cubicBezTo>
                  <a:pt x="1468" y="6324"/>
                  <a:pt x="1468" y="6357"/>
                  <a:pt x="1501" y="6357"/>
                </a:cubicBezTo>
                <a:cubicBezTo>
                  <a:pt x="1568" y="6357"/>
                  <a:pt x="1635" y="6390"/>
                  <a:pt x="1701" y="6390"/>
                </a:cubicBezTo>
                <a:cubicBezTo>
                  <a:pt x="1768" y="6491"/>
                  <a:pt x="1801" y="6557"/>
                  <a:pt x="1902" y="6624"/>
                </a:cubicBezTo>
                <a:cubicBezTo>
                  <a:pt x="2002" y="6624"/>
                  <a:pt x="2068" y="6657"/>
                  <a:pt x="2168" y="6657"/>
                </a:cubicBezTo>
                <a:cubicBezTo>
                  <a:pt x="2268" y="6791"/>
                  <a:pt x="2335" y="6891"/>
                  <a:pt x="2469" y="6991"/>
                </a:cubicBezTo>
                <a:cubicBezTo>
                  <a:pt x="2102" y="6791"/>
                  <a:pt x="1668" y="6624"/>
                  <a:pt x="1268" y="6390"/>
                </a:cubicBezTo>
                <a:cubicBezTo>
                  <a:pt x="1301" y="6357"/>
                  <a:pt x="1368" y="6357"/>
                  <a:pt x="1435" y="6324"/>
                </a:cubicBezTo>
                <a:close/>
                <a:moveTo>
                  <a:pt x="7539" y="5156"/>
                </a:moveTo>
                <a:cubicBezTo>
                  <a:pt x="8039" y="5823"/>
                  <a:pt x="8106" y="6691"/>
                  <a:pt x="7706" y="7458"/>
                </a:cubicBezTo>
                <a:cubicBezTo>
                  <a:pt x="7939" y="6824"/>
                  <a:pt x="7872" y="6057"/>
                  <a:pt x="7506" y="5490"/>
                </a:cubicBezTo>
                <a:cubicBezTo>
                  <a:pt x="7506" y="5356"/>
                  <a:pt x="7539" y="5290"/>
                  <a:pt x="7539" y="5156"/>
                </a:cubicBezTo>
                <a:close/>
                <a:moveTo>
                  <a:pt x="5304" y="7858"/>
                </a:moveTo>
                <a:cubicBezTo>
                  <a:pt x="5337" y="7892"/>
                  <a:pt x="5371" y="7892"/>
                  <a:pt x="5437" y="7958"/>
                </a:cubicBezTo>
                <a:cubicBezTo>
                  <a:pt x="5471" y="7958"/>
                  <a:pt x="5471" y="7992"/>
                  <a:pt x="5504" y="7992"/>
                </a:cubicBezTo>
                <a:cubicBezTo>
                  <a:pt x="5638" y="8125"/>
                  <a:pt x="5804" y="8158"/>
                  <a:pt x="5971" y="8192"/>
                </a:cubicBezTo>
                <a:cubicBezTo>
                  <a:pt x="6138" y="8359"/>
                  <a:pt x="6338" y="8492"/>
                  <a:pt x="6538" y="8525"/>
                </a:cubicBezTo>
                <a:cubicBezTo>
                  <a:pt x="6438" y="8559"/>
                  <a:pt x="6338" y="8659"/>
                  <a:pt x="6271" y="8692"/>
                </a:cubicBezTo>
                <a:cubicBezTo>
                  <a:pt x="6171" y="8659"/>
                  <a:pt x="6138" y="8625"/>
                  <a:pt x="6038" y="8625"/>
                </a:cubicBezTo>
                <a:cubicBezTo>
                  <a:pt x="6099" y="8473"/>
                  <a:pt x="5993" y="8321"/>
                  <a:pt x="5822" y="8321"/>
                </a:cubicBezTo>
                <a:cubicBezTo>
                  <a:pt x="5805" y="8321"/>
                  <a:pt x="5788" y="8322"/>
                  <a:pt x="5771" y="8325"/>
                </a:cubicBezTo>
                <a:cubicBezTo>
                  <a:pt x="5671" y="8325"/>
                  <a:pt x="5638" y="8359"/>
                  <a:pt x="5537" y="8392"/>
                </a:cubicBezTo>
                <a:cubicBezTo>
                  <a:pt x="5304" y="8292"/>
                  <a:pt x="5037" y="8192"/>
                  <a:pt x="4837" y="8058"/>
                </a:cubicBezTo>
                <a:cubicBezTo>
                  <a:pt x="4970" y="8025"/>
                  <a:pt x="5137" y="7958"/>
                  <a:pt x="5304" y="7858"/>
                </a:cubicBezTo>
                <a:close/>
                <a:moveTo>
                  <a:pt x="18947" y="5123"/>
                </a:moveTo>
                <a:cubicBezTo>
                  <a:pt x="28455" y="6408"/>
                  <a:pt x="38082" y="6921"/>
                  <a:pt x="47675" y="6921"/>
                </a:cubicBezTo>
                <a:cubicBezTo>
                  <a:pt x="50534" y="6921"/>
                  <a:pt x="53391" y="6875"/>
                  <a:pt x="56240" y="6791"/>
                </a:cubicBezTo>
                <a:cubicBezTo>
                  <a:pt x="56374" y="6791"/>
                  <a:pt x="56474" y="6724"/>
                  <a:pt x="56507" y="6657"/>
                </a:cubicBezTo>
                <a:cubicBezTo>
                  <a:pt x="56541" y="7158"/>
                  <a:pt x="56574" y="7658"/>
                  <a:pt x="56574" y="8158"/>
                </a:cubicBezTo>
                <a:lnTo>
                  <a:pt x="56574" y="9559"/>
                </a:lnTo>
                <a:cubicBezTo>
                  <a:pt x="56541" y="9526"/>
                  <a:pt x="56507" y="9526"/>
                  <a:pt x="56407" y="9526"/>
                </a:cubicBezTo>
                <a:cubicBezTo>
                  <a:pt x="44573" y="9078"/>
                  <a:pt x="32708" y="8354"/>
                  <a:pt x="20871" y="8354"/>
                </a:cubicBezTo>
                <a:cubicBezTo>
                  <a:pt x="20363" y="8354"/>
                  <a:pt x="19855" y="8356"/>
                  <a:pt x="19347" y="8359"/>
                </a:cubicBezTo>
                <a:cubicBezTo>
                  <a:pt x="19014" y="7658"/>
                  <a:pt x="18380" y="7091"/>
                  <a:pt x="17679" y="6691"/>
                </a:cubicBezTo>
                <a:cubicBezTo>
                  <a:pt x="18513" y="6457"/>
                  <a:pt x="18847" y="5823"/>
                  <a:pt x="18947" y="5123"/>
                </a:cubicBezTo>
                <a:close/>
                <a:moveTo>
                  <a:pt x="16379" y="1087"/>
                </a:moveTo>
                <a:cubicBezTo>
                  <a:pt x="26812" y="1604"/>
                  <a:pt x="37334" y="1899"/>
                  <a:pt x="47817" y="1899"/>
                </a:cubicBezTo>
                <a:cubicBezTo>
                  <a:pt x="50172" y="1899"/>
                  <a:pt x="52524" y="1884"/>
                  <a:pt x="54873" y="1854"/>
                </a:cubicBezTo>
                <a:lnTo>
                  <a:pt x="54873" y="1854"/>
                </a:lnTo>
                <a:cubicBezTo>
                  <a:pt x="54806" y="1921"/>
                  <a:pt x="54739" y="2087"/>
                  <a:pt x="54839" y="2221"/>
                </a:cubicBezTo>
                <a:cubicBezTo>
                  <a:pt x="55707" y="3422"/>
                  <a:pt x="56207" y="4723"/>
                  <a:pt x="56407" y="6090"/>
                </a:cubicBezTo>
                <a:cubicBezTo>
                  <a:pt x="56374" y="6057"/>
                  <a:pt x="56307" y="6057"/>
                  <a:pt x="56240" y="6057"/>
                </a:cubicBezTo>
                <a:cubicBezTo>
                  <a:pt x="53885" y="6126"/>
                  <a:pt x="51535" y="6158"/>
                  <a:pt x="49188" y="6158"/>
                </a:cubicBezTo>
                <a:cubicBezTo>
                  <a:pt x="39070" y="6158"/>
                  <a:pt x="29020" y="5556"/>
                  <a:pt x="18947" y="4689"/>
                </a:cubicBezTo>
                <a:cubicBezTo>
                  <a:pt x="18834" y="3165"/>
                  <a:pt x="17622" y="1401"/>
                  <a:pt x="16524" y="1401"/>
                </a:cubicBezTo>
                <a:cubicBezTo>
                  <a:pt x="16325" y="1401"/>
                  <a:pt x="16129" y="1459"/>
                  <a:pt x="15945" y="1587"/>
                </a:cubicBezTo>
                <a:cubicBezTo>
                  <a:pt x="15778" y="1720"/>
                  <a:pt x="15711" y="1921"/>
                  <a:pt x="15845" y="2087"/>
                </a:cubicBezTo>
                <a:cubicBezTo>
                  <a:pt x="15878" y="2154"/>
                  <a:pt x="15945" y="2154"/>
                  <a:pt x="15945" y="2187"/>
                </a:cubicBezTo>
                <a:cubicBezTo>
                  <a:pt x="15987" y="2244"/>
                  <a:pt x="16041" y="2264"/>
                  <a:pt x="16100" y="2264"/>
                </a:cubicBezTo>
                <a:cubicBezTo>
                  <a:pt x="16180" y="2264"/>
                  <a:pt x="16268" y="2226"/>
                  <a:pt x="16345" y="2187"/>
                </a:cubicBezTo>
                <a:cubicBezTo>
                  <a:pt x="16612" y="2521"/>
                  <a:pt x="16979" y="2721"/>
                  <a:pt x="17479" y="2821"/>
                </a:cubicBezTo>
                <a:cubicBezTo>
                  <a:pt x="18180" y="3388"/>
                  <a:pt x="18347" y="4022"/>
                  <a:pt x="17980" y="4689"/>
                </a:cubicBezTo>
                <a:cubicBezTo>
                  <a:pt x="17713" y="5156"/>
                  <a:pt x="17212" y="5657"/>
                  <a:pt x="16445" y="6157"/>
                </a:cubicBezTo>
                <a:cubicBezTo>
                  <a:pt x="16045" y="6157"/>
                  <a:pt x="16012" y="6691"/>
                  <a:pt x="16345" y="6757"/>
                </a:cubicBezTo>
                <a:cubicBezTo>
                  <a:pt x="17146" y="7024"/>
                  <a:pt x="18013" y="7391"/>
                  <a:pt x="18447" y="8158"/>
                </a:cubicBezTo>
                <a:cubicBezTo>
                  <a:pt x="18480" y="8225"/>
                  <a:pt x="18513" y="8325"/>
                  <a:pt x="18547" y="8425"/>
                </a:cubicBezTo>
                <a:cubicBezTo>
                  <a:pt x="18547" y="8525"/>
                  <a:pt x="18547" y="8592"/>
                  <a:pt x="18647" y="8659"/>
                </a:cubicBezTo>
                <a:cubicBezTo>
                  <a:pt x="19131" y="10014"/>
                  <a:pt x="18585" y="11901"/>
                  <a:pt x="16856" y="11901"/>
                </a:cubicBezTo>
                <a:cubicBezTo>
                  <a:pt x="16799" y="11901"/>
                  <a:pt x="16739" y="11899"/>
                  <a:pt x="16679" y="11894"/>
                </a:cubicBezTo>
                <a:cubicBezTo>
                  <a:pt x="16545" y="11894"/>
                  <a:pt x="16479" y="12061"/>
                  <a:pt x="16545" y="12195"/>
                </a:cubicBezTo>
                <a:cubicBezTo>
                  <a:pt x="15945" y="12128"/>
                  <a:pt x="15344" y="12028"/>
                  <a:pt x="14777" y="11961"/>
                </a:cubicBezTo>
                <a:cubicBezTo>
                  <a:pt x="14777" y="11894"/>
                  <a:pt x="14711" y="11861"/>
                  <a:pt x="14677" y="11861"/>
                </a:cubicBezTo>
                <a:cubicBezTo>
                  <a:pt x="12609" y="10960"/>
                  <a:pt x="10341" y="10360"/>
                  <a:pt x="8206" y="9526"/>
                </a:cubicBezTo>
                <a:cubicBezTo>
                  <a:pt x="7739" y="9359"/>
                  <a:pt x="7339" y="9192"/>
                  <a:pt x="6872" y="8992"/>
                </a:cubicBezTo>
                <a:cubicBezTo>
                  <a:pt x="9173" y="8158"/>
                  <a:pt x="9040" y="4823"/>
                  <a:pt x="6805" y="3855"/>
                </a:cubicBezTo>
                <a:cubicBezTo>
                  <a:pt x="9807" y="2721"/>
                  <a:pt x="12943" y="1887"/>
                  <a:pt x="16145" y="1420"/>
                </a:cubicBezTo>
                <a:cubicBezTo>
                  <a:pt x="16345" y="1387"/>
                  <a:pt x="16379" y="1253"/>
                  <a:pt x="16379" y="1087"/>
                </a:cubicBezTo>
                <a:close/>
                <a:moveTo>
                  <a:pt x="62511" y="1887"/>
                </a:moveTo>
                <a:lnTo>
                  <a:pt x="62511" y="1887"/>
                </a:lnTo>
                <a:cubicBezTo>
                  <a:pt x="65480" y="2454"/>
                  <a:pt x="68816" y="3055"/>
                  <a:pt x="70484" y="5857"/>
                </a:cubicBezTo>
                <a:cubicBezTo>
                  <a:pt x="71685" y="7892"/>
                  <a:pt x="71251" y="10160"/>
                  <a:pt x="69483" y="11694"/>
                </a:cubicBezTo>
                <a:cubicBezTo>
                  <a:pt x="67990" y="12965"/>
                  <a:pt x="66164" y="13298"/>
                  <a:pt x="64293" y="13298"/>
                </a:cubicBezTo>
                <a:cubicBezTo>
                  <a:pt x="64200" y="13298"/>
                  <a:pt x="64106" y="13297"/>
                  <a:pt x="64013" y="13295"/>
                </a:cubicBezTo>
                <a:cubicBezTo>
                  <a:pt x="65013" y="11494"/>
                  <a:pt x="64580" y="8559"/>
                  <a:pt x="64346" y="6724"/>
                </a:cubicBezTo>
                <a:cubicBezTo>
                  <a:pt x="64079" y="5056"/>
                  <a:pt x="63546" y="3288"/>
                  <a:pt x="62511" y="1887"/>
                </a:cubicBezTo>
                <a:close/>
                <a:moveTo>
                  <a:pt x="19514" y="8826"/>
                </a:moveTo>
                <a:cubicBezTo>
                  <a:pt x="31323" y="9726"/>
                  <a:pt x="43198" y="9860"/>
                  <a:pt x="55039" y="10227"/>
                </a:cubicBezTo>
                <a:cubicBezTo>
                  <a:pt x="55073" y="10327"/>
                  <a:pt x="55173" y="10360"/>
                  <a:pt x="55306" y="10360"/>
                </a:cubicBezTo>
                <a:cubicBezTo>
                  <a:pt x="55673" y="10327"/>
                  <a:pt x="56007" y="10327"/>
                  <a:pt x="56374" y="10293"/>
                </a:cubicBezTo>
                <a:cubicBezTo>
                  <a:pt x="56407" y="10293"/>
                  <a:pt x="56474" y="10293"/>
                  <a:pt x="56507" y="10227"/>
                </a:cubicBezTo>
                <a:lnTo>
                  <a:pt x="56507" y="10227"/>
                </a:lnTo>
                <a:cubicBezTo>
                  <a:pt x="56474" y="11561"/>
                  <a:pt x="56207" y="12995"/>
                  <a:pt x="55373" y="13729"/>
                </a:cubicBezTo>
                <a:cubicBezTo>
                  <a:pt x="55340" y="13729"/>
                  <a:pt x="55306" y="13696"/>
                  <a:pt x="55306" y="13696"/>
                </a:cubicBezTo>
                <a:cubicBezTo>
                  <a:pt x="48535" y="13395"/>
                  <a:pt x="41730" y="13162"/>
                  <a:pt x="34892" y="12895"/>
                </a:cubicBezTo>
                <a:lnTo>
                  <a:pt x="24885" y="12528"/>
                </a:lnTo>
                <a:cubicBezTo>
                  <a:pt x="22383" y="12461"/>
                  <a:pt x="19781" y="12495"/>
                  <a:pt x="17279" y="12295"/>
                </a:cubicBezTo>
                <a:cubicBezTo>
                  <a:pt x="18480" y="12195"/>
                  <a:pt x="19481" y="11327"/>
                  <a:pt x="19648" y="10060"/>
                </a:cubicBezTo>
                <a:cubicBezTo>
                  <a:pt x="19714" y="9593"/>
                  <a:pt x="19648" y="9192"/>
                  <a:pt x="19514" y="8826"/>
                </a:cubicBezTo>
                <a:close/>
                <a:moveTo>
                  <a:pt x="59165" y="527"/>
                </a:moveTo>
                <a:cubicBezTo>
                  <a:pt x="60825" y="527"/>
                  <a:pt x="62284" y="2754"/>
                  <a:pt x="62845" y="3989"/>
                </a:cubicBezTo>
                <a:cubicBezTo>
                  <a:pt x="63379" y="5290"/>
                  <a:pt x="63646" y="6657"/>
                  <a:pt x="63746" y="8058"/>
                </a:cubicBezTo>
                <a:cubicBezTo>
                  <a:pt x="63846" y="9059"/>
                  <a:pt x="63879" y="10160"/>
                  <a:pt x="63812" y="11194"/>
                </a:cubicBezTo>
                <a:cubicBezTo>
                  <a:pt x="63601" y="13472"/>
                  <a:pt x="62042" y="14194"/>
                  <a:pt x="60240" y="14194"/>
                </a:cubicBezTo>
                <a:cubicBezTo>
                  <a:pt x="59773" y="14194"/>
                  <a:pt x="59290" y="14145"/>
                  <a:pt x="58809" y="14063"/>
                </a:cubicBezTo>
                <a:cubicBezTo>
                  <a:pt x="58976" y="13963"/>
                  <a:pt x="59076" y="13796"/>
                  <a:pt x="59209" y="13629"/>
                </a:cubicBezTo>
                <a:cubicBezTo>
                  <a:pt x="60643" y="11828"/>
                  <a:pt x="60643" y="9192"/>
                  <a:pt x="60510" y="7024"/>
                </a:cubicBezTo>
                <a:cubicBezTo>
                  <a:pt x="60410" y="5023"/>
                  <a:pt x="60210" y="2454"/>
                  <a:pt x="58575" y="1020"/>
                </a:cubicBezTo>
                <a:lnTo>
                  <a:pt x="58208" y="786"/>
                </a:lnTo>
                <a:cubicBezTo>
                  <a:pt x="58531" y="607"/>
                  <a:pt x="58852" y="527"/>
                  <a:pt x="59165" y="527"/>
                </a:cubicBezTo>
                <a:close/>
                <a:moveTo>
                  <a:pt x="56407" y="748"/>
                </a:moveTo>
                <a:cubicBezTo>
                  <a:pt x="56756" y="748"/>
                  <a:pt x="57093" y="847"/>
                  <a:pt x="57408" y="1020"/>
                </a:cubicBezTo>
                <a:cubicBezTo>
                  <a:pt x="57408" y="1053"/>
                  <a:pt x="57374" y="1053"/>
                  <a:pt x="57374" y="1120"/>
                </a:cubicBezTo>
                <a:cubicBezTo>
                  <a:pt x="57275" y="1244"/>
                  <a:pt x="57398" y="1369"/>
                  <a:pt x="57522" y="1369"/>
                </a:cubicBezTo>
                <a:cubicBezTo>
                  <a:pt x="57565" y="1369"/>
                  <a:pt x="57607" y="1354"/>
                  <a:pt x="57641" y="1320"/>
                </a:cubicBezTo>
                <a:cubicBezTo>
                  <a:pt x="57675" y="1287"/>
                  <a:pt x="57708" y="1287"/>
                  <a:pt x="57708" y="1220"/>
                </a:cubicBezTo>
                <a:cubicBezTo>
                  <a:pt x="58575" y="1821"/>
                  <a:pt x="59242" y="2888"/>
                  <a:pt x="59509" y="3855"/>
                </a:cubicBezTo>
                <a:cubicBezTo>
                  <a:pt x="59876" y="5223"/>
                  <a:pt x="59910" y="6724"/>
                  <a:pt x="59910" y="8125"/>
                </a:cubicBezTo>
                <a:cubicBezTo>
                  <a:pt x="59970" y="10482"/>
                  <a:pt x="59100" y="14535"/>
                  <a:pt x="56309" y="14535"/>
                </a:cubicBezTo>
                <a:cubicBezTo>
                  <a:pt x="56018" y="14535"/>
                  <a:pt x="55707" y="14491"/>
                  <a:pt x="55373" y="14396"/>
                </a:cubicBezTo>
                <a:cubicBezTo>
                  <a:pt x="55540" y="14396"/>
                  <a:pt x="55640" y="14329"/>
                  <a:pt x="55673" y="14196"/>
                </a:cubicBezTo>
                <a:cubicBezTo>
                  <a:pt x="57141" y="13229"/>
                  <a:pt x="57141" y="11060"/>
                  <a:pt x="57208" y="9459"/>
                </a:cubicBezTo>
                <a:cubicBezTo>
                  <a:pt x="57341" y="6791"/>
                  <a:pt x="57174" y="3989"/>
                  <a:pt x="55373" y="1854"/>
                </a:cubicBezTo>
                <a:cubicBezTo>
                  <a:pt x="55807" y="1821"/>
                  <a:pt x="55807" y="1153"/>
                  <a:pt x="55340" y="1153"/>
                </a:cubicBezTo>
                <a:lnTo>
                  <a:pt x="55206" y="1153"/>
                </a:lnTo>
                <a:cubicBezTo>
                  <a:pt x="55611" y="872"/>
                  <a:pt x="56016" y="748"/>
                  <a:pt x="56407" y="748"/>
                </a:cubicBezTo>
                <a:close/>
                <a:moveTo>
                  <a:pt x="59248" y="0"/>
                </a:moveTo>
                <a:cubicBezTo>
                  <a:pt x="58746" y="0"/>
                  <a:pt x="58264" y="148"/>
                  <a:pt x="57841" y="486"/>
                </a:cubicBezTo>
                <a:cubicBezTo>
                  <a:pt x="57415" y="298"/>
                  <a:pt x="56965" y="200"/>
                  <a:pt x="56523" y="200"/>
                </a:cubicBezTo>
                <a:cubicBezTo>
                  <a:pt x="55790" y="200"/>
                  <a:pt x="55080" y="471"/>
                  <a:pt x="54539" y="1053"/>
                </a:cubicBezTo>
                <a:cubicBezTo>
                  <a:pt x="44235" y="756"/>
                  <a:pt x="33888" y="634"/>
                  <a:pt x="23567" y="634"/>
                </a:cubicBezTo>
                <a:cubicBezTo>
                  <a:pt x="21158" y="634"/>
                  <a:pt x="18750" y="640"/>
                  <a:pt x="16345" y="653"/>
                </a:cubicBezTo>
                <a:cubicBezTo>
                  <a:pt x="16278" y="653"/>
                  <a:pt x="16212" y="686"/>
                  <a:pt x="16178" y="786"/>
                </a:cubicBezTo>
                <a:cubicBezTo>
                  <a:pt x="16112" y="720"/>
                  <a:pt x="16045" y="720"/>
                  <a:pt x="15945" y="720"/>
                </a:cubicBezTo>
                <a:cubicBezTo>
                  <a:pt x="10374" y="1520"/>
                  <a:pt x="5137" y="3322"/>
                  <a:pt x="234" y="6057"/>
                </a:cubicBezTo>
                <a:cubicBezTo>
                  <a:pt x="34" y="6190"/>
                  <a:pt x="0" y="6557"/>
                  <a:pt x="234" y="6691"/>
                </a:cubicBezTo>
                <a:cubicBezTo>
                  <a:pt x="1835" y="7491"/>
                  <a:pt x="3469" y="8325"/>
                  <a:pt x="5171" y="9126"/>
                </a:cubicBezTo>
                <a:lnTo>
                  <a:pt x="5171" y="9192"/>
                </a:lnTo>
                <a:cubicBezTo>
                  <a:pt x="5204" y="9259"/>
                  <a:pt x="5304" y="9359"/>
                  <a:pt x="5437" y="9359"/>
                </a:cubicBezTo>
                <a:cubicBezTo>
                  <a:pt x="5504" y="9359"/>
                  <a:pt x="5604" y="9326"/>
                  <a:pt x="5704" y="9326"/>
                </a:cubicBezTo>
                <a:cubicBezTo>
                  <a:pt x="8506" y="10560"/>
                  <a:pt x="11375" y="11594"/>
                  <a:pt x="14210" y="12061"/>
                </a:cubicBezTo>
                <a:cubicBezTo>
                  <a:pt x="14210" y="12161"/>
                  <a:pt x="14277" y="12195"/>
                  <a:pt x="14344" y="12228"/>
                </a:cubicBezTo>
                <a:cubicBezTo>
                  <a:pt x="17313" y="13162"/>
                  <a:pt x="20515" y="13029"/>
                  <a:pt x="23617" y="13162"/>
                </a:cubicBezTo>
                <a:cubicBezTo>
                  <a:pt x="27053" y="13262"/>
                  <a:pt x="30522" y="13429"/>
                  <a:pt x="34024" y="13562"/>
                </a:cubicBezTo>
                <a:cubicBezTo>
                  <a:pt x="40829" y="13829"/>
                  <a:pt x="47634" y="14096"/>
                  <a:pt x="54406" y="14363"/>
                </a:cubicBezTo>
                <a:cubicBezTo>
                  <a:pt x="54339" y="14496"/>
                  <a:pt x="54372" y="14696"/>
                  <a:pt x="54539" y="14763"/>
                </a:cubicBezTo>
                <a:cubicBezTo>
                  <a:pt x="55060" y="15037"/>
                  <a:pt x="55608" y="15165"/>
                  <a:pt x="56150" y="15165"/>
                </a:cubicBezTo>
                <a:cubicBezTo>
                  <a:pt x="56928" y="15165"/>
                  <a:pt x="57693" y="14901"/>
                  <a:pt x="58342" y="14430"/>
                </a:cubicBezTo>
                <a:cubicBezTo>
                  <a:pt x="58342" y="14563"/>
                  <a:pt x="58409" y="14696"/>
                  <a:pt x="58575" y="14696"/>
                </a:cubicBezTo>
                <a:cubicBezTo>
                  <a:pt x="59231" y="14817"/>
                  <a:pt x="59961" y="14926"/>
                  <a:pt x="60681" y="14926"/>
                </a:cubicBezTo>
                <a:cubicBezTo>
                  <a:pt x="61756" y="14926"/>
                  <a:pt x="62806" y="14682"/>
                  <a:pt x="63546" y="13862"/>
                </a:cubicBezTo>
                <a:cubicBezTo>
                  <a:pt x="63579" y="13896"/>
                  <a:pt x="63679" y="13929"/>
                  <a:pt x="63746" y="13929"/>
                </a:cubicBezTo>
                <a:cubicBezTo>
                  <a:pt x="63919" y="13938"/>
                  <a:pt x="64095" y="13943"/>
                  <a:pt x="64272" y="13943"/>
                </a:cubicBezTo>
                <a:cubicBezTo>
                  <a:pt x="67968" y="13943"/>
                  <a:pt x="72552" y="11948"/>
                  <a:pt x="71852" y="7525"/>
                </a:cubicBezTo>
                <a:cubicBezTo>
                  <a:pt x="71084" y="2955"/>
                  <a:pt x="65847" y="1787"/>
                  <a:pt x="62011" y="1354"/>
                </a:cubicBezTo>
                <a:cubicBezTo>
                  <a:pt x="61811" y="1153"/>
                  <a:pt x="61544" y="953"/>
                  <a:pt x="61311" y="720"/>
                </a:cubicBezTo>
                <a:cubicBezTo>
                  <a:pt x="60656" y="277"/>
                  <a:pt x="59934" y="0"/>
                  <a:pt x="59248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" name="Google Shape;27;p2"/>
          <p:cNvSpPr/>
          <p:nvPr/>
        </p:nvSpPr>
        <p:spPr>
          <a:xfrm>
            <a:off x="7255375" y="4149246"/>
            <a:ext cx="1051672" cy="685801"/>
          </a:xfrm>
          <a:custGeom>
            <a:avLst/>
            <a:gdLst/>
            <a:ahLst/>
            <a:cxnLst/>
            <a:rect l="l" t="t" r="r" b="b"/>
            <a:pathLst>
              <a:path w="10141" h="6613" extrusionOk="0">
                <a:moveTo>
                  <a:pt x="4689" y="581"/>
                </a:moveTo>
                <a:cubicBezTo>
                  <a:pt x="5301" y="581"/>
                  <a:pt x="5834" y="1062"/>
                  <a:pt x="6038" y="1698"/>
                </a:cubicBezTo>
                <a:cubicBezTo>
                  <a:pt x="6305" y="2398"/>
                  <a:pt x="6171" y="3199"/>
                  <a:pt x="6104" y="3933"/>
                </a:cubicBezTo>
                <a:cubicBezTo>
                  <a:pt x="6071" y="4116"/>
                  <a:pt x="6205" y="4208"/>
                  <a:pt x="6350" y="4208"/>
                </a:cubicBezTo>
                <a:cubicBezTo>
                  <a:pt x="6496" y="4208"/>
                  <a:pt x="6655" y="4116"/>
                  <a:pt x="6672" y="3933"/>
                </a:cubicBezTo>
                <a:lnTo>
                  <a:pt x="6672" y="3899"/>
                </a:lnTo>
                <a:cubicBezTo>
                  <a:pt x="7039" y="3614"/>
                  <a:pt x="7493" y="3440"/>
                  <a:pt x="7944" y="3440"/>
                </a:cubicBezTo>
                <a:cubicBezTo>
                  <a:pt x="8230" y="3440"/>
                  <a:pt x="8514" y="3510"/>
                  <a:pt x="8773" y="3666"/>
                </a:cubicBezTo>
                <a:cubicBezTo>
                  <a:pt x="9407" y="4133"/>
                  <a:pt x="9474" y="5100"/>
                  <a:pt x="9107" y="5801"/>
                </a:cubicBezTo>
                <a:cubicBezTo>
                  <a:pt x="9073" y="5867"/>
                  <a:pt x="9073" y="5934"/>
                  <a:pt x="9073" y="5967"/>
                </a:cubicBezTo>
                <a:cubicBezTo>
                  <a:pt x="9007" y="5934"/>
                  <a:pt x="8940" y="5901"/>
                  <a:pt x="8906" y="5901"/>
                </a:cubicBezTo>
                <a:cubicBezTo>
                  <a:pt x="7922" y="5838"/>
                  <a:pt x="6928" y="5813"/>
                  <a:pt x="5932" y="5813"/>
                </a:cubicBezTo>
                <a:cubicBezTo>
                  <a:pt x="4262" y="5813"/>
                  <a:pt x="2585" y="5884"/>
                  <a:pt x="934" y="5967"/>
                </a:cubicBezTo>
                <a:cubicBezTo>
                  <a:pt x="967" y="5934"/>
                  <a:pt x="967" y="5834"/>
                  <a:pt x="934" y="5767"/>
                </a:cubicBezTo>
                <a:cubicBezTo>
                  <a:pt x="567" y="5334"/>
                  <a:pt x="567" y="4566"/>
                  <a:pt x="1001" y="4166"/>
                </a:cubicBezTo>
                <a:cubicBezTo>
                  <a:pt x="1140" y="4055"/>
                  <a:pt x="1312" y="4006"/>
                  <a:pt x="1489" y="4006"/>
                </a:cubicBezTo>
                <a:cubicBezTo>
                  <a:pt x="1952" y="4006"/>
                  <a:pt x="2454" y="4342"/>
                  <a:pt x="2502" y="4800"/>
                </a:cubicBezTo>
                <a:cubicBezTo>
                  <a:pt x="2535" y="4983"/>
                  <a:pt x="2694" y="5075"/>
                  <a:pt x="2840" y="5075"/>
                </a:cubicBezTo>
                <a:cubicBezTo>
                  <a:pt x="2986" y="5075"/>
                  <a:pt x="3119" y="4983"/>
                  <a:pt x="3102" y="4800"/>
                </a:cubicBezTo>
                <a:cubicBezTo>
                  <a:pt x="3102" y="4733"/>
                  <a:pt x="3102" y="4667"/>
                  <a:pt x="3036" y="4633"/>
                </a:cubicBezTo>
                <a:lnTo>
                  <a:pt x="3036" y="4566"/>
                </a:lnTo>
                <a:cubicBezTo>
                  <a:pt x="3002" y="3232"/>
                  <a:pt x="2669" y="1464"/>
                  <a:pt x="4103" y="730"/>
                </a:cubicBezTo>
                <a:cubicBezTo>
                  <a:pt x="4301" y="627"/>
                  <a:pt x="4499" y="581"/>
                  <a:pt x="4689" y="581"/>
                </a:cubicBezTo>
                <a:close/>
                <a:moveTo>
                  <a:pt x="4671" y="1"/>
                </a:moveTo>
                <a:cubicBezTo>
                  <a:pt x="4562" y="1"/>
                  <a:pt x="4450" y="10"/>
                  <a:pt x="4337" y="30"/>
                </a:cubicBezTo>
                <a:cubicBezTo>
                  <a:pt x="2502" y="363"/>
                  <a:pt x="2268" y="2298"/>
                  <a:pt x="2502" y="3899"/>
                </a:cubicBezTo>
                <a:cubicBezTo>
                  <a:pt x="2231" y="3607"/>
                  <a:pt x="1842" y="3433"/>
                  <a:pt x="1442" y="3433"/>
                </a:cubicBezTo>
                <a:cubicBezTo>
                  <a:pt x="1202" y="3433"/>
                  <a:pt x="959" y="3495"/>
                  <a:pt x="734" y="3632"/>
                </a:cubicBezTo>
                <a:cubicBezTo>
                  <a:pt x="300" y="3899"/>
                  <a:pt x="67" y="4366"/>
                  <a:pt x="67" y="4867"/>
                </a:cubicBezTo>
                <a:cubicBezTo>
                  <a:pt x="0" y="5334"/>
                  <a:pt x="234" y="5734"/>
                  <a:pt x="634" y="6034"/>
                </a:cubicBezTo>
                <a:cubicBezTo>
                  <a:pt x="434" y="6101"/>
                  <a:pt x="467" y="6401"/>
                  <a:pt x="734" y="6434"/>
                </a:cubicBezTo>
                <a:cubicBezTo>
                  <a:pt x="2535" y="6523"/>
                  <a:pt x="4351" y="6612"/>
                  <a:pt x="6172" y="6612"/>
                </a:cubicBezTo>
                <a:cubicBezTo>
                  <a:pt x="7083" y="6612"/>
                  <a:pt x="7995" y="6590"/>
                  <a:pt x="8906" y="6535"/>
                </a:cubicBezTo>
                <a:cubicBezTo>
                  <a:pt x="9107" y="6535"/>
                  <a:pt x="9173" y="6368"/>
                  <a:pt x="9173" y="6168"/>
                </a:cubicBezTo>
                <a:cubicBezTo>
                  <a:pt x="9240" y="6218"/>
                  <a:pt x="9315" y="6251"/>
                  <a:pt x="9390" y="6251"/>
                </a:cubicBezTo>
                <a:cubicBezTo>
                  <a:pt x="9465" y="6251"/>
                  <a:pt x="9540" y="6218"/>
                  <a:pt x="9607" y="6134"/>
                </a:cubicBezTo>
                <a:cubicBezTo>
                  <a:pt x="10141" y="5134"/>
                  <a:pt x="9907" y="3799"/>
                  <a:pt x="8973" y="3232"/>
                </a:cubicBezTo>
                <a:cubicBezTo>
                  <a:pt x="8641" y="3011"/>
                  <a:pt x="8256" y="2902"/>
                  <a:pt x="7873" y="2902"/>
                </a:cubicBezTo>
                <a:cubicBezTo>
                  <a:pt x="7447" y="2902"/>
                  <a:pt x="7022" y="3036"/>
                  <a:pt x="6672" y="3299"/>
                </a:cubicBezTo>
                <a:cubicBezTo>
                  <a:pt x="6772" y="2432"/>
                  <a:pt x="6738" y="1564"/>
                  <a:pt x="6171" y="797"/>
                </a:cubicBezTo>
                <a:cubicBezTo>
                  <a:pt x="5830" y="314"/>
                  <a:pt x="5296" y="1"/>
                  <a:pt x="4671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" name="Google Shape;28;p2"/>
          <p:cNvSpPr/>
          <p:nvPr/>
        </p:nvSpPr>
        <p:spPr>
          <a:xfrm>
            <a:off x="284887" y="816125"/>
            <a:ext cx="1051685" cy="885376"/>
          </a:xfrm>
          <a:custGeom>
            <a:avLst/>
            <a:gdLst/>
            <a:ahLst/>
            <a:cxnLst/>
            <a:rect l="l" t="t" r="r" b="b"/>
            <a:pathLst>
              <a:path w="9908" h="8341" extrusionOk="0">
                <a:moveTo>
                  <a:pt x="5161" y="0"/>
                </a:moveTo>
                <a:cubicBezTo>
                  <a:pt x="5111" y="0"/>
                  <a:pt x="5058" y="15"/>
                  <a:pt x="5004" y="47"/>
                </a:cubicBezTo>
                <a:cubicBezTo>
                  <a:pt x="4104" y="814"/>
                  <a:pt x="3436" y="1849"/>
                  <a:pt x="3270" y="3016"/>
                </a:cubicBezTo>
                <a:cubicBezTo>
                  <a:pt x="2725" y="2919"/>
                  <a:pt x="2170" y="2867"/>
                  <a:pt x="1603" y="2867"/>
                </a:cubicBezTo>
                <a:cubicBezTo>
                  <a:pt x="1197" y="2867"/>
                  <a:pt x="785" y="2894"/>
                  <a:pt x="368" y="2949"/>
                </a:cubicBezTo>
                <a:cubicBezTo>
                  <a:pt x="201" y="2949"/>
                  <a:pt x="1" y="3250"/>
                  <a:pt x="201" y="3350"/>
                </a:cubicBezTo>
                <a:cubicBezTo>
                  <a:pt x="901" y="3950"/>
                  <a:pt x="1769" y="4517"/>
                  <a:pt x="2669" y="4817"/>
                </a:cubicBezTo>
                <a:cubicBezTo>
                  <a:pt x="1835" y="5651"/>
                  <a:pt x="1402" y="6952"/>
                  <a:pt x="1335" y="8086"/>
                </a:cubicBezTo>
                <a:cubicBezTo>
                  <a:pt x="1335" y="8231"/>
                  <a:pt x="1456" y="8340"/>
                  <a:pt x="1574" y="8340"/>
                </a:cubicBezTo>
                <a:cubicBezTo>
                  <a:pt x="1619" y="8340"/>
                  <a:pt x="1665" y="8324"/>
                  <a:pt x="1702" y="8287"/>
                </a:cubicBezTo>
                <a:cubicBezTo>
                  <a:pt x="2836" y="7619"/>
                  <a:pt x="4003" y="6785"/>
                  <a:pt x="4837" y="5685"/>
                </a:cubicBezTo>
                <a:cubicBezTo>
                  <a:pt x="5738" y="6452"/>
                  <a:pt x="6705" y="7119"/>
                  <a:pt x="7739" y="7686"/>
                </a:cubicBezTo>
                <a:cubicBezTo>
                  <a:pt x="7785" y="7716"/>
                  <a:pt x="7831" y="7729"/>
                  <a:pt x="7876" y="7729"/>
                </a:cubicBezTo>
                <a:cubicBezTo>
                  <a:pt x="8030" y="7729"/>
                  <a:pt x="8158" y="7574"/>
                  <a:pt x="8106" y="7419"/>
                </a:cubicBezTo>
                <a:cubicBezTo>
                  <a:pt x="7940" y="6485"/>
                  <a:pt x="7606" y="5618"/>
                  <a:pt x="7172" y="4784"/>
                </a:cubicBezTo>
                <a:lnTo>
                  <a:pt x="7106" y="4751"/>
                </a:lnTo>
                <a:lnTo>
                  <a:pt x="7172" y="4751"/>
                </a:lnTo>
                <a:cubicBezTo>
                  <a:pt x="8173" y="4117"/>
                  <a:pt x="8940" y="3416"/>
                  <a:pt x="9741" y="2749"/>
                </a:cubicBezTo>
                <a:cubicBezTo>
                  <a:pt x="9908" y="2616"/>
                  <a:pt x="9774" y="2282"/>
                  <a:pt x="9541" y="2282"/>
                </a:cubicBezTo>
                <a:cubicBezTo>
                  <a:pt x="8607" y="2349"/>
                  <a:pt x="7739" y="2416"/>
                  <a:pt x="6805" y="2482"/>
                </a:cubicBezTo>
                <a:cubicBezTo>
                  <a:pt x="6472" y="2516"/>
                  <a:pt x="6472" y="3016"/>
                  <a:pt x="6805" y="3016"/>
                </a:cubicBezTo>
                <a:cubicBezTo>
                  <a:pt x="7439" y="2983"/>
                  <a:pt x="8106" y="2949"/>
                  <a:pt x="8740" y="2916"/>
                </a:cubicBezTo>
                <a:lnTo>
                  <a:pt x="8740" y="2916"/>
                </a:lnTo>
                <a:cubicBezTo>
                  <a:pt x="8140" y="3383"/>
                  <a:pt x="7573" y="3950"/>
                  <a:pt x="7039" y="4484"/>
                </a:cubicBezTo>
                <a:cubicBezTo>
                  <a:pt x="7006" y="4517"/>
                  <a:pt x="7006" y="4617"/>
                  <a:pt x="7006" y="4684"/>
                </a:cubicBezTo>
                <a:cubicBezTo>
                  <a:pt x="6805" y="4684"/>
                  <a:pt x="6639" y="4917"/>
                  <a:pt x="6739" y="5118"/>
                </a:cubicBezTo>
                <a:cubicBezTo>
                  <a:pt x="7072" y="5685"/>
                  <a:pt x="7339" y="6318"/>
                  <a:pt x="7506" y="6986"/>
                </a:cubicBezTo>
                <a:cubicBezTo>
                  <a:pt x="6672" y="6485"/>
                  <a:pt x="5871" y="5985"/>
                  <a:pt x="5071" y="5451"/>
                </a:cubicBezTo>
                <a:cubicBezTo>
                  <a:pt x="5038" y="5434"/>
                  <a:pt x="4996" y="5426"/>
                  <a:pt x="4958" y="5426"/>
                </a:cubicBezTo>
                <a:cubicBezTo>
                  <a:pt x="4921" y="5426"/>
                  <a:pt x="4887" y="5434"/>
                  <a:pt x="4871" y="5451"/>
                </a:cubicBezTo>
                <a:cubicBezTo>
                  <a:pt x="4813" y="5393"/>
                  <a:pt x="4754" y="5357"/>
                  <a:pt x="4690" y="5357"/>
                </a:cubicBezTo>
                <a:cubicBezTo>
                  <a:pt x="4643" y="5357"/>
                  <a:pt x="4593" y="5376"/>
                  <a:pt x="4537" y="5418"/>
                </a:cubicBezTo>
                <a:cubicBezTo>
                  <a:pt x="3703" y="6152"/>
                  <a:pt x="2903" y="6919"/>
                  <a:pt x="1935" y="7553"/>
                </a:cubicBezTo>
                <a:cubicBezTo>
                  <a:pt x="2169" y="6619"/>
                  <a:pt x="2602" y="5818"/>
                  <a:pt x="3103" y="4951"/>
                </a:cubicBezTo>
                <a:cubicBezTo>
                  <a:pt x="3270" y="4951"/>
                  <a:pt x="3403" y="4717"/>
                  <a:pt x="3270" y="4617"/>
                </a:cubicBezTo>
                <a:cubicBezTo>
                  <a:pt x="3320" y="4542"/>
                  <a:pt x="3257" y="4448"/>
                  <a:pt x="3180" y="4448"/>
                </a:cubicBezTo>
                <a:cubicBezTo>
                  <a:pt x="3155" y="4448"/>
                  <a:pt x="3128" y="4459"/>
                  <a:pt x="3103" y="4484"/>
                </a:cubicBezTo>
                <a:cubicBezTo>
                  <a:pt x="2402" y="4117"/>
                  <a:pt x="1735" y="3817"/>
                  <a:pt x="1068" y="3383"/>
                </a:cubicBezTo>
                <a:cubicBezTo>
                  <a:pt x="1349" y="3371"/>
                  <a:pt x="1630" y="3363"/>
                  <a:pt x="1910" y="3363"/>
                </a:cubicBezTo>
                <a:cubicBezTo>
                  <a:pt x="2397" y="3363"/>
                  <a:pt x="2883" y="3386"/>
                  <a:pt x="3370" y="3450"/>
                </a:cubicBezTo>
                <a:cubicBezTo>
                  <a:pt x="3503" y="3450"/>
                  <a:pt x="3536" y="3350"/>
                  <a:pt x="3536" y="3216"/>
                </a:cubicBezTo>
                <a:cubicBezTo>
                  <a:pt x="3570" y="3216"/>
                  <a:pt x="3570" y="3183"/>
                  <a:pt x="3603" y="3149"/>
                </a:cubicBezTo>
                <a:cubicBezTo>
                  <a:pt x="3937" y="2215"/>
                  <a:pt x="4404" y="1382"/>
                  <a:pt x="5071" y="681"/>
                </a:cubicBezTo>
                <a:cubicBezTo>
                  <a:pt x="5371" y="1482"/>
                  <a:pt x="5705" y="2282"/>
                  <a:pt x="6038" y="3049"/>
                </a:cubicBezTo>
                <a:cubicBezTo>
                  <a:pt x="6085" y="3143"/>
                  <a:pt x="6164" y="3183"/>
                  <a:pt x="6245" y="3183"/>
                </a:cubicBezTo>
                <a:cubicBezTo>
                  <a:pt x="6395" y="3183"/>
                  <a:pt x="6549" y="3044"/>
                  <a:pt x="6505" y="2849"/>
                </a:cubicBezTo>
                <a:cubicBezTo>
                  <a:pt x="6172" y="1949"/>
                  <a:pt x="5771" y="1048"/>
                  <a:pt x="5404" y="181"/>
                </a:cubicBezTo>
                <a:cubicBezTo>
                  <a:pt x="5359" y="67"/>
                  <a:pt x="5268" y="0"/>
                  <a:pt x="5161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" name="Google Shape;29;p2"/>
          <p:cNvSpPr/>
          <p:nvPr/>
        </p:nvSpPr>
        <p:spPr>
          <a:xfrm>
            <a:off x="7255375" y="-428613"/>
            <a:ext cx="1367309" cy="1037869"/>
          </a:xfrm>
          <a:custGeom>
            <a:avLst/>
            <a:gdLst/>
            <a:ahLst/>
            <a:cxnLst/>
            <a:rect l="l" t="t" r="r" b="b"/>
            <a:pathLst>
              <a:path w="27621" h="20966" extrusionOk="0">
                <a:moveTo>
                  <a:pt x="12470" y="732"/>
                </a:moveTo>
                <a:cubicBezTo>
                  <a:pt x="14599" y="732"/>
                  <a:pt x="16245" y="2692"/>
                  <a:pt x="17079" y="4584"/>
                </a:cubicBezTo>
                <a:cubicBezTo>
                  <a:pt x="17136" y="4719"/>
                  <a:pt x="17234" y="4774"/>
                  <a:pt x="17338" y="4774"/>
                </a:cubicBezTo>
                <a:cubicBezTo>
                  <a:pt x="17542" y="4774"/>
                  <a:pt x="17769" y="4560"/>
                  <a:pt x="17747" y="4317"/>
                </a:cubicBezTo>
                <a:cubicBezTo>
                  <a:pt x="18958" y="2972"/>
                  <a:pt x="20681" y="1762"/>
                  <a:pt x="22430" y="1762"/>
                </a:cubicBezTo>
                <a:cubicBezTo>
                  <a:pt x="23283" y="1762"/>
                  <a:pt x="24143" y="2049"/>
                  <a:pt x="24952" y="2749"/>
                </a:cubicBezTo>
                <a:cubicBezTo>
                  <a:pt x="27620" y="5084"/>
                  <a:pt x="25119" y="8086"/>
                  <a:pt x="23584" y="10154"/>
                </a:cubicBezTo>
                <a:cubicBezTo>
                  <a:pt x="22150" y="12022"/>
                  <a:pt x="20649" y="13824"/>
                  <a:pt x="19048" y="15492"/>
                </a:cubicBezTo>
                <a:cubicBezTo>
                  <a:pt x="18414" y="16159"/>
                  <a:pt x="16913" y="17026"/>
                  <a:pt x="16546" y="17993"/>
                </a:cubicBezTo>
                <a:cubicBezTo>
                  <a:pt x="14378" y="15291"/>
                  <a:pt x="11776" y="12690"/>
                  <a:pt x="10108" y="9621"/>
                </a:cubicBezTo>
                <a:cubicBezTo>
                  <a:pt x="10108" y="9587"/>
                  <a:pt x="10074" y="9487"/>
                  <a:pt x="10041" y="9454"/>
                </a:cubicBezTo>
                <a:cubicBezTo>
                  <a:pt x="9708" y="8820"/>
                  <a:pt x="9407" y="8153"/>
                  <a:pt x="9140" y="7453"/>
                </a:cubicBezTo>
                <a:cubicBezTo>
                  <a:pt x="8407" y="5184"/>
                  <a:pt x="8573" y="1982"/>
                  <a:pt x="11142" y="981"/>
                </a:cubicBezTo>
                <a:cubicBezTo>
                  <a:pt x="11602" y="809"/>
                  <a:pt x="12045" y="732"/>
                  <a:pt x="12470" y="732"/>
                </a:cubicBezTo>
                <a:close/>
                <a:moveTo>
                  <a:pt x="9441" y="10088"/>
                </a:moveTo>
                <a:cubicBezTo>
                  <a:pt x="9574" y="10288"/>
                  <a:pt x="9708" y="10521"/>
                  <a:pt x="9808" y="10755"/>
                </a:cubicBezTo>
                <a:cubicBezTo>
                  <a:pt x="10541" y="11622"/>
                  <a:pt x="11209" y="12656"/>
                  <a:pt x="11909" y="13657"/>
                </a:cubicBezTo>
                <a:cubicBezTo>
                  <a:pt x="10541" y="15692"/>
                  <a:pt x="9407" y="18027"/>
                  <a:pt x="8607" y="20362"/>
                </a:cubicBezTo>
                <a:cubicBezTo>
                  <a:pt x="6372" y="19661"/>
                  <a:pt x="4204" y="18761"/>
                  <a:pt x="2236" y="17360"/>
                </a:cubicBezTo>
                <a:cubicBezTo>
                  <a:pt x="701" y="16259"/>
                  <a:pt x="1068" y="14424"/>
                  <a:pt x="2636" y="13590"/>
                </a:cubicBezTo>
                <a:cubicBezTo>
                  <a:pt x="3145" y="13302"/>
                  <a:pt x="3697" y="13177"/>
                  <a:pt x="4248" y="13177"/>
                </a:cubicBezTo>
                <a:cubicBezTo>
                  <a:pt x="4781" y="13177"/>
                  <a:pt x="5313" y="13294"/>
                  <a:pt x="5805" y="13490"/>
                </a:cubicBezTo>
                <a:lnTo>
                  <a:pt x="5805" y="13590"/>
                </a:lnTo>
                <a:cubicBezTo>
                  <a:pt x="5842" y="13684"/>
                  <a:pt x="5922" y="13725"/>
                  <a:pt x="6009" y="13725"/>
                </a:cubicBezTo>
                <a:cubicBezTo>
                  <a:pt x="6076" y="13725"/>
                  <a:pt x="6147" y="13701"/>
                  <a:pt x="6205" y="13657"/>
                </a:cubicBezTo>
                <a:cubicBezTo>
                  <a:pt x="6305" y="13657"/>
                  <a:pt x="6472" y="13490"/>
                  <a:pt x="6305" y="13357"/>
                </a:cubicBezTo>
                <a:cubicBezTo>
                  <a:pt x="6272" y="13323"/>
                  <a:pt x="6272" y="13323"/>
                  <a:pt x="6238" y="13323"/>
                </a:cubicBezTo>
                <a:cubicBezTo>
                  <a:pt x="6305" y="11489"/>
                  <a:pt x="7706" y="10255"/>
                  <a:pt x="9441" y="10088"/>
                </a:cubicBezTo>
                <a:close/>
                <a:moveTo>
                  <a:pt x="12405" y="0"/>
                </a:moveTo>
                <a:cubicBezTo>
                  <a:pt x="10464" y="0"/>
                  <a:pt x="8938" y="1351"/>
                  <a:pt x="8307" y="3149"/>
                </a:cubicBezTo>
                <a:cubicBezTo>
                  <a:pt x="7573" y="5284"/>
                  <a:pt x="8173" y="7419"/>
                  <a:pt x="9140" y="9321"/>
                </a:cubicBezTo>
                <a:cubicBezTo>
                  <a:pt x="7406" y="9354"/>
                  <a:pt x="5771" y="11122"/>
                  <a:pt x="5771" y="12923"/>
                </a:cubicBezTo>
                <a:cubicBezTo>
                  <a:pt x="5261" y="12649"/>
                  <a:pt x="4690" y="12521"/>
                  <a:pt x="4117" y="12521"/>
                </a:cubicBezTo>
                <a:cubicBezTo>
                  <a:pt x="2594" y="12521"/>
                  <a:pt x="1052" y="13431"/>
                  <a:pt x="568" y="14958"/>
                </a:cubicBezTo>
                <a:cubicBezTo>
                  <a:pt x="1" y="16759"/>
                  <a:pt x="1435" y="17593"/>
                  <a:pt x="2769" y="18460"/>
                </a:cubicBezTo>
                <a:cubicBezTo>
                  <a:pt x="4571" y="19595"/>
                  <a:pt x="6572" y="20495"/>
                  <a:pt x="8607" y="20962"/>
                </a:cubicBezTo>
                <a:cubicBezTo>
                  <a:pt x="8624" y="20964"/>
                  <a:pt x="8641" y="20965"/>
                  <a:pt x="8657" y="20965"/>
                </a:cubicBezTo>
                <a:cubicBezTo>
                  <a:pt x="8890" y="20965"/>
                  <a:pt x="9003" y="20751"/>
                  <a:pt x="8940" y="20595"/>
                </a:cubicBezTo>
                <a:lnTo>
                  <a:pt x="8974" y="20529"/>
                </a:lnTo>
                <a:cubicBezTo>
                  <a:pt x="10074" y="18360"/>
                  <a:pt x="11142" y="16292"/>
                  <a:pt x="12276" y="14157"/>
                </a:cubicBezTo>
                <a:cubicBezTo>
                  <a:pt x="13544" y="15792"/>
                  <a:pt x="14911" y="17293"/>
                  <a:pt x="16446" y="18594"/>
                </a:cubicBezTo>
                <a:cubicBezTo>
                  <a:pt x="16479" y="18661"/>
                  <a:pt x="16579" y="18761"/>
                  <a:pt x="16646" y="18761"/>
                </a:cubicBezTo>
                <a:lnTo>
                  <a:pt x="16779" y="18761"/>
                </a:lnTo>
                <a:cubicBezTo>
                  <a:pt x="16802" y="18765"/>
                  <a:pt x="16823" y="18767"/>
                  <a:pt x="16845" y="18767"/>
                </a:cubicBezTo>
                <a:cubicBezTo>
                  <a:pt x="16982" y="18767"/>
                  <a:pt x="17097" y="18681"/>
                  <a:pt x="17213" y="18594"/>
                </a:cubicBezTo>
                <a:lnTo>
                  <a:pt x="17280" y="18460"/>
                </a:lnTo>
                <a:cubicBezTo>
                  <a:pt x="17346" y="18360"/>
                  <a:pt x="17313" y="18194"/>
                  <a:pt x="17280" y="18127"/>
                </a:cubicBezTo>
                <a:cubicBezTo>
                  <a:pt x="18914" y="16759"/>
                  <a:pt x="23084" y="11789"/>
                  <a:pt x="23484" y="11289"/>
                </a:cubicBezTo>
                <a:cubicBezTo>
                  <a:pt x="24918" y="9621"/>
                  <a:pt x="27153" y="7286"/>
                  <a:pt x="26886" y="4851"/>
                </a:cubicBezTo>
                <a:cubicBezTo>
                  <a:pt x="26653" y="2983"/>
                  <a:pt x="24985" y="1515"/>
                  <a:pt x="23217" y="1181"/>
                </a:cubicBezTo>
                <a:cubicBezTo>
                  <a:pt x="22938" y="1132"/>
                  <a:pt x="22661" y="1109"/>
                  <a:pt x="22388" y="1109"/>
                </a:cubicBezTo>
                <a:cubicBezTo>
                  <a:pt x="20451" y="1109"/>
                  <a:pt x="18720" y="2296"/>
                  <a:pt x="17580" y="3817"/>
                </a:cubicBezTo>
                <a:cubicBezTo>
                  <a:pt x="16612" y="1915"/>
                  <a:pt x="15045" y="181"/>
                  <a:pt x="12743" y="14"/>
                </a:cubicBezTo>
                <a:cubicBezTo>
                  <a:pt x="12629" y="5"/>
                  <a:pt x="12517" y="0"/>
                  <a:pt x="12405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"/>
          <p:cNvSpPr txBox="1"/>
          <p:nvPr>
            <p:ph type="title" hasCustomPrompt="1"/>
          </p:nvPr>
        </p:nvSpPr>
        <p:spPr>
          <a:xfrm>
            <a:off x="713250" y="1324600"/>
            <a:ext cx="77175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3" name="Google Shape;123;p11"/>
          <p:cNvSpPr txBox="1"/>
          <p:nvPr>
            <p:ph type="body" idx="1"/>
          </p:nvPr>
        </p:nvSpPr>
        <p:spPr>
          <a:xfrm>
            <a:off x="713250" y="3370700"/>
            <a:ext cx="771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solidFill>
                  <a:schemeClr val="dk1"/>
                </a:solidFill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4" name="Google Shape;124;p11"/>
          <p:cNvSpPr txBox="1"/>
          <p:nvPr/>
        </p:nvSpPr>
        <p:spPr>
          <a:xfrm>
            <a:off x="2991700" y="1512225"/>
            <a:ext cx="5547900" cy="6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Poppins" panose="00000500000000000000"/>
              <a:ea typeface="Poppins" panose="00000500000000000000"/>
              <a:cs typeface="Poppins" panose="00000500000000000000"/>
              <a:sym typeface="Poppins" panose="00000500000000000000"/>
            </a:endParaRPr>
          </a:p>
        </p:txBody>
      </p:sp>
      <p:sp>
        <p:nvSpPr>
          <p:cNvPr id="125" name="Google Shape;125;p11"/>
          <p:cNvSpPr/>
          <p:nvPr/>
        </p:nvSpPr>
        <p:spPr>
          <a:xfrm>
            <a:off x="7733217" y="3932877"/>
            <a:ext cx="1296096" cy="845191"/>
          </a:xfrm>
          <a:custGeom>
            <a:avLst/>
            <a:gdLst/>
            <a:ahLst/>
            <a:cxnLst/>
            <a:rect l="l" t="t" r="r" b="b"/>
            <a:pathLst>
              <a:path w="10141" h="6613" extrusionOk="0">
                <a:moveTo>
                  <a:pt x="4689" y="581"/>
                </a:moveTo>
                <a:cubicBezTo>
                  <a:pt x="5301" y="581"/>
                  <a:pt x="5834" y="1062"/>
                  <a:pt x="6038" y="1698"/>
                </a:cubicBezTo>
                <a:cubicBezTo>
                  <a:pt x="6305" y="2398"/>
                  <a:pt x="6171" y="3199"/>
                  <a:pt x="6104" y="3933"/>
                </a:cubicBezTo>
                <a:cubicBezTo>
                  <a:pt x="6071" y="4116"/>
                  <a:pt x="6205" y="4208"/>
                  <a:pt x="6350" y="4208"/>
                </a:cubicBezTo>
                <a:cubicBezTo>
                  <a:pt x="6496" y="4208"/>
                  <a:pt x="6655" y="4116"/>
                  <a:pt x="6672" y="3933"/>
                </a:cubicBezTo>
                <a:lnTo>
                  <a:pt x="6672" y="3899"/>
                </a:lnTo>
                <a:cubicBezTo>
                  <a:pt x="7039" y="3614"/>
                  <a:pt x="7493" y="3440"/>
                  <a:pt x="7944" y="3440"/>
                </a:cubicBezTo>
                <a:cubicBezTo>
                  <a:pt x="8230" y="3440"/>
                  <a:pt x="8514" y="3510"/>
                  <a:pt x="8773" y="3666"/>
                </a:cubicBezTo>
                <a:cubicBezTo>
                  <a:pt x="9407" y="4133"/>
                  <a:pt x="9474" y="5100"/>
                  <a:pt x="9107" y="5801"/>
                </a:cubicBezTo>
                <a:cubicBezTo>
                  <a:pt x="9073" y="5867"/>
                  <a:pt x="9073" y="5934"/>
                  <a:pt x="9073" y="5967"/>
                </a:cubicBezTo>
                <a:cubicBezTo>
                  <a:pt x="9007" y="5934"/>
                  <a:pt x="8940" y="5901"/>
                  <a:pt x="8906" y="5901"/>
                </a:cubicBezTo>
                <a:cubicBezTo>
                  <a:pt x="7922" y="5838"/>
                  <a:pt x="6928" y="5813"/>
                  <a:pt x="5932" y="5813"/>
                </a:cubicBezTo>
                <a:cubicBezTo>
                  <a:pt x="4262" y="5813"/>
                  <a:pt x="2585" y="5884"/>
                  <a:pt x="934" y="5967"/>
                </a:cubicBezTo>
                <a:cubicBezTo>
                  <a:pt x="967" y="5934"/>
                  <a:pt x="967" y="5834"/>
                  <a:pt x="934" y="5767"/>
                </a:cubicBezTo>
                <a:cubicBezTo>
                  <a:pt x="567" y="5334"/>
                  <a:pt x="567" y="4566"/>
                  <a:pt x="1001" y="4166"/>
                </a:cubicBezTo>
                <a:cubicBezTo>
                  <a:pt x="1140" y="4055"/>
                  <a:pt x="1312" y="4006"/>
                  <a:pt x="1489" y="4006"/>
                </a:cubicBezTo>
                <a:cubicBezTo>
                  <a:pt x="1952" y="4006"/>
                  <a:pt x="2454" y="4342"/>
                  <a:pt x="2502" y="4800"/>
                </a:cubicBezTo>
                <a:cubicBezTo>
                  <a:pt x="2535" y="4983"/>
                  <a:pt x="2694" y="5075"/>
                  <a:pt x="2840" y="5075"/>
                </a:cubicBezTo>
                <a:cubicBezTo>
                  <a:pt x="2986" y="5075"/>
                  <a:pt x="3119" y="4983"/>
                  <a:pt x="3102" y="4800"/>
                </a:cubicBezTo>
                <a:cubicBezTo>
                  <a:pt x="3102" y="4733"/>
                  <a:pt x="3102" y="4667"/>
                  <a:pt x="3036" y="4633"/>
                </a:cubicBezTo>
                <a:lnTo>
                  <a:pt x="3036" y="4566"/>
                </a:lnTo>
                <a:cubicBezTo>
                  <a:pt x="3002" y="3232"/>
                  <a:pt x="2669" y="1464"/>
                  <a:pt x="4103" y="730"/>
                </a:cubicBezTo>
                <a:cubicBezTo>
                  <a:pt x="4301" y="627"/>
                  <a:pt x="4499" y="581"/>
                  <a:pt x="4689" y="581"/>
                </a:cubicBezTo>
                <a:close/>
                <a:moveTo>
                  <a:pt x="4671" y="1"/>
                </a:moveTo>
                <a:cubicBezTo>
                  <a:pt x="4562" y="1"/>
                  <a:pt x="4450" y="10"/>
                  <a:pt x="4337" y="30"/>
                </a:cubicBezTo>
                <a:cubicBezTo>
                  <a:pt x="2502" y="363"/>
                  <a:pt x="2268" y="2298"/>
                  <a:pt x="2502" y="3899"/>
                </a:cubicBezTo>
                <a:cubicBezTo>
                  <a:pt x="2231" y="3607"/>
                  <a:pt x="1842" y="3433"/>
                  <a:pt x="1442" y="3433"/>
                </a:cubicBezTo>
                <a:cubicBezTo>
                  <a:pt x="1202" y="3433"/>
                  <a:pt x="959" y="3495"/>
                  <a:pt x="734" y="3632"/>
                </a:cubicBezTo>
                <a:cubicBezTo>
                  <a:pt x="300" y="3899"/>
                  <a:pt x="67" y="4366"/>
                  <a:pt x="67" y="4867"/>
                </a:cubicBezTo>
                <a:cubicBezTo>
                  <a:pt x="0" y="5334"/>
                  <a:pt x="234" y="5734"/>
                  <a:pt x="634" y="6034"/>
                </a:cubicBezTo>
                <a:cubicBezTo>
                  <a:pt x="434" y="6101"/>
                  <a:pt x="467" y="6401"/>
                  <a:pt x="734" y="6434"/>
                </a:cubicBezTo>
                <a:cubicBezTo>
                  <a:pt x="2535" y="6523"/>
                  <a:pt x="4351" y="6612"/>
                  <a:pt x="6172" y="6612"/>
                </a:cubicBezTo>
                <a:cubicBezTo>
                  <a:pt x="7083" y="6612"/>
                  <a:pt x="7995" y="6590"/>
                  <a:pt x="8906" y="6535"/>
                </a:cubicBezTo>
                <a:cubicBezTo>
                  <a:pt x="9107" y="6535"/>
                  <a:pt x="9173" y="6368"/>
                  <a:pt x="9173" y="6168"/>
                </a:cubicBezTo>
                <a:cubicBezTo>
                  <a:pt x="9240" y="6218"/>
                  <a:pt x="9315" y="6251"/>
                  <a:pt x="9390" y="6251"/>
                </a:cubicBezTo>
                <a:cubicBezTo>
                  <a:pt x="9465" y="6251"/>
                  <a:pt x="9540" y="6218"/>
                  <a:pt x="9607" y="6134"/>
                </a:cubicBezTo>
                <a:cubicBezTo>
                  <a:pt x="10141" y="5134"/>
                  <a:pt x="9907" y="3799"/>
                  <a:pt x="8973" y="3232"/>
                </a:cubicBezTo>
                <a:cubicBezTo>
                  <a:pt x="8641" y="3011"/>
                  <a:pt x="8256" y="2902"/>
                  <a:pt x="7873" y="2902"/>
                </a:cubicBezTo>
                <a:cubicBezTo>
                  <a:pt x="7447" y="2902"/>
                  <a:pt x="7022" y="3036"/>
                  <a:pt x="6672" y="3299"/>
                </a:cubicBezTo>
                <a:cubicBezTo>
                  <a:pt x="6772" y="2432"/>
                  <a:pt x="6738" y="1564"/>
                  <a:pt x="6171" y="797"/>
                </a:cubicBezTo>
                <a:cubicBezTo>
                  <a:pt x="5830" y="314"/>
                  <a:pt x="5296" y="1"/>
                  <a:pt x="4671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26" name="Google Shape;126;p11"/>
          <p:cNvGrpSpPr/>
          <p:nvPr/>
        </p:nvGrpSpPr>
        <p:grpSpPr>
          <a:xfrm>
            <a:off x="257741" y="3809903"/>
            <a:ext cx="1296096" cy="1091138"/>
            <a:chOff x="284887" y="816125"/>
            <a:chExt cx="1051685" cy="885376"/>
          </a:xfrm>
        </p:grpSpPr>
        <p:sp>
          <p:nvSpPr>
            <p:cNvPr id="127" name="Google Shape;127;p11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128;p11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9" name="Google Shape;129;p11"/>
          <p:cNvGrpSpPr/>
          <p:nvPr/>
        </p:nvGrpSpPr>
        <p:grpSpPr>
          <a:xfrm>
            <a:off x="8076789" y="-441383"/>
            <a:ext cx="1498092" cy="1683390"/>
            <a:chOff x="8002575" y="2910228"/>
            <a:chExt cx="1215589" cy="1365944"/>
          </a:xfrm>
        </p:grpSpPr>
        <p:sp>
          <p:nvSpPr>
            <p:cNvPr id="130" name="Google Shape;130;p11"/>
            <p:cNvSpPr/>
            <p:nvPr/>
          </p:nvSpPr>
          <p:spPr>
            <a:xfrm>
              <a:off x="8002575" y="2913470"/>
              <a:ext cx="1163718" cy="1316235"/>
            </a:xfrm>
            <a:custGeom>
              <a:avLst/>
              <a:gdLst/>
              <a:ahLst/>
              <a:cxnLst/>
              <a:rect l="l" t="t" r="r" b="b"/>
              <a:pathLst>
                <a:path w="9692" h="10962" extrusionOk="0">
                  <a:moveTo>
                    <a:pt x="4736" y="1"/>
                  </a:moveTo>
                  <a:cubicBezTo>
                    <a:pt x="4664" y="1"/>
                    <a:pt x="4597" y="11"/>
                    <a:pt x="4560" y="36"/>
                  </a:cubicBezTo>
                  <a:cubicBezTo>
                    <a:pt x="2334" y="1318"/>
                    <a:pt x="2427" y="1504"/>
                    <a:pt x="217" y="2787"/>
                  </a:cubicBezTo>
                  <a:cubicBezTo>
                    <a:pt x="139" y="2849"/>
                    <a:pt x="186" y="2926"/>
                    <a:pt x="186" y="3019"/>
                  </a:cubicBezTo>
                  <a:cubicBezTo>
                    <a:pt x="186" y="5584"/>
                    <a:pt x="155" y="5584"/>
                    <a:pt x="0" y="8150"/>
                  </a:cubicBezTo>
                  <a:cubicBezTo>
                    <a:pt x="0" y="8243"/>
                    <a:pt x="108" y="8366"/>
                    <a:pt x="217" y="8428"/>
                  </a:cubicBezTo>
                  <a:cubicBezTo>
                    <a:pt x="2427" y="9711"/>
                    <a:pt x="2489" y="9618"/>
                    <a:pt x="4714" y="10901"/>
                  </a:cubicBezTo>
                  <a:cubicBezTo>
                    <a:pt x="4765" y="10931"/>
                    <a:pt x="4796" y="10962"/>
                    <a:pt x="4841" y="10962"/>
                  </a:cubicBezTo>
                  <a:cubicBezTo>
                    <a:pt x="4865" y="10962"/>
                    <a:pt x="4893" y="10953"/>
                    <a:pt x="4931" y="10932"/>
                  </a:cubicBezTo>
                  <a:cubicBezTo>
                    <a:pt x="7141" y="9634"/>
                    <a:pt x="7203" y="9711"/>
                    <a:pt x="9428" y="8444"/>
                  </a:cubicBezTo>
                  <a:cubicBezTo>
                    <a:pt x="9506" y="8382"/>
                    <a:pt x="9676" y="8243"/>
                    <a:pt x="9676" y="8150"/>
                  </a:cubicBezTo>
                  <a:cubicBezTo>
                    <a:pt x="9676" y="5584"/>
                    <a:pt x="9691" y="5584"/>
                    <a:pt x="9691" y="3019"/>
                  </a:cubicBezTo>
                  <a:cubicBezTo>
                    <a:pt x="9691" y="2910"/>
                    <a:pt x="9521" y="2787"/>
                    <a:pt x="9428" y="2725"/>
                  </a:cubicBezTo>
                  <a:cubicBezTo>
                    <a:pt x="7187" y="1427"/>
                    <a:pt x="7249" y="1334"/>
                    <a:pt x="5023" y="51"/>
                  </a:cubicBezTo>
                  <a:cubicBezTo>
                    <a:pt x="4968" y="23"/>
                    <a:pt x="4845" y="1"/>
                    <a:pt x="4736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11"/>
            <p:cNvSpPr/>
            <p:nvPr/>
          </p:nvSpPr>
          <p:spPr>
            <a:xfrm>
              <a:off x="8052644" y="2962459"/>
              <a:ext cx="1165519" cy="1313713"/>
            </a:xfrm>
            <a:custGeom>
              <a:avLst/>
              <a:gdLst/>
              <a:ahLst/>
              <a:cxnLst/>
              <a:rect l="l" t="t" r="r" b="b"/>
              <a:pathLst>
                <a:path w="9707" h="10941" extrusionOk="0">
                  <a:moveTo>
                    <a:pt x="4657" y="0"/>
                  </a:moveTo>
                  <a:cubicBezTo>
                    <a:pt x="4573" y="0"/>
                    <a:pt x="4494" y="9"/>
                    <a:pt x="4452" y="29"/>
                  </a:cubicBezTo>
                  <a:cubicBezTo>
                    <a:pt x="2242" y="1374"/>
                    <a:pt x="2350" y="1544"/>
                    <a:pt x="140" y="2858"/>
                  </a:cubicBezTo>
                  <a:cubicBezTo>
                    <a:pt x="62" y="2920"/>
                    <a:pt x="124" y="2997"/>
                    <a:pt x="124" y="3090"/>
                  </a:cubicBezTo>
                  <a:cubicBezTo>
                    <a:pt x="186" y="5640"/>
                    <a:pt x="124" y="5655"/>
                    <a:pt x="1" y="8221"/>
                  </a:cubicBezTo>
                  <a:cubicBezTo>
                    <a:pt x="16" y="8329"/>
                    <a:pt x="140" y="8437"/>
                    <a:pt x="232" y="8499"/>
                  </a:cubicBezTo>
                  <a:cubicBezTo>
                    <a:pt x="2504" y="9751"/>
                    <a:pt x="2551" y="9658"/>
                    <a:pt x="4792" y="10895"/>
                  </a:cubicBezTo>
                  <a:cubicBezTo>
                    <a:pt x="4841" y="10915"/>
                    <a:pt x="4878" y="10941"/>
                    <a:pt x="4923" y="10941"/>
                  </a:cubicBezTo>
                  <a:cubicBezTo>
                    <a:pt x="4948" y="10941"/>
                    <a:pt x="4975" y="10933"/>
                    <a:pt x="5008" y="10910"/>
                  </a:cubicBezTo>
                  <a:cubicBezTo>
                    <a:pt x="7188" y="9581"/>
                    <a:pt x="7249" y="9658"/>
                    <a:pt x="9459" y="8345"/>
                  </a:cubicBezTo>
                  <a:cubicBezTo>
                    <a:pt x="9537" y="8283"/>
                    <a:pt x="9707" y="8144"/>
                    <a:pt x="9707" y="8051"/>
                  </a:cubicBezTo>
                  <a:lnTo>
                    <a:pt x="9630" y="2920"/>
                  </a:lnTo>
                  <a:cubicBezTo>
                    <a:pt x="9630" y="2811"/>
                    <a:pt x="9459" y="2688"/>
                    <a:pt x="9351" y="2626"/>
                  </a:cubicBezTo>
                  <a:cubicBezTo>
                    <a:pt x="7110" y="1374"/>
                    <a:pt x="7157" y="1266"/>
                    <a:pt x="4916" y="29"/>
                  </a:cubicBezTo>
                  <a:cubicBezTo>
                    <a:pt x="4865" y="12"/>
                    <a:pt x="4758" y="0"/>
                    <a:pt x="4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32;p11"/>
            <p:cNvSpPr/>
            <p:nvPr/>
          </p:nvSpPr>
          <p:spPr>
            <a:xfrm>
              <a:off x="8002575" y="2910228"/>
              <a:ext cx="1163718" cy="1323319"/>
            </a:xfrm>
            <a:custGeom>
              <a:avLst/>
              <a:gdLst/>
              <a:ahLst/>
              <a:cxnLst/>
              <a:rect l="l" t="t" r="r" b="b"/>
              <a:pathLst>
                <a:path w="9692" h="11021" fill="none" extrusionOk="0">
                  <a:moveTo>
                    <a:pt x="186" y="3046"/>
                  </a:moveTo>
                  <a:cubicBezTo>
                    <a:pt x="186" y="2953"/>
                    <a:pt x="139" y="2876"/>
                    <a:pt x="217" y="2814"/>
                  </a:cubicBezTo>
                  <a:cubicBezTo>
                    <a:pt x="2427" y="1531"/>
                    <a:pt x="2334" y="1345"/>
                    <a:pt x="4560" y="63"/>
                  </a:cubicBezTo>
                  <a:cubicBezTo>
                    <a:pt x="4652" y="1"/>
                    <a:pt x="4931" y="32"/>
                    <a:pt x="5023" y="78"/>
                  </a:cubicBezTo>
                  <a:cubicBezTo>
                    <a:pt x="7249" y="1361"/>
                    <a:pt x="7187" y="1454"/>
                    <a:pt x="9428" y="2752"/>
                  </a:cubicBezTo>
                  <a:cubicBezTo>
                    <a:pt x="9521" y="2814"/>
                    <a:pt x="9691" y="2937"/>
                    <a:pt x="9691" y="3046"/>
                  </a:cubicBezTo>
                  <a:cubicBezTo>
                    <a:pt x="9691" y="5611"/>
                    <a:pt x="9676" y="5611"/>
                    <a:pt x="9676" y="8177"/>
                  </a:cubicBezTo>
                  <a:cubicBezTo>
                    <a:pt x="9676" y="8270"/>
                    <a:pt x="9506" y="8409"/>
                    <a:pt x="9428" y="8471"/>
                  </a:cubicBezTo>
                  <a:cubicBezTo>
                    <a:pt x="7203" y="9738"/>
                    <a:pt x="7141" y="9661"/>
                    <a:pt x="4931" y="10959"/>
                  </a:cubicBezTo>
                  <a:cubicBezTo>
                    <a:pt x="4822" y="11021"/>
                    <a:pt x="4792" y="10974"/>
                    <a:pt x="4714" y="10928"/>
                  </a:cubicBezTo>
                  <a:cubicBezTo>
                    <a:pt x="2489" y="9645"/>
                    <a:pt x="2427" y="9738"/>
                    <a:pt x="217" y="8455"/>
                  </a:cubicBezTo>
                  <a:cubicBezTo>
                    <a:pt x="108" y="8393"/>
                    <a:pt x="0" y="8270"/>
                    <a:pt x="0" y="8177"/>
                  </a:cubicBezTo>
                  <a:cubicBezTo>
                    <a:pt x="155" y="5611"/>
                    <a:pt x="186" y="5611"/>
                    <a:pt x="186" y="3046"/>
                  </a:cubicBezTo>
                  <a:close/>
                </a:path>
              </a:pathLst>
            </a:custGeom>
            <a:noFill/>
            <a:ln w="38100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133;p11"/>
            <p:cNvSpPr/>
            <p:nvPr/>
          </p:nvSpPr>
          <p:spPr>
            <a:xfrm>
              <a:off x="8512873" y="4057151"/>
              <a:ext cx="141202" cy="39144"/>
            </a:xfrm>
            <a:custGeom>
              <a:avLst/>
              <a:gdLst/>
              <a:ahLst/>
              <a:cxnLst/>
              <a:rect l="l" t="t" r="r" b="b"/>
              <a:pathLst>
                <a:path w="1176" h="326" fill="none" extrusionOk="0">
                  <a:moveTo>
                    <a:pt x="1175" y="0"/>
                  </a:moveTo>
                  <a:cubicBezTo>
                    <a:pt x="1005" y="93"/>
                    <a:pt x="804" y="217"/>
                    <a:pt x="603" y="325"/>
                  </a:cubicBezTo>
                  <a:cubicBezTo>
                    <a:pt x="387" y="217"/>
                    <a:pt x="186" y="93"/>
                    <a:pt x="1" y="0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4" name="Google Shape;134;p11"/>
            <p:cNvSpPr/>
            <p:nvPr/>
          </p:nvSpPr>
          <p:spPr>
            <a:xfrm>
              <a:off x="8121324" y="3765737"/>
              <a:ext cx="68800" cy="120793"/>
            </a:xfrm>
            <a:custGeom>
              <a:avLst/>
              <a:gdLst/>
              <a:ahLst/>
              <a:cxnLst/>
              <a:rect l="l" t="t" r="r" b="b"/>
              <a:pathLst>
                <a:path w="573" h="1006" fill="none" extrusionOk="0">
                  <a:moveTo>
                    <a:pt x="572" y="1006"/>
                  </a:moveTo>
                  <a:cubicBezTo>
                    <a:pt x="402" y="897"/>
                    <a:pt x="201" y="789"/>
                    <a:pt x="0" y="665"/>
                  </a:cubicBezTo>
                  <a:cubicBezTo>
                    <a:pt x="16" y="418"/>
                    <a:pt x="31" y="202"/>
                    <a:pt x="31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5" name="Google Shape;135;p11"/>
            <p:cNvSpPr/>
            <p:nvPr/>
          </p:nvSpPr>
          <p:spPr>
            <a:xfrm>
              <a:off x="8141736" y="3275846"/>
              <a:ext cx="68800" cy="122594"/>
            </a:xfrm>
            <a:custGeom>
              <a:avLst/>
              <a:gdLst/>
              <a:ahLst/>
              <a:cxnLst/>
              <a:rect l="l" t="t" r="r" b="b"/>
              <a:pathLst>
                <a:path w="573" h="1021" fill="none" extrusionOk="0">
                  <a:moveTo>
                    <a:pt x="0" y="1021"/>
                  </a:moveTo>
                  <a:lnTo>
                    <a:pt x="0" y="341"/>
                  </a:lnTo>
                  <a:cubicBezTo>
                    <a:pt x="217" y="217"/>
                    <a:pt x="402" y="93"/>
                    <a:pt x="572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6" name="Google Shape;136;p11"/>
            <p:cNvSpPr/>
            <p:nvPr/>
          </p:nvSpPr>
          <p:spPr>
            <a:xfrm>
              <a:off x="8507350" y="3038344"/>
              <a:ext cx="139281" cy="42746"/>
            </a:xfrm>
            <a:custGeom>
              <a:avLst/>
              <a:gdLst/>
              <a:ahLst/>
              <a:cxnLst/>
              <a:rect l="l" t="t" r="r" b="b"/>
              <a:pathLst>
                <a:path w="1160" h="356" fill="none" extrusionOk="0">
                  <a:moveTo>
                    <a:pt x="0" y="356"/>
                  </a:moveTo>
                  <a:cubicBezTo>
                    <a:pt x="186" y="263"/>
                    <a:pt x="371" y="139"/>
                    <a:pt x="588" y="0"/>
                  </a:cubicBezTo>
                  <a:cubicBezTo>
                    <a:pt x="804" y="139"/>
                    <a:pt x="989" y="232"/>
                    <a:pt x="1159" y="35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7" name="Google Shape;137;p11"/>
            <p:cNvSpPr/>
            <p:nvPr/>
          </p:nvSpPr>
          <p:spPr>
            <a:xfrm>
              <a:off x="8980546" y="3285091"/>
              <a:ext cx="70601" cy="122594"/>
            </a:xfrm>
            <a:custGeom>
              <a:avLst/>
              <a:gdLst/>
              <a:ahLst/>
              <a:cxnLst/>
              <a:rect l="l" t="t" r="r" b="b"/>
              <a:pathLst>
                <a:path w="588" h="1021" fill="none" extrusionOk="0">
                  <a:moveTo>
                    <a:pt x="0" y="1"/>
                  </a:moveTo>
                  <a:cubicBezTo>
                    <a:pt x="186" y="94"/>
                    <a:pt x="371" y="217"/>
                    <a:pt x="588" y="341"/>
                  </a:cubicBezTo>
                  <a:lnTo>
                    <a:pt x="588" y="1021"/>
                  </a:ln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8" name="Google Shape;138;p11"/>
            <p:cNvSpPr/>
            <p:nvPr/>
          </p:nvSpPr>
          <p:spPr>
            <a:xfrm>
              <a:off x="8978625" y="3762015"/>
              <a:ext cx="70721" cy="120793"/>
            </a:xfrm>
            <a:custGeom>
              <a:avLst/>
              <a:gdLst/>
              <a:ahLst/>
              <a:cxnLst/>
              <a:rect l="l" t="t" r="r" b="b"/>
              <a:pathLst>
                <a:path w="589" h="1006" fill="none" extrusionOk="0">
                  <a:moveTo>
                    <a:pt x="588" y="1"/>
                  </a:moveTo>
                  <a:lnTo>
                    <a:pt x="588" y="681"/>
                  </a:lnTo>
                  <a:cubicBezTo>
                    <a:pt x="372" y="805"/>
                    <a:pt x="171" y="913"/>
                    <a:pt x="1" y="100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lt1"/>
        </a:solidFill>
        <a:effectLst/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bg>
      <p:bgPr>
        <a:solidFill>
          <a:schemeClr val="lt1"/>
        </a:solidFill>
        <a:effectLst/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3"/>
          <p:cNvSpPr txBox="1"/>
          <p:nvPr>
            <p:ph type="title"/>
          </p:nvPr>
        </p:nvSpPr>
        <p:spPr>
          <a:xfrm>
            <a:off x="1484927" y="3646775"/>
            <a:ext cx="2290200" cy="3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142" name="Google Shape;142;p13"/>
          <p:cNvSpPr txBox="1"/>
          <p:nvPr>
            <p:ph type="title" idx="2" hasCustomPrompt="1"/>
          </p:nvPr>
        </p:nvSpPr>
        <p:spPr>
          <a:xfrm>
            <a:off x="2309177" y="1976925"/>
            <a:ext cx="641700" cy="2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43" name="Google Shape;143;p13"/>
          <p:cNvSpPr txBox="1"/>
          <p:nvPr>
            <p:ph type="title" idx="3" hasCustomPrompt="1"/>
          </p:nvPr>
        </p:nvSpPr>
        <p:spPr>
          <a:xfrm>
            <a:off x="2309177" y="3296251"/>
            <a:ext cx="641700" cy="2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44" name="Google Shape;144;p13"/>
          <p:cNvSpPr txBox="1"/>
          <p:nvPr>
            <p:ph type="title" idx="4"/>
          </p:nvPr>
        </p:nvSpPr>
        <p:spPr>
          <a:xfrm>
            <a:off x="5405023" y="3646775"/>
            <a:ext cx="2217900" cy="3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145" name="Google Shape;145;p13"/>
          <p:cNvSpPr txBox="1"/>
          <p:nvPr>
            <p:ph type="title" idx="5"/>
          </p:nvPr>
        </p:nvSpPr>
        <p:spPr>
          <a:xfrm>
            <a:off x="1484927" y="2327475"/>
            <a:ext cx="2290200" cy="3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146" name="Google Shape;146;p13"/>
          <p:cNvSpPr txBox="1"/>
          <p:nvPr>
            <p:ph type="title" idx="6"/>
          </p:nvPr>
        </p:nvSpPr>
        <p:spPr>
          <a:xfrm>
            <a:off x="5405023" y="2327475"/>
            <a:ext cx="2217900" cy="3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147" name="Google Shape;147;p13"/>
          <p:cNvSpPr txBox="1"/>
          <p:nvPr>
            <p:ph type="title" idx="7" hasCustomPrompt="1"/>
          </p:nvPr>
        </p:nvSpPr>
        <p:spPr>
          <a:xfrm>
            <a:off x="6193123" y="1976925"/>
            <a:ext cx="641700" cy="2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Rozha One" panose="02000000000000000000"/>
              <a:buNone/>
              <a:defRPr sz="20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48" name="Google Shape;148;p13"/>
          <p:cNvSpPr txBox="1"/>
          <p:nvPr>
            <p:ph type="title" idx="8" hasCustomPrompt="1"/>
          </p:nvPr>
        </p:nvSpPr>
        <p:spPr>
          <a:xfrm>
            <a:off x="6193123" y="3294472"/>
            <a:ext cx="641700" cy="2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zha One" panose="02000000000000000000"/>
              <a:buNone/>
              <a:defRPr sz="20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49" name="Google Shape;149;p13"/>
          <p:cNvSpPr txBox="1"/>
          <p:nvPr>
            <p:ph type="subTitle" idx="1"/>
          </p:nvPr>
        </p:nvSpPr>
        <p:spPr>
          <a:xfrm>
            <a:off x="1403027" y="2673520"/>
            <a:ext cx="2454000" cy="23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0" name="Google Shape;150;p13"/>
          <p:cNvSpPr txBox="1"/>
          <p:nvPr>
            <p:ph type="subTitle" idx="9"/>
          </p:nvPr>
        </p:nvSpPr>
        <p:spPr>
          <a:xfrm>
            <a:off x="5286973" y="2673520"/>
            <a:ext cx="2454000" cy="23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1" name="Google Shape;151;p13"/>
          <p:cNvSpPr txBox="1"/>
          <p:nvPr>
            <p:ph type="subTitle" idx="13"/>
          </p:nvPr>
        </p:nvSpPr>
        <p:spPr>
          <a:xfrm>
            <a:off x="1403027" y="3992923"/>
            <a:ext cx="2454000" cy="23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2" name="Google Shape;152;p13"/>
          <p:cNvSpPr txBox="1"/>
          <p:nvPr>
            <p:ph type="subTitle" idx="14"/>
          </p:nvPr>
        </p:nvSpPr>
        <p:spPr>
          <a:xfrm>
            <a:off x="5286973" y="3992923"/>
            <a:ext cx="2454000" cy="23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3" name="Google Shape;153;p13"/>
          <p:cNvSpPr txBox="1"/>
          <p:nvPr>
            <p:ph type="title" idx="15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4" name="Google Shape;154;p13"/>
          <p:cNvSpPr/>
          <p:nvPr/>
        </p:nvSpPr>
        <p:spPr>
          <a:xfrm>
            <a:off x="8617188" y="4436625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5" name="Google Shape;155;p13"/>
          <p:cNvSpPr/>
          <p:nvPr/>
        </p:nvSpPr>
        <p:spPr>
          <a:xfrm>
            <a:off x="-140162" y="4531505"/>
            <a:ext cx="713657" cy="351893"/>
          </a:xfrm>
          <a:custGeom>
            <a:avLst/>
            <a:gdLst/>
            <a:ahLst/>
            <a:cxnLst/>
            <a:rect l="l" t="t" r="r" b="b"/>
            <a:pathLst>
              <a:path w="35523" h="17518" extrusionOk="0">
                <a:moveTo>
                  <a:pt x="3774" y="10775"/>
                </a:moveTo>
                <a:cubicBezTo>
                  <a:pt x="2619" y="10198"/>
                  <a:pt x="353" y="8285"/>
                  <a:pt x="100" y="9551"/>
                </a:cubicBezTo>
                <a:cubicBezTo>
                  <a:pt x="-700" y="13554"/>
                  <a:pt x="6631" y="19346"/>
                  <a:pt x="9897" y="16898"/>
                </a:cubicBezTo>
                <a:cubicBezTo>
                  <a:pt x="14519" y="13434"/>
                  <a:pt x="9580" y="3364"/>
                  <a:pt x="14387" y="162"/>
                </a:cubicBezTo>
                <a:cubicBezTo>
                  <a:pt x="15361" y="-487"/>
                  <a:pt x="16028" y="1919"/>
                  <a:pt x="16428" y="3019"/>
                </a:cubicBezTo>
                <a:cubicBezTo>
                  <a:pt x="17676" y="6450"/>
                  <a:pt x="17937" y="11459"/>
                  <a:pt x="21327" y="12816"/>
                </a:cubicBezTo>
                <a:cubicBezTo>
                  <a:pt x="23352" y="13627"/>
                  <a:pt x="26043" y="14435"/>
                  <a:pt x="27858" y="13225"/>
                </a:cubicBezTo>
                <a:cubicBezTo>
                  <a:pt x="30136" y="11706"/>
                  <a:pt x="34340" y="6953"/>
                  <a:pt x="35206" y="9551"/>
                </a:cubicBezTo>
                <a:cubicBezTo>
                  <a:pt x="37745" y="17172"/>
                  <a:pt x="18742" y="7827"/>
                  <a:pt x="11122" y="10367"/>
                </a:cubicBezTo>
              </a:path>
            </a:pathLst>
          </a:custGeom>
          <a:noFill/>
          <a:ln w="228600" cap="flat" cmpd="sng">
            <a:solidFill>
              <a:srgbClr val="88F175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6" name="Google Shape;156;p13"/>
          <p:cNvSpPr/>
          <p:nvPr/>
        </p:nvSpPr>
        <p:spPr>
          <a:xfrm>
            <a:off x="-306504" y="4276178"/>
            <a:ext cx="1059557" cy="690926"/>
          </a:xfrm>
          <a:custGeom>
            <a:avLst/>
            <a:gdLst/>
            <a:ahLst/>
            <a:cxnLst/>
            <a:rect l="l" t="t" r="r" b="b"/>
            <a:pathLst>
              <a:path w="10141" h="6613" extrusionOk="0">
                <a:moveTo>
                  <a:pt x="4689" y="581"/>
                </a:moveTo>
                <a:cubicBezTo>
                  <a:pt x="5301" y="581"/>
                  <a:pt x="5834" y="1062"/>
                  <a:pt x="6038" y="1698"/>
                </a:cubicBezTo>
                <a:cubicBezTo>
                  <a:pt x="6305" y="2398"/>
                  <a:pt x="6171" y="3199"/>
                  <a:pt x="6104" y="3933"/>
                </a:cubicBezTo>
                <a:cubicBezTo>
                  <a:pt x="6071" y="4116"/>
                  <a:pt x="6205" y="4208"/>
                  <a:pt x="6350" y="4208"/>
                </a:cubicBezTo>
                <a:cubicBezTo>
                  <a:pt x="6496" y="4208"/>
                  <a:pt x="6655" y="4116"/>
                  <a:pt x="6672" y="3933"/>
                </a:cubicBezTo>
                <a:lnTo>
                  <a:pt x="6672" y="3899"/>
                </a:lnTo>
                <a:cubicBezTo>
                  <a:pt x="7039" y="3614"/>
                  <a:pt x="7493" y="3440"/>
                  <a:pt x="7944" y="3440"/>
                </a:cubicBezTo>
                <a:cubicBezTo>
                  <a:pt x="8230" y="3440"/>
                  <a:pt x="8514" y="3510"/>
                  <a:pt x="8773" y="3666"/>
                </a:cubicBezTo>
                <a:cubicBezTo>
                  <a:pt x="9407" y="4133"/>
                  <a:pt x="9474" y="5100"/>
                  <a:pt x="9107" y="5801"/>
                </a:cubicBezTo>
                <a:cubicBezTo>
                  <a:pt x="9073" y="5867"/>
                  <a:pt x="9073" y="5934"/>
                  <a:pt x="9073" y="5967"/>
                </a:cubicBezTo>
                <a:cubicBezTo>
                  <a:pt x="9007" y="5934"/>
                  <a:pt x="8940" y="5901"/>
                  <a:pt x="8906" y="5901"/>
                </a:cubicBezTo>
                <a:cubicBezTo>
                  <a:pt x="7922" y="5838"/>
                  <a:pt x="6928" y="5813"/>
                  <a:pt x="5932" y="5813"/>
                </a:cubicBezTo>
                <a:cubicBezTo>
                  <a:pt x="4262" y="5813"/>
                  <a:pt x="2585" y="5884"/>
                  <a:pt x="934" y="5967"/>
                </a:cubicBezTo>
                <a:cubicBezTo>
                  <a:pt x="967" y="5934"/>
                  <a:pt x="967" y="5834"/>
                  <a:pt x="934" y="5767"/>
                </a:cubicBezTo>
                <a:cubicBezTo>
                  <a:pt x="567" y="5334"/>
                  <a:pt x="567" y="4566"/>
                  <a:pt x="1001" y="4166"/>
                </a:cubicBezTo>
                <a:cubicBezTo>
                  <a:pt x="1140" y="4055"/>
                  <a:pt x="1312" y="4006"/>
                  <a:pt x="1489" y="4006"/>
                </a:cubicBezTo>
                <a:cubicBezTo>
                  <a:pt x="1952" y="4006"/>
                  <a:pt x="2454" y="4342"/>
                  <a:pt x="2502" y="4800"/>
                </a:cubicBezTo>
                <a:cubicBezTo>
                  <a:pt x="2535" y="4983"/>
                  <a:pt x="2694" y="5075"/>
                  <a:pt x="2840" y="5075"/>
                </a:cubicBezTo>
                <a:cubicBezTo>
                  <a:pt x="2986" y="5075"/>
                  <a:pt x="3119" y="4983"/>
                  <a:pt x="3102" y="4800"/>
                </a:cubicBezTo>
                <a:cubicBezTo>
                  <a:pt x="3102" y="4733"/>
                  <a:pt x="3102" y="4667"/>
                  <a:pt x="3036" y="4633"/>
                </a:cubicBezTo>
                <a:lnTo>
                  <a:pt x="3036" y="4566"/>
                </a:lnTo>
                <a:cubicBezTo>
                  <a:pt x="3002" y="3232"/>
                  <a:pt x="2669" y="1464"/>
                  <a:pt x="4103" y="730"/>
                </a:cubicBezTo>
                <a:cubicBezTo>
                  <a:pt x="4301" y="627"/>
                  <a:pt x="4499" y="581"/>
                  <a:pt x="4689" y="581"/>
                </a:cubicBezTo>
                <a:close/>
                <a:moveTo>
                  <a:pt x="4671" y="1"/>
                </a:moveTo>
                <a:cubicBezTo>
                  <a:pt x="4562" y="1"/>
                  <a:pt x="4450" y="10"/>
                  <a:pt x="4337" y="30"/>
                </a:cubicBezTo>
                <a:cubicBezTo>
                  <a:pt x="2502" y="363"/>
                  <a:pt x="2268" y="2298"/>
                  <a:pt x="2502" y="3899"/>
                </a:cubicBezTo>
                <a:cubicBezTo>
                  <a:pt x="2231" y="3607"/>
                  <a:pt x="1842" y="3433"/>
                  <a:pt x="1442" y="3433"/>
                </a:cubicBezTo>
                <a:cubicBezTo>
                  <a:pt x="1202" y="3433"/>
                  <a:pt x="959" y="3495"/>
                  <a:pt x="734" y="3632"/>
                </a:cubicBezTo>
                <a:cubicBezTo>
                  <a:pt x="300" y="3899"/>
                  <a:pt x="67" y="4366"/>
                  <a:pt x="67" y="4867"/>
                </a:cubicBezTo>
                <a:cubicBezTo>
                  <a:pt x="0" y="5334"/>
                  <a:pt x="234" y="5734"/>
                  <a:pt x="634" y="6034"/>
                </a:cubicBezTo>
                <a:cubicBezTo>
                  <a:pt x="434" y="6101"/>
                  <a:pt x="467" y="6401"/>
                  <a:pt x="734" y="6434"/>
                </a:cubicBezTo>
                <a:cubicBezTo>
                  <a:pt x="2535" y="6523"/>
                  <a:pt x="4351" y="6612"/>
                  <a:pt x="6172" y="6612"/>
                </a:cubicBezTo>
                <a:cubicBezTo>
                  <a:pt x="7083" y="6612"/>
                  <a:pt x="7995" y="6590"/>
                  <a:pt x="8906" y="6535"/>
                </a:cubicBezTo>
                <a:cubicBezTo>
                  <a:pt x="9107" y="6535"/>
                  <a:pt x="9173" y="6368"/>
                  <a:pt x="9173" y="6168"/>
                </a:cubicBezTo>
                <a:cubicBezTo>
                  <a:pt x="9240" y="6218"/>
                  <a:pt x="9315" y="6251"/>
                  <a:pt x="9390" y="6251"/>
                </a:cubicBezTo>
                <a:cubicBezTo>
                  <a:pt x="9465" y="6251"/>
                  <a:pt x="9540" y="6218"/>
                  <a:pt x="9607" y="6134"/>
                </a:cubicBezTo>
                <a:cubicBezTo>
                  <a:pt x="10141" y="5134"/>
                  <a:pt x="9907" y="3799"/>
                  <a:pt x="8973" y="3232"/>
                </a:cubicBezTo>
                <a:cubicBezTo>
                  <a:pt x="8641" y="3011"/>
                  <a:pt x="8256" y="2902"/>
                  <a:pt x="7873" y="2902"/>
                </a:cubicBezTo>
                <a:cubicBezTo>
                  <a:pt x="7447" y="2902"/>
                  <a:pt x="7022" y="3036"/>
                  <a:pt x="6672" y="3299"/>
                </a:cubicBezTo>
                <a:cubicBezTo>
                  <a:pt x="6772" y="2432"/>
                  <a:pt x="6738" y="1564"/>
                  <a:pt x="6171" y="797"/>
                </a:cubicBezTo>
                <a:cubicBezTo>
                  <a:pt x="5830" y="314"/>
                  <a:pt x="5296" y="1"/>
                  <a:pt x="4671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7" name="Google Shape;157;p13"/>
          <p:cNvSpPr/>
          <p:nvPr/>
        </p:nvSpPr>
        <p:spPr>
          <a:xfrm rot="-1191907">
            <a:off x="7951326" y="-199526"/>
            <a:ext cx="1480996" cy="1769325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rgbClr val="1D1E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58" name="Google Shape;158;p13"/>
          <p:cNvGrpSpPr/>
          <p:nvPr/>
        </p:nvGrpSpPr>
        <p:grpSpPr>
          <a:xfrm>
            <a:off x="105525" y="-398497"/>
            <a:ext cx="1215589" cy="1365944"/>
            <a:chOff x="8002575" y="2910228"/>
            <a:chExt cx="1215589" cy="1365944"/>
          </a:xfrm>
        </p:grpSpPr>
        <p:sp>
          <p:nvSpPr>
            <p:cNvPr id="159" name="Google Shape;159;p13"/>
            <p:cNvSpPr/>
            <p:nvPr/>
          </p:nvSpPr>
          <p:spPr>
            <a:xfrm>
              <a:off x="8002575" y="2913470"/>
              <a:ext cx="1163718" cy="1316235"/>
            </a:xfrm>
            <a:custGeom>
              <a:avLst/>
              <a:gdLst/>
              <a:ahLst/>
              <a:cxnLst/>
              <a:rect l="l" t="t" r="r" b="b"/>
              <a:pathLst>
                <a:path w="9692" h="10962" extrusionOk="0">
                  <a:moveTo>
                    <a:pt x="4736" y="1"/>
                  </a:moveTo>
                  <a:cubicBezTo>
                    <a:pt x="4664" y="1"/>
                    <a:pt x="4597" y="11"/>
                    <a:pt x="4560" y="36"/>
                  </a:cubicBezTo>
                  <a:cubicBezTo>
                    <a:pt x="2334" y="1318"/>
                    <a:pt x="2427" y="1504"/>
                    <a:pt x="217" y="2787"/>
                  </a:cubicBezTo>
                  <a:cubicBezTo>
                    <a:pt x="139" y="2849"/>
                    <a:pt x="186" y="2926"/>
                    <a:pt x="186" y="3019"/>
                  </a:cubicBezTo>
                  <a:cubicBezTo>
                    <a:pt x="186" y="5584"/>
                    <a:pt x="155" y="5584"/>
                    <a:pt x="0" y="8150"/>
                  </a:cubicBezTo>
                  <a:cubicBezTo>
                    <a:pt x="0" y="8243"/>
                    <a:pt x="108" y="8366"/>
                    <a:pt x="217" y="8428"/>
                  </a:cubicBezTo>
                  <a:cubicBezTo>
                    <a:pt x="2427" y="9711"/>
                    <a:pt x="2489" y="9618"/>
                    <a:pt x="4714" y="10901"/>
                  </a:cubicBezTo>
                  <a:cubicBezTo>
                    <a:pt x="4765" y="10931"/>
                    <a:pt x="4796" y="10962"/>
                    <a:pt x="4841" y="10962"/>
                  </a:cubicBezTo>
                  <a:cubicBezTo>
                    <a:pt x="4865" y="10962"/>
                    <a:pt x="4893" y="10953"/>
                    <a:pt x="4931" y="10932"/>
                  </a:cubicBezTo>
                  <a:cubicBezTo>
                    <a:pt x="7141" y="9634"/>
                    <a:pt x="7203" y="9711"/>
                    <a:pt x="9428" y="8444"/>
                  </a:cubicBezTo>
                  <a:cubicBezTo>
                    <a:pt x="9506" y="8382"/>
                    <a:pt x="9676" y="8243"/>
                    <a:pt x="9676" y="8150"/>
                  </a:cubicBezTo>
                  <a:cubicBezTo>
                    <a:pt x="9676" y="5584"/>
                    <a:pt x="9691" y="5584"/>
                    <a:pt x="9691" y="3019"/>
                  </a:cubicBezTo>
                  <a:cubicBezTo>
                    <a:pt x="9691" y="2910"/>
                    <a:pt x="9521" y="2787"/>
                    <a:pt x="9428" y="2725"/>
                  </a:cubicBezTo>
                  <a:cubicBezTo>
                    <a:pt x="7187" y="1427"/>
                    <a:pt x="7249" y="1334"/>
                    <a:pt x="5023" y="51"/>
                  </a:cubicBezTo>
                  <a:cubicBezTo>
                    <a:pt x="4968" y="23"/>
                    <a:pt x="4845" y="1"/>
                    <a:pt x="4736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8052644" y="2962459"/>
              <a:ext cx="1165519" cy="1313713"/>
            </a:xfrm>
            <a:custGeom>
              <a:avLst/>
              <a:gdLst/>
              <a:ahLst/>
              <a:cxnLst/>
              <a:rect l="l" t="t" r="r" b="b"/>
              <a:pathLst>
                <a:path w="9707" h="10941" extrusionOk="0">
                  <a:moveTo>
                    <a:pt x="4657" y="0"/>
                  </a:moveTo>
                  <a:cubicBezTo>
                    <a:pt x="4573" y="0"/>
                    <a:pt x="4494" y="9"/>
                    <a:pt x="4452" y="29"/>
                  </a:cubicBezTo>
                  <a:cubicBezTo>
                    <a:pt x="2242" y="1374"/>
                    <a:pt x="2350" y="1544"/>
                    <a:pt x="140" y="2858"/>
                  </a:cubicBezTo>
                  <a:cubicBezTo>
                    <a:pt x="62" y="2920"/>
                    <a:pt x="124" y="2997"/>
                    <a:pt x="124" y="3090"/>
                  </a:cubicBezTo>
                  <a:cubicBezTo>
                    <a:pt x="186" y="5640"/>
                    <a:pt x="124" y="5655"/>
                    <a:pt x="1" y="8221"/>
                  </a:cubicBezTo>
                  <a:cubicBezTo>
                    <a:pt x="16" y="8329"/>
                    <a:pt x="140" y="8437"/>
                    <a:pt x="232" y="8499"/>
                  </a:cubicBezTo>
                  <a:cubicBezTo>
                    <a:pt x="2504" y="9751"/>
                    <a:pt x="2551" y="9658"/>
                    <a:pt x="4792" y="10895"/>
                  </a:cubicBezTo>
                  <a:cubicBezTo>
                    <a:pt x="4841" y="10915"/>
                    <a:pt x="4878" y="10941"/>
                    <a:pt x="4923" y="10941"/>
                  </a:cubicBezTo>
                  <a:cubicBezTo>
                    <a:pt x="4948" y="10941"/>
                    <a:pt x="4975" y="10933"/>
                    <a:pt x="5008" y="10910"/>
                  </a:cubicBezTo>
                  <a:cubicBezTo>
                    <a:pt x="7188" y="9581"/>
                    <a:pt x="7249" y="9658"/>
                    <a:pt x="9459" y="8345"/>
                  </a:cubicBezTo>
                  <a:cubicBezTo>
                    <a:pt x="9537" y="8283"/>
                    <a:pt x="9707" y="8144"/>
                    <a:pt x="9707" y="8051"/>
                  </a:cubicBezTo>
                  <a:lnTo>
                    <a:pt x="9630" y="2920"/>
                  </a:lnTo>
                  <a:cubicBezTo>
                    <a:pt x="9630" y="2811"/>
                    <a:pt x="9459" y="2688"/>
                    <a:pt x="9351" y="2626"/>
                  </a:cubicBezTo>
                  <a:cubicBezTo>
                    <a:pt x="7110" y="1374"/>
                    <a:pt x="7157" y="1266"/>
                    <a:pt x="4916" y="29"/>
                  </a:cubicBezTo>
                  <a:cubicBezTo>
                    <a:pt x="4865" y="12"/>
                    <a:pt x="4758" y="0"/>
                    <a:pt x="4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1" name="Google Shape;161;p13"/>
            <p:cNvSpPr/>
            <p:nvPr/>
          </p:nvSpPr>
          <p:spPr>
            <a:xfrm>
              <a:off x="8002575" y="2910228"/>
              <a:ext cx="1163718" cy="1323319"/>
            </a:xfrm>
            <a:custGeom>
              <a:avLst/>
              <a:gdLst/>
              <a:ahLst/>
              <a:cxnLst/>
              <a:rect l="l" t="t" r="r" b="b"/>
              <a:pathLst>
                <a:path w="9692" h="11021" fill="none" extrusionOk="0">
                  <a:moveTo>
                    <a:pt x="186" y="3046"/>
                  </a:moveTo>
                  <a:cubicBezTo>
                    <a:pt x="186" y="2953"/>
                    <a:pt x="139" y="2876"/>
                    <a:pt x="217" y="2814"/>
                  </a:cubicBezTo>
                  <a:cubicBezTo>
                    <a:pt x="2427" y="1531"/>
                    <a:pt x="2334" y="1345"/>
                    <a:pt x="4560" y="63"/>
                  </a:cubicBezTo>
                  <a:cubicBezTo>
                    <a:pt x="4652" y="1"/>
                    <a:pt x="4931" y="32"/>
                    <a:pt x="5023" y="78"/>
                  </a:cubicBezTo>
                  <a:cubicBezTo>
                    <a:pt x="7249" y="1361"/>
                    <a:pt x="7187" y="1454"/>
                    <a:pt x="9428" y="2752"/>
                  </a:cubicBezTo>
                  <a:cubicBezTo>
                    <a:pt x="9521" y="2814"/>
                    <a:pt x="9691" y="2937"/>
                    <a:pt x="9691" y="3046"/>
                  </a:cubicBezTo>
                  <a:cubicBezTo>
                    <a:pt x="9691" y="5611"/>
                    <a:pt x="9676" y="5611"/>
                    <a:pt x="9676" y="8177"/>
                  </a:cubicBezTo>
                  <a:cubicBezTo>
                    <a:pt x="9676" y="8270"/>
                    <a:pt x="9506" y="8409"/>
                    <a:pt x="9428" y="8471"/>
                  </a:cubicBezTo>
                  <a:cubicBezTo>
                    <a:pt x="7203" y="9738"/>
                    <a:pt x="7141" y="9661"/>
                    <a:pt x="4931" y="10959"/>
                  </a:cubicBezTo>
                  <a:cubicBezTo>
                    <a:pt x="4822" y="11021"/>
                    <a:pt x="4792" y="10974"/>
                    <a:pt x="4714" y="10928"/>
                  </a:cubicBezTo>
                  <a:cubicBezTo>
                    <a:pt x="2489" y="9645"/>
                    <a:pt x="2427" y="9738"/>
                    <a:pt x="217" y="8455"/>
                  </a:cubicBezTo>
                  <a:cubicBezTo>
                    <a:pt x="108" y="8393"/>
                    <a:pt x="0" y="8270"/>
                    <a:pt x="0" y="8177"/>
                  </a:cubicBezTo>
                  <a:cubicBezTo>
                    <a:pt x="155" y="5611"/>
                    <a:pt x="186" y="5611"/>
                    <a:pt x="186" y="3046"/>
                  </a:cubicBezTo>
                  <a:close/>
                </a:path>
              </a:pathLst>
            </a:custGeom>
            <a:noFill/>
            <a:ln w="38100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8512873" y="4057151"/>
              <a:ext cx="141202" cy="39144"/>
            </a:xfrm>
            <a:custGeom>
              <a:avLst/>
              <a:gdLst/>
              <a:ahLst/>
              <a:cxnLst/>
              <a:rect l="l" t="t" r="r" b="b"/>
              <a:pathLst>
                <a:path w="1176" h="326" fill="none" extrusionOk="0">
                  <a:moveTo>
                    <a:pt x="1175" y="0"/>
                  </a:moveTo>
                  <a:cubicBezTo>
                    <a:pt x="1005" y="93"/>
                    <a:pt x="804" y="217"/>
                    <a:pt x="603" y="325"/>
                  </a:cubicBezTo>
                  <a:cubicBezTo>
                    <a:pt x="387" y="217"/>
                    <a:pt x="186" y="93"/>
                    <a:pt x="1" y="0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8121324" y="3765737"/>
              <a:ext cx="68800" cy="120793"/>
            </a:xfrm>
            <a:custGeom>
              <a:avLst/>
              <a:gdLst/>
              <a:ahLst/>
              <a:cxnLst/>
              <a:rect l="l" t="t" r="r" b="b"/>
              <a:pathLst>
                <a:path w="573" h="1006" fill="none" extrusionOk="0">
                  <a:moveTo>
                    <a:pt x="572" y="1006"/>
                  </a:moveTo>
                  <a:cubicBezTo>
                    <a:pt x="402" y="897"/>
                    <a:pt x="201" y="789"/>
                    <a:pt x="0" y="665"/>
                  </a:cubicBezTo>
                  <a:cubicBezTo>
                    <a:pt x="16" y="418"/>
                    <a:pt x="31" y="202"/>
                    <a:pt x="31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64;p13"/>
            <p:cNvSpPr/>
            <p:nvPr/>
          </p:nvSpPr>
          <p:spPr>
            <a:xfrm>
              <a:off x="8141736" y="3275846"/>
              <a:ext cx="68800" cy="122594"/>
            </a:xfrm>
            <a:custGeom>
              <a:avLst/>
              <a:gdLst/>
              <a:ahLst/>
              <a:cxnLst/>
              <a:rect l="l" t="t" r="r" b="b"/>
              <a:pathLst>
                <a:path w="573" h="1021" fill="none" extrusionOk="0">
                  <a:moveTo>
                    <a:pt x="0" y="1021"/>
                  </a:moveTo>
                  <a:lnTo>
                    <a:pt x="0" y="341"/>
                  </a:lnTo>
                  <a:cubicBezTo>
                    <a:pt x="217" y="217"/>
                    <a:pt x="402" y="93"/>
                    <a:pt x="572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8507350" y="3038344"/>
              <a:ext cx="139281" cy="42746"/>
            </a:xfrm>
            <a:custGeom>
              <a:avLst/>
              <a:gdLst/>
              <a:ahLst/>
              <a:cxnLst/>
              <a:rect l="l" t="t" r="r" b="b"/>
              <a:pathLst>
                <a:path w="1160" h="356" fill="none" extrusionOk="0">
                  <a:moveTo>
                    <a:pt x="0" y="356"/>
                  </a:moveTo>
                  <a:cubicBezTo>
                    <a:pt x="186" y="263"/>
                    <a:pt x="371" y="139"/>
                    <a:pt x="588" y="0"/>
                  </a:cubicBezTo>
                  <a:cubicBezTo>
                    <a:pt x="804" y="139"/>
                    <a:pt x="989" y="232"/>
                    <a:pt x="1159" y="35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8980546" y="3285091"/>
              <a:ext cx="70601" cy="122594"/>
            </a:xfrm>
            <a:custGeom>
              <a:avLst/>
              <a:gdLst/>
              <a:ahLst/>
              <a:cxnLst/>
              <a:rect l="l" t="t" r="r" b="b"/>
              <a:pathLst>
                <a:path w="588" h="1021" fill="none" extrusionOk="0">
                  <a:moveTo>
                    <a:pt x="0" y="1"/>
                  </a:moveTo>
                  <a:cubicBezTo>
                    <a:pt x="186" y="94"/>
                    <a:pt x="371" y="217"/>
                    <a:pt x="588" y="341"/>
                  </a:cubicBezTo>
                  <a:lnTo>
                    <a:pt x="588" y="1021"/>
                  </a:ln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7" name="Google Shape;167;p13"/>
            <p:cNvSpPr/>
            <p:nvPr/>
          </p:nvSpPr>
          <p:spPr>
            <a:xfrm>
              <a:off x="8978625" y="3762015"/>
              <a:ext cx="70721" cy="120793"/>
            </a:xfrm>
            <a:custGeom>
              <a:avLst/>
              <a:gdLst/>
              <a:ahLst/>
              <a:cxnLst/>
              <a:rect l="l" t="t" r="r" b="b"/>
              <a:pathLst>
                <a:path w="589" h="1006" fill="none" extrusionOk="0">
                  <a:moveTo>
                    <a:pt x="588" y="1"/>
                  </a:moveTo>
                  <a:lnTo>
                    <a:pt x="588" y="681"/>
                  </a:lnTo>
                  <a:cubicBezTo>
                    <a:pt x="372" y="805"/>
                    <a:pt x="171" y="913"/>
                    <a:pt x="1" y="100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2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4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170" name="Google Shape;170;p14"/>
          <p:cNvSpPr/>
          <p:nvPr/>
        </p:nvSpPr>
        <p:spPr>
          <a:xfrm>
            <a:off x="-169825" y="4123246"/>
            <a:ext cx="1051672" cy="685801"/>
          </a:xfrm>
          <a:custGeom>
            <a:avLst/>
            <a:gdLst/>
            <a:ahLst/>
            <a:cxnLst/>
            <a:rect l="l" t="t" r="r" b="b"/>
            <a:pathLst>
              <a:path w="10141" h="6613" extrusionOk="0">
                <a:moveTo>
                  <a:pt x="4689" y="581"/>
                </a:moveTo>
                <a:cubicBezTo>
                  <a:pt x="5301" y="581"/>
                  <a:pt x="5834" y="1062"/>
                  <a:pt x="6038" y="1698"/>
                </a:cubicBezTo>
                <a:cubicBezTo>
                  <a:pt x="6305" y="2398"/>
                  <a:pt x="6171" y="3199"/>
                  <a:pt x="6104" y="3933"/>
                </a:cubicBezTo>
                <a:cubicBezTo>
                  <a:pt x="6071" y="4116"/>
                  <a:pt x="6205" y="4208"/>
                  <a:pt x="6350" y="4208"/>
                </a:cubicBezTo>
                <a:cubicBezTo>
                  <a:pt x="6496" y="4208"/>
                  <a:pt x="6655" y="4116"/>
                  <a:pt x="6672" y="3933"/>
                </a:cubicBezTo>
                <a:lnTo>
                  <a:pt x="6672" y="3899"/>
                </a:lnTo>
                <a:cubicBezTo>
                  <a:pt x="7039" y="3614"/>
                  <a:pt x="7493" y="3440"/>
                  <a:pt x="7944" y="3440"/>
                </a:cubicBezTo>
                <a:cubicBezTo>
                  <a:pt x="8230" y="3440"/>
                  <a:pt x="8514" y="3510"/>
                  <a:pt x="8773" y="3666"/>
                </a:cubicBezTo>
                <a:cubicBezTo>
                  <a:pt x="9407" y="4133"/>
                  <a:pt x="9474" y="5100"/>
                  <a:pt x="9107" y="5801"/>
                </a:cubicBezTo>
                <a:cubicBezTo>
                  <a:pt x="9073" y="5867"/>
                  <a:pt x="9073" y="5934"/>
                  <a:pt x="9073" y="5967"/>
                </a:cubicBezTo>
                <a:cubicBezTo>
                  <a:pt x="9007" y="5934"/>
                  <a:pt x="8940" y="5901"/>
                  <a:pt x="8906" y="5901"/>
                </a:cubicBezTo>
                <a:cubicBezTo>
                  <a:pt x="7922" y="5838"/>
                  <a:pt x="6928" y="5813"/>
                  <a:pt x="5932" y="5813"/>
                </a:cubicBezTo>
                <a:cubicBezTo>
                  <a:pt x="4262" y="5813"/>
                  <a:pt x="2585" y="5884"/>
                  <a:pt x="934" y="5967"/>
                </a:cubicBezTo>
                <a:cubicBezTo>
                  <a:pt x="967" y="5934"/>
                  <a:pt x="967" y="5834"/>
                  <a:pt x="934" y="5767"/>
                </a:cubicBezTo>
                <a:cubicBezTo>
                  <a:pt x="567" y="5334"/>
                  <a:pt x="567" y="4566"/>
                  <a:pt x="1001" y="4166"/>
                </a:cubicBezTo>
                <a:cubicBezTo>
                  <a:pt x="1140" y="4055"/>
                  <a:pt x="1312" y="4006"/>
                  <a:pt x="1489" y="4006"/>
                </a:cubicBezTo>
                <a:cubicBezTo>
                  <a:pt x="1952" y="4006"/>
                  <a:pt x="2454" y="4342"/>
                  <a:pt x="2502" y="4800"/>
                </a:cubicBezTo>
                <a:cubicBezTo>
                  <a:pt x="2535" y="4983"/>
                  <a:pt x="2694" y="5075"/>
                  <a:pt x="2840" y="5075"/>
                </a:cubicBezTo>
                <a:cubicBezTo>
                  <a:pt x="2986" y="5075"/>
                  <a:pt x="3119" y="4983"/>
                  <a:pt x="3102" y="4800"/>
                </a:cubicBezTo>
                <a:cubicBezTo>
                  <a:pt x="3102" y="4733"/>
                  <a:pt x="3102" y="4667"/>
                  <a:pt x="3036" y="4633"/>
                </a:cubicBezTo>
                <a:lnTo>
                  <a:pt x="3036" y="4566"/>
                </a:lnTo>
                <a:cubicBezTo>
                  <a:pt x="3002" y="3232"/>
                  <a:pt x="2669" y="1464"/>
                  <a:pt x="4103" y="730"/>
                </a:cubicBezTo>
                <a:cubicBezTo>
                  <a:pt x="4301" y="627"/>
                  <a:pt x="4499" y="581"/>
                  <a:pt x="4689" y="581"/>
                </a:cubicBezTo>
                <a:close/>
                <a:moveTo>
                  <a:pt x="4671" y="1"/>
                </a:moveTo>
                <a:cubicBezTo>
                  <a:pt x="4562" y="1"/>
                  <a:pt x="4450" y="10"/>
                  <a:pt x="4337" y="30"/>
                </a:cubicBezTo>
                <a:cubicBezTo>
                  <a:pt x="2502" y="363"/>
                  <a:pt x="2268" y="2298"/>
                  <a:pt x="2502" y="3899"/>
                </a:cubicBezTo>
                <a:cubicBezTo>
                  <a:pt x="2231" y="3607"/>
                  <a:pt x="1842" y="3433"/>
                  <a:pt x="1442" y="3433"/>
                </a:cubicBezTo>
                <a:cubicBezTo>
                  <a:pt x="1202" y="3433"/>
                  <a:pt x="959" y="3495"/>
                  <a:pt x="734" y="3632"/>
                </a:cubicBezTo>
                <a:cubicBezTo>
                  <a:pt x="300" y="3899"/>
                  <a:pt x="67" y="4366"/>
                  <a:pt x="67" y="4867"/>
                </a:cubicBezTo>
                <a:cubicBezTo>
                  <a:pt x="0" y="5334"/>
                  <a:pt x="234" y="5734"/>
                  <a:pt x="634" y="6034"/>
                </a:cubicBezTo>
                <a:cubicBezTo>
                  <a:pt x="434" y="6101"/>
                  <a:pt x="467" y="6401"/>
                  <a:pt x="734" y="6434"/>
                </a:cubicBezTo>
                <a:cubicBezTo>
                  <a:pt x="2535" y="6523"/>
                  <a:pt x="4351" y="6612"/>
                  <a:pt x="6172" y="6612"/>
                </a:cubicBezTo>
                <a:cubicBezTo>
                  <a:pt x="7083" y="6612"/>
                  <a:pt x="7995" y="6590"/>
                  <a:pt x="8906" y="6535"/>
                </a:cubicBezTo>
                <a:cubicBezTo>
                  <a:pt x="9107" y="6535"/>
                  <a:pt x="9173" y="6368"/>
                  <a:pt x="9173" y="6168"/>
                </a:cubicBezTo>
                <a:cubicBezTo>
                  <a:pt x="9240" y="6218"/>
                  <a:pt x="9315" y="6251"/>
                  <a:pt x="9390" y="6251"/>
                </a:cubicBezTo>
                <a:cubicBezTo>
                  <a:pt x="9465" y="6251"/>
                  <a:pt x="9540" y="6218"/>
                  <a:pt x="9607" y="6134"/>
                </a:cubicBezTo>
                <a:cubicBezTo>
                  <a:pt x="10141" y="5134"/>
                  <a:pt x="9907" y="3799"/>
                  <a:pt x="8973" y="3232"/>
                </a:cubicBezTo>
                <a:cubicBezTo>
                  <a:pt x="8641" y="3011"/>
                  <a:pt x="8256" y="2902"/>
                  <a:pt x="7873" y="2902"/>
                </a:cubicBezTo>
                <a:cubicBezTo>
                  <a:pt x="7447" y="2902"/>
                  <a:pt x="7022" y="3036"/>
                  <a:pt x="6672" y="3299"/>
                </a:cubicBezTo>
                <a:cubicBezTo>
                  <a:pt x="6772" y="2432"/>
                  <a:pt x="6738" y="1564"/>
                  <a:pt x="6171" y="797"/>
                </a:cubicBezTo>
                <a:cubicBezTo>
                  <a:pt x="5830" y="314"/>
                  <a:pt x="5296" y="1"/>
                  <a:pt x="4671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71" name="Google Shape;171;p14"/>
          <p:cNvGrpSpPr/>
          <p:nvPr/>
        </p:nvGrpSpPr>
        <p:grpSpPr>
          <a:xfrm>
            <a:off x="8307050" y="-529272"/>
            <a:ext cx="1215589" cy="1365944"/>
            <a:chOff x="8002575" y="2910228"/>
            <a:chExt cx="1215589" cy="1365944"/>
          </a:xfrm>
        </p:grpSpPr>
        <p:sp>
          <p:nvSpPr>
            <p:cNvPr id="172" name="Google Shape;172;p14"/>
            <p:cNvSpPr/>
            <p:nvPr/>
          </p:nvSpPr>
          <p:spPr>
            <a:xfrm>
              <a:off x="8002575" y="2913470"/>
              <a:ext cx="1163718" cy="1316235"/>
            </a:xfrm>
            <a:custGeom>
              <a:avLst/>
              <a:gdLst/>
              <a:ahLst/>
              <a:cxnLst/>
              <a:rect l="l" t="t" r="r" b="b"/>
              <a:pathLst>
                <a:path w="9692" h="10962" extrusionOk="0">
                  <a:moveTo>
                    <a:pt x="4736" y="1"/>
                  </a:moveTo>
                  <a:cubicBezTo>
                    <a:pt x="4664" y="1"/>
                    <a:pt x="4597" y="11"/>
                    <a:pt x="4560" y="36"/>
                  </a:cubicBezTo>
                  <a:cubicBezTo>
                    <a:pt x="2334" y="1318"/>
                    <a:pt x="2427" y="1504"/>
                    <a:pt x="217" y="2787"/>
                  </a:cubicBezTo>
                  <a:cubicBezTo>
                    <a:pt x="139" y="2849"/>
                    <a:pt x="186" y="2926"/>
                    <a:pt x="186" y="3019"/>
                  </a:cubicBezTo>
                  <a:cubicBezTo>
                    <a:pt x="186" y="5584"/>
                    <a:pt x="155" y="5584"/>
                    <a:pt x="0" y="8150"/>
                  </a:cubicBezTo>
                  <a:cubicBezTo>
                    <a:pt x="0" y="8243"/>
                    <a:pt x="108" y="8366"/>
                    <a:pt x="217" y="8428"/>
                  </a:cubicBezTo>
                  <a:cubicBezTo>
                    <a:pt x="2427" y="9711"/>
                    <a:pt x="2489" y="9618"/>
                    <a:pt x="4714" y="10901"/>
                  </a:cubicBezTo>
                  <a:cubicBezTo>
                    <a:pt x="4765" y="10931"/>
                    <a:pt x="4796" y="10962"/>
                    <a:pt x="4841" y="10962"/>
                  </a:cubicBezTo>
                  <a:cubicBezTo>
                    <a:pt x="4865" y="10962"/>
                    <a:pt x="4893" y="10953"/>
                    <a:pt x="4931" y="10932"/>
                  </a:cubicBezTo>
                  <a:cubicBezTo>
                    <a:pt x="7141" y="9634"/>
                    <a:pt x="7203" y="9711"/>
                    <a:pt x="9428" y="8444"/>
                  </a:cubicBezTo>
                  <a:cubicBezTo>
                    <a:pt x="9506" y="8382"/>
                    <a:pt x="9676" y="8243"/>
                    <a:pt x="9676" y="8150"/>
                  </a:cubicBezTo>
                  <a:cubicBezTo>
                    <a:pt x="9676" y="5584"/>
                    <a:pt x="9691" y="5584"/>
                    <a:pt x="9691" y="3019"/>
                  </a:cubicBezTo>
                  <a:cubicBezTo>
                    <a:pt x="9691" y="2910"/>
                    <a:pt x="9521" y="2787"/>
                    <a:pt x="9428" y="2725"/>
                  </a:cubicBezTo>
                  <a:cubicBezTo>
                    <a:pt x="7187" y="1427"/>
                    <a:pt x="7249" y="1334"/>
                    <a:pt x="5023" y="51"/>
                  </a:cubicBezTo>
                  <a:cubicBezTo>
                    <a:pt x="4968" y="23"/>
                    <a:pt x="4845" y="1"/>
                    <a:pt x="4736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8052644" y="2962459"/>
              <a:ext cx="1165519" cy="1313713"/>
            </a:xfrm>
            <a:custGeom>
              <a:avLst/>
              <a:gdLst/>
              <a:ahLst/>
              <a:cxnLst/>
              <a:rect l="l" t="t" r="r" b="b"/>
              <a:pathLst>
                <a:path w="9707" h="10941" extrusionOk="0">
                  <a:moveTo>
                    <a:pt x="4657" y="0"/>
                  </a:moveTo>
                  <a:cubicBezTo>
                    <a:pt x="4573" y="0"/>
                    <a:pt x="4494" y="9"/>
                    <a:pt x="4452" y="29"/>
                  </a:cubicBezTo>
                  <a:cubicBezTo>
                    <a:pt x="2242" y="1374"/>
                    <a:pt x="2350" y="1544"/>
                    <a:pt x="140" y="2858"/>
                  </a:cubicBezTo>
                  <a:cubicBezTo>
                    <a:pt x="62" y="2920"/>
                    <a:pt x="124" y="2997"/>
                    <a:pt x="124" y="3090"/>
                  </a:cubicBezTo>
                  <a:cubicBezTo>
                    <a:pt x="186" y="5640"/>
                    <a:pt x="124" y="5655"/>
                    <a:pt x="1" y="8221"/>
                  </a:cubicBezTo>
                  <a:cubicBezTo>
                    <a:pt x="16" y="8329"/>
                    <a:pt x="140" y="8437"/>
                    <a:pt x="232" y="8499"/>
                  </a:cubicBezTo>
                  <a:cubicBezTo>
                    <a:pt x="2504" y="9751"/>
                    <a:pt x="2551" y="9658"/>
                    <a:pt x="4792" y="10895"/>
                  </a:cubicBezTo>
                  <a:cubicBezTo>
                    <a:pt x="4841" y="10915"/>
                    <a:pt x="4878" y="10941"/>
                    <a:pt x="4923" y="10941"/>
                  </a:cubicBezTo>
                  <a:cubicBezTo>
                    <a:pt x="4948" y="10941"/>
                    <a:pt x="4975" y="10933"/>
                    <a:pt x="5008" y="10910"/>
                  </a:cubicBezTo>
                  <a:cubicBezTo>
                    <a:pt x="7188" y="9581"/>
                    <a:pt x="7249" y="9658"/>
                    <a:pt x="9459" y="8345"/>
                  </a:cubicBezTo>
                  <a:cubicBezTo>
                    <a:pt x="9537" y="8283"/>
                    <a:pt x="9707" y="8144"/>
                    <a:pt x="9707" y="8051"/>
                  </a:cubicBezTo>
                  <a:lnTo>
                    <a:pt x="9630" y="2920"/>
                  </a:lnTo>
                  <a:cubicBezTo>
                    <a:pt x="9630" y="2811"/>
                    <a:pt x="9459" y="2688"/>
                    <a:pt x="9351" y="2626"/>
                  </a:cubicBezTo>
                  <a:cubicBezTo>
                    <a:pt x="7110" y="1374"/>
                    <a:pt x="7157" y="1266"/>
                    <a:pt x="4916" y="29"/>
                  </a:cubicBezTo>
                  <a:cubicBezTo>
                    <a:pt x="4865" y="12"/>
                    <a:pt x="4758" y="0"/>
                    <a:pt x="4657" y="0"/>
                  </a:cubicBezTo>
                  <a:close/>
                </a:path>
              </a:pathLst>
            </a:custGeom>
            <a:solidFill>
              <a:srgbClr val="88F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8002575" y="2910228"/>
              <a:ext cx="1163718" cy="1323319"/>
            </a:xfrm>
            <a:custGeom>
              <a:avLst/>
              <a:gdLst/>
              <a:ahLst/>
              <a:cxnLst/>
              <a:rect l="l" t="t" r="r" b="b"/>
              <a:pathLst>
                <a:path w="9692" h="11021" fill="none" extrusionOk="0">
                  <a:moveTo>
                    <a:pt x="186" y="3046"/>
                  </a:moveTo>
                  <a:cubicBezTo>
                    <a:pt x="186" y="2953"/>
                    <a:pt x="139" y="2876"/>
                    <a:pt x="217" y="2814"/>
                  </a:cubicBezTo>
                  <a:cubicBezTo>
                    <a:pt x="2427" y="1531"/>
                    <a:pt x="2334" y="1345"/>
                    <a:pt x="4560" y="63"/>
                  </a:cubicBezTo>
                  <a:cubicBezTo>
                    <a:pt x="4652" y="1"/>
                    <a:pt x="4931" y="32"/>
                    <a:pt x="5023" y="78"/>
                  </a:cubicBezTo>
                  <a:cubicBezTo>
                    <a:pt x="7249" y="1361"/>
                    <a:pt x="7187" y="1454"/>
                    <a:pt x="9428" y="2752"/>
                  </a:cubicBezTo>
                  <a:cubicBezTo>
                    <a:pt x="9521" y="2814"/>
                    <a:pt x="9691" y="2937"/>
                    <a:pt x="9691" y="3046"/>
                  </a:cubicBezTo>
                  <a:cubicBezTo>
                    <a:pt x="9691" y="5611"/>
                    <a:pt x="9676" y="5611"/>
                    <a:pt x="9676" y="8177"/>
                  </a:cubicBezTo>
                  <a:cubicBezTo>
                    <a:pt x="9676" y="8270"/>
                    <a:pt x="9506" y="8409"/>
                    <a:pt x="9428" y="8471"/>
                  </a:cubicBezTo>
                  <a:cubicBezTo>
                    <a:pt x="7203" y="9738"/>
                    <a:pt x="7141" y="9661"/>
                    <a:pt x="4931" y="10959"/>
                  </a:cubicBezTo>
                  <a:cubicBezTo>
                    <a:pt x="4822" y="11021"/>
                    <a:pt x="4792" y="10974"/>
                    <a:pt x="4714" y="10928"/>
                  </a:cubicBezTo>
                  <a:cubicBezTo>
                    <a:pt x="2489" y="9645"/>
                    <a:pt x="2427" y="9738"/>
                    <a:pt x="217" y="8455"/>
                  </a:cubicBezTo>
                  <a:cubicBezTo>
                    <a:pt x="108" y="8393"/>
                    <a:pt x="0" y="8270"/>
                    <a:pt x="0" y="8177"/>
                  </a:cubicBezTo>
                  <a:cubicBezTo>
                    <a:pt x="155" y="5611"/>
                    <a:pt x="186" y="5611"/>
                    <a:pt x="186" y="3046"/>
                  </a:cubicBezTo>
                  <a:close/>
                </a:path>
              </a:pathLst>
            </a:custGeom>
            <a:noFill/>
            <a:ln w="38100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8512873" y="4057151"/>
              <a:ext cx="141202" cy="39144"/>
            </a:xfrm>
            <a:custGeom>
              <a:avLst/>
              <a:gdLst/>
              <a:ahLst/>
              <a:cxnLst/>
              <a:rect l="l" t="t" r="r" b="b"/>
              <a:pathLst>
                <a:path w="1176" h="326" fill="none" extrusionOk="0">
                  <a:moveTo>
                    <a:pt x="1175" y="0"/>
                  </a:moveTo>
                  <a:cubicBezTo>
                    <a:pt x="1005" y="93"/>
                    <a:pt x="804" y="217"/>
                    <a:pt x="603" y="325"/>
                  </a:cubicBezTo>
                  <a:cubicBezTo>
                    <a:pt x="387" y="217"/>
                    <a:pt x="186" y="93"/>
                    <a:pt x="1" y="0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6" name="Google Shape;176;p14"/>
            <p:cNvSpPr/>
            <p:nvPr/>
          </p:nvSpPr>
          <p:spPr>
            <a:xfrm>
              <a:off x="8121324" y="3765737"/>
              <a:ext cx="68800" cy="120793"/>
            </a:xfrm>
            <a:custGeom>
              <a:avLst/>
              <a:gdLst/>
              <a:ahLst/>
              <a:cxnLst/>
              <a:rect l="l" t="t" r="r" b="b"/>
              <a:pathLst>
                <a:path w="573" h="1006" fill="none" extrusionOk="0">
                  <a:moveTo>
                    <a:pt x="572" y="1006"/>
                  </a:moveTo>
                  <a:cubicBezTo>
                    <a:pt x="402" y="897"/>
                    <a:pt x="201" y="789"/>
                    <a:pt x="0" y="665"/>
                  </a:cubicBezTo>
                  <a:cubicBezTo>
                    <a:pt x="16" y="418"/>
                    <a:pt x="31" y="202"/>
                    <a:pt x="31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7" name="Google Shape;177;p14"/>
            <p:cNvSpPr/>
            <p:nvPr/>
          </p:nvSpPr>
          <p:spPr>
            <a:xfrm>
              <a:off x="8141736" y="3275846"/>
              <a:ext cx="68800" cy="122594"/>
            </a:xfrm>
            <a:custGeom>
              <a:avLst/>
              <a:gdLst/>
              <a:ahLst/>
              <a:cxnLst/>
              <a:rect l="l" t="t" r="r" b="b"/>
              <a:pathLst>
                <a:path w="573" h="1021" fill="none" extrusionOk="0">
                  <a:moveTo>
                    <a:pt x="0" y="1021"/>
                  </a:moveTo>
                  <a:lnTo>
                    <a:pt x="0" y="341"/>
                  </a:lnTo>
                  <a:cubicBezTo>
                    <a:pt x="217" y="217"/>
                    <a:pt x="402" y="93"/>
                    <a:pt x="572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8" name="Google Shape;178;p14"/>
            <p:cNvSpPr/>
            <p:nvPr/>
          </p:nvSpPr>
          <p:spPr>
            <a:xfrm>
              <a:off x="8507350" y="3038344"/>
              <a:ext cx="139281" cy="42746"/>
            </a:xfrm>
            <a:custGeom>
              <a:avLst/>
              <a:gdLst/>
              <a:ahLst/>
              <a:cxnLst/>
              <a:rect l="l" t="t" r="r" b="b"/>
              <a:pathLst>
                <a:path w="1160" h="356" fill="none" extrusionOk="0">
                  <a:moveTo>
                    <a:pt x="0" y="356"/>
                  </a:moveTo>
                  <a:cubicBezTo>
                    <a:pt x="186" y="263"/>
                    <a:pt x="371" y="139"/>
                    <a:pt x="588" y="0"/>
                  </a:cubicBezTo>
                  <a:cubicBezTo>
                    <a:pt x="804" y="139"/>
                    <a:pt x="989" y="232"/>
                    <a:pt x="1159" y="35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8980546" y="3285091"/>
              <a:ext cx="70601" cy="122594"/>
            </a:xfrm>
            <a:custGeom>
              <a:avLst/>
              <a:gdLst/>
              <a:ahLst/>
              <a:cxnLst/>
              <a:rect l="l" t="t" r="r" b="b"/>
              <a:pathLst>
                <a:path w="588" h="1021" fill="none" extrusionOk="0">
                  <a:moveTo>
                    <a:pt x="0" y="1"/>
                  </a:moveTo>
                  <a:cubicBezTo>
                    <a:pt x="186" y="94"/>
                    <a:pt x="371" y="217"/>
                    <a:pt x="588" y="341"/>
                  </a:cubicBezTo>
                  <a:lnTo>
                    <a:pt x="588" y="1021"/>
                  </a:ln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8978625" y="3762015"/>
              <a:ext cx="70721" cy="120793"/>
            </a:xfrm>
            <a:custGeom>
              <a:avLst/>
              <a:gdLst/>
              <a:ahLst/>
              <a:cxnLst/>
              <a:rect l="l" t="t" r="r" b="b"/>
              <a:pathLst>
                <a:path w="589" h="1006" fill="none" extrusionOk="0">
                  <a:moveTo>
                    <a:pt x="588" y="1"/>
                  </a:moveTo>
                  <a:lnTo>
                    <a:pt x="588" y="681"/>
                  </a:lnTo>
                  <a:cubicBezTo>
                    <a:pt x="372" y="805"/>
                    <a:pt x="171" y="913"/>
                    <a:pt x="1" y="100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81" name="Google Shape;181;p14"/>
          <p:cNvSpPr/>
          <p:nvPr/>
        </p:nvSpPr>
        <p:spPr>
          <a:xfrm rot="-1582263">
            <a:off x="-201675" y="-277910"/>
            <a:ext cx="734753" cy="1339114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2_1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grpSp>
        <p:nvGrpSpPr>
          <p:cNvPr id="184" name="Google Shape;184;p15"/>
          <p:cNvGrpSpPr/>
          <p:nvPr/>
        </p:nvGrpSpPr>
        <p:grpSpPr>
          <a:xfrm>
            <a:off x="-129377" y="-59064"/>
            <a:ext cx="1612942" cy="1603031"/>
            <a:chOff x="7247681" y="291521"/>
            <a:chExt cx="1169985" cy="1162796"/>
          </a:xfrm>
        </p:grpSpPr>
        <p:sp>
          <p:nvSpPr>
            <p:cNvPr id="185" name="Google Shape;185;p15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6" name="Google Shape;186;p15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7" name="Google Shape;187;p15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8" name="Google Shape;188;p15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189;p15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0" name="Google Shape;190;p15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1" name="Google Shape;191;p15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2" name="Google Shape;192;p15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3" name="Google Shape;193;p15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4" name="Google Shape;194;p15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5" name="Google Shape;195;p15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6" name="Google Shape;196;p15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7" name="Google Shape;197;p15"/>
          <p:cNvSpPr/>
          <p:nvPr/>
        </p:nvSpPr>
        <p:spPr>
          <a:xfrm>
            <a:off x="7776700" y="4123262"/>
            <a:ext cx="1367309" cy="1037869"/>
          </a:xfrm>
          <a:custGeom>
            <a:avLst/>
            <a:gdLst/>
            <a:ahLst/>
            <a:cxnLst/>
            <a:rect l="l" t="t" r="r" b="b"/>
            <a:pathLst>
              <a:path w="27621" h="20966" extrusionOk="0">
                <a:moveTo>
                  <a:pt x="12470" y="732"/>
                </a:moveTo>
                <a:cubicBezTo>
                  <a:pt x="14599" y="732"/>
                  <a:pt x="16245" y="2692"/>
                  <a:pt x="17079" y="4584"/>
                </a:cubicBezTo>
                <a:cubicBezTo>
                  <a:pt x="17136" y="4719"/>
                  <a:pt x="17234" y="4774"/>
                  <a:pt x="17338" y="4774"/>
                </a:cubicBezTo>
                <a:cubicBezTo>
                  <a:pt x="17542" y="4774"/>
                  <a:pt x="17769" y="4560"/>
                  <a:pt x="17747" y="4317"/>
                </a:cubicBezTo>
                <a:cubicBezTo>
                  <a:pt x="18958" y="2972"/>
                  <a:pt x="20681" y="1762"/>
                  <a:pt x="22430" y="1762"/>
                </a:cubicBezTo>
                <a:cubicBezTo>
                  <a:pt x="23283" y="1762"/>
                  <a:pt x="24143" y="2049"/>
                  <a:pt x="24952" y="2749"/>
                </a:cubicBezTo>
                <a:cubicBezTo>
                  <a:pt x="27620" y="5084"/>
                  <a:pt x="25119" y="8086"/>
                  <a:pt x="23584" y="10154"/>
                </a:cubicBezTo>
                <a:cubicBezTo>
                  <a:pt x="22150" y="12022"/>
                  <a:pt x="20649" y="13824"/>
                  <a:pt x="19048" y="15492"/>
                </a:cubicBezTo>
                <a:cubicBezTo>
                  <a:pt x="18414" y="16159"/>
                  <a:pt x="16913" y="17026"/>
                  <a:pt x="16546" y="17993"/>
                </a:cubicBezTo>
                <a:cubicBezTo>
                  <a:pt x="14378" y="15291"/>
                  <a:pt x="11776" y="12690"/>
                  <a:pt x="10108" y="9621"/>
                </a:cubicBezTo>
                <a:cubicBezTo>
                  <a:pt x="10108" y="9587"/>
                  <a:pt x="10074" y="9487"/>
                  <a:pt x="10041" y="9454"/>
                </a:cubicBezTo>
                <a:cubicBezTo>
                  <a:pt x="9708" y="8820"/>
                  <a:pt x="9407" y="8153"/>
                  <a:pt x="9140" y="7453"/>
                </a:cubicBezTo>
                <a:cubicBezTo>
                  <a:pt x="8407" y="5184"/>
                  <a:pt x="8573" y="1982"/>
                  <a:pt x="11142" y="981"/>
                </a:cubicBezTo>
                <a:cubicBezTo>
                  <a:pt x="11602" y="809"/>
                  <a:pt x="12045" y="732"/>
                  <a:pt x="12470" y="732"/>
                </a:cubicBezTo>
                <a:close/>
                <a:moveTo>
                  <a:pt x="9441" y="10088"/>
                </a:moveTo>
                <a:cubicBezTo>
                  <a:pt x="9574" y="10288"/>
                  <a:pt x="9708" y="10521"/>
                  <a:pt x="9808" y="10755"/>
                </a:cubicBezTo>
                <a:cubicBezTo>
                  <a:pt x="10541" y="11622"/>
                  <a:pt x="11209" y="12656"/>
                  <a:pt x="11909" y="13657"/>
                </a:cubicBezTo>
                <a:cubicBezTo>
                  <a:pt x="10541" y="15692"/>
                  <a:pt x="9407" y="18027"/>
                  <a:pt x="8607" y="20362"/>
                </a:cubicBezTo>
                <a:cubicBezTo>
                  <a:pt x="6372" y="19661"/>
                  <a:pt x="4204" y="18761"/>
                  <a:pt x="2236" y="17360"/>
                </a:cubicBezTo>
                <a:cubicBezTo>
                  <a:pt x="701" y="16259"/>
                  <a:pt x="1068" y="14424"/>
                  <a:pt x="2636" y="13590"/>
                </a:cubicBezTo>
                <a:cubicBezTo>
                  <a:pt x="3145" y="13302"/>
                  <a:pt x="3697" y="13177"/>
                  <a:pt x="4248" y="13177"/>
                </a:cubicBezTo>
                <a:cubicBezTo>
                  <a:pt x="4781" y="13177"/>
                  <a:pt x="5313" y="13294"/>
                  <a:pt x="5805" y="13490"/>
                </a:cubicBezTo>
                <a:lnTo>
                  <a:pt x="5805" y="13590"/>
                </a:lnTo>
                <a:cubicBezTo>
                  <a:pt x="5842" y="13684"/>
                  <a:pt x="5922" y="13725"/>
                  <a:pt x="6009" y="13725"/>
                </a:cubicBezTo>
                <a:cubicBezTo>
                  <a:pt x="6076" y="13725"/>
                  <a:pt x="6147" y="13701"/>
                  <a:pt x="6205" y="13657"/>
                </a:cubicBezTo>
                <a:cubicBezTo>
                  <a:pt x="6305" y="13657"/>
                  <a:pt x="6472" y="13490"/>
                  <a:pt x="6305" y="13357"/>
                </a:cubicBezTo>
                <a:cubicBezTo>
                  <a:pt x="6272" y="13323"/>
                  <a:pt x="6272" y="13323"/>
                  <a:pt x="6238" y="13323"/>
                </a:cubicBezTo>
                <a:cubicBezTo>
                  <a:pt x="6305" y="11489"/>
                  <a:pt x="7706" y="10255"/>
                  <a:pt x="9441" y="10088"/>
                </a:cubicBezTo>
                <a:close/>
                <a:moveTo>
                  <a:pt x="12405" y="0"/>
                </a:moveTo>
                <a:cubicBezTo>
                  <a:pt x="10464" y="0"/>
                  <a:pt x="8938" y="1351"/>
                  <a:pt x="8307" y="3149"/>
                </a:cubicBezTo>
                <a:cubicBezTo>
                  <a:pt x="7573" y="5284"/>
                  <a:pt x="8173" y="7419"/>
                  <a:pt x="9140" y="9321"/>
                </a:cubicBezTo>
                <a:cubicBezTo>
                  <a:pt x="7406" y="9354"/>
                  <a:pt x="5771" y="11122"/>
                  <a:pt x="5771" y="12923"/>
                </a:cubicBezTo>
                <a:cubicBezTo>
                  <a:pt x="5261" y="12649"/>
                  <a:pt x="4690" y="12521"/>
                  <a:pt x="4117" y="12521"/>
                </a:cubicBezTo>
                <a:cubicBezTo>
                  <a:pt x="2594" y="12521"/>
                  <a:pt x="1052" y="13431"/>
                  <a:pt x="568" y="14958"/>
                </a:cubicBezTo>
                <a:cubicBezTo>
                  <a:pt x="1" y="16759"/>
                  <a:pt x="1435" y="17593"/>
                  <a:pt x="2769" y="18460"/>
                </a:cubicBezTo>
                <a:cubicBezTo>
                  <a:pt x="4571" y="19595"/>
                  <a:pt x="6572" y="20495"/>
                  <a:pt x="8607" y="20962"/>
                </a:cubicBezTo>
                <a:cubicBezTo>
                  <a:pt x="8624" y="20964"/>
                  <a:pt x="8641" y="20965"/>
                  <a:pt x="8657" y="20965"/>
                </a:cubicBezTo>
                <a:cubicBezTo>
                  <a:pt x="8890" y="20965"/>
                  <a:pt x="9003" y="20751"/>
                  <a:pt x="8940" y="20595"/>
                </a:cubicBezTo>
                <a:lnTo>
                  <a:pt x="8974" y="20529"/>
                </a:lnTo>
                <a:cubicBezTo>
                  <a:pt x="10074" y="18360"/>
                  <a:pt x="11142" y="16292"/>
                  <a:pt x="12276" y="14157"/>
                </a:cubicBezTo>
                <a:cubicBezTo>
                  <a:pt x="13544" y="15792"/>
                  <a:pt x="14911" y="17293"/>
                  <a:pt x="16446" y="18594"/>
                </a:cubicBezTo>
                <a:cubicBezTo>
                  <a:pt x="16479" y="18661"/>
                  <a:pt x="16579" y="18761"/>
                  <a:pt x="16646" y="18761"/>
                </a:cubicBezTo>
                <a:lnTo>
                  <a:pt x="16779" y="18761"/>
                </a:lnTo>
                <a:cubicBezTo>
                  <a:pt x="16802" y="18765"/>
                  <a:pt x="16823" y="18767"/>
                  <a:pt x="16845" y="18767"/>
                </a:cubicBezTo>
                <a:cubicBezTo>
                  <a:pt x="16982" y="18767"/>
                  <a:pt x="17097" y="18681"/>
                  <a:pt x="17213" y="18594"/>
                </a:cubicBezTo>
                <a:lnTo>
                  <a:pt x="17280" y="18460"/>
                </a:lnTo>
                <a:cubicBezTo>
                  <a:pt x="17346" y="18360"/>
                  <a:pt x="17313" y="18194"/>
                  <a:pt x="17280" y="18127"/>
                </a:cubicBezTo>
                <a:cubicBezTo>
                  <a:pt x="18914" y="16759"/>
                  <a:pt x="23084" y="11789"/>
                  <a:pt x="23484" y="11289"/>
                </a:cubicBezTo>
                <a:cubicBezTo>
                  <a:pt x="24918" y="9621"/>
                  <a:pt x="27153" y="7286"/>
                  <a:pt x="26886" y="4851"/>
                </a:cubicBezTo>
                <a:cubicBezTo>
                  <a:pt x="26653" y="2983"/>
                  <a:pt x="24985" y="1515"/>
                  <a:pt x="23217" y="1181"/>
                </a:cubicBezTo>
                <a:cubicBezTo>
                  <a:pt x="22938" y="1132"/>
                  <a:pt x="22661" y="1109"/>
                  <a:pt x="22388" y="1109"/>
                </a:cubicBezTo>
                <a:cubicBezTo>
                  <a:pt x="20451" y="1109"/>
                  <a:pt x="18720" y="2296"/>
                  <a:pt x="17580" y="3817"/>
                </a:cubicBezTo>
                <a:cubicBezTo>
                  <a:pt x="16612" y="1915"/>
                  <a:pt x="15045" y="181"/>
                  <a:pt x="12743" y="14"/>
                </a:cubicBezTo>
                <a:cubicBezTo>
                  <a:pt x="12629" y="5"/>
                  <a:pt x="12517" y="0"/>
                  <a:pt x="12405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21">
    <p:bg>
      <p:bgPr>
        <a:solidFill>
          <a:schemeClr val="lt1"/>
        </a:solidFill>
        <a:effectLst/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"/>
          <p:cNvSpPr txBox="1"/>
          <p:nvPr>
            <p:ph type="body" idx="1"/>
          </p:nvPr>
        </p:nvSpPr>
        <p:spPr>
          <a:xfrm>
            <a:off x="4968035" y="2381425"/>
            <a:ext cx="25470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400">
                <a:solidFill>
                  <a:schemeClr val="dk1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0" name="Google Shape;200;p16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201" name="Google Shape;201;p16"/>
          <p:cNvGrpSpPr/>
          <p:nvPr/>
        </p:nvGrpSpPr>
        <p:grpSpPr>
          <a:xfrm>
            <a:off x="-496163" y="326350"/>
            <a:ext cx="1051685" cy="885376"/>
            <a:chOff x="284887" y="816125"/>
            <a:chExt cx="1051685" cy="885376"/>
          </a:xfrm>
        </p:grpSpPr>
        <p:sp>
          <p:nvSpPr>
            <p:cNvPr id="202" name="Google Shape;202;p16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3" name="Google Shape;203;p16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04" name="Google Shape;204;p16"/>
          <p:cNvSpPr/>
          <p:nvPr/>
        </p:nvSpPr>
        <p:spPr>
          <a:xfrm rot="-1582263">
            <a:off x="8287050" y="3985765"/>
            <a:ext cx="734753" cy="1339114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05" name="Google Shape;205;p16"/>
          <p:cNvGrpSpPr/>
          <p:nvPr/>
        </p:nvGrpSpPr>
        <p:grpSpPr>
          <a:xfrm>
            <a:off x="8055925" y="7"/>
            <a:ext cx="894906" cy="1024649"/>
            <a:chOff x="5731825" y="4473182"/>
            <a:chExt cx="894906" cy="1024649"/>
          </a:xfrm>
        </p:grpSpPr>
        <p:sp>
          <p:nvSpPr>
            <p:cNvPr id="206" name="Google Shape;206;p16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7" name="Google Shape;207;p16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4">
    <p:bg>
      <p:bgPr>
        <a:solidFill>
          <a:schemeClr val="lt1"/>
        </a:solidFill>
        <a:effectLst/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5">
    <p:bg>
      <p:bgPr>
        <a:solidFill>
          <a:schemeClr val="lt1"/>
        </a:solidFill>
        <a:effectLst/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8"/>
          <p:cNvSpPr txBox="1"/>
          <p:nvPr>
            <p:ph type="title"/>
          </p:nvPr>
        </p:nvSpPr>
        <p:spPr>
          <a:xfrm>
            <a:off x="2048424" y="2105259"/>
            <a:ext cx="16587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9pPr>
          </a:lstStyle>
          <a:p/>
        </p:txBody>
      </p:sp>
      <p:sp>
        <p:nvSpPr>
          <p:cNvPr id="212" name="Google Shape;212;p18"/>
          <p:cNvSpPr txBox="1"/>
          <p:nvPr>
            <p:ph type="subTitle" idx="1"/>
          </p:nvPr>
        </p:nvSpPr>
        <p:spPr>
          <a:xfrm>
            <a:off x="1557925" y="2383045"/>
            <a:ext cx="2639700" cy="3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13" name="Google Shape;213;p18"/>
          <p:cNvSpPr txBox="1"/>
          <p:nvPr>
            <p:ph type="title" idx="2"/>
          </p:nvPr>
        </p:nvSpPr>
        <p:spPr>
          <a:xfrm>
            <a:off x="5663855" y="2105259"/>
            <a:ext cx="16587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9pPr>
          </a:lstStyle>
          <a:p/>
        </p:txBody>
      </p:sp>
      <p:sp>
        <p:nvSpPr>
          <p:cNvPr id="214" name="Google Shape;214;p18"/>
          <p:cNvSpPr txBox="1"/>
          <p:nvPr>
            <p:ph type="subTitle" idx="3"/>
          </p:nvPr>
        </p:nvSpPr>
        <p:spPr>
          <a:xfrm>
            <a:off x="5173355" y="2383043"/>
            <a:ext cx="2639700" cy="3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15" name="Google Shape;215;p18"/>
          <p:cNvSpPr txBox="1"/>
          <p:nvPr>
            <p:ph type="title" idx="4"/>
          </p:nvPr>
        </p:nvSpPr>
        <p:spPr>
          <a:xfrm>
            <a:off x="3742650" y="3245769"/>
            <a:ext cx="16587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atrick Hand" panose="00000500000000000000"/>
              <a:buNone/>
              <a:defRPr sz="3600"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9pPr>
          </a:lstStyle>
          <a:p/>
        </p:txBody>
      </p:sp>
      <p:sp>
        <p:nvSpPr>
          <p:cNvPr id="216" name="Google Shape;216;p18"/>
          <p:cNvSpPr txBox="1"/>
          <p:nvPr>
            <p:ph type="subTitle" idx="5"/>
          </p:nvPr>
        </p:nvSpPr>
        <p:spPr>
          <a:xfrm>
            <a:off x="3252150" y="3524743"/>
            <a:ext cx="2639700" cy="3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17" name="Google Shape;217;p18"/>
          <p:cNvSpPr txBox="1"/>
          <p:nvPr>
            <p:ph type="title" idx="6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8" name="Google Shape;218;p18"/>
          <p:cNvSpPr/>
          <p:nvPr/>
        </p:nvSpPr>
        <p:spPr>
          <a:xfrm>
            <a:off x="-158275" y="-64087"/>
            <a:ext cx="952500" cy="758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19" name="Google Shape;219;p18"/>
          <p:cNvGrpSpPr/>
          <p:nvPr/>
        </p:nvGrpSpPr>
        <p:grpSpPr>
          <a:xfrm>
            <a:off x="-586302" y="-486552"/>
            <a:ext cx="1612942" cy="1603031"/>
            <a:chOff x="7247681" y="291521"/>
            <a:chExt cx="1169985" cy="1162796"/>
          </a:xfrm>
        </p:grpSpPr>
        <p:sp>
          <p:nvSpPr>
            <p:cNvPr id="220" name="Google Shape;220;p18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221;p18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2" name="Google Shape;222;p18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3" name="Google Shape;223;p18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4" name="Google Shape;224;p18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5" name="Google Shape;225;p18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6" name="Google Shape;226;p18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7" name="Google Shape;227;p18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8" name="Google Shape;228;p18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9" name="Google Shape;229;p18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0" name="Google Shape;230;p18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1" name="Google Shape;231;p18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32" name="Google Shape;232;p18"/>
          <p:cNvGrpSpPr/>
          <p:nvPr/>
        </p:nvGrpSpPr>
        <p:grpSpPr>
          <a:xfrm>
            <a:off x="8216462" y="0"/>
            <a:ext cx="1051685" cy="885376"/>
            <a:chOff x="284887" y="816125"/>
            <a:chExt cx="1051685" cy="885376"/>
          </a:xfrm>
        </p:grpSpPr>
        <p:sp>
          <p:nvSpPr>
            <p:cNvPr id="233" name="Google Shape;233;p18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rgbClr val="88F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4" name="Google Shape;234;p18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1_1">
    <p:bg>
      <p:bgPr>
        <a:solidFill>
          <a:schemeClr val="lt1"/>
        </a:solidFill>
        <a:effectLst/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9"/>
          <p:cNvSpPr txBox="1"/>
          <p:nvPr>
            <p:ph type="title"/>
          </p:nvPr>
        </p:nvSpPr>
        <p:spPr>
          <a:xfrm>
            <a:off x="1974300" y="6069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7" name="Google Shape;237;p19"/>
          <p:cNvSpPr txBox="1"/>
          <p:nvPr>
            <p:ph type="title" idx="2"/>
          </p:nvPr>
        </p:nvSpPr>
        <p:spPr>
          <a:xfrm>
            <a:off x="2271525" y="1585275"/>
            <a:ext cx="13599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238" name="Google Shape;238;p19"/>
          <p:cNvSpPr txBox="1"/>
          <p:nvPr>
            <p:ph type="subTitle" idx="1"/>
          </p:nvPr>
        </p:nvSpPr>
        <p:spPr>
          <a:xfrm>
            <a:off x="1496175" y="1871761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9" name="Google Shape;239;p19"/>
          <p:cNvSpPr txBox="1"/>
          <p:nvPr>
            <p:ph type="title" idx="3"/>
          </p:nvPr>
        </p:nvSpPr>
        <p:spPr>
          <a:xfrm>
            <a:off x="2271525" y="3096975"/>
            <a:ext cx="13599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240" name="Google Shape;240;p19"/>
          <p:cNvSpPr txBox="1"/>
          <p:nvPr>
            <p:ph type="subTitle" idx="4"/>
          </p:nvPr>
        </p:nvSpPr>
        <p:spPr>
          <a:xfrm>
            <a:off x="1496175" y="3390397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1" name="Google Shape;241;p19"/>
          <p:cNvSpPr txBox="1"/>
          <p:nvPr>
            <p:ph type="title" idx="5"/>
          </p:nvPr>
        </p:nvSpPr>
        <p:spPr>
          <a:xfrm>
            <a:off x="5601525" y="1585275"/>
            <a:ext cx="13599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242" name="Google Shape;242;p19"/>
          <p:cNvSpPr txBox="1"/>
          <p:nvPr>
            <p:ph type="subTitle" idx="6"/>
          </p:nvPr>
        </p:nvSpPr>
        <p:spPr>
          <a:xfrm>
            <a:off x="4915125" y="1871761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3" name="Google Shape;243;p19"/>
          <p:cNvSpPr txBox="1"/>
          <p:nvPr>
            <p:ph type="title" idx="7"/>
          </p:nvPr>
        </p:nvSpPr>
        <p:spPr>
          <a:xfrm>
            <a:off x="5601525" y="3097125"/>
            <a:ext cx="13599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244" name="Google Shape;244;p19"/>
          <p:cNvSpPr txBox="1"/>
          <p:nvPr>
            <p:ph type="subTitle" idx="8"/>
          </p:nvPr>
        </p:nvSpPr>
        <p:spPr>
          <a:xfrm>
            <a:off x="4915125" y="3389952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245" name="Google Shape;245;p19"/>
          <p:cNvGrpSpPr/>
          <p:nvPr/>
        </p:nvGrpSpPr>
        <p:grpSpPr>
          <a:xfrm>
            <a:off x="12" y="4079200"/>
            <a:ext cx="1051685" cy="885376"/>
            <a:chOff x="284887" y="816125"/>
            <a:chExt cx="1051685" cy="885376"/>
          </a:xfrm>
        </p:grpSpPr>
        <p:sp>
          <p:nvSpPr>
            <p:cNvPr id="246" name="Google Shape;246;p19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" name="Google Shape;247;p19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48" name="Google Shape;248;p19"/>
          <p:cNvSpPr/>
          <p:nvPr/>
        </p:nvSpPr>
        <p:spPr>
          <a:xfrm rot="-1582263">
            <a:off x="94175" y="-157235"/>
            <a:ext cx="734753" cy="1339114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49" name="Google Shape;249;p19"/>
          <p:cNvGrpSpPr/>
          <p:nvPr/>
        </p:nvGrpSpPr>
        <p:grpSpPr>
          <a:xfrm>
            <a:off x="8055925" y="7"/>
            <a:ext cx="894906" cy="1024649"/>
            <a:chOff x="5731825" y="4473182"/>
            <a:chExt cx="894906" cy="1024649"/>
          </a:xfrm>
        </p:grpSpPr>
        <p:sp>
          <p:nvSpPr>
            <p:cNvPr id="250" name="Google Shape;250;p19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" name="Google Shape;251;p19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6">
    <p:bg>
      <p:bgPr>
        <a:solidFill>
          <a:schemeClr val="lt1"/>
        </a:solidFill>
        <a:effectLst/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0"/>
          <p:cNvSpPr txBox="1"/>
          <p:nvPr>
            <p:ph type="title"/>
          </p:nvPr>
        </p:nvSpPr>
        <p:spPr>
          <a:xfrm>
            <a:off x="2914950" y="1784925"/>
            <a:ext cx="33615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54" name="Google Shape;254;p20"/>
          <p:cNvSpPr txBox="1"/>
          <p:nvPr>
            <p:ph type="subTitle" idx="1"/>
          </p:nvPr>
        </p:nvSpPr>
        <p:spPr>
          <a:xfrm>
            <a:off x="6874450" y="3752150"/>
            <a:ext cx="1311000" cy="2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55" name="Google Shape;255;p20"/>
          <p:cNvGrpSpPr/>
          <p:nvPr/>
        </p:nvGrpSpPr>
        <p:grpSpPr>
          <a:xfrm>
            <a:off x="6626725" y="-100504"/>
            <a:ext cx="1051672" cy="685801"/>
            <a:chOff x="7255375" y="4149246"/>
            <a:chExt cx="1051672" cy="685801"/>
          </a:xfrm>
        </p:grpSpPr>
        <p:sp>
          <p:nvSpPr>
            <p:cNvPr id="256" name="Google Shape;256;p20"/>
            <p:cNvSpPr/>
            <p:nvPr/>
          </p:nvSpPr>
          <p:spPr>
            <a:xfrm>
              <a:off x="7420482" y="4402677"/>
              <a:ext cx="708329" cy="349265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7" name="Google Shape;257;p20"/>
            <p:cNvSpPr/>
            <p:nvPr/>
          </p:nvSpPr>
          <p:spPr>
            <a:xfrm>
              <a:off x="7255375" y="4149246"/>
              <a:ext cx="1051672" cy="685801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58" name="Google Shape;258;p20"/>
          <p:cNvGrpSpPr/>
          <p:nvPr/>
        </p:nvGrpSpPr>
        <p:grpSpPr>
          <a:xfrm>
            <a:off x="-305663" y="3275350"/>
            <a:ext cx="1051685" cy="885376"/>
            <a:chOff x="284887" y="816125"/>
            <a:chExt cx="1051685" cy="885376"/>
          </a:xfrm>
        </p:grpSpPr>
        <p:sp>
          <p:nvSpPr>
            <p:cNvPr id="259" name="Google Shape;259;p20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rgbClr val="88F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0" name="Google Shape;260;p20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61" name="Google Shape;261;p20"/>
          <p:cNvSpPr/>
          <p:nvPr/>
        </p:nvSpPr>
        <p:spPr>
          <a:xfrm rot="-1191946">
            <a:off x="8603567" y="2034493"/>
            <a:ext cx="1189101" cy="1420602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2" name="Google Shape;262;p20"/>
          <p:cNvSpPr/>
          <p:nvPr/>
        </p:nvSpPr>
        <p:spPr>
          <a:xfrm rot="-1582230">
            <a:off x="403123" y="-376560"/>
            <a:ext cx="493312" cy="899078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63" name="Google Shape;263;p20"/>
          <p:cNvGrpSpPr/>
          <p:nvPr/>
        </p:nvGrpSpPr>
        <p:grpSpPr>
          <a:xfrm>
            <a:off x="5122225" y="4611082"/>
            <a:ext cx="894906" cy="1024649"/>
            <a:chOff x="5731825" y="4473182"/>
            <a:chExt cx="894906" cy="1024649"/>
          </a:xfrm>
        </p:grpSpPr>
        <p:sp>
          <p:nvSpPr>
            <p:cNvPr id="264" name="Google Shape;264;p20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5" name="Google Shape;265;p20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bg>
      <p:bgPr>
        <a:solidFill>
          <a:schemeClr val="lt1"/>
        </a:solidFill>
        <a:effectLst/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/>
          <p:nvPr>
            <p:ph type="title"/>
          </p:nvPr>
        </p:nvSpPr>
        <p:spPr>
          <a:xfrm>
            <a:off x="2860200" y="3050992"/>
            <a:ext cx="3423600" cy="62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2" name="Google Shape;32;p3"/>
          <p:cNvSpPr txBox="1"/>
          <p:nvPr>
            <p:ph type="title" idx="2" hasCustomPrompt="1"/>
          </p:nvPr>
        </p:nvSpPr>
        <p:spPr>
          <a:xfrm>
            <a:off x="3850375" y="1048277"/>
            <a:ext cx="1443300" cy="138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3" name="Google Shape;33;p3"/>
          <p:cNvSpPr txBox="1"/>
          <p:nvPr>
            <p:ph type="subTitle" idx="1"/>
          </p:nvPr>
        </p:nvSpPr>
        <p:spPr>
          <a:xfrm>
            <a:off x="2948550" y="3767008"/>
            <a:ext cx="3246900" cy="4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>
                <a:solidFill>
                  <a:schemeClr val="dk1"/>
                </a:solidFill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4" name="Google Shape;34;p3"/>
          <p:cNvSpPr/>
          <p:nvPr/>
        </p:nvSpPr>
        <p:spPr>
          <a:xfrm>
            <a:off x="6694626" y="-520050"/>
            <a:ext cx="926100" cy="952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" name="Google Shape;35;p3"/>
          <p:cNvSpPr/>
          <p:nvPr/>
        </p:nvSpPr>
        <p:spPr>
          <a:xfrm>
            <a:off x="-1200262" y="2449900"/>
            <a:ext cx="1741800" cy="20937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" name="Google Shape;36;p3"/>
          <p:cNvSpPr/>
          <p:nvPr/>
        </p:nvSpPr>
        <p:spPr>
          <a:xfrm>
            <a:off x="523351" y="-263273"/>
            <a:ext cx="926025" cy="952049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3"/>
          <p:cNvSpPr/>
          <p:nvPr/>
        </p:nvSpPr>
        <p:spPr>
          <a:xfrm>
            <a:off x="7994026" y="1214759"/>
            <a:ext cx="526822" cy="490315"/>
          </a:xfrm>
          <a:custGeom>
            <a:avLst/>
            <a:gdLst/>
            <a:ahLst/>
            <a:cxnLst/>
            <a:rect l="l" t="t" r="r" b="b"/>
            <a:pathLst>
              <a:path w="4316" h="4017" extrusionOk="0">
                <a:moveTo>
                  <a:pt x="3463" y="470"/>
                </a:moveTo>
                <a:cubicBezTo>
                  <a:pt x="3497" y="470"/>
                  <a:pt x="3539" y="489"/>
                  <a:pt x="3588" y="539"/>
                </a:cubicBezTo>
                <a:cubicBezTo>
                  <a:pt x="3679" y="630"/>
                  <a:pt x="3755" y="781"/>
                  <a:pt x="3921" y="842"/>
                </a:cubicBezTo>
                <a:cubicBezTo>
                  <a:pt x="3982" y="857"/>
                  <a:pt x="3937" y="917"/>
                  <a:pt x="3906" y="932"/>
                </a:cubicBezTo>
                <a:cubicBezTo>
                  <a:pt x="3604" y="1099"/>
                  <a:pt x="3437" y="1402"/>
                  <a:pt x="3225" y="1659"/>
                </a:cubicBezTo>
                <a:cubicBezTo>
                  <a:pt x="3164" y="1720"/>
                  <a:pt x="3074" y="1780"/>
                  <a:pt x="3013" y="1826"/>
                </a:cubicBezTo>
                <a:cubicBezTo>
                  <a:pt x="2831" y="1977"/>
                  <a:pt x="2771" y="2234"/>
                  <a:pt x="2574" y="2371"/>
                </a:cubicBezTo>
                <a:cubicBezTo>
                  <a:pt x="2483" y="2431"/>
                  <a:pt x="2453" y="2507"/>
                  <a:pt x="2392" y="2583"/>
                </a:cubicBezTo>
                <a:cubicBezTo>
                  <a:pt x="2241" y="2764"/>
                  <a:pt x="2074" y="2961"/>
                  <a:pt x="1923" y="3173"/>
                </a:cubicBezTo>
                <a:cubicBezTo>
                  <a:pt x="1802" y="3325"/>
                  <a:pt x="1650" y="3476"/>
                  <a:pt x="1560" y="3658"/>
                </a:cubicBezTo>
                <a:cubicBezTo>
                  <a:pt x="1348" y="3370"/>
                  <a:pt x="1136" y="3143"/>
                  <a:pt x="969" y="2916"/>
                </a:cubicBezTo>
                <a:cubicBezTo>
                  <a:pt x="818" y="2673"/>
                  <a:pt x="682" y="2401"/>
                  <a:pt x="560" y="2159"/>
                </a:cubicBezTo>
                <a:cubicBezTo>
                  <a:pt x="500" y="2068"/>
                  <a:pt x="560" y="1947"/>
                  <a:pt x="651" y="1901"/>
                </a:cubicBezTo>
                <a:cubicBezTo>
                  <a:pt x="757" y="1826"/>
                  <a:pt x="863" y="1705"/>
                  <a:pt x="954" y="1599"/>
                </a:cubicBezTo>
                <a:lnTo>
                  <a:pt x="1181" y="1932"/>
                </a:lnTo>
                <a:cubicBezTo>
                  <a:pt x="1333" y="2144"/>
                  <a:pt x="1484" y="2325"/>
                  <a:pt x="1650" y="2507"/>
                </a:cubicBezTo>
                <a:cubicBezTo>
                  <a:pt x="1685" y="2530"/>
                  <a:pt x="1702" y="2562"/>
                  <a:pt x="1722" y="2562"/>
                </a:cubicBezTo>
                <a:cubicBezTo>
                  <a:pt x="1728" y="2562"/>
                  <a:pt x="1734" y="2559"/>
                  <a:pt x="1741" y="2552"/>
                </a:cubicBezTo>
                <a:cubicBezTo>
                  <a:pt x="1923" y="2507"/>
                  <a:pt x="2029" y="2401"/>
                  <a:pt x="2120" y="2250"/>
                </a:cubicBezTo>
                <a:cubicBezTo>
                  <a:pt x="2241" y="2083"/>
                  <a:pt x="2302" y="1841"/>
                  <a:pt x="2423" y="1780"/>
                </a:cubicBezTo>
                <a:cubicBezTo>
                  <a:pt x="2619" y="1705"/>
                  <a:pt x="2604" y="1523"/>
                  <a:pt x="2710" y="1417"/>
                </a:cubicBezTo>
                <a:cubicBezTo>
                  <a:pt x="2724" y="1390"/>
                  <a:pt x="2725" y="1339"/>
                  <a:pt x="2779" y="1339"/>
                </a:cubicBezTo>
                <a:cubicBezTo>
                  <a:pt x="2786" y="1339"/>
                  <a:pt x="2793" y="1340"/>
                  <a:pt x="2801" y="1341"/>
                </a:cubicBezTo>
                <a:cubicBezTo>
                  <a:pt x="2812" y="1348"/>
                  <a:pt x="2822" y="1351"/>
                  <a:pt x="2831" y="1351"/>
                </a:cubicBezTo>
                <a:cubicBezTo>
                  <a:pt x="2859" y="1351"/>
                  <a:pt x="2877" y="1322"/>
                  <a:pt x="2877" y="1311"/>
                </a:cubicBezTo>
                <a:cubicBezTo>
                  <a:pt x="2953" y="1008"/>
                  <a:pt x="3301" y="872"/>
                  <a:pt x="3376" y="554"/>
                </a:cubicBezTo>
                <a:cubicBezTo>
                  <a:pt x="3385" y="509"/>
                  <a:pt x="3415" y="470"/>
                  <a:pt x="3463" y="470"/>
                </a:cubicBezTo>
                <a:close/>
                <a:moveTo>
                  <a:pt x="3510" y="1"/>
                </a:moveTo>
                <a:cubicBezTo>
                  <a:pt x="3454" y="1"/>
                  <a:pt x="3405" y="20"/>
                  <a:pt x="3392" y="54"/>
                </a:cubicBezTo>
                <a:cubicBezTo>
                  <a:pt x="3331" y="175"/>
                  <a:pt x="3225" y="236"/>
                  <a:pt x="3164" y="327"/>
                </a:cubicBezTo>
                <a:cubicBezTo>
                  <a:pt x="3013" y="554"/>
                  <a:pt x="2801" y="720"/>
                  <a:pt x="2635" y="948"/>
                </a:cubicBezTo>
                <a:cubicBezTo>
                  <a:pt x="2498" y="1099"/>
                  <a:pt x="2392" y="1296"/>
                  <a:pt x="2241" y="1417"/>
                </a:cubicBezTo>
                <a:cubicBezTo>
                  <a:pt x="2044" y="1599"/>
                  <a:pt x="1953" y="1826"/>
                  <a:pt x="1787" y="2007"/>
                </a:cubicBezTo>
                <a:cubicBezTo>
                  <a:pt x="1721" y="2074"/>
                  <a:pt x="1669" y="2108"/>
                  <a:pt x="1627" y="2108"/>
                </a:cubicBezTo>
                <a:cubicBezTo>
                  <a:pt x="1572" y="2108"/>
                  <a:pt x="1533" y="2051"/>
                  <a:pt x="1499" y="1932"/>
                </a:cubicBezTo>
                <a:cubicBezTo>
                  <a:pt x="1499" y="1901"/>
                  <a:pt x="1484" y="1841"/>
                  <a:pt x="1439" y="1795"/>
                </a:cubicBezTo>
                <a:cubicBezTo>
                  <a:pt x="1333" y="1644"/>
                  <a:pt x="1211" y="1523"/>
                  <a:pt x="1196" y="1326"/>
                </a:cubicBezTo>
                <a:cubicBezTo>
                  <a:pt x="1183" y="1234"/>
                  <a:pt x="1090" y="1154"/>
                  <a:pt x="997" y="1154"/>
                </a:cubicBezTo>
                <a:cubicBezTo>
                  <a:pt x="982" y="1154"/>
                  <a:pt x="968" y="1155"/>
                  <a:pt x="954" y="1160"/>
                </a:cubicBezTo>
                <a:cubicBezTo>
                  <a:pt x="591" y="1250"/>
                  <a:pt x="409" y="1614"/>
                  <a:pt x="106" y="1795"/>
                </a:cubicBezTo>
                <a:lnTo>
                  <a:pt x="106" y="1841"/>
                </a:lnTo>
                <a:cubicBezTo>
                  <a:pt x="0" y="2022"/>
                  <a:pt x="121" y="2174"/>
                  <a:pt x="197" y="2325"/>
                </a:cubicBezTo>
                <a:cubicBezTo>
                  <a:pt x="409" y="2689"/>
                  <a:pt x="621" y="3037"/>
                  <a:pt x="863" y="3400"/>
                </a:cubicBezTo>
                <a:cubicBezTo>
                  <a:pt x="999" y="3642"/>
                  <a:pt x="1272" y="3794"/>
                  <a:pt x="1484" y="3976"/>
                </a:cubicBezTo>
                <a:cubicBezTo>
                  <a:pt x="1513" y="4005"/>
                  <a:pt x="1544" y="4017"/>
                  <a:pt x="1574" y="4017"/>
                </a:cubicBezTo>
                <a:cubicBezTo>
                  <a:pt x="1653" y="4017"/>
                  <a:pt x="1732" y="3935"/>
                  <a:pt x="1787" y="3870"/>
                </a:cubicBezTo>
                <a:cubicBezTo>
                  <a:pt x="1968" y="3627"/>
                  <a:pt x="2196" y="3400"/>
                  <a:pt x="2377" y="3128"/>
                </a:cubicBezTo>
                <a:cubicBezTo>
                  <a:pt x="2453" y="3022"/>
                  <a:pt x="2544" y="2885"/>
                  <a:pt x="2619" y="2810"/>
                </a:cubicBezTo>
                <a:cubicBezTo>
                  <a:pt x="2801" y="2583"/>
                  <a:pt x="3043" y="2416"/>
                  <a:pt x="3164" y="2113"/>
                </a:cubicBezTo>
                <a:cubicBezTo>
                  <a:pt x="3164" y="2083"/>
                  <a:pt x="3180" y="2083"/>
                  <a:pt x="3180" y="2083"/>
                </a:cubicBezTo>
                <a:cubicBezTo>
                  <a:pt x="3482" y="1977"/>
                  <a:pt x="3588" y="1674"/>
                  <a:pt x="3785" y="1477"/>
                </a:cubicBezTo>
                <a:cubicBezTo>
                  <a:pt x="3997" y="1296"/>
                  <a:pt x="4073" y="1023"/>
                  <a:pt x="4300" y="857"/>
                </a:cubicBezTo>
                <a:cubicBezTo>
                  <a:pt x="4315" y="857"/>
                  <a:pt x="4315" y="826"/>
                  <a:pt x="4315" y="796"/>
                </a:cubicBezTo>
                <a:cubicBezTo>
                  <a:pt x="4302" y="757"/>
                  <a:pt x="4300" y="717"/>
                  <a:pt x="4261" y="717"/>
                </a:cubicBezTo>
                <a:cubicBezTo>
                  <a:pt x="4255" y="717"/>
                  <a:pt x="4248" y="718"/>
                  <a:pt x="4239" y="720"/>
                </a:cubicBezTo>
                <a:cubicBezTo>
                  <a:pt x="4103" y="463"/>
                  <a:pt x="3876" y="281"/>
                  <a:pt x="3694" y="85"/>
                </a:cubicBezTo>
                <a:cubicBezTo>
                  <a:pt x="3653" y="27"/>
                  <a:pt x="3577" y="1"/>
                  <a:pt x="3510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" name="Google Shape;38;p3"/>
          <p:cNvSpPr/>
          <p:nvPr/>
        </p:nvSpPr>
        <p:spPr>
          <a:xfrm>
            <a:off x="6694625" y="-592324"/>
            <a:ext cx="1133278" cy="1096721"/>
          </a:xfrm>
          <a:custGeom>
            <a:avLst/>
            <a:gdLst/>
            <a:ahLst/>
            <a:cxnLst/>
            <a:rect l="l" t="t" r="r" b="b"/>
            <a:pathLst>
              <a:path w="7237" h="7004" extrusionOk="0">
                <a:moveTo>
                  <a:pt x="3422" y="435"/>
                </a:moveTo>
                <a:cubicBezTo>
                  <a:pt x="3533" y="435"/>
                  <a:pt x="3644" y="462"/>
                  <a:pt x="3755" y="462"/>
                </a:cubicBezTo>
                <a:cubicBezTo>
                  <a:pt x="4133" y="477"/>
                  <a:pt x="4512" y="522"/>
                  <a:pt x="4860" y="689"/>
                </a:cubicBezTo>
                <a:cubicBezTo>
                  <a:pt x="5193" y="840"/>
                  <a:pt x="5450" y="1128"/>
                  <a:pt x="5708" y="1385"/>
                </a:cubicBezTo>
                <a:cubicBezTo>
                  <a:pt x="5905" y="1597"/>
                  <a:pt x="6071" y="1809"/>
                  <a:pt x="6223" y="2052"/>
                </a:cubicBezTo>
                <a:cubicBezTo>
                  <a:pt x="6374" y="2294"/>
                  <a:pt x="6540" y="2566"/>
                  <a:pt x="6601" y="2884"/>
                </a:cubicBezTo>
                <a:cubicBezTo>
                  <a:pt x="6677" y="3369"/>
                  <a:pt x="6662" y="3853"/>
                  <a:pt x="6540" y="4322"/>
                </a:cubicBezTo>
                <a:cubicBezTo>
                  <a:pt x="6465" y="4565"/>
                  <a:pt x="6329" y="4822"/>
                  <a:pt x="6162" y="5049"/>
                </a:cubicBezTo>
                <a:cubicBezTo>
                  <a:pt x="6026" y="5231"/>
                  <a:pt x="5874" y="5382"/>
                  <a:pt x="5783" y="5594"/>
                </a:cubicBezTo>
                <a:cubicBezTo>
                  <a:pt x="5753" y="5700"/>
                  <a:pt x="5617" y="5730"/>
                  <a:pt x="5541" y="5806"/>
                </a:cubicBezTo>
                <a:cubicBezTo>
                  <a:pt x="5329" y="5988"/>
                  <a:pt x="5087" y="6154"/>
                  <a:pt x="4830" y="6276"/>
                </a:cubicBezTo>
                <a:cubicBezTo>
                  <a:pt x="4572" y="6366"/>
                  <a:pt x="4345" y="6427"/>
                  <a:pt x="4088" y="6457"/>
                </a:cubicBezTo>
                <a:cubicBezTo>
                  <a:pt x="3785" y="6503"/>
                  <a:pt x="3482" y="6563"/>
                  <a:pt x="3164" y="6563"/>
                </a:cubicBezTo>
                <a:cubicBezTo>
                  <a:pt x="2831" y="6563"/>
                  <a:pt x="2528" y="6442"/>
                  <a:pt x="2211" y="6427"/>
                </a:cubicBezTo>
                <a:cubicBezTo>
                  <a:pt x="2059" y="6397"/>
                  <a:pt x="1893" y="6245"/>
                  <a:pt x="1771" y="6124"/>
                </a:cubicBezTo>
                <a:cubicBezTo>
                  <a:pt x="1590" y="5912"/>
                  <a:pt x="1393" y="5685"/>
                  <a:pt x="1211" y="5473"/>
                </a:cubicBezTo>
                <a:cubicBezTo>
                  <a:pt x="1060" y="5307"/>
                  <a:pt x="924" y="5140"/>
                  <a:pt x="833" y="4928"/>
                </a:cubicBezTo>
                <a:cubicBezTo>
                  <a:pt x="636" y="4550"/>
                  <a:pt x="454" y="4156"/>
                  <a:pt x="439" y="3702"/>
                </a:cubicBezTo>
                <a:cubicBezTo>
                  <a:pt x="439" y="3429"/>
                  <a:pt x="515" y="3157"/>
                  <a:pt x="560" y="2884"/>
                </a:cubicBezTo>
                <a:cubicBezTo>
                  <a:pt x="651" y="2581"/>
                  <a:pt x="772" y="2263"/>
                  <a:pt x="984" y="1991"/>
                </a:cubicBezTo>
                <a:cubicBezTo>
                  <a:pt x="1181" y="1734"/>
                  <a:pt x="1378" y="1416"/>
                  <a:pt x="1681" y="1204"/>
                </a:cubicBezTo>
                <a:cubicBezTo>
                  <a:pt x="1817" y="1113"/>
                  <a:pt x="1908" y="977"/>
                  <a:pt x="2059" y="901"/>
                </a:cubicBezTo>
                <a:cubicBezTo>
                  <a:pt x="2271" y="780"/>
                  <a:pt x="2468" y="674"/>
                  <a:pt x="2725" y="613"/>
                </a:cubicBezTo>
                <a:cubicBezTo>
                  <a:pt x="2907" y="583"/>
                  <a:pt x="3073" y="538"/>
                  <a:pt x="3255" y="462"/>
                </a:cubicBezTo>
                <a:cubicBezTo>
                  <a:pt x="3311" y="442"/>
                  <a:pt x="3366" y="435"/>
                  <a:pt x="3422" y="435"/>
                </a:cubicBezTo>
                <a:close/>
                <a:moveTo>
                  <a:pt x="3596" y="1"/>
                </a:moveTo>
                <a:cubicBezTo>
                  <a:pt x="3578" y="1"/>
                  <a:pt x="3560" y="3"/>
                  <a:pt x="3543" y="8"/>
                </a:cubicBezTo>
                <a:cubicBezTo>
                  <a:pt x="3331" y="83"/>
                  <a:pt x="3119" y="23"/>
                  <a:pt x="2937" y="98"/>
                </a:cubicBezTo>
                <a:cubicBezTo>
                  <a:pt x="2916" y="82"/>
                  <a:pt x="2896" y="78"/>
                  <a:pt x="2879" y="78"/>
                </a:cubicBezTo>
                <a:cubicBezTo>
                  <a:pt x="2856" y="78"/>
                  <a:pt x="2837" y="87"/>
                  <a:pt x="2825" y="87"/>
                </a:cubicBezTo>
                <a:cubicBezTo>
                  <a:pt x="2822" y="87"/>
                  <a:pt x="2818" y="86"/>
                  <a:pt x="2816" y="83"/>
                </a:cubicBezTo>
                <a:cubicBezTo>
                  <a:pt x="2680" y="144"/>
                  <a:pt x="2574" y="235"/>
                  <a:pt x="2438" y="280"/>
                </a:cubicBezTo>
                <a:cubicBezTo>
                  <a:pt x="2044" y="386"/>
                  <a:pt x="1711" y="628"/>
                  <a:pt x="1408" y="901"/>
                </a:cubicBezTo>
                <a:cubicBezTo>
                  <a:pt x="1090" y="1189"/>
                  <a:pt x="803" y="1506"/>
                  <a:pt x="575" y="1870"/>
                </a:cubicBezTo>
                <a:cubicBezTo>
                  <a:pt x="333" y="2263"/>
                  <a:pt x="242" y="2718"/>
                  <a:pt x="106" y="3157"/>
                </a:cubicBezTo>
                <a:cubicBezTo>
                  <a:pt x="0" y="3550"/>
                  <a:pt x="151" y="3929"/>
                  <a:pt x="227" y="4322"/>
                </a:cubicBezTo>
                <a:cubicBezTo>
                  <a:pt x="242" y="4474"/>
                  <a:pt x="318" y="4595"/>
                  <a:pt x="348" y="4701"/>
                </a:cubicBezTo>
                <a:cubicBezTo>
                  <a:pt x="424" y="4913"/>
                  <a:pt x="469" y="5125"/>
                  <a:pt x="651" y="5276"/>
                </a:cubicBezTo>
                <a:cubicBezTo>
                  <a:pt x="712" y="5307"/>
                  <a:pt x="772" y="5367"/>
                  <a:pt x="757" y="5443"/>
                </a:cubicBezTo>
                <a:cubicBezTo>
                  <a:pt x="727" y="5534"/>
                  <a:pt x="772" y="5579"/>
                  <a:pt x="848" y="5579"/>
                </a:cubicBezTo>
                <a:cubicBezTo>
                  <a:pt x="924" y="5579"/>
                  <a:pt x="939" y="5640"/>
                  <a:pt x="954" y="5700"/>
                </a:cubicBezTo>
                <a:cubicBezTo>
                  <a:pt x="1090" y="6003"/>
                  <a:pt x="1317" y="6230"/>
                  <a:pt x="1559" y="6427"/>
                </a:cubicBezTo>
                <a:cubicBezTo>
                  <a:pt x="1756" y="6563"/>
                  <a:pt x="1983" y="6669"/>
                  <a:pt x="2226" y="6745"/>
                </a:cubicBezTo>
                <a:cubicBezTo>
                  <a:pt x="2498" y="6821"/>
                  <a:pt x="2756" y="6942"/>
                  <a:pt x="3043" y="6957"/>
                </a:cubicBezTo>
                <a:cubicBezTo>
                  <a:pt x="3210" y="6968"/>
                  <a:pt x="3377" y="7004"/>
                  <a:pt x="3539" y="7004"/>
                </a:cubicBezTo>
                <a:cubicBezTo>
                  <a:pt x="3596" y="7004"/>
                  <a:pt x="3653" y="6999"/>
                  <a:pt x="3709" y="6987"/>
                </a:cubicBezTo>
                <a:cubicBezTo>
                  <a:pt x="4254" y="6896"/>
                  <a:pt x="4845" y="6836"/>
                  <a:pt x="5329" y="6518"/>
                </a:cubicBezTo>
                <a:cubicBezTo>
                  <a:pt x="5556" y="6382"/>
                  <a:pt x="5783" y="6260"/>
                  <a:pt x="5950" y="6064"/>
                </a:cubicBezTo>
                <a:cubicBezTo>
                  <a:pt x="6147" y="5882"/>
                  <a:pt x="6283" y="5655"/>
                  <a:pt x="6435" y="5443"/>
                </a:cubicBezTo>
                <a:cubicBezTo>
                  <a:pt x="6465" y="5382"/>
                  <a:pt x="6480" y="5261"/>
                  <a:pt x="6540" y="5231"/>
                </a:cubicBezTo>
                <a:cubicBezTo>
                  <a:pt x="6752" y="5064"/>
                  <a:pt x="6889" y="4792"/>
                  <a:pt x="6964" y="4565"/>
                </a:cubicBezTo>
                <a:cubicBezTo>
                  <a:pt x="7146" y="4020"/>
                  <a:pt x="7237" y="3444"/>
                  <a:pt x="7101" y="2839"/>
                </a:cubicBezTo>
                <a:cubicBezTo>
                  <a:pt x="7040" y="2597"/>
                  <a:pt x="6964" y="2339"/>
                  <a:pt x="6889" y="2112"/>
                </a:cubicBezTo>
                <a:cubicBezTo>
                  <a:pt x="6813" y="1840"/>
                  <a:pt x="6586" y="1612"/>
                  <a:pt x="6419" y="1385"/>
                </a:cubicBezTo>
                <a:cubicBezTo>
                  <a:pt x="6132" y="1037"/>
                  <a:pt x="5753" y="795"/>
                  <a:pt x="5390" y="538"/>
                </a:cubicBezTo>
                <a:cubicBezTo>
                  <a:pt x="5163" y="386"/>
                  <a:pt x="4921" y="295"/>
                  <a:pt x="4678" y="220"/>
                </a:cubicBezTo>
                <a:cubicBezTo>
                  <a:pt x="4481" y="159"/>
                  <a:pt x="4345" y="53"/>
                  <a:pt x="4148" y="53"/>
                </a:cubicBezTo>
                <a:cubicBezTo>
                  <a:pt x="4069" y="53"/>
                  <a:pt x="3998" y="79"/>
                  <a:pt x="3923" y="79"/>
                </a:cubicBezTo>
                <a:cubicBezTo>
                  <a:pt x="3898" y="79"/>
                  <a:pt x="3872" y="76"/>
                  <a:pt x="3846" y="68"/>
                </a:cubicBezTo>
                <a:cubicBezTo>
                  <a:pt x="3782" y="56"/>
                  <a:pt x="3687" y="1"/>
                  <a:pt x="3596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9" name="Google Shape;39;p3"/>
          <p:cNvSpPr/>
          <p:nvPr/>
        </p:nvSpPr>
        <p:spPr>
          <a:xfrm rot="10800000" flipH="1">
            <a:off x="7446900" y="2801025"/>
            <a:ext cx="2728261" cy="3128962"/>
          </a:xfrm>
          <a:custGeom>
            <a:avLst/>
            <a:gdLst/>
            <a:ahLst/>
            <a:cxnLst/>
            <a:rect l="l" t="t" r="r" b="b"/>
            <a:pathLst>
              <a:path w="16216" h="15253" extrusionOk="0">
                <a:moveTo>
                  <a:pt x="13952" y="466"/>
                </a:moveTo>
                <a:cubicBezTo>
                  <a:pt x="14137" y="466"/>
                  <a:pt x="14323" y="470"/>
                  <a:pt x="14504" y="478"/>
                </a:cubicBezTo>
                <a:cubicBezTo>
                  <a:pt x="14762" y="493"/>
                  <a:pt x="15367" y="1205"/>
                  <a:pt x="15428" y="1462"/>
                </a:cubicBezTo>
                <a:cubicBezTo>
                  <a:pt x="15655" y="2355"/>
                  <a:pt x="15534" y="3264"/>
                  <a:pt x="15594" y="4172"/>
                </a:cubicBezTo>
                <a:cubicBezTo>
                  <a:pt x="15610" y="4505"/>
                  <a:pt x="15549" y="4853"/>
                  <a:pt x="15579" y="5035"/>
                </a:cubicBezTo>
                <a:cubicBezTo>
                  <a:pt x="15579" y="5777"/>
                  <a:pt x="15534" y="6352"/>
                  <a:pt x="15625" y="6912"/>
                </a:cubicBezTo>
                <a:cubicBezTo>
                  <a:pt x="15731" y="7866"/>
                  <a:pt x="15700" y="8790"/>
                  <a:pt x="15746" y="9728"/>
                </a:cubicBezTo>
                <a:cubicBezTo>
                  <a:pt x="15776" y="10606"/>
                  <a:pt x="15806" y="11515"/>
                  <a:pt x="15700" y="12378"/>
                </a:cubicBezTo>
                <a:cubicBezTo>
                  <a:pt x="15670" y="12756"/>
                  <a:pt x="15625" y="13195"/>
                  <a:pt x="15443" y="13559"/>
                </a:cubicBezTo>
                <a:cubicBezTo>
                  <a:pt x="15367" y="13695"/>
                  <a:pt x="15155" y="13771"/>
                  <a:pt x="15049" y="13892"/>
                </a:cubicBezTo>
                <a:cubicBezTo>
                  <a:pt x="14550" y="14497"/>
                  <a:pt x="13853" y="14497"/>
                  <a:pt x="13187" y="14558"/>
                </a:cubicBezTo>
                <a:cubicBezTo>
                  <a:pt x="12627" y="14618"/>
                  <a:pt x="12037" y="14649"/>
                  <a:pt x="11461" y="14649"/>
                </a:cubicBezTo>
                <a:cubicBezTo>
                  <a:pt x="10772" y="14649"/>
                  <a:pt x="10095" y="14730"/>
                  <a:pt x="9409" y="14730"/>
                </a:cubicBezTo>
                <a:cubicBezTo>
                  <a:pt x="9311" y="14730"/>
                  <a:pt x="9213" y="14728"/>
                  <a:pt x="9115" y="14724"/>
                </a:cubicBezTo>
                <a:cubicBezTo>
                  <a:pt x="8874" y="14719"/>
                  <a:pt x="8630" y="14713"/>
                  <a:pt x="8384" y="14713"/>
                </a:cubicBezTo>
                <a:cubicBezTo>
                  <a:pt x="7979" y="14713"/>
                  <a:pt x="7572" y="14728"/>
                  <a:pt x="7177" y="14785"/>
                </a:cubicBezTo>
                <a:cubicBezTo>
                  <a:pt x="7097" y="14797"/>
                  <a:pt x="7017" y="14801"/>
                  <a:pt x="6937" y="14801"/>
                </a:cubicBezTo>
                <a:cubicBezTo>
                  <a:pt x="6714" y="14801"/>
                  <a:pt x="6491" y="14768"/>
                  <a:pt x="6276" y="14768"/>
                </a:cubicBezTo>
                <a:cubicBezTo>
                  <a:pt x="6170" y="14768"/>
                  <a:pt x="6066" y="14776"/>
                  <a:pt x="5966" y="14800"/>
                </a:cubicBezTo>
                <a:cubicBezTo>
                  <a:pt x="5803" y="14841"/>
                  <a:pt x="5645" y="14855"/>
                  <a:pt x="5490" y="14855"/>
                </a:cubicBezTo>
                <a:cubicBezTo>
                  <a:pt x="5242" y="14855"/>
                  <a:pt x="5003" y="14819"/>
                  <a:pt x="4769" y="14800"/>
                </a:cubicBezTo>
                <a:cubicBezTo>
                  <a:pt x="4672" y="14794"/>
                  <a:pt x="4574" y="14792"/>
                  <a:pt x="4474" y="14792"/>
                </a:cubicBezTo>
                <a:cubicBezTo>
                  <a:pt x="4353" y="14792"/>
                  <a:pt x="4232" y="14795"/>
                  <a:pt x="4109" y="14795"/>
                </a:cubicBezTo>
                <a:cubicBezTo>
                  <a:pt x="3848" y="14795"/>
                  <a:pt x="3585" y="14783"/>
                  <a:pt x="3331" y="14709"/>
                </a:cubicBezTo>
                <a:cubicBezTo>
                  <a:pt x="3044" y="14634"/>
                  <a:pt x="2741" y="14679"/>
                  <a:pt x="2438" y="14634"/>
                </a:cubicBezTo>
                <a:cubicBezTo>
                  <a:pt x="2181" y="14618"/>
                  <a:pt x="1984" y="14452"/>
                  <a:pt x="1802" y="14300"/>
                </a:cubicBezTo>
                <a:cubicBezTo>
                  <a:pt x="985" y="13710"/>
                  <a:pt x="833" y="12832"/>
                  <a:pt x="773" y="11954"/>
                </a:cubicBezTo>
                <a:cubicBezTo>
                  <a:pt x="727" y="11288"/>
                  <a:pt x="727" y="10606"/>
                  <a:pt x="742" y="9940"/>
                </a:cubicBezTo>
                <a:cubicBezTo>
                  <a:pt x="773" y="8850"/>
                  <a:pt x="727" y="7745"/>
                  <a:pt x="651" y="6655"/>
                </a:cubicBezTo>
                <a:cubicBezTo>
                  <a:pt x="545" y="5459"/>
                  <a:pt x="651" y="4248"/>
                  <a:pt x="682" y="3036"/>
                </a:cubicBezTo>
                <a:cubicBezTo>
                  <a:pt x="697" y="2567"/>
                  <a:pt x="773" y="2052"/>
                  <a:pt x="1030" y="1613"/>
                </a:cubicBezTo>
                <a:cubicBezTo>
                  <a:pt x="1196" y="1280"/>
                  <a:pt x="1514" y="1099"/>
                  <a:pt x="1832" y="977"/>
                </a:cubicBezTo>
                <a:cubicBezTo>
                  <a:pt x="2311" y="774"/>
                  <a:pt x="2817" y="613"/>
                  <a:pt x="3338" y="613"/>
                </a:cubicBezTo>
                <a:cubicBezTo>
                  <a:pt x="3361" y="613"/>
                  <a:pt x="3384" y="613"/>
                  <a:pt x="3407" y="614"/>
                </a:cubicBezTo>
                <a:cubicBezTo>
                  <a:pt x="3997" y="629"/>
                  <a:pt x="4558" y="675"/>
                  <a:pt x="5148" y="675"/>
                </a:cubicBezTo>
                <a:cubicBezTo>
                  <a:pt x="5678" y="675"/>
                  <a:pt x="6208" y="675"/>
                  <a:pt x="6738" y="644"/>
                </a:cubicBezTo>
                <a:lnTo>
                  <a:pt x="8842" y="599"/>
                </a:lnTo>
                <a:cubicBezTo>
                  <a:pt x="9205" y="599"/>
                  <a:pt x="9569" y="560"/>
                  <a:pt x="9924" y="560"/>
                </a:cubicBezTo>
                <a:cubicBezTo>
                  <a:pt x="10013" y="560"/>
                  <a:pt x="10102" y="563"/>
                  <a:pt x="10190" y="569"/>
                </a:cubicBezTo>
                <a:cubicBezTo>
                  <a:pt x="10412" y="591"/>
                  <a:pt x="10628" y="601"/>
                  <a:pt x="10842" y="601"/>
                </a:cubicBezTo>
                <a:cubicBezTo>
                  <a:pt x="11210" y="601"/>
                  <a:pt x="11572" y="571"/>
                  <a:pt x="11946" y="523"/>
                </a:cubicBezTo>
                <a:cubicBezTo>
                  <a:pt x="12259" y="483"/>
                  <a:pt x="12585" y="476"/>
                  <a:pt x="12911" y="476"/>
                </a:cubicBezTo>
                <a:cubicBezTo>
                  <a:pt x="13074" y="476"/>
                  <a:pt x="13238" y="478"/>
                  <a:pt x="13399" y="478"/>
                </a:cubicBezTo>
                <a:cubicBezTo>
                  <a:pt x="13581" y="470"/>
                  <a:pt x="13766" y="466"/>
                  <a:pt x="13952" y="466"/>
                </a:cubicBezTo>
                <a:close/>
                <a:moveTo>
                  <a:pt x="13590" y="0"/>
                </a:moveTo>
                <a:cubicBezTo>
                  <a:pt x="13172" y="0"/>
                  <a:pt x="12755" y="31"/>
                  <a:pt x="12339" y="39"/>
                </a:cubicBezTo>
                <a:cubicBezTo>
                  <a:pt x="11840" y="69"/>
                  <a:pt x="11340" y="114"/>
                  <a:pt x="10841" y="145"/>
                </a:cubicBezTo>
                <a:cubicBezTo>
                  <a:pt x="10295" y="160"/>
                  <a:pt x="9766" y="160"/>
                  <a:pt x="9221" y="175"/>
                </a:cubicBezTo>
                <a:cubicBezTo>
                  <a:pt x="8630" y="190"/>
                  <a:pt x="8040" y="236"/>
                  <a:pt x="7449" y="236"/>
                </a:cubicBezTo>
                <a:cubicBezTo>
                  <a:pt x="7212" y="241"/>
                  <a:pt x="6973" y="242"/>
                  <a:pt x="6734" y="242"/>
                </a:cubicBezTo>
                <a:cubicBezTo>
                  <a:pt x="6255" y="242"/>
                  <a:pt x="5774" y="236"/>
                  <a:pt x="5299" y="236"/>
                </a:cubicBezTo>
                <a:cubicBezTo>
                  <a:pt x="4906" y="236"/>
                  <a:pt x="4505" y="249"/>
                  <a:pt x="4107" y="249"/>
                </a:cubicBezTo>
                <a:cubicBezTo>
                  <a:pt x="3908" y="249"/>
                  <a:pt x="3710" y="246"/>
                  <a:pt x="3513" y="236"/>
                </a:cubicBezTo>
                <a:cubicBezTo>
                  <a:pt x="3255" y="217"/>
                  <a:pt x="2992" y="189"/>
                  <a:pt x="2734" y="189"/>
                </a:cubicBezTo>
                <a:cubicBezTo>
                  <a:pt x="2354" y="189"/>
                  <a:pt x="1984" y="250"/>
                  <a:pt x="1651" y="493"/>
                </a:cubicBezTo>
                <a:cubicBezTo>
                  <a:pt x="1302" y="750"/>
                  <a:pt x="788" y="826"/>
                  <a:pt x="682" y="1280"/>
                </a:cubicBezTo>
                <a:cubicBezTo>
                  <a:pt x="591" y="1659"/>
                  <a:pt x="379" y="1992"/>
                  <a:pt x="303" y="2385"/>
                </a:cubicBezTo>
                <a:cubicBezTo>
                  <a:pt x="197" y="2946"/>
                  <a:pt x="197" y="3491"/>
                  <a:pt x="167" y="4036"/>
                </a:cubicBezTo>
                <a:cubicBezTo>
                  <a:pt x="152" y="4157"/>
                  <a:pt x="243" y="4278"/>
                  <a:pt x="212" y="4354"/>
                </a:cubicBezTo>
                <a:cubicBezTo>
                  <a:pt x="76" y="4656"/>
                  <a:pt x="167" y="5005"/>
                  <a:pt x="91" y="5323"/>
                </a:cubicBezTo>
                <a:cubicBezTo>
                  <a:pt x="0" y="5671"/>
                  <a:pt x="61" y="6064"/>
                  <a:pt x="76" y="6428"/>
                </a:cubicBezTo>
                <a:cubicBezTo>
                  <a:pt x="106" y="6852"/>
                  <a:pt x="152" y="7291"/>
                  <a:pt x="152" y="7730"/>
                </a:cubicBezTo>
                <a:cubicBezTo>
                  <a:pt x="152" y="8108"/>
                  <a:pt x="318" y="8487"/>
                  <a:pt x="228" y="8820"/>
                </a:cubicBezTo>
                <a:cubicBezTo>
                  <a:pt x="106" y="9259"/>
                  <a:pt x="258" y="9683"/>
                  <a:pt x="228" y="10107"/>
                </a:cubicBezTo>
                <a:cubicBezTo>
                  <a:pt x="182" y="10410"/>
                  <a:pt x="76" y="10758"/>
                  <a:pt x="182" y="11076"/>
                </a:cubicBezTo>
                <a:cubicBezTo>
                  <a:pt x="243" y="11288"/>
                  <a:pt x="137" y="11575"/>
                  <a:pt x="182" y="11681"/>
                </a:cubicBezTo>
                <a:cubicBezTo>
                  <a:pt x="334" y="12045"/>
                  <a:pt x="243" y="12423"/>
                  <a:pt x="303" y="12771"/>
                </a:cubicBezTo>
                <a:cubicBezTo>
                  <a:pt x="409" y="13559"/>
                  <a:pt x="833" y="14088"/>
                  <a:pt x="1363" y="14573"/>
                </a:cubicBezTo>
                <a:cubicBezTo>
                  <a:pt x="2044" y="15224"/>
                  <a:pt x="2938" y="15179"/>
                  <a:pt x="3770" y="15224"/>
                </a:cubicBezTo>
                <a:cubicBezTo>
                  <a:pt x="4277" y="15241"/>
                  <a:pt x="4784" y="15253"/>
                  <a:pt x="5290" y="15253"/>
                </a:cubicBezTo>
                <a:cubicBezTo>
                  <a:pt x="5707" y="15253"/>
                  <a:pt x="6124" y="15244"/>
                  <a:pt x="6541" y="15224"/>
                </a:cubicBezTo>
                <a:cubicBezTo>
                  <a:pt x="7120" y="15182"/>
                  <a:pt x="7697" y="15173"/>
                  <a:pt x="8273" y="15173"/>
                </a:cubicBezTo>
                <a:cubicBezTo>
                  <a:pt x="8693" y="15173"/>
                  <a:pt x="9112" y="15178"/>
                  <a:pt x="9531" y="15178"/>
                </a:cubicBezTo>
                <a:cubicBezTo>
                  <a:pt x="9993" y="15178"/>
                  <a:pt x="10455" y="15172"/>
                  <a:pt x="10916" y="15148"/>
                </a:cubicBezTo>
                <a:cubicBezTo>
                  <a:pt x="11749" y="15103"/>
                  <a:pt x="12582" y="15088"/>
                  <a:pt x="13414" y="14997"/>
                </a:cubicBezTo>
                <a:cubicBezTo>
                  <a:pt x="15352" y="14770"/>
                  <a:pt x="15912" y="13695"/>
                  <a:pt x="16094" y="12196"/>
                </a:cubicBezTo>
                <a:cubicBezTo>
                  <a:pt x="16215" y="11091"/>
                  <a:pt x="16064" y="9986"/>
                  <a:pt x="15988" y="8865"/>
                </a:cubicBezTo>
                <a:cubicBezTo>
                  <a:pt x="15897" y="7457"/>
                  <a:pt x="15988" y="6049"/>
                  <a:pt x="16018" y="4641"/>
                </a:cubicBezTo>
                <a:cubicBezTo>
                  <a:pt x="16033" y="3733"/>
                  <a:pt x="16018" y="2840"/>
                  <a:pt x="16018" y="1810"/>
                </a:cubicBezTo>
                <a:cubicBezTo>
                  <a:pt x="16094" y="1144"/>
                  <a:pt x="15458" y="236"/>
                  <a:pt x="14671" y="99"/>
                </a:cubicBezTo>
                <a:cubicBezTo>
                  <a:pt x="14308" y="23"/>
                  <a:pt x="13948" y="0"/>
                  <a:pt x="13590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0" name="Google Shape;40;p3"/>
          <p:cNvSpPr/>
          <p:nvPr/>
        </p:nvSpPr>
        <p:spPr>
          <a:xfrm>
            <a:off x="-1326475" y="2277026"/>
            <a:ext cx="1994218" cy="2177054"/>
          </a:xfrm>
          <a:custGeom>
            <a:avLst/>
            <a:gdLst/>
            <a:ahLst/>
            <a:cxnLst/>
            <a:rect l="l" t="t" r="r" b="b"/>
            <a:pathLst>
              <a:path w="25996" h="30075" extrusionOk="0">
                <a:moveTo>
                  <a:pt x="12855" y="587"/>
                </a:moveTo>
                <a:cubicBezTo>
                  <a:pt x="12969" y="587"/>
                  <a:pt x="13085" y="591"/>
                  <a:pt x="13202" y="601"/>
                </a:cubicBezTo>
                <a:cubicBezTo>
                  <a:pt x="13596" y="632"/>
                  <a:pt x="13990" y="616"/>
                  <a:pt x="14368" y="662"/>
                </a:cubicBezTo>
                <a:cubicBezTo>
                  <a:pt x="15246" y="737"/>
                  <a:pt x="16064" y="965"/>
                  <a:pt x="16866" y="1237"/>
                </a:cubicBezTo>
                <a:cubicBezTo>
                  <a:pt x="17457" y="1449"/>
                  <a:pt x="18062" y="1661"/>
                  <a:pt x="18592" y="1979"/>
                </a:cubicBezTo>
                <a:cubicBezTo>
                  <a:pt x="19031" y="2251"/>
                  <a:pt x="19500" y="2448"/>
                  <a:pt x="19879" y="2812"/>
                </a:cubicBezTo>
                <a:cubicBezTo>
                  <a:pt x="20000" y="2933"/>
                  <a:pt x="20152" y="3039"/>
                  <a:pt x="20333" y="3114"/>
                </a:cubicBezTo>
                <a:cubicBezTo>
                  <a:pt x="20469" y="3160"/>
                  <a:pt x="20606" y="3281"/>
                  <a:pt x="20712" y="3402"/>
                </a:cubicBezTo>
                <a:cubicBezTo>
                  <a:pt x="20984" y="3705"/>
                  <a:pt x="21302" y="3993"/>
                  <a:pt x="21605" y="4250"/>
                </a:cubicBezTo>
                <a:cubicBezTo>
                  <a:pt x="21923" y="4538"/>
                  <a:pt x="22120" y="4916"/>
                  <a:pt x="22453" y="5173"/>
                </a:cubicBezTo>
                <a:cubicBezTo>
                  <a:pt x="22680" y="5325"/>
                  <a:pt x="22756" y="5628"/>
                  <a:pt x="22968" y="5840"/>
                </a:cubicBezTo>
                <a:cubicBezTo>
                  <a:pt x="23149" y="6006"/>
                  <a:pt x="23270" y="6279"/>
                  <a:pt x="23376" y="6506"/>
                </a:cubicBezTo>
                <a:cubicBezTo>
                  <a:pt x="23649" y="6975"/>
                  <a:pt x="23952" y="7444"/>
                  <a:pt x="24133" y="7959"/>
                </a:cubicBezTo>
                <a:cubicBezTo>
                  <a:pt x="24239" y="8217"/>
                  <a:pt x="24406" y="8474"/>
                  <a:pt x="24421" y="8746"/>
                </a:cubicBezTo>
                <a:cubicBezTo>
                  <a:pt x="24436" y="8883"/>
                  <a:pt x="24557" y="8958"/>
                  <a:pt x="24587" y="9080"/>
                </a:cubicBezTo>
                <a:cubicBezTo>
                  <a:pt x="24663" y="9261"/>
                  <a:pt x="24663" y="9458"/>
                  <a:pt x="24739" y="9625"/>
                </a:cubicBezTo>
                <a:cubicBezTo>
                  <a:pt x="24875" y="9942"/>
                  <a:pt x="24921" y="10291"/>
                  <a:pt x="25011" y="10624"/>
                </a:cubicBezTo>
                <a:cubicBezTo>
                  <a:pt x="25102" y="11017"/>
                  <a:pt x="25193" y="11426"/>
                  <a:pt x="25238" y="11820"/>
                </a:cubicBezTo>
                <a:cubicBezTo>
                  <a:pt x="25269" y="12153"/>
                  <a:pt x="25344" y="12516"/>
                  <a:pt x="25375" y="12864"/>
                </a:cubicBezTo>
                <a:cubicBezTo>
                  <a:pt x="25390" y="13122"/>
                  <a:pt x="25420" y="13394"/>
                  <a:pt x="25390" y="13652"/>
                </a:cubicBezTo>
                <a:cubicBezTo>
                  <a:pt x="25344" y="13894"/>
                  <a:pt x="25375" y="14167"/>
                  <a:pt x="25390" y="14409"/>
                </a:cubicBezTo>
                <a:cubicBezTo>
                  <a:pt x="25420" y="14696"/>
                  <a:pt x="25329" y="14984"/>
                  <a:pt x="25344" y="15272"/>
                </a:cubicBezTo>
                <a:cubicBezTo>
                  <a:pt x="25375" y="15529"/>
                  <a:pt x="25254" y="15771"/>
                  <a:pt x="25269" y="16029"/>
                </a:cubicBezTo>
                <a:cubicBezTo>
                  <a:pt x="25299" y="16210"/>
                  <a:pt x="25178" y="16362"/>
                  <a:pt x="25163" y="16543"/>
                </a:cubicBezTo>
                <a:cubicBezTo>
                  <a:pt x="25148" y="16725"/>
                  <a:pt x="25087" y="16846"/>
                  <a:pt x="25087" y="17043"/>
                </a:cubicBezTo>
                <a:cubicBezTo>
                  <a:pt x="25087" y="17179"/>
                  <a:pt x="25011" y="17346"/>
                  <a:pt x="24966" y="17497"/>
                </a:cubicBezTo>
                <a:cubicBezTo>
                  <a:pt x="24875" y="17800"/>
                  <a:pt x="24784" y="18088"/>
                  <a:pt x="24709" y="18391"/>
                </a:cubicBezTo>
                <a:cubicBezTo>
                  <a:pt x="24633" y="18739"/>
                  <a:pt x="24497" y="19087"/>
                  <a:pt x="24360" y="19435"/>
                </a:cubicBezTo>
                <a:cubicBezTo>
                  <a:pt x="24239" y="19768"/>
                  <a:pt x="24088" y="20086"/>
                  <a:pt x="23952" y="20434"/>
                </a:cubicBezTo>
                <a:cubicBezTo>
                  <a:pt x="23815" y="20783"/>
                  <a:pt x="23588" y="21131"/>
                  <a:pt x="23422" y="21494"/>
                </a:cubicBezTo>
                <a:cubicBezTo>
                  <a:pt x="23301" y="21736"/>
                  <a:pt x="23179" y="21979"/>
                  <a:pt x="23043" y="22206"/>
                </a:cubicBezTo>
                <a:cubicBezTo>
                  <a:pt x="22922" y="22403"/>
                  <a:pt x="22756" y="22554"/>
                  <a:pt x="22665" y="22751"/>
                </a:cubicBezTo>
                <a:cubicBezTo>
                  <a:pt x="22604" y="22887"/>
                  <a:pt x="22498" y="23054"/>
                  <a:pt x="22392" y="23129"/>
                </a:cubicBezTo>
                <a:cubicBezTo>
                  <a:pt x="22165" y="23311"/>
                  <a:pt x="22135" y="23568"/>
                  <a:pt x="21938" y="23735"/>
                </a:cubicBezTo>
                <a:cubicBezTo>
                  <a:pt x="21817" y="23856"/>
                  <a:pt x="21605" y="24007"/>
                  <a:pt x="21605" y="24250"/>
                </a:cubicBezTo>
                <a:cubicBezTo>
                  <a:pt x="21600" y="24249"/>
                  <a:pt x="21596" y="24249"/>
                  <a:pt x="21591" y="24249"/>
                </a:cubicBezTo>
                <a:cubicBezTo>
                  <a:pt x="21369" y="24249"/>
                  <a:pt x="21402" y="24598"/>
                  <a:pt x="21180" y="24598"/>
                </a:cubicBezTo>
                <a:cubicBezTo>
                  <a:pt x="21175" y="24598"/>
                  <a:pt x="21171" y="24598"/>
                  <a:pt x="21166" y="24598"/>
                </a:cubicBezTo>
                <a:cubicBezTo>
                  <a:pt x="21136" y="24598"/>
                  <a:pt x="21136" y="24628"/>
                  <a:pt x="21136" y="24643"/>
                </a:cubicBezTo>
                <a:cubicBezTo>
                  <a:pt x="21075" y="24825"/>
                  <a:pt x="20954" y="24946"/>
                  <a:pt x="20787" y="25052"/>
                </a:cubicBezTo>
                <a:cubicBezTo>
                  <a:pt x="20712" y="25082"/>
                  <a:pt x="20681" y="25203"/>
                  <a:pt x="20606" y="25279"/>
                </a:cubicBezTo>
                <a:cubicBezTo>
                  <a:pt x="20379" y="25461"/>
                  <a:pt x="20182" y="25688"/>
                  <a:pt x="19955" y="25870"/>
                </a:cubicBezTo>
                <a:cubicBezTo>
                  <a:pt x="20000" y="25930"/>
                  <a:pt x="20076" y="25885"/>
                  <a:pt x="20152" y="25930"/>
                </a:cubicBezTo>
                <a:lnTo>
                  <a:pt x="20121" y="25960"/>
                </a:lnTo>
                <a:cubicBezTo>
                  <a:pt x="19970" y="25976"/>
                  <a:pt x="19849" y="26051"/>
                  <a:pt x="19728" y="26142"/>
                </a:cubicBezTo>
                <a:cubicBezTo>
                  <a:pt x="19440" y="26369"/>
                  <a:pt x="19213" y="26672"/>
                  <a:pt x="18895" y="26869"/>
                </a:cubicBezTo>
                <a:cubicBezTo>
                  <a:pt x="18910" y="27050"/>
                  <a:pt x="18728" y="26975"/>
                  <a:pt x="18653" y="27035"/>
                </a:cubicBezTo>
                <a:cubicBezTo>
                  <a:pt x="18565" y="27093"/>
                  <a:pt x="18576" y="27263"/>
                  <a:pt x="18429" y="27263"/>
                </a:cubicBezTo>
                <a:cubicBezTo>
                  <a:pt x="18423" y="27263"/>
                  <a:pt x="18417" y="27263"/>
                  <a:pt x="18410" y="27262"/>
                </a:cubicBezTo>
                <a:cubicBezTo>
                  <a:pt x="18335" y="27505"/>
                  <a:pt x="18077" y="27505"/>
                  <a:pt x="17911" y="27626"/>
                </a:cubicBezTo>
                <a:cubicBezTo>
                  <a:pt x="17835" y="27686"/>
                  <a:pt x="17881" y="27807"/>
                  <a:pt x="17729" y="27853"/>
                </a:cubicBezTo>
                <a:cubicBezTo>
                  <a:pt x="17472" y="27898"/>
                  <a:pt x="17381" y="28201"/>
                  <a:pt x="17093" y="28231"/>
                </a:cubicBezTo>
                <a:cubicBezTo>
                  <a:pt x="17063" y="28413"/>
                  <a:pt x="16790" y="28337"/>
                  <a:pt x="16715" y="28534"/>
                </a:cubicBezTo>
                <a:cubicBezTo>
                  <a:pt x="16701" y="28561"/>
                  <a:pt x="16595" y="28646"/>
                  <a:pt x="16498" y="28646"/>
                </a:cubicBezTo>
                <a:cubicBezTo>
                  <a:pt x="16484" y="28646"/>
                  <a:pt x="16470" y="28644"/>
                  <a:pt x="16457" y="28640"/>
                </a:cubicBezTo>
                <a:cubicBezTo>
                  <a:pt x="16444" y="28638"/>
                  <a:pt x="16429" y="28637"/>
                  <a:pt x="16415" y="28637"/>
                </a:cubicBezTo>
                <a:cubicBezTo>
                  <a:pt x="16332" y="28637"/>
                  <a:pt x="16243" y="28676"/>
                  <a:pt x="16230" y="28792"/>
                </a:cubicBezTo>
                <a:cubicBezTo>
                  <a:pt x="16230" y="28837"/>
                  <a:pt x="16185" y="28898"/>
                  <a:pt x="16155" y="28898"/>
                </a:cubicBezTo>
                <a:cubicBezTo>
                  <a:pt x="15867" y="28943"/>
                  <a:pt x="15625" y="29170"/>
                  <a:pt x="15322" y="29200"/>
                </a:cubicBezTo>
                <a:cubicBezTo>
                  <a:pt x="15139" y="29200"/>
                  <a:pt x="15035" y="29370"/>
                  <a:pt x="14851" y="29370"/>
                </a:cubicBezTo>
                <a:cubicBezTo>
                  <a:pt x="14837" y="29370"/>
                  <a:pt x="14822" y="29369"/>
                  <a:pt x="14807" y="29367"/>
                </a:cubicBezTo>
                <a:cubicBezTo>
                  <a:pt x="14671" y="29337"/>
                  <a:pt x="14625" y="29367"/>
                  <a:pt x="14671" y="29200"/>
                </a:cubicBezTo>
                <a:cubicBezTo>
                  <a:pt x="14747" y="29019"/>
                  <a:pt x="14747" y="28792"/>
                  <a:pt x="14701" y="28670"/>
                </a:cubicBezTo>
                <a:cubicBezTo>
                  <a:pt x="14641" y="28474"/>
                  <a:pt x="14731" y="28337"/>
                  <a:pt x="14716" y="28171"/>
                </a:cubicBezTo>
                <a:cubicBezTo>
                  <a:pt x="14701" y="28035"/>
                  <a:pt x="14671" y="27868"/>
                  <a:pt x="14716" y="27717"/>
                </a:cubicBezTo>
                <a:cubicBezTo>
                  <a:pt x="14777" y="27474"/>
                  <a:pt x="14625" y="27232"/>
                  <a:pt x="14731" y="26975"/>
                </a:cubicBezTo>
                <a:cubicBezTo>
                  <a:pt x="14777" y="26899"/>
                  <a:pt x="14671" y="26793"/>
                  <a:pt x="14701" y="26672"/>
                </a:cubicBezTo>
                <a:cubicBezTo>
                  <a:pt x="14716" y="26581"/>
                  <a:pt x="14641" y="26445"/>
                  <a:pt x="14747" y="26354"/>
                </a:cubicBezTo>
                <a:cubicBezTo>
                  <a:pt x="14625" y="26218"/>
                  <a:pt x="14822" y="26036"/>
                  <a:pt x="14701" y="25885"/>
                </a:cubicBezTo>
                <a:cubicBezTo>
                  <a:pt x="14671" y="25839"/>
                  <a:pt x="14671" y="25809"/>
                  <a:pt x="14716" y="25764"/>
                </a:cubicBezTo>
                <a:cubicBezTo>
                  <a:pt x="14731" y="25733"/>
                  <a:pt x="14777" y="25688"/>
                  <a:pt x="14747" y="25673"/>
                </a:cubicBezTo>
                <a:cubicBezTo>
                  <a:pt x="14565" y="25521"/>
                  <a:pt x="14716" y="25370"/>
                  <a:pt x="14731" y="25219"/>
                </a:cubicBezTo>
                <a:cubicBezTo>
                  <a:pt x="14747" y="25128"/>
                  <a:pt x="14731" y="25052"/>
                  <a:pt x="14625" y="25037"/>
                </a:cubicBezTo>
                <a:lnTo>
                  <a:pt x="14050" y="24916"/>
                </a:lnTo>
                <a:cubicBezTo>
                  <a:pt x="13959" y="24901"/>
                  <a:pt x="13868" y="24916"/>
                  <a:pt x="13808" y="24825"/>
                </a:cubicBezTo>
                <a:cubicBezTo>
                  <a:pt x="13793" y="24795"/>
                  <a:pt x="13747" y="24795"/>
                  <a:pt x="13747" y="24795"/>
                </a:cubicBezTo>
                <a:cubicBezTo>
                  <a:pt x="13661" y="24858"/>
                  <a:pt x="13573" y="24877"/>
                  <a:pt x="13484" y="24877"/>
                </a:cubicBezTo>
                <a:cubicBezTo>
                  <a:pt x="13339" y="24877"/>
                  <a:pt x="13192" y="24825"/>
                  <a:pt x="13051" y="24825"/>
                </a:cubicBezTo>
                <a:cubicBezTo>
                  <a:pt x="12910" y="24825"/>
                  <a:pt x="12762" y="24838"/>
                  <a:pt x="12611" y="24838"/>
                </a:cubicBezTo>
                <a:cubicBezTo>
                  <a:pt x="12536" y="24838"/>
                  <a:pt x="12460" y="24835"/>
                  <a:pt x="12385" y="24825"/>
                </a:cubicBezTo>
                <a:cubicBezTo>
                  <a:pt x="12275" y="24795"/>
                  <a:pt x="12146" y="24752"/>
                  <a:pt x="12018" y="24752"/>
                </a:cubicBezTo>
                <a:cubicBezTo>
                  <a:pt x="11952" y="24752"/>
                  <a:pt x="11887" y="24764"/>
                  <a:pt x="11825" y="24795"/>
                </a:cubicBezTo>
                <a:cubicBezTo>
                  <a:pt x="11795" y="24808"/>
                  <a:pt x="11764" y="24813"/>
                  <a:pt x="11733" y="24813"/>
                </a:cubicBezTo>
                <a:cubicBezTo>
                  <a:pt x="11622" y="24813"/>
                  <a:pt x="11504" y="24746"/>
                  <a:pt x="11386" y="24734"/>
                </a:cubicBezTo>
                <a:cubicBezTo>
                  <a:pt x="11143" y="24689"/>
                  <a:pt x="10916" y="24734"/>
                  <a:pt x="10659" y="24674"/>
                </a:cubicBezTo>
                <a:cubicBezTo>
                  <a:pt x="10568" y="24658"/>
                  <a:pt x="10507" y="24598"/>
                  <a:pt x="10417" y="24583"/>
                </a:cubicBezTo>
                <a:cubicBezTo>
                  <a:pt x="10099" y="24522"/>
                  <a:pt x="9796" y="24386"/>
                  <a:pt x="9448" y="24356"/>
                </a:cubicBezTo>
                <a:cubicBezTo>
                  <a:pt x="9251" y="24325"/>
                  <a:pt x="9054" y="24174"/>
                  <a:pt x="8842" y="24098"/>
                </a:cubicBezTo>
                <a:cubicBezTo>
                  <a:pt x="8464" y="23977"/>
                  <a:pt x="8085" y="23841"/>
                  <a:pt x="7737" y="23644"/>
                </a:cubicBezTo>
                <a:cubicBezTo>
                  <a:pt x="7555" y="23553"/>
                  <a:pt x="7328" y="23477"/>
                  <a:pt x="7222" y="23266"/>
                </a:cubicBezTo>
                <a:cubicBezTo>
                  <a:pt x="7222" y="23250"/>
                  <a:pt x="7162" y="23250"/>
                  <a:pt x="7146" y="23250"/>
                </a:cubicBezTo>
                <a:cubicBezTo>
                  <a:pt x="7010" y="23235"/>
                  <a:pt x="6934" y="23190"/>
                  <a:pt x="6859" y="23084"/>
                </a:cubicBezTo>
                <a:cubicBezTo>
                  <a:pt x="6783" y="22963"/>
                  <a:pt x="6632" y="22963"/>
                  <a:pt x="6526" y="22917"/>
                </a:cubicBezTo>
                <a:cubicBezTo>
                  <a:pt x="6374" y="22842"/>
                  <a:pt x="6253" y="22705"/>
                  <a:pt x="6102" y="22615"/>
                </a:cubicBezTo>
                <a:cubicBezTo>
                  <a:pt x="5860" y="22463"/>
                  <a:pt x="5587" y="22266"/>
                  <a:pt x="5390" y="22054"/>
                </a:cubicBezTo>
                <a:cubicBezTo>
                  <a:pt x="5178" y="21858"/>
                  <a:pt x="4936" y="21676"/>
                  <a:pt x="4709" y="21479"/>
                </a:cubicBezTo>
                <a:cubicBezTo>
                  <a:pt x="4285" y="21101"/>
                  <a:pt x="3967" y="20661"/>
                  <a:pt x="3589" y="20268"/>
                </a:cubicBezTo>
                <a:cubicBezTo>
                  <a:pt x="3392" y="20056"/>
                  <a:pt x="3271" y="19783"/>
                  <a:pt x="3089" y="19556"/>
                </a:cubicBezTo>
                <a:cubicBezTo>
                  <a:pt x="2998" y="19450"/>
                  <a:pt x="2968" y="19329"/>
                  <a:pt x="2892" y="19223"/>
                </a:cubicBezTo>
                <a:cubicBezTo>
                  <a:pt x="2695" y="18951"/>
                  <a:pt x="2514" y="18693"/>
                  <a:pt x="2362" y="18406"/>
                </a:cubicBezTo>
                <a:cubicBezTo>
                  <a:pt x="2287" y="18269"/>
                  <a:pt x="2226" y="18118"/>
                  <a:pt x="2150" y="17997"/>
                </a:cubicBezTo>
                <a:cubicBezTo>
                  <a:pt x="2138" y="17960"/>
                  <a:pt x="2136" y="17913"/>
                  <a:pt x="2095" y="17913"/>
                </a:cubicBezTo>
                <a:cubicBezTo>
                  <a:pt x="2085" y="17913"/>
                  <a:pt x="2074" y="17916"/>
                  <a:pt x="2059" y="17921"/>
                </a:cubicBezTo>
                <a:cubicBezTo>
                  <a:pt x="2014" y="17921"/>
                  <a:pt x="1984" y="17891"/>
                  <a:pt x="1999" y="17876"/>
                </a:cubicBezTo>
                <a:cubicBezTo>
                  <a:pt x="2105" y="17694"/>
                  <a:pt x="1953" y="17618"/>
                  <a:pt x="1863" y="17512"/>
                </a:cubicBezTo>
                <a:cubicBezTo>
                  <a:pt x="1772" y="17406"/>
                  <a:pt x="1772" y="17240"/>
                  <a:pt x="1726" y="17119"/>
                </a:cubicBezTo>
                <a:cubicBezTo>
                  <a:pt x="1696" y="16952"/>
                  <a:pt x="1605" y="16801"/>
                  <a:pt x="1530" y="16649"/>
                </a:cubicBezTo>
                <a:cubicBezTo>
                  <a:pt x="1469" y="16528"/>
                  <a:pt x="1469" y="16422"/>
                  <a:pt x="1408" y="16331"/>
                </a:cubicBezTo>
                <a:cubicBezTo>
                  <a:pt x="1272" y="16120"/>
                  <a:pt x="1348" y="15847"/>
                  <a:pt x="1197" y="15650"/>
                </a:cubicBezTo>
                <a:cubicBezTo>
                  <a:pt x="1121" y="15544"/>
                  <a:pt x="1121" y="15363"/>
                  <a:pt x="1106" y="15211"/>
                </a:cubicBezTo>
                <a:cubicBezTo>
                  <a:pt x="1091" y="15196"/>
                  <a:pt x="1106" y="15151"/>
                  <a:pt x="1091" y="15135"/>
                </a:cubicBezTo>
                <a:cubicBezTo>
                  <a:pt x="924" y="14939"/>
                  <a:pt x="939" y="14681"/>
                  <a:pt x="939" y="14469"/>
                </a:cubicBezTo>
                <a:cubicBezTo>
                  <a:pt x="939" y="14242"/>
                  <a:pt x="803" y="14076"/>
                  <a:pt x="803" y="13879"/>
                </a:cubicBezTo>
                <a:cubicBezTo>
                  <a:pt x="803" y="13712"/>
                  <a:pt x="818" y="13561"/>
                  <a:pt x="803" y="13394"/>
                </a:cubicBezTo>
                <a:cubicBezTo>
                  <a:pt x="788" y="13273"/>
                  <a:pt x="697" y="13228"/>
                  <a:pt x="712" y="13092"/>
                </a:cubicBezTo>
                <a:cubicBezTo>
                  <a:pt x="773" y="12789"/>
                  <a:pt x="773" y="12486"/>
                  <a:pt x="742" y="12198"/>
                </a:cubicBezTo>
                <a:cubicBezTo>
                  <a:pt x="712" y="11805"/>
                  <a:pt x="848" y="11411"/>
                  <a:pt x="742" y="11002"/>
                </a:cubicBezTo>
                <a:cubicBezTo>
                  <a:pt x="894" y="10927"/>
                  <a:pt x="697" y="10730"/>
                  <a:pt x="863" y="10654"/>
                </a:cubicBezTo>
                <a:cubicBezTo>
                  <a:pt x="894" y="10624"/>
                  <a:pt x="879" y="10594"/>
                  <a:pt x="848" y="10578"/>
                </a:cubicBezTo>
                <a:cubicBezTo>
                  <a:pt x="818" y="10548"/>
                  <a:pt x="788" y="10533"/>
                  <a:pt x="803" y="10518"/>
                </a:cubicBezTo>
                <a:cubicBezTo>
                  <a:pt x="924" y="10397"/>
                  <a:pt x="818" y="10245"/>
                  <a:pt x="879" y="10139"/>
                </a:cubicBezTo>
                <a:cubicBezTo>
                  <a:pt x="1030" y="9821"/>
                  <a:pt x="1030" y="9458"/>
                  <a:pt x="1166" y="9140"/>
                </a:cubicBezTo>
                <a:cubicBezTo>
                  <a:pt x="1257" y="8868"/>
                  <a:pt x="1302" y="8580"/>
                  <a:pt x="1393" y="8323"/>
                </a:cubicBezTo>
                <a:cubicBezTo>
                  <a:pt x="1484" y="8050"/>
                  <a:pt x="1605" y="7808"/>
                  <a:pt x="1711" y="7550"/>
                </a:cubicBezTo>
                <a:cubicBezTo>
                  <a:pt x="1832" y="7263"/>
                  <a:pt x="1984" y="6990"/>
                  <a:pt x="2105" y="6733"/>
                </a:cubicBezTo>
                <a:cubicBezTo>
                  <a:pt x="2377" y="6173"/>
                  <a:pt x="2710" y="5673"/>
                  <a:pt x="3089" y="5189"/>
                </a:cubicBezTo>
                <a:cubicBezTo>
                  <a:pt x="3589" y="4568"/>
                  <a:pt x="4149" y="4023"/>
                  <a:pt x="4785" y="3523"/>
                </a:cubicBezTo>
                <a:cubicBezTo>
                  <a:pt x="4906" y="3417"/>
                  <a:pt x="4981" y="3266"/>
                  <a:pt x="5163" y="3175"/>
                </a:cubicBezTo>
                <a:cubicBezTo>
                  <a:pt x="5345" y="3069"/>
                  <a:pt x="5542" y="2948"/>
                  <a:pt x="5708" y="2812"/>
                </a:cubicBezTo>
                <a:cubicBezTo>
                  <a:pt x="5799" y="2751"/>
                  <a:pt x="5920" y="2675"/>
                  <a:pt x="5966" y="2630"/>
                </a:cubicBezTo>
                <a:cubicBezTo>
                  <a:pt x="6177" y="2357"/>
                  <a:pt x="6526" y="2342"/>
                  <a:pt x="6753" y="2146"/>
                </a:cubicBezTo>
                <a:cubicBezTo>
                  <a:pt x="6980" y="1979"/>
                  <a:pt x="7237" y="1903"/>
                  <a:pt x="7480" y="1767"/>
                </a:cubicBezTo>
                <a:cubicBezTo>
                  <a:pt x="7828" y="1600"/>
                  <a:pt x="8191" y="1510"/>
                  <a:pt x="8524" y="1358"/>
                </a:cubicBezTo>
                <a:cubicBezTo>
                  <a:pt x="8797" y="1237"/>
                  <a:pt x="9099" y="1192"/>
                  <a:pt x="9357" y="1071"/>
                </a:cubicBezTo>
                <a:cubicBezTo>
                  <a:pt x="9584" y="980"/>
                  <a:pt x="9872" y="980"/>
                  <a:pt x="10114" y="904"/>
                </a:cubicBezTo>
                <a:lnTo>
                  <a:pt x="10507" y="843"/>
                </a:lnTo>
                <a:cubicBezTo>
                  <a:pt x="10886" y="813"/>
                  <a:pt x="11295" y="677"/>
                  <a:pt x="11673" y="662"/>
                </a:cubicBezTo>
                <a:cubicBezTo>
                  <a:pt x="12062" y="638"/>
                  <a:pt x="12452" y="587"/>
                  <a:pt x="12855" y="587"/>
                </a:cubicBezTo>
                <a:close/>
                <a:moveTo>
                  <a:pt x="12488" y="1"/>
                </a:moveTo>
                <a:cubicBezTo>
                  <a:pt x="12369" y="1"/>
                  <a:pt x="12253" y="6"/>
                  <a:pt x="12143" y="26"/>
                </a:cubicBezTo>
                <a:cubicBezTo>
                  <a:pt x="11870" y="86"/>
                  <a:pt x="11613" y="86"/>
                  <a:pt x="11340" y="132"/>
                </a:cubicBezTo>
                <a:cubicBezTo>
                  <a:pt x="11037" y="177"/>
                  <a:pt x="10704" y="177"/>
                  <a:pt x="10417" y="253"/>
                </a:cubicBezTo>
                <a:cubicBezTo>
                  <a:pt x="10038" y="359"/>
                  <a:pt x="9660" y="359"/>
                  <a:pt x="9296" y="526"/>
                </a:cubicBezTo>
                <a:cubicBezTo>
                  <a:pt x="9130" y="601"/>
                  <a:pt x="8903" y="632"/>
                  <a:pt x="8706" y="677"/>
                </a:cubicBezTo>
                <a:cubicBezTo>
                  <a:pt x="8388" y="737"/>
                  <a:pt x="8131" y="904"/>
                  <a:pt x="7828" y="949"/>
                </a:cubicBezTo>
                <a:cubicBezTo>
                  <a:pt x="7601" y="995"/>
                  <a:pt x="7404" y="1116"/>
                  <a:pt x="7192" y="1177"/>
                </a:cubicBezTo>
                <a:cubicBezTo>
                  <a:pt x="7116" y="1207"/>
                  <a:pt x="7010" y="1237"/>
                  <a:pt x="6934" y="1298"/>
                </a:cubicBezTo>
                <a:cubicBezTo>
                  <a:pt x="6723" y="1449"/>
                  <a:pt x="6511" y="1555"/>
                  <a:pt x="6283" y="1661"/>
                </a:cubicBezTo>
                <a:cubicBezTo>
                  <a:pt x="6117" y="1706"/>
                  <a:pt x="6011" y="1918"/>
                  <a:pt x="5799" y="1934"/>
                </a:cubicBezTo>
                <a:cubicBezTo>
                  <a:pt x="5632" y="1964"/>
                  <a:pt x="5557" y="2161"/>
                  <a:pt x="5360" y="2221"/>
                </a:cubicBezTo>
                <a:cubicBezTo>
                  <a:pt x="5269" y="2267"/>
                  <a:pt x="5103" y="2297"/>
                  <a:pt x="5042" y="2418"/>
                </a:cubicBezTo>
                <a:cubicBezTo>
                  <a:pt x="4966" y="2524"/>
                  <a:pt x="4875" y="2585"/>
                  <a:pt x="4754" y="2630"/>
                </a:cubicBezTo>
                <a:cubicBezTo>
                  <a:pt x="4694" y="2645"/>
                  <a:pt x="4664" y="2675"/>
                  <a:pt x="4618" y="2736"/>
                </a:cubicBezTo>
                <a:cubicBezTo>
                  <a:pt x="4588" y="2812"/>
                  <a:pt x="4542" y="2872"/>
                  <a:pt x="4452" y="2902"/>
                </a:cubicBezTo>
                <a:cubicBezTo>
                  <a:pt x="4270" y="2978"/>
                  <a:pt x="4073" y="3099"/>
                  <a:pt x="3937" y="3251"/>
                </a:cubicBezTo>
                <a:cubicBezTo>
                  <a:pt x="3710" y="3508"/>
                  <a:pt x="3528" y="3811"/>
                  <a:pt x="3180" y="3962"/>
                </a:cubicBezTo>
                <a:cubicBezTo>
                  <a:pt x="3150" y="3993"/>
                  <a:pt x="3134" y="4038"/>
                  <a:pt x="3165" y="4083"/>
                </a:cubicBezTo>
                <a:cubicBezTo>
                  <a:pt x="3210" y="4099"/>
                  <a:pt x="3210" y="4159"/>
                  <a:pt x="3165" y="4159"/>
                </a:cubicBezTo>
                <a:cubicBezTo>
                  <a:pt x="2983" y="4174"/>
                  <a:pt x="2922" y="4341"/>
                  <a:pt x="2832" y="4447"/>
                </a:cubicBezTo>
                <a:cubicBezTo>
                  <a:pt x="2620" y="4674"/>
                  <a:pt x="2393" y="4871"/>
                  <a:pt x="2256" y="5158"/>
                </a:cubicBezTo>
                <a:cubicBezTo>
                  <a:pt x="2196" y="5295"/>
                  <a:pt x="2120" y="5385"/>
                  <a:pt x="2014" y="5476"/>
                </a:cubicBezTo>
                <a:cubicBezTo>
                  <a:pt x="1969" y="5491"/>
                  <a:pt x="1938" y="5522"/>
                  <a:pt x="1923" y="5552"/>
                </a:cubicBezTo>
                <a:cubicBezTo>
                  <a:pt x="1787" y="5961"/>
                  <a:pt x="1545" y="6264"/>
                  <a:pt x="1348" y="6612"/>
                </a:cubicBezTo>
                <a:cubicBezTo>
                  <a:pt x="1166" y="6960"/>
                  <a:pt x="1045" y="7323"/>
                  <a:pt x="879" y="7656"/>
                </a:cubicBezTo>
                <a:cubicBezTo>
                  <a:pt x="818" y="7778"/>
                  <a:pt x="803" y="7883"/>
                  <a:pt x="742" y="8005"/>
                </a:cubicBezTo>
                <a:cubicBezTo>
                  <a:pt x="606" y="8262"/>
                  <a:pt x="561" y="8550"/>
                  <a:pt x="485" y="8837"/>
                </a:cubicBezTo>
                <a:cubicBezTo>
                  <a:pt x="485" y="8868"/>
                  <a:pt x="530" y="8943"/>
                  <a:pt x="500" y="8958"/>
                </a:cubicBezTo>
                <a:cubicBezTo>
                  <a:pt x="349" y="9034"/>
                  <a:pt x="349" y="9246"/>
                  <a:pt x="364" y="9276"/>
                </a:cubicBezTo>
                <a:cubicBezTo>
                  <a:pt x="424" y="9503"/>
                  <a:pt x="273" y="9655"/>
                  <a:pt x="258" y="9852"/>
                </a:cubicBezTo>
                <a:cubicBezTo>
                  <a:pt x="228" y="10139"/>
                  <a:pt x="152" y="10442"/>
                  <a:pt x="122" y="10730"/>
                </a:cubicBezTo>
                <a:cubicBezTo>
                  <a:pt x="76" y="11063"/>
                  <a:pt x="31" y="11396"/>
                  <a:pt x="46" y="11744"/>
                </a:cubicBezTo>
                <a:cubicBezTo>
                  <a:pt x="46" y="12032"/>
                  <a:pt x="0" y="12335"/>
                  <a:pt x="31" y="12622"/>
                </a:cubicBezTo>
                <a:cubicBezTo>
                  <a:pt x="46" y="13001"/>
                  <a:pt x="122" y="13379"/>
                  <a:pt x="137" y="13758"/>
                </a:cubicBezTo>
                <a:cubicBezTo>
                  <a:pt x="152" y="14303"/>
                  <a:pt x="288" y="14833"/>
                  <a:pt x="409" y="15363"/>
                </a:cubicBezTo>
                <a:cubicBezTo>
                  <a:pt x="500" y="15771"/>
                  <a:pt x="606" y="16165"/>
                  <a:pt x="757" y="16574"/>
                </a:cubicBezTo>
                <a:cubicBezTo>
                  <a:pt x="969" y="17104"/>
                  <a:pt x="1181" y="17649"/>
                  <a:pt x="1469" y="18163"/>
                </a:cubicBezTo>
                <a:cubicBezTo>
                  <a:pt x="1636" y="18481"/>
                  <a:pt x="1787" y="18799"/>
                  <a:pt x="1969" y="19102"/>
                </a:cubicBezTo>
                <a:cubicBezTo>
                  <a:pt x="2075" y="19253"/>
                  <a:pt x="2150" y="19405"/>
                  <a:pt x="2256" y="19526"/>
                </a:cubicBezTo>
                <a:cubicBezTo>
                  <a:pt x="2377" y="19662"/>
                  <a:pt x="2347" y="19844"/>
                  <a:pt x="2499" y="19935"/>
                </a:cubicBezTo>
                <a:cubicBezTo>
                  <a:pt x="2620" y="19995"/>
                  <a:pt x="2695" y="20086"/>
                  <a:pt x="2756" y="20192"/>
                </a:cubicBezTo>
                <a:cubicBezTo>
                  <a:pt x="2983" y="20540"/>
                  <a:pt x="3240" y="20858"/>
                  <a:pt x="3513" y="21191"/>
                </a:cubicBezTo>
                <a:lnTo>
                  <a:pt x="4013" y="21752"/>
                </a:lnTo>
                <a:cubicBezTo>
                  <a:pt x="4209" y="21964"/>
                  <a:pt x="4421" y="22145"/>
                  <a:pt x="4648" y="22327"/>
                </a:cubicBezTo>
                <a:cubicBezTo>
                  <a:pt x="4754" y="22418"/>
                  <a:pt x="4830" y="22524"/>
                  <a:pt x="4966" y="22584"/>
                </a:cubicBezTo>
                <a:cubicBezTo>
                  <a:pt x="5269" y="22736"/>
                  <a:pt x="5496" y="23008"/>
                  <a:pt x="5754" y="23205"/>
                </a:cubicBezTo>
                <a:cubicBezTo>
                  <a:pt x="5966" y="23387"/>
                  <a:pt x="6208" y="23538"/>
                  <a:pt x="6465" y="23629"/>
                </a:cubicBezTo>
                <a:cubicBezTo>
                  <a:pt x="6675" y="23713"/>
                  <a:pt x="6781" y="23952"/>
                  <a:pt x="7023" y="23952"/>
                </a:cubicBezTo>
                <a:cubicBezTo>
                  <a:pt x="7043" y="23952"/>
                  <a:pt x="7064" y="23950"/>
                  <a:pt x="7086" y="23947"/>
                </a:cubicBezTo>
                <a:cubicBezTo>
                  <a:pt x="7086" y="23947"/>
                  <a:pt x="7101" y="23977"/>
                  <a:pt x="7101" y="23992"/>
                </a:cubicBezTo>
                <a:cubicBezTo>
                  <a:pt x="7192" y="24144"/>
                  <a:pt x="7404" y="24250"/>
                  <a:pt x="7525" y="24250"/>
                </a:cubicBezTo>
                <a:cubicBezTo>
                  <a:pt x="7797" y="24250"/>
                  <a:pt x="7919" y="24477"/>
                  <a:pt x="8146" y="24537"/>
                </a:cubicBezTo>
                <a:cubicBezTo>
                  <a:pt x="8327" y="24598"/>
                  <a:pt x="8524" y="24734"/>
                  <a:pt x="8706" y="24780"/>
                </a:cubicBezTo>
                <a:cubicBezTo>
                  <a:pt x="8933" y="24840"/>
                  <a:pt x="9130" y="25007"/>
                  <a:pt x="9387" y="25007"/>
                </a:cubicBezTo>
                <a:cubicBezTo>
                  <a:pt x="9417" y="25007"/>
                  <a:pt x="9465" y="25004"/>
                  <a:pt x="9512" y="25004"/>
                </a:cubicBezTo>
                <a:cubicBezTo>
                  <a:pt x="9584" y="25004"/>
                  <a:pt x="9657" y="25010"/>
                  <a:pt x="9675" y="25037"/>
                </a:cubicBezTo>
                <a:cubicBezTo>
                  <a:pt x="9872" y="25234"/>
                  <a:pt x="10144" y="25143"/>
                  <a:pt x="10371" y="25264"/>
                </a:cubicBezTo>
                <a:cubicBezTo>
                  <a:pt x="10719" y="25431"/>
                  <a:pt x="11113" y="25385"/>
                  <a:pt x="11476" y="25431"/>
                </a:cubicBezTo>
                <a:cubicBezTo>
                  <a:pt x="11721" y="25455"/>
                  <a:pt x="11966" y="25499"/>
                  <a:pt x="12219" y="25499"/>
                </a:cubicBezTo>
                <a:cubicBezTo>
                  <a:pt x="12279" y="25499"/>
                  <a:pt x="12339" y="25497"/>
                  <a:pt x="12400" y="25491"/>
                </a:cubicBezTo>
                <a:cubicBezTo>
                  <a:pt x="12450" y="25491"/>
                  <a:pt x="12508" y="25478"/>
                  <a:pt x="12572" y="25478"/>
                </a:cubicBezTo>
                <a:cubicBezTo>
                  <a:pt x="12603" y="25478"/>
                  <a:pt x="12637" y="25481"/>
                  <a:pt x="12672" y="25491"/>
                </a:cubicBezTo>
                <a:cubicBezTo>
                  <a:pt x="12824" y="25525"/>
                  <a:pt x="12982" y="25535"/>
                  <a:pt x="13140" y="25535"/>
                </a:cubicBezTo>
                <a:cubicBezTo>
                  <a:pt x="13330" y="25535"/>
                  <a:pt x="13520" y="25521"/>
                  <a:pt x="13702" y="25521"/>
                </a:cubicBezTo>
                <a:cubicBezTo>
                  <a:pt x="13944" y="25521"/>
                  <a:pt x="13990" y="25567"/>
                  <a:pt x="13974" y="25809"/>
                </a:cubicBezTo>
                <a:cubicBezTo>
                  <a:pt x="13959" y="26127"/>
                  <a:pt x="13959" y="26430"/>
                  <a:pt x="13959" y="26733"/>
                </a:cubicBezTo>
                <a:cubicBezTo>
                  <a:pt x="13959" y="26960"/>
                  <a:pt x="13990" y="27172"/>
                  <a:pt x="13974" y="27384"/>
                </a:cubicBezTo>
                <a:cubicBezTo>
                  <a:pt x="13929" y="27853"/>
                  <a:pt x="14005" y="28307"/>
                  <a:pt x="13990" y="28776"/>
                </a:cubicBezTo>
                <a:cubicBezTo>
                  <a:pt x="13974" y="29004"/>
                  <a:pt x="14035" y="29231"/>
                  <a:pt x="13990" y="29458"/>
                </a:cubicBezTo>
                <a:cubicBezTo>
                  <a:pt x="13959" y="29655"/>
                  <a:pt x="14050" y="29821"/>
                  <a:pt x="14005" y="30003"/>
                </a:cubicBezTo>
                <a:cubicBezTo>
                  <a:pt x="14005" y="30063"/>
                  <a:pt x="14065" y="30063"/>
                  <a:pt x="14111" y="30063"/>
                </a:cubicBezTo>
                <a:cubicBezTo>
                  <a:pt x="14184" y="30070"/>
                  <a:pt x="14256" y="30074"/>
                  <a:pt x="14328" y="30074"/>
                </a:cubicBezTo>
                <a:cubicBezTo>
                  <a:pt x="14568" y="30074"/>
                  <a:pt x="14801" y="30032"/>
                  <a:pt x="15034" y="29927"/>
                </a:cubicBezTo>
                <a:cubicBezTo>
                  <a:pt x="15110" y="29897"/>
                  <a:pt x="15201" y="29866"/>
                  <a:pt x="15276" y="29851"/>
                </a:cubicBezTo>
                <a:cubicBezTo>
                  <a:pt x="15549" y="29821"/>
                  <a:pt x="15776" y="29715"/>
                  <a:pt x="16003" y="29609"/>
                </a:cubicBezTo>
                <a:cubicBezTo>
                  <a:pt x="16185" y="29533"/>
                  <a:pt x="16382" y="29443"/>
                  <a:pt x="16548" y="29321"/>
                </a:cubicBezTo>
                <a:cubicBezTo>
                  <a:pt x="16565" y="29311"/>
                  <a:pt x="16583" y="29308"/>
                  <a:pt x="16601" y="29308"/>
                </a:cubicBezTo>
                <a:cubicBezTo>
                  <a:pt x="16634" y="29308"/>
                  <a:pt x="16667" y="29318"/>
                  <a:pt x="16698" y="29318"/>
                </a:cubicBezTo>
                <a:cubicBezTo>
                  <a:pt x="16726" y="29318"/>
                  <a:pt x="16753" y="29310"/>
                  <a:pt x="16775" y="29276"/>
                </a:cubicBezTo>
                <a:cubicBezTo>
                  <a:pt x="16912" y="29049"/>
                  <a:pt x="17214" y="29004"/>
                  <a:pt x="17381" y="28822"/>
                </a:cubicBezTo>
                <a:cubicBezTo>
                  <a:pt x="17398" y="28805"/>
                  <a:pt x="17419" y="28800"/>
                  <a:pt x="17440" y="28800"/>
                </a:cubicBezTo>
                <a:cubicBezTo>
                  <a:pt x="17469" y="28800"/>
                  <a:pt x="17497" y="28808"/>
                  <a:pt x="17518" y="28808"/>
                </a:cubicBezTo>
                <a:cubicBezTo>
                  <a:pt x="17536" y="28808"/>
                  <a:pt x="17547" y="28802"/>
                  <a:pt x="17547" y="28776"/>
                </a:cubicBezTo>
                <a:cubicBezTo>
                  <a:pt x="17547" y="28549"/>
                  <a:pt x="17775" y="28534"/>
                  <a:pt x="17865" y="28474"/>
                </a:cubicBezTo>
                <a:cubicBezTo>
                  <a:pt x="18183" y="28307"/>
                  <a:pt x="18395" y="28050"/>
                  <a:pt x="18683" y="27868"/>
                </a:cubicBezTo>
                <a:cubicBezTo>
                  <a:pt x="18910" y="27732"/>
                  <a:pt x="19046" y="27490"/>
                  <a:pt x="19273" y="27368"/>
                </a:cubicBezTo>
                <a:cubicBezTo>
                  <a:pt x="19622" y="27202"/>
                  <a:pt x="19834" y="26899"/>
                  <a:pt x="20121" y="26672"/>
                </a:cubicBezTo>
                <a:cubicBezTo>
                  <a:pt x="20409" y="26445"/>
                  <a:pt x="20651" y="26157"/>
                  <a:pt x="20893" y="25915"/>
                </a:cubicBezTo>
                <a:cubicBezTo>
                  <a:pt x="21226" y="25597"/>
                  <a:pt x="21514" y="25234"/>
                  <a:pt x="21802" y="24901"/>
                </a:cubicBezTo>
                <a:cubicBezTo>
                  <a:pt x="22165" y="24492"/>
                  <a:pt x="22513" y="24098"/>
                  <a:pt x="22786" y="23644"/>
                </a:cubicBezTo>
                <a:cubicBezTo>
                  <a:pt x="22968" y="23387"/>
                  <a:pt x="23164" y="23114"/>
                  <a:pt x="23346" y="22826"/>
                </a:cubicBezTo>
                <a:cubicBezTo>
                  <a:pt x="23482" y="22584"/>
                  <a:pt x="23649" y="22342"/>
                  <a:pt x="23800" y="22115"/>
                </a:cubicBezTo>
                <a:cubicBezTo>
                  <a:pt x="23876" y="22024"/>
                  <a:pt x="23891" y="21964"/>
                  <a:pt x="23755" y="21873"/>
                </a:cubicBezTo>
                <a:cubicBezTo>
                  <a:pt x="23891" y="21873"/>
                  <a:pt x="23952" y="21827"/>
                  <a:pt x="23982" y="21812"/>
                </a:cubicBezTo>
                <a:cubicBezTo>
                  <a:pt x="24133" y="21540"/>
                  <a:pt x="24224" y="21237"/>
                  <a:pt x="24360" y="20979"/>
                </a:cubicBezTo>
                <a:cubicBezTo>
                  <a:pt x="24497" y="20707"/>
                  <a:pt x="24663" y="20480"/>
                  <a:pt x="24739" y="20207"/>
                </a:cubicBezTo>
                <a:cubicBezTo>
                  <a:pt x="24860" y="19753"/>
                  <a:pt x="25178" y="19344"/>
                  <a:pt x="25117" y="18860"/>
                </a:cubicBezTo>
                <a:cubicBezTo>
                  <a:pt x="25117" y="18845"/>
                  <a:pt x="25132" y="18814"/>
                  <a:pt x="25163" y="18814"/>
                </a:cubicBezTo>
                <a:cubicBezTo>
                  <a:pt x="25269" y="18814"/>
                  <a:pt x="25269" y="18724"/>
                  <a:pt x="25269" y="18663"/>
                </a:cubicBezTo>
                <a:cubicBezTo>
                  <a:pt x="25254" y="18481"/>
                  <a:pt x="25390" y="18330"/>
                  <a:pt x="25360" y="18133"/>
                </a:cubicBezTo>
                <a:cubicBezTo>
                  <a:pt x="25360" y="18042"/>
                  <a:pt x="25390" y="17891"/>
                  <a:pt x="25420" y="17830"/>
                </a:cubicBezTo>
                <a:cubicBezTo>
                  <a:pt x="25587" y="17588"/>
                  <a:pt x="25556" y="17300"/>
                  <a:pt x="25647" y="17043"/>
                </a:cubicBezTo>
                <a:cubicBezTo>
                  <a:pt x="25693" y="16922"/>
                  <a:pt x="25587" y="16846"/>
                  <a:pt x="25632" y="16771"/>
                </a:cubicBezTo>
                <a:cubicBezTo>
                  <a:pt x="25768" y="16528"/>
                  <a:pt x="25768" y="16271"/>
                  <a:pt x="25799" y="15998"/>
                </a:cubicBezTo>
                <a:cubicBezTo>
                  <a:pt x="25814" y="15938"/>
                  <a:pt x="25693" y="15908"/>
                  <a:pt x="25768" y="15847"/>
                </a:cubicBezTo>
                <a:cubicBezTo>
                  <a:pt x="25859" y="15771"/>
                  <a:pt x="25859" y="15665"/>
                  <a:pt x="25844" y="15590"/>
                </a:cubicBezTo>
                <a:cubicBezTo>
                  <a:pt x="25814" y="15469"/>
                  <a:pt x="25995" y="15332"/>
                  <a:pt x="25814" y="15241"/>
                </a:cubicBezTo>
                <a:cubicBezTo>
                  <a:pt x="25935" y="15151"/>
                  <a:pt x="25859" y="15014"/>
                  <a:pt x="25889" y="14939"/>
                </a:cubicBezTo>
                <a:cubicBezTo>
                  <a:pt x="25950" y="14833"/>
                  <a:pt x="25814" y="14787"/>
                  <a:pt x="25874" y="14696"/>
                </a:cubicBezTo>
                <a:cubicBezTo>
                  <a:pt x="25965" y="14560"/>
                  <a:pt x="25920" y="14409"/>
                  <a:pt x="25920" y="14257"/>
                </a:cubicBezTo>
                <a:cubicBezTo>
                  <a:pt x="25920" y="13939"/>
                  <a:pt x="25874" y="13637"/>
                  <a:pt x="25889" y="13334"/>
                </a:cubicBezTo>
                <a:cubicBezTo>
                  <a:pt x="25889" y="13198"/>
                  <a:pt x="25768" y="13107"/>
                  <a:pt x="25814" y="13031"/>
                </a:cubicBezTo>
                <a:cubicBezTo>
                  <a:pt x="25950" y="12864"/>
                  <a:pt x="25814" y="12713"/>
                  <a:pt x="25799" y="12547"/>
                </a:cubicBezTo>
                <a:cubicBezTo>
                  <a:pt x="25799" y="12365"/>
                  <a:pt x="25768" y="12213"/>
                  <a:pt x="25738" y="12062"/>
                </a:cubicBezTo>
                <a:cubicBezTo>
                  <a:pt x="25723" y="11986"/>
                  <a:pt x="25784" y="11896"/>
                  <a:pt x="25662" y="11835"/>
                </a:cubicBezTo>
                <a:cubicBezTo>
                  <a:pt x="25844" y="11653"/>
                  <a:pt x="25632" y="11502"/>
                  <a:pt x="25632" y="11320"/>
                </a:cubicBezTo>
                <a:cubicBezTo>
                  <a:pt x="25647" y="11078"/>
                  <a:pt x="25511" y="10836"/>
                  <a:pt x="25466" y="10594"/>
                </a:cubicBezTo>
                <a:cubicBezTo>
                  <a:pt x="25390" y="10291"/>
                  <a:pt x="25269" y="10003"/>
                  <a:pt x="25238" y="9700"/>
                </a:cubicBezTo>
                <a:cubicBezTo>
                  <a:pt x="25208" y="9579"/>
                  <a:pt x="25087" y="9534"/>
                  <a:pt x="25132" y="9397"/>
                </a:cubicBezTo>
                <a:cubicBezTo>
                  <a:pt x="24996" y="9337"/>
                  <a:pt x="25132" y="9261"/>
                  <a:pt x="25117" y="9186"/>
                </a:cubicBezTo>
                <a:cubicBezTo>
                  <a:pt x="25042" y="9004"/>
                  <a:pt x="24815" y="8883"/>
                  <a:pt x="24921" y="8640"/>
                </a:cubicBezTo>
                <a:cubicBezTo>
                  <a:pt x="24724" y="8580"/>
                  <a:pt x="24799" y="8398"/>
                  <a:pt x="24739" y="8262"/>
                </a:cubicBezTo>
                <a:cubicBezTo>
                  <a:pt x="24663" y="8095"/>
                  <a:pt x="24497" y="7989"/>
                  <a:pt x="24497" y="7808"/>
                </a:cubicBezTo>
                <a:cubicBezTo>
                  <a:pt x="24497" y="7732"/>
                  <a:pt x="24512" y="7596"/>
                  <a:pt x="24436" y="7566"/>
                </a:cubicBezTo>
                <a:cubicBezTo>
                  <a:pt x="24254" y="7490"/>
                  <a:pt x="24285" y="7308"/>
                  <a:pt x="24224" y="7187"/>
                </a:cubicBezTo>
                <a:cubicBezTo>
                  <a:pt x="24194" y="7111"/>
                  <a:pt x="24209" y="6960"/>
                  <a:pt x="24118" y="6960"/>
                </a:cubicBezTo>
                <a:cubicBezTo>
                  <a:pt x="24091" y="6963"/>
                  <a:pt x="24069" y="6965"/>
                  <a:pt x="24052" y="6965"/>
                </a:cubicBezTo>
                <a:cubicBezTo>
                  <a:pt x="23984" y="6965"/>
                  <a:pt x="23994" y="6936"/>
                  <a:pt x="24042" y="6839"/>
                </a:cubicBezTo>
                <a:cubicBezTo>
                  <a:pt x="24058" y="6778"/>
                  <a:pt x="23997" y="6748"/>
                  <a:pt x="23982" y="6703"/>
                </a:cubicBezTo>
                <a:cubicBezTo>
                  <a:pt x="23876" y="6521"/>
                  <a:pt x="23755" y="6354"/>
                  <a:pt x="23649" y="6158"/>
                </a:cubicBezTo>
                <a:cubicBezTo>
                  <a:pt x="23346" y="5658"/>
                  <a:pt x="23013" y="5158"/>
                  <a:pt x="22604" y="4734"/>
                </a:cubicBezTo>
                <a:cubicBezTo>
                  <a:pt x="22377" y="4538"/>
                  <a:pt x="22211" y="4265"/>
                  <a:pt x="21999" y="4053"/>
                </a:cubicBezTo>
                <a:cubicBezTo>
                  <a:pt x="21620" y="3705"/>
                  <a:pt x="21257" y="3342"/>
                  <a:pt x="20863" y="2993"/>
                </a:cubicBezTo>
                <a:cubicBezTo>
                  <a:pt x="20500" y="2691"/>
                  <a:pt x="20121" y="2448"/>
                  <a:pt x="19758" y="2161"/>
                </a:cubicBezTo>
                <a:cubicBezTo>
                  <a:pt x="19516" y="1979"/>
                  <a:pt x="19213" y="1828"/>
                  <a:pt x="18925" y="1691"/>
                </a:cubicBezTo>
                <a:cubicBezTo>
                  <a:pt x="18804" y="1631"/>
                  <a:pt x="18744" y="1464"/>
                  <a:pt x="18607" y="1464"/>
                </a:cubicBezTo>
                <a:cubicBezTo>
                  <a:pt x="18365" y="1449"/>
                  <a:pt x="18214" y="1207"/>
                  <a:pt x="17971" y="1177"/>
                </a:cubicBezTo>
                <a:cubicBezTo>
                  <a:pt x="17775" y="1177"/>
                  <a:pt x="17669" y="1055"/>
                  <a:pt x="17517" y="995"/>
                </a:cubicBezTo>
                <a:cubicBezTo>
                  <a:pt x="17396" y="949"/>
                  <a:pt x="17305" y="874"/>
                  <a:pt x="17184" y="874"/>
                </a:cubicBezTo>
                <a:cubicBezTo>
                  <a:pt x="17230" y="707"/>
                  <a:pt x="17093" y="753"/>
                  <a:pt x="17018" y="722"/>
                </a:cubicBezTo>
                <a:cubicBezTo>
                  <a:pt x="16881" y="692"/>
                  <a:pt x="16760" y="647"/>
                  <a:pt x="16609" y="647"/>
                </a:cubicBezTo>
                <a:cubicBezTo>
                  <a:pt x="16427" y="647"/>
                  <a:pt x="16261" y="541"/>
                  <a:pt x="16094" y="465"/>
                </a:cubicBezTo>
                <a:cubicBezTo>
                  <a:pt x="15897" y="374"/>
                  <a:pt x="15670" y="359"/>
                  <a:pt x="15473" y="298"/>
                </a:cubicBezTo>
                <a:cubicBezTo>
                  <a:pt x="15337" y="253"/>
                  <a:pt x="15186" y="223"/>
                  <a:pt x="15049" y="192"/>
                </a:cubicBezTo>
                <a:cubicBezTo>
                  <a:pt x="15015" y="186"/>
                  <a:pt x="14981" y="183"/>
                  <a:pt x="14947" y="183"/>
                </a:cubicBezTo>
                <a:cubicBezTo>
                  <a:pt x="14887" y="183"/>
                  <a:pt x="14828" y="190"/>
                  <a:pt x="14774" y="190"/>
                </a:cubicBezTo>
                <a:cubicBezTo>
                  <a:pt x="14725" y="190"/>
                  <a:pt x="14680" y="185"/>
                  <a:pt x="14641" y="162"/>
                </a:cubicBezTo>
                <a:cubicBezTo>
                  <a:pt x="14444" y="71"/>
                  <a:pt x="14262" y="86"/>
                  <a:pt x="14065" y="71"/>
                </a:cubicBezTo>
                <a:cubicBezTo>
                  <a:pt x="13702" y="11"/>
                  <a:pt x="13323" y="11"/>
                  <a:pt x="12975" y="11"/>
                </a:cubicBezTo>
                <a:cubicBezTo>
                  <a:pt x="12811" y="11"/>
                  <a:pt x="12647" y="1"/>
                  <a:pt x="12488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7">
    <p:bg>
      <p:bgPr>
        <a:solidFill>
          <a:schemeClr val="lt1"/>
        </a:solidFill>
        <a:effectLst/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1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grpSp>
        <p:nvGrpSpPr>
          <p:cNvPr id="268" name="Google Shape;268;p21"/>
          <p:cNvGrpSpPr/>
          <p:nvPr/>
        </p:nvGrpSpPr>
        <p:grpSpPr>
          <a:xfrm>
            <a:off x="7698462" y="-242874"/>
            <a:ext cx="1606265" cy="1531049"/>
            <a:chOff x="7643700" y="4212512"/>
            <a:chExt cx="1051702" cy="1002389"/>
          </a:xfrm>
        </p:grpSpPr>
        <p:sp>
          <p:nvSpPr>
            <p:cNvPr id="269" name="Google Shape;269;p21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0" name="Google Shape;270;p21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1" name="Google Shape;271;p21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2" name="Google Shape;272;p21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3" name="Google Shape;273;p21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4" name="Google Shape;274;p21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5" name="Google Shape;275;p21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6" name="Google Shape;276;p21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7" name="Google Shape;277;p21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8" name="Google Shape;278;p21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79" name="Google Shape;279;p21"/>
          <p:cNvSpPr/>
          <p:nvPr/>
        </p:nvSpPr>
        <p:spPr>
          <a:xfrm rot="10800000" flipH="1">
            <a:off x="-1336722" y="-847305"/>
            <a:ext cx="2005919" cy="2300534"/>
          </a:xfrm>
          <a:custGeom>
            <a:avLst/>
            <a:gdLst/>
            <a:ahLst/>
            <a:cxnLst/>
            <a:rect l="l" t="t" r="r" b="b"/>
            <a:pathLst>
              <a:path w="16216" h="15253" extrusionOk="0">
                <a:moveTo>
                  <a:pt x="13952" y="466"/>
                </a:moveTo>
                <a:cubicBezTo>
                  <a:pt x="14137" y="466"/>
                  <a:pt x="14323" y="470"/>
                  <a:pt x="14504" y="478"/>
                </a:cubicBezTo>
                <a:cubicBezTo>
                  <a:pt x="14762" y="493"/>
                  <a:pt x="15367" y="1205"/>
                  <a:pt x="15428" y="1462"/>
                </a:cubicBezTo>
                <a:cubicBezTo>
                  <a:pt x="15655" y="2355"/>
                  <a:pt x="15534" y="3264"/>
                  <a:pt x="15594" y="4172"/>
                </a:cubicBezTo>
                <a:cubicBezTo>
                  <a:pt x="15610" y="4505"/>
                  <a:pt x="15549" y="4853"/>
                  <a:pt x="15579" y="5035"/>
                </a:cubicBezTo>
                <a:cubicBezTo>
                  <a:pt x="15579" y="5777"/>
                  <a:pt x="15534" y="6352"/>
                  <a:pt x="15625" y="6912"/>
                </a:cubicBezTo>
                <a:cubicBezTo>
                  <a:pt x="15731" y="7866"/>
                  <a:pt x="15700" y="8790"/>
                  <a:pt x="15746" y="9728"/>
                </a:cubicBezTo>
                <a:cubicBezTo>
                  <a:pt x="15776" y="10606"/>
                  <a:pt x="15806" y="11515"/>
                  <a:pt x="15700" y="12378"/>
                </a:cubicBezTo>
                <a:cubicBezTo>
                  <a:pt x="15670" y="12756"/>
                  <a:pt x="15625" y="13195"/>
                  <a:pt x="15443" y="13559"/>
                </a:cubicBezTo>
                <a:cubicBezTo>
                  <a:pt x="15367" y="13695"/>
                  <a:pt x="15155" y="13771"/>
                  <a:pt x="15049" y="13892"/>
                </a:cubicBezTo>
                <a:cubicBezTo>
                  <a:pt x="14550" y="14497"/>
                  <a:pt x="13853" y="14497"/>
                  <a:pt x="13187" y="14558"/>
                </a:cubicBezTo>
                <a:cubicBezTo>
                  <a:pt x="12627" y="14618"/>
                  <a:pt x="12037" y="14649"/>
                  <a:pt x="11461" y="14649"/>
                </a:cubicBezTo>
                <a:cubicBezTo>
                  <a:pt x="10772" y="14649"/>
                  <a:pt x="10095" y="14730"/>
                  <a:pt x="9409" y="14730"/>
                </a:cubicBezTo>
                <a:cubicBezTo>
                  <a:pt x="9311" y="14730"/>
                  <a:pt x="9213" y="14728"/>
                  <a:pt x="9115" y="14724"/>
                </a:cubicBezTo>
                <a:cubicBezTo>
                  <a:pt x="8874" y="14719"/>
                  <a:pt x="8630" y="14713"/>
                  <a:pt x="8384" y="14713"/>
                </a:cubicBezTo>
                <a:cubicBezTo>
                  <a:pt x="7979" y="14713"/>
                  <a:pt x="7572" y="14728"/>
                  <a:pt x="7177" y="14785"/>
                </a:cubicBezTo>
                <a:cubicBezTo>
                  <a:pt x="7097" y="14797"/>
                  <a:pt x="7017" y="14801"/>
                  <a:pt x="6937" y="14801"/>
                </a:cubicBezTo>
                <a:cubicBezTo>
                  <a:pt x="6714" y="14801"/>
                  <a:pt x="6491" y="14768"/>
                  <a:pt x="6276" y="14768"/>
                </a:cubicBezTo>
                <a:cubicBezTo>
                  <a:pt x="6170" y="14768"/>
                  <a:pt x="6066" y="14776"/>
                  <a:pt x="5966" y="14800"/>
                </a:cubicBezTo>
                <a:cubicBezTo>
                  <a:pt x="5803" y="14841"/>
                  <a:pt x="5645" y="14855"/>
                  <a:pt x="5490" y="14855"/>
                </a:cubicBezTo>
                <a:cubicBezTo>
                  <a:pt x="5242" y="14855"/>
                  <a:pt x="5003" y="14819"/>
                  <a:pt x="4769" y="14800"/>
                </a:cubicBezTo>
                <a:cubicBezTo>
                  <a:pt x="4672" y="14794"/>
                  <a:pt x="4574" y="14792"/>
                  <a:pt x="4474" y="14792"/>
                </a:cubicBezTo>
                <a:cubicBezTo>
                  <a:pt x="4353" y="14792"/>
                  <a:pt x="4232" y="14795"/>
                  <a:pt x="4109" y="14795"/>
                </a:cubicBezTo>
                <a:cubicBezTo>
                  <a:pt x="3848" y="14795"/>
                  <a:pt x="3585" y="14783"/>
                  <a:pt x="3331" y="14709"/>
                </a:cubicBezTo>
                <a:cubicBezTo>
                  <a:pt x="3044" y="14634"/>
                  <a:pt x="2741" y="14679"/>
                  <a:pt x="2438" y="14634"/>
                </a:cubicBezTo>
                <a:cubicBezTo>
                  <a:pt x="2181" y="14618"/>
                  <a:pt x="1984" y="14452"/>
                  <a:pt x="1802" y="14300"/>
                </a:cubicBezTo>
                <a:cubicBezTo>
                  <a:pt x="985" y="13710"/>
                  <a:pt x="833" y="12832"/>
                  <a:pt x="773" y="11954"/>
                </a:cubicBezTo>
                <a:cubicBezTo>
                  <a:pt x="727" y="11288"/>
                  <a:pt x="727" y="10606"/>
                  <a:pt x="742" y="9940"/>
                </a:cubicBezTo>
                <a:cubicBezTo>
                  <a:pt x="773" y="8850"/>
                  <a:pt x="727" y="7745"/>
                  <a:pt x="651" y="6655"/>
                </a:cubicBezTo>
                <a:cubicBezTo>
                  <a:pt x="545" y="5459"/>
                  <a:pt x="651" y="4248"/>
                  <a:pt x="682" y="3036"/>
                </a:cubicBezTo>
                <a:cubicBezTo>
                  <a:pt x="697" y="2567"/>
                  <a:pt x="773" y="2052"/>
                  <a:pt x="1030" y="1613"/>
                </a:cubicBezTo>
                <a:cubicBezTo>
                  <a:pt x="1196" y="1280"/>
                  <a:pt x="1514" y="1099"/>
                  <a:pt x="1832" y="977"/>
                </a:cubicBezTo>
                <a:cubicBezTo>
                  <a:pt x="2311" y="774"/>
                  <a:pt x="2817" y="613"/>
                  <a:pt x="3338" y="613"/>
                </a:cubicBezTo>
                <a:cubicBezTo>
                  <a:pt x="3361" y="613"/>
                  <a:pt x="3384" y="613"/>
                  <a:pt x="3407" y="614"/>
                </a:cubicBezTo>
                <a:cubicBezTo>
                  <a:pt x="3997" y="629"/>
                  <a:pt x="4558" y="675"/>
                  <a:pt x="5148" y="675"/>
                </a:cubicBezTo>
                <a:cubicBezTo>
                  <a:pt x="5678" y="675"/>
                  <a:pt x="6208" y="675"/>
                  <a:pt x="6738" y="644"/>
                </a:cubicBezTo>
                <a:lnTo>
                  <a:pt x="8842" y="599"/>
                </a:lnTo>
                <a:cubicBezTo>
                  <a:pt x="9205" y="599"/>
                  <a:pt x="9569" y="560"/>
                  <a:pt x="9924" y="560"/>
                </a:cubicBezTo>
                <a:cubicBezTo>
                  <a:pt x="10013" y="560"/>
                  <a:pt x="10102" y="563"/>
                  <a:pt x="10190" y="569"/>
                </a:cubicBezTo>
                <a:cubicBezTo>
                  <a:pt x="10412" y="591"/>
                  <a:pt x="10628" y="601"/>
                  <a:pt x="10842" y="601"/>
                </a:cubicBezTo>
                <a:cubicBezTo>
                  <a:pt x="11210" y="601"/>
                  <a:pt x="11572" y="571"/>
                  <a:pt x="11946" y="523"/>
                </a:cubicBezTo>
                <a:cubicBezTo>
                  <a:pt x="12259" y="483"/>
                  <a:pt x="12585" y="476"/>
                  <a:pt x="12911" y="476"/>
                </a:cubicBezTo>
                <a:cubicBezTo>
                  <a:pt x="13074" y="476"/>
                  <a:pt x="13238" y="478"/>
                  <a:pt x="13399" y="478"/>
                </a:cubicBezTo>
                <a:cubicBezTo>
                  <a:pt x="13581" y="470"/>
                  <a:pt x="13766" y="466"/>
                  <a:pt x="13952" y="466"/>
                </a:cubicBezTo>
                <a:close/>
                <a:moveTo>
                  <a:pt x="13590" y="0"/>
                </a:moveTo>
                <a:cubicBezTo>
                  <a:pt x="13172" y="0"/>
                  <a:pt x="12755" y="31"/>
                  <a:pt x="12339" y="39"/>
                </a:cubicBezTo>
                <a:cubicBezTo>
                  <a:pt x="11840" y="69"/>
                  <a:pt x="11340" y="114"/>
                  <a:pt x="10841" y="145"/>
                </a:cubicBezTo>
                <a:cubicBezTo>
                  <a:pt x="10295" y="160"/>
                  <a:pt x="9766" y="160"/>
                  <a:pt x="9221" y="175"/>
                </a:cubicBezTo>
                <a:cubicBezTo>
                  <a:pt x="8630" y="190"/>
                  <a:pt x="8040" y="236"/>
                  <a:pt x="7449" y="236"/>
                </a:cubicBezTo>
                <a:cubicBezTo>
                  <a:pt x="7212" y="241"/>
                  <a:pt x="6973" y="242"/>
                  <a:pt x="6734" y="242"/>
                </a:cubicBezTo>
                <a:cubicBezTo>
                  <a:pt x="6255" y="242"/>
                  <a:pt x="5774" y="236"/>
                  <a:pt x="5299" y="236"/>
                </a:cubicBezTo>
                <a:cubicBezTo>
                  <a:pt x="4906" y="236"/>
                  <a:pt x="4505" y="249"/>
                  <a:pt x="4107" y="249"/>
                </a:cubicBezTo>
                <a:cubicBezTo>
                  <a:pt x="3908" y="249"/>
                  <a:pt x="3710" y="246"/>
                  <a:pt x="3513" y="236"/>
                </a:cubicBezTo>
                <a:cubicBezTo>
                  <a:pt x="3255" y="217"/>
                  <a:pt x="2992" y="189"/>
                  <a:pt x="2734" y="189"/>
                </a:cubicBezTo>
                <a:cubicBezTo>
                  <a:pt x="2354" y="189"/>
                  <a:pt x="1984" y="250"/>
                  <a:pt x="1651" y="493"/>
                </a:cubicBezTo>
                <a:cubicBezTo>
                  <a:pt x="1302" y="750"/>
                  <a:pt x="788" y="826"/>
                  <a:pt x="682" y="1280"/>
                </a:cubicBezTo>
                <a:cubicBezTo>
                  <a:pt x="591" y="1659"/>
                  <a:pt x="379" y="1992"/>
                  <a:pt x="303" y="2385"/>
                </a:cubicBezTo>
                <a:cubicBezTo>
                  <a:pt x="197" y="2946"/>
                  <a:pt x="197" y="3491"/>
                  <a:pt x="167" y="4036"/>
                </a:cubicBezTo>
                <a:cubicBezTo>
                  <a:pt x="152" y="4157"/>
                  <a:pt x="243" y="4278"/>
                  <a:pt x="212" y="4354"/>
                </a:cubicBezTo>
                <a:cubicBezTo>
                  <a:pt x="76" y="4656"/>
                  <a:pt x="167" y="5005"/>
                  <a:pt x="91" y="5323"/>
                </a:cubicBezTo>
                <a:cubicBezTo>
                  <a:pt x="0" y="5671"/>
                  <a:pt x="61" y="6064"/>
                  <a:pt x="76" y="6428"/>
                </a:cubicBezTo>
                <a:cubicBezTo>
                  <a:pt x="106" y="6852"/>
                  <a:pt x="152" y="7291"/>
                  <a:pt x="152" y="7730"/>
                </a:cubicBezTo>
                <a:cubicBezTo>
                  <a:pt x="152" y="8108"/>
                  <a:pt x="318" y="8487"/>
                  <a:pt x="228" y="8820"/>
                </a:cubicBezTo>
                <a:cubicBezTo>
                  <a:pt x="106" y="9259"/>
                  <a:pt x="258" y="9683"/>
                  <a:pt x="228" y="10107"/>
                </a:cubicBezTo>
                <a:cubicBezTo>
                  <a:pt x="182" y="10410"/>
                  <a:pt x="76" y="10758"/>
                  <a:pt x="182" y="11076"/>
                </a:cubicBezTo>
                <a:cubicBezTo>
                  <a:pt x="243" y="11288"/>
                  <a:pt x="137" y="11575"/>
                  <a:pt x="182" y="11681"/>
                </a:cubicBezTo>
                <a:cubicBezTo>
                  <a:pt x="334" y="12045"/>
                  <a:pt x="243" y="12423"/>
                  <a:pt x="303" y="12771"/>
                </a:cubicBezTo>
                <a:cubicBezTo>
                  <a:pt x="409" y="13559"/>
                  <a:pt x="833" y="14088"/>
                  <a:pt x="1363" y="14573"/>
                </a:cubicBezTo>
                <a:cubicBezTo>
                  <a:pt x="2044" y="15224"/>
                  <a:pt x="2938" y="15179"/>
                  <a:pt x="3770" y="15224"/>
                </a:cubicBezTo>
                <a:cubicBezTo>
                  <a:pt x="4277" y="15241"/>
                  <a:pt x="4784" y="15253"/>
                  <a:pt x="5290" y="15253"/>
                </a:cubicBezTo>
                <a:cubicBezTo>
                  <a:pt x="5707" y="15253"/>
                  <a:pt x="6124" y="15244"/>
                  <a:pt x="6541" y="15224"/>
                </a:cubicBezTo>
                <a:cubicBezTo>
                  <a:pt x="7120" y="15182"/>
                  <a:pt x="7697" y="15173"/>
                  <a:pt x="8273" y="15173"/>
                </a:cubicBezTo>
                <a:cubicBezTo>
                  <a:pt x="8693" y="15173"/>
                  <a:pt x="9112" y="15178"/>
                  <a:pt x="9531" y="15178"/>
                </a:cubicBezTo>
                <a:cubicBezTo>
                  <a:pt x="9993" y="15178"/>
                  <a:pt x="10455" y="15172"/>
                  <a:pt x="10916" y="15148"/>
                </a:cubicBezTo>
                <a:cubicBezTo>
                  <a:pt x="11749" y="15103"/>
                  <a:pt x="12582" y="15088"/>
                  <a:pt x="13414" y="14997"/>
                </a:cubicBezTo>
                <a:cubicBezTo>
                  <a:pt x="15352" y="14770"/>
                  <a:pt x="15912" y="13695"/>
                  <a:pt x="16094" y="12196"/>
                </a:cubicBezTo>
                <a:cubicBezTo>
                  <a:pt x="16215" y="11091"/>
                  <a:pt x="16064" y="9986"/>
                  <a:pt x="15988" y="8865"/>
                </a:cubicBezTo>
                <a:cubicBezTo>
                  <a:pt x="15897" y="7457"/>
                  <a:pt x="15988" y="6049"/>
                  <a:pt x="16018" y="4641"/>
                </a:cubicBezTo>
                <a:cubicBezTo>
                  <a:pt x="16033" y="3733"/>
                  <a:pt x="16018" y="2840"/>
                  <a:pt x="16018" y="1810"/>
                </a:cubicBezTo>
                <a:cubicBezTo>
                  <a:pt x="16094" y="1144"/>
                  <a:pt x="15458" y="236"/>
                  <a:pt x="14671" y="99"/>
                </a:cubicBezTo>
                <a:cubicBezTo>
                  <a:pt x="14308" y="23"/>
                  <a:pt x="13948" y="0"/>
                  <a:pt x="13590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80" name="Google Shape;280;p21"/>
          <p:cNvGrpSpPr/>
          <p:nvPr/>
        </p:nvGrpSpPr>
        <p:grpSpPr>
          <a:xfrm>
            <a:off x="8253050" y="4495071"/>
            <a:ext cx="1051672" cy="685801"/>
            <a:chOff x="7255375" y="4149246"/>
            <a:chExt cx="1051672" cy="685801"/>
          </a:xfrm>
        </p:grpSpPr>
        <p:sp>
          <p:nvSpPr>
            <p:cNvPr id="281" name="Google Shape;281;p21"/>
            <p:cNvSpPr/>
            <p:nvPr/>
          </p:nvSpPr>
          <p:spPr>
            <a:xfrm>
              <a:off x="7420482" y="4402677"/>
              <a:ext cx="708329" cy="349265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rgbClr val="88F175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2" name="Google Shape;282;p21"/>
            <p:cNvSpPr/>
            <p:nvPr/>
          </p:nvSpPr>
          <p:spPr>
            <a:xfrm>
              <a:off x="7255375" y="4149246"/>
              <a:ext cx="1051672" cy="685801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8">
    <p:bg>
      <p:bgPr>
        <a:solidFill>
          <a:schemeClr val="lt1"/>
        </a:solidFill>
        <a:effectLst/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2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grpSp>
        <p:nvGrpSpPr>
          <p:cNvPr id="285" name="Google Shape;285;p22"/>
          <p:cNvGrpSpPr/>
          <p:nvPr/>
        </p:nvGrpSpPr>
        <p:grpSpPr>
          <a:xfrm>
            <a:off x="8445062" y="326350"/>
            <a:ext cx="1051685" cy="885376"/>
            <a:chOff x="284887" y="816125"/>
            <a:chExt cx="1051685" cy="885376"/>
          </a:xfrm>
        </p:grpSpPr>
        <p:sp>
          <p:nvSpPr>
            <p:cNvPr id="286" name="Google Shape;286;p22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rgbClr val="88F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7" name="Google Shape;287;p22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8" name="Google Shape;288;p22"/>
          <p:cNvSpPr/>
          <p:nvPr/>
        </p:nvSpPr>
        <p:spPr>
          <a:xfrm rot="985870">
            <a:off x="8095842" y="4043904"/>
            <a:ext cx="912589" cy="1090257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rgbClr val="1D1E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89" name="Google Shape;289;p22"/>
          <p:cNvGrpSpPr/>
          <p:nvPr/>
        </p:nvGrpSpPr>
        <p:grpSpPr>
          <a:xfrm>
            <a:off x="-376600" y="4013296"/>
            <a:ext cx="1051672" cy="685801"/>
            <a:chOff x="7255375" y="4149246"/>
            <a:chExt cx="1051672" cy="685801"/>
          </a:xfrm>
        </p:grpSpPr>
        <p:sp>
          <p:nvSpPr>
            <p:cNvPr id="290" name="Google Shape;290;p22"/>
            <p:cNvSpPr/>
            <p:nvPr/>
          </p:nvSpPr>
          <p:spPr>
            <a:xfrm>
              <a:off x="7420482" y="4402677"/>
              <a:ext cx="708329" cy="349265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91" name="Google Shape;291;p22"/>
            <p:cNvSpPr/>
            <p:nvPr/>
          </p:nvSpPr>
          <p:spPr>
            <a:xfrm>
              <a:off x="7255375" y="4149246"/>
              <a:ext cx="1051672" cy="685801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9">
    <p:bg>
      <p:bgPr>
        <a:solidFill>
          <a:schemeClr val="lt1"/>
        </a:solidFill>
        <a:effectLst/>
      </p:bgPr>
    </p:bg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3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294" name="Google Shape;294;p23"/>
          <p:cNvGrpSpPr/>
          <p:nvPr/>
        </p:nvGrpSpPr>
        <p:grpSpPr>
          <a:xfrm>
            <a:off x="7492562" y="4422100"/>
            <a:ext cx="1051685" cy="885376"/>
            <a:chOff x="284887" y="816125"/>
            <a:chExt cx="1051685" cy="885376"/>
          </a:xfrm>
        </p:grpSpPr>
        <p:sp>
          <p:nvSpPr>
            <p:cNvPr id="295" name="Google Shape;295;p23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6" name="Google Shape;296;p23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97" name="Google Shape;297;p23"/>
          <p:cNvSpPr/>
          <p:nvPr/>
        </p:nvSpPr>
        <p:spPr>
          <a:xfrm rot="985870">
            <a:off x="274754" y="402292"/>
            <a:ext cx="912589" cy="1090257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rgbClr val="1D1E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8" name="Google Shape;298;p23"/>
          <p:cNvSpPr/>
          <p:nvPr/>
        </p:nvSpPr>
        <p:spPr>
          <a:xfrm rot="-1582263">
            <a:off x="8150100" y="-220897"/>
            <a:ext cx="734753" cy="1339114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99" name="Google Shape;299;p23"/>
          <p:cNvGrpSpPr/>
          <p:nvPr/>
        </p:nvGrpSpPr>
        <p:grpSpPr>
          <a:xfrm>
            <a:off x="205200" y="3988712"/>
            <a:ext cx="1051702" cy="1002389"/>
            <a:chOff x="7643700" y="4212512"/>
            <a:chExt cx="1051702" cy="1002389"/>
          </a:xfrm>
        </p:grpSpPr>
        <p:sp>
          <p:nvSpPr>
            <p:cNvPr id="300" name="Google Shape;300;p23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1" name="Google Shape;301;p23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2" name="Google Shape;302;p23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3" name="Google Shape;303;p23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4" name="Google Shape;304;p23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5" name="Google Shape;305;p23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6" name="Google Shape;306;p23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7" name="Google Shape;307;p23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8" name="Google Shape;308;p23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9" name="Google Shape;309;p23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10">
    <p:bg>
      <p:bgPr>
        <a:solidFill>
          <a:schemeClr val="lt1"/>
        </a:solidFill>
        <a:effectLst/>
      </p:bgPr>
    </p:bg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4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2" name="Google Shape;312;p24"/>
          <p:cNvSpPr/>
          <p:nvPr/>
        </p:nvSpPr>
        <p:spPr>
          <a:xfrm rot="-1992305">
            <a:off x="7149560" y="241050"/>
            <a:ext cx="2656591" cy="555224"/>
          </a:xfrm>
          <a:custGeom>
            <a:avLst/>
            <a:gdLst/>
            <a:ahLst/>
            <a:cxnLst/>
            <a:rect l="l" t="t" r="r" b="b"/>
            <a:pathLst>
              <a:path w="72552" h="15165" extrusionOk="0">
                <a:moveTo>
                  <a:pt x="5871" y="4222"/>
                </a:moveTo>
                <a:cubicBezTo>
                  <a:pt x="5938" y="4356"/>
                  <a:pt x="6004" y="4456"/>
                  <a:pt x="6038" y="4556"/>
                </a:cubicBezTo>
                <a:lnTo>
                  <a:pt x="5904" y="4556"/>
                </a:lnTo>
                <a:cubicBezTo>
                  <a:pt x="5904" y="4456"/>
                  <a:pt x="5838" y="4356"/>
                  <a:pt x="5704" y="4322"/>
                </a:cubicBezTo>
                <a:lnTo>
                  <a:pt x="5671" y="4322"/>
                </a:lnTo>
                <a:cubicBezTo>
                  <a:pt x="5704" y="4289"/>
                  <a:pt x="5804" y="4222"/>
                  <a:pt x="5871" y="4222"/>
                </a:cubicBezTo>
                <a:close/>
                <a:moveTo>
                  <a:pt x="1435" y="6324"/>
                </a:moveTo>
                <a:cubicBezTo>
                  <a:pt x="1468" y="6324"/>
                  <a:pt x="1468" y="6357"/>
                  <a:pt x="1501" y="6357"/>
                </a:cubicBezTo>
                <a:cubicBezTo>
                  <a:pt x="1568" y="6357"/>
                  <a:pt x="1635" y="6390"/>
                  <a:pt x="1701" y="6390"/>
                </a:cubicBezTo>
                <a:cubicBezTo>
                  <a:pt x="1768" y="6491"/>
                  <a:pt x="1801" y="6557"/>
                  <a:pt x="1902" y="6624"/>
                </a:cubicBezTo>
                <a:cubicBezTo>
                  <a:pt x="2002" y="6624"/>
                  <a:pt x="2068" y="6657"/>
                  <a:pt x="2168" y="6657"/>
                </a:cubicBezTo>
                <a:cubicBezTo>
                  <a:pt x="2268" y="6791"/>
                  <a:pt x="2335" y="6891"/>
                  <a:pt x="2469" y="6991"/>
                </a:cubicBezTo>
                <a:cubicBezTo>
                  <a:pt x="2102" y="6791"/>
                  <a:pt x="1668" y="6624"/>
                  <a:pt x="1268" y="6390"/>
                </a:cubicBezTo>
                <a:cubicBezTo>
                  <a:pt x="1301" y="6357"/>
                  <a:pt x="1368" y="6357"/>
                  <a:pt x="1435" y="6324"/>
                </a:cubicBezTo>
                <a:close/>
                <a:moveTo>
                  <a:pt x="7539" y="5156"/>
                </a:moveTo>
                <a:cubicBezTo>
                  <a:pt x="8039" y="5823"/>
                  <a:pt x="8106" y="6691"/>
                  <a:pt x="7706" y="7458"/>
                </a:cubicBezTo>
                <a:cubicBezTo>
                  <a:pt x="7939" y="6824"/>
                  <a:pt x="7872" y="6057"/>
                  <a:pt x="7506" y="5490"/>
                </a:cubicBezTo>
                <a:cubicBezTo>
                  <a:pt x="7506" y="5356"/>
                  <a:pt x="7539" y="5290"/>
                  <a:pt x="7539" y="5156"/>
                </a:cubicBezTo>
                <a:close/>
                <a:moveTo>
                  <a:pt x="5304" y="7858"/>
                </a:moveTo>
                <a:cubicBezTo>
                  <a:pt x="5337" y="7892"/>
                  <a:pt x="5371" y="7892"/>
                  <a:pt x="5437" y="7958"/>
                </a:cubicBezTo>
                <a:cubicBezTo>
                  <a:pt x="5471" y="7958"/>
                  <a:pt x="5471" y="7992"/>
                  <a:pt x="5504" y="7992"/>
                </a:cubicBezTo>
                <a:cubicBezTo>
                  <a:pt x="5638" y="8125"/>
                  <a:pt x="5804" y="8158"/>
                  <a:pt x="5971" y="8192"/>
                </a:cubicBezTo>
                <a:cubicBezTo>
                  <a:pt x="6138" y="8359"/>
                  <a:pt x="6338" y="8492"/>
                  <a:pt x="6538" y="8525"/>
                </a:cubicBezTo>
                <a:cubicBezTo>
                  <a:pt x="6438" y="8559"/>
                  <a:pt x="6338" y="8659"/>
                  <a:pt x="6271" y="8692"/>
                </a:cubicBezTo>
                <a:cubicBezTo>
                  <a:pt x="6171" y="8659"/>
                  <a:pt x="6138" y="8625"/>
                  <a:pt x="6038" y="8625"/>
                </a:cubicBezTo>
                <a:cubicBezTo>
                  <a:pt x="6099" y="8473"/>
                  <a:pt x="5993" y="8321"/>
                  <a:pt x="5822" y="8321"/>
                </a:cubicBezTo>
                <a:cubicBezTo>
                  <a:pt x="5805" y="8321"/>
                  <a:pt x="5788" y="8322"/>
                  <a:pt x="5771" y="8325"/>
                </a:cubicBezTo>
                <a:cubicBezTo>
                  <a:pt x="5671" y="8325"/>
                  <a:pt x="5638" y="8359"/>
                  <a:pt x="5537" y="8392"/>
                </a:cubicBezTo>
                <a:cubicBezTo>
                  <a:pt x="5304" y="8292"/>
                  <a:pt x="5037" y="8192"/>
                  <a:pt x="4837" y="8058"/>
                </a:cubicBezTo>
                <a:cubicBezTo>
                  <a:pt x="4970" y="8025"/>
                  <a:pt x="5137" y="7958"/>
                  <a:pt x="5304" y="7858"/>
                </a:cubicBezTo>
                <a:close/>
                <a:moveTo>
                  <a:pt x="18947" y="5123"/>
                </a:moveTo>
                <a:cubicBezTo>
                  <a:pt x="28455" y="6408"/>
                  <a:pt x="38082" y="6921"/>
                  <a:pt x="47675" y="6921"/>
                </a:cubicBezTo>
                <a:cubicBezTo>
                  <a:pt x="50534" y="6921"/>
                  <a:pt x="53391" y="6875"/>
                  <a:pt x="56240" y="6791"/>
                </a:cubicBezTo>
                <a:cubicBezTo>
                  <a:pt x="56374" y="6791"/>
                  <a:pt x="56474" y="6724"/>
                  <a:pt x="56507" y="6657"/>
                </a:cubicBezTo>
                <a:cubicBezTo>
                  <a:pt x="56541" y="7158"/>
                  <a:pt x="56574" y="7658"/>
                  <a:pt x="56574" y="8158"/>
                </a:cubicBezTo>
                <a:lnTo>
                  <a:pt x="56574" y="9559"/>
                </a:lnTo>
                <a:cubicBezTo>
                  <a:pt x="56541" y="9526"/>
                  <a:pt x="56507" y="9526"/>
                  <a:pt x="56407" y="9526"/>
                </a:cubicBezTo>
                <a:cubicBezTo>
                  <a:pt x="44573" y="9078"/>
                  <a:pt x="32708" y="8354"/>
                  <a:pt x="20871" y="8354"/>
                </a:cubicBezTo>
                <a:cubicBezTo>
                  <a:pt x="20363" y="8354"/>
                  <a:pt x="19855" y="8356"/>
                  <a:pt x="19347" y="8359"/>
                </a:cubicBezTo>
                <a:cubicBezTo>
                  <a:pt x="19014" y="7658"/>
                  <a:pt x="18380" y="7091"/>
                  <a:pt x="17679" y="6691"/>
                </a:cubicBezTo>
                <a:cubicBezTo>
                  <a:pt x="18513" y="6457"/>
                  <a:pt x="18847" y="5823"/>
                  <a:pt x="18947" y="5123"/>
                </a:cubicBezTo>
                <a:close/>
                <a:moveTo>
                  <a:pt x="16379" y="1087"/>
                </a:moveTo>
                <a:cubicBezTo>
                  <a:pt x="26812" y="1604"/>
                  <a:pt x="37334" y="1899"/>
                  <a:pt x="47817" y="1899"/>
                </a:cubicBezTo>
                <a:cubicBezTo>
                  <a:pt x="50172" y="1899"/>
                  <a:pt x="52524" y="1884"/>
                  <a:pt x="54873" y="1854"/>
                </a:cubicBezTo>
                <a:lnTo>
                  <a:pt x="54873" y="1854"/>
                </a:lnTo>
                <a:cubicBezTo>
                  <a:pt x="54806" y="1921"/>
                  <a:pt x="54739" y="2087"/>
                  <a:pt x="54839" y="2221"/>
                </a:cubicBezTo>
                <a:cubicBezTo>
                  <a:pt x="55707" y="3422"/>
                  <a:pt x="56207" y="4723"/>
                  <a:pt x="56407" y="6090"/>
                </a:cubicBezTo>
                <a:cubicBezTo>
                  <a:pt x="56374" y="6057"/>
                  <a:pt x="56307" y="6057"/>
                  <a:pt x="56240" y="6057"/>
                </a:cubicBezTo>
                <a:cubicBezTo>
                  <a:pt x="53885" y="6126"/>
                  <a:pt x="51535" y="6158"/>
                  <a:pt x="49188" y="6158"/>
                </a:cubicBezTo>
                <a:cubicBezTo>
                  <a:pt x="39070" y="6158"/>
                  <a:pt x="29020" y="5556"/>
                  <a:pt x="18947" y="4689"/>
                </a:cubicBezTo>
                <a:cubicBezTo>
                  <a:pt x="18834" y="3165"/>
                  <a:pt x="17622" y="1401"/>
                  <a:pt x="16524" y="1401"/>
                </a:cubicBezTo>
                <a:cubicBezTo>
                  <a:pt x="16325" y="1401"/>
                  <a:pt x="16129" y="1459"/>
                  <a:pt x="15945" y="1587"/>
                </a:cubicBezTo>
                <a:cubicBezTo>
                  <a:pt x="15778" y="1720"/>
                  <a:pt x="15711" y="1921"/>
                  <a:pt x="15845" y="2087"/>
                </a:cubicBezTo>
                <a:cubicBezTo>
                  <a:pt x="15878" y="2154"/>
                  <a:pt x="15945" y="2154"/>
                  <a:pt x="15945" y="2187"/>
                </a:cubicBezTo>
                <a:cubicBezTo>
                  <a:pt x="15987" y="2244"/>
                  <a:pt x="16041" y="2264"/>
                  <a:pt x="16100" y="2264"/>
                </a:cubicBezTo>
                <a:cubicBezTo>
                  <a:pt x="16180" y="2264"/>
                  <a:pt x="16268" y="2226"/>
                  <a:pt x="16345" y="2187"/>
                </a:cubicBezTo>
                <a:cubicBezTo>
                  <a:pt x="16612" y="2521"/>
                  <a:pt x="16979" y="2721"/>
                  <a:pt x="17479" y="2821"/>
                </a:cubicBezTo>
                <a:cubicBezTo>
                  <a:pt x="18180" y="3388"/>
                  <a:pt x="18347" y="4022"/>
                  <a:pt x="17980" y="4689"/>
                </a:cubicBezTo>
                <a:cubicBezTo>
                  <a:pt x="17713" y="5156"/>
                  <a:pt x="17212" y="5657"/>
                  <a:pt x="16445" y="6157"/>
                </a:cubicBezTo>
                <a:cubicBezTo>
                  <a:pt x="16045" y="6157"/>
                  <a:pt x="16012" y="6691"/>
                  <a:pt x="16345" y="6757"/>
                </a:cubicBezTo>
                <a:cubicBezTo>
                  <a:pt x="17146" y="7024"/>
                  <a:pt x="18013" y="7391"/>
                  <a:pt x="18447" y="8158"/>
                </a:cubicBezTo>
                <a:cubicBezTo>
                  <a:pt x="18480" y="8225"/>
                  <a:pt x="18513" y="8325"/>
                  <a:pt x="18547" y="8425"/>
                </a:cubicBezTo>
                <a:cubicBezTo>
                  <a:pt x="18547" y="8525"/>
                  <a:pt x="18547" y="8592"/>
                  <a:pt x="18647" y="8659"/>
                </a:cubicBezTo>
                <a:cubicBezTo>
                  <a:pt x="19131" y="10014"/>
                  <a:pt x="18585" y="11901"/>
                  <a:pt x="16856" y="11901"/>
                </a:cubicBezTo>
                <a:cubicBezTo>
                  <a:pt x="16799" y="11901"/>
                  <a:pt x="16739" y="11899"/>
                  <a:pt x="16679" y="11894"/>
                </a:cubicBezTo>
                <a:cubicBezTo>
                  <a:pt x="16545" y="11894"/>
                  <a:pt x="16479" y="12061"/>
                  <a:pt x="16545" y="12195"/>
                </a:cubicBezTo>
                <a:cubicBezTo>
                  <a:pt x="15945" y="12128"/>
                  <a:pt x="15344" y="12028"/>
                  <a:pt x="14777" y="11961"/>
                </a:cubicBezTo>
                <a:cubicBezTo>
                  <a:pt x="14777" y="11894"/>
                  <a:pt x="14711" y="11861"/>
                  <a:pt x="14677" y="11861"/>
                </a:cubicBezTo>
                <a:cubicBezTo>
                  <a:pt x="12609" y="10960"/>
                  <a:pt x="10341" y="10360"/>
                  <a:pt x="8206" y="9526"/>
                </a:cubicBezTo>
                <a:cubicBezTo>
                  <a:pt x="7739" y="9359"/>
                  <a:pt x="7339" y="9192"/>
                  <a:pt x="6872" y="8992"/>
                </a:cubicBezTo>
                <a:cubicBezTo>
                  <a:pt x="9173" y="8158"/>
                  <a:pt x="9040" y="4823"/>
                  <a:pt x="6805" y="3855"/>
                </a:cubicBezTo>
                <a:cubicBezTo>
                  <a:pt x="9807" y="2721"/>
                  <a:pt x="12943" y="1887"/>
                  <a:pt x="16145" y="1420"/>
                </a:cubicBezTo>
                <a:cubicBezTo>
                  <a:pt x="16345" y="1387"/>
                  <a:pt x="16379" y="1253"/>
                  <a:pt x="16379" y="1087"/>
                </a:cubicBezTo>
                <a:close/>
                <a:moveTo>
                  <a:pt x="62511" y="1887"/>
                </a:moveTo>
                <a:lnTo>
                  <a:pt x="62511" y="1887"/>
                </a:lnTo>
                <a:cubicBezTo>
                  <a:pt x="65480" y="2454"/>
                  <a:pt x="68816" y="3055"/>
                  <a:pt x="70484" y="5857"/>
                </a:cubicBezTo>
                <a:cubicBezTo>
                  <a:pt x="71685" y="7892"/>
                  <a:pt x="71251" y="10160"/>
                  <a:pt x="69483" y="11694"/>
                </a:cubicBezTo>
                <a:cubicBezTo>
                  <a:pt x="67990" y="12965"/>
                  <a:pt x="66164" y="13298"/>
                  <a:pt x="64293" y="13298"/>
                </a:cubicBezTo>
                <a:cubicBezTo>
                  <a:pt x="64200" y="13298"/>
                  <a:pt x="64106" y="13297"/>
                  <a:pt x="64013" y="13295"/>
                </a:cubicBezTo>
                <a:cubicBezTo>
                  <a:pt x="65013" y="11494"/>
                  <a:pt x="64580" y="8559"/>
                  <a:pt x="64346" y="6724"/>
                </a:cubicBezTo>
                <a:cubicBezTo>
                  <a:pt x="64079" y="5056"/>
                  <a:pt x="63546" y="3288"/>
                  <a:pt x="62511" y="1887"/>
                </a:cubicBezTo>
                <a:close/>
                <a:moveTo>
                  <a:pt x="19514" y="8826"/>
                </a:moveTo>
                <a:cubicBezTo>
                  <a:pt x="31323" y="9726"/>
                  <a:pt x="43198" y="9860"/>
                  <a:pt x="55039" y="10227"/>
                </a:cubicBezTo>
                <a:cubicBezTo>
                  <a:pt x="55073" y="10327"/>
                  <a:pt x="55173" y="10360"/>
                  <a:pt x="55306" y="10360"/>
                </a:cubicBezTo>
                <a:cubicBezTo>
                  <a:pt x="55673" y="10327"/>
                  <a:pt x="56007" y="10327"/>
                  <a:pt x="56374" y="10293"/>
                </a:cubicBezTo>
                <a:cubicBezTo>
                  <a:pt x="56407" y="10293"/>
                  <a:pt x="56474" y="10293"/>
                  <a:pt x="56507" y="10227"/>
                </a:cubicBezTo>
                <a:lnTo>
                  <a:pt x="56507" y="10227"/>
                </a:lnTo>
                <a:cubicBezTo>
                  <a:pt x="56474" y="11561"/>
                  <a:pt x="56207" y="12995"/>
                  <a:pt x="55373" y="13729"/>
                </a:cubicBezTo>
                <a:cubicBezTo>
                  <a:pt x="55340" y="13729"/>
                  <a:pt x="55306" y="13696"/>
                  <a:pt x="55306" y="13696"/>
                </a:cubicBezTo>
                <a:cubicBezTo>
                  <a:pt x="48535" y="13395"/>
                  <a:pt x="41730" y="13162"/>
                  <a:pt x="34892" y="12895"/>
                </a:cubicBezTo>
                <a:lnTo>
                  <a:pt x="24885" y="12528"/>
                </a:lnTo>
                <a:cubicBezTo>
                  <a:pt x="22383" y="12461"/>
                  <a:pt x="19781" y="12495"/>
                  <a:pt x="17279" y="12295"/>
                </a:cubicBezTo>
                <a:cubicBezTo>
                  <a:pt x="18480" y="12195"/>
                  <a:pt x="19481" y="11327"/>
                  <a:pt x="19648" y="10060"/>
                </a:cubicBezTo>
                <a:cubicBezTo>
                  <a:pt x="19714" y="9593"/>
                  <a:pt x="19648" y="9192"/>
                  <a:pt x="19514" y="8826"/>
                </a:cubicBezTo>
                <a:close/>
                <a:moveTo>
                  <a:pt x="59165" y="527"/>
                </a:moveTo>
                <a:cubicBezTo>
                  <a:pt x="60825" y="527"/>
                  <a:pt x="62284" y="2754"/>
                  <a:pt x="62845" y="3989"/>
                </a:cubicBezTo>
                <a:cubicBezTo>
                  <a:pt x="63379" y="5290"/>
                  <a:pt x="63646" y="6657"/>
                  <a:pt x="63746" y="8058"/>
                </a:cubicBezTo>
                <a:cubicBezTo>
                  <a:pt x="63846" y="9059"/>
                  <a:pt x="63879" y="10160"/>
                  <a:pt x="63812" y="11194"/>
                </a:cubicBezTo>
                <a:cubicBezTo>
                  <a:pt x="63601" y="13472"/>
                  <a:pt x="62042" y="14194"/>
                  <a:pt x="60240" y="14194"/>
                </a:cubicBezTo>
                <a:cubicBezTo>
                  <a:pt x="59773" y="14194"/>
                  <a:pt x="59290" y="14145"/>
                  <a:pt x="58809" y="14063"/>
                </a:cubicBezTo>
                <a:cubicBezTo>
                  <a:pt x="58976" y="13963"/>
                  <a:pt x="59076" y="13796"/>
                  <a:pt x="59209" y="13629"/>
                </a:cubicBezTo>
                <a:cubicBezTo>
                  <a:pt x="60643" y="11828"/>
                  <a:pt x="60643" y="9192"/>
                  <a:pt x="60510" y="7024"/>
                </a:cubicBezTo>
                <a:cubicBezTo>
                  <a:pt x="60410" y="5023"/>
                  <a:pt x="60210" y="2454"/>
                  <a:pt x="58575" y="1020"/>
                </a:cubicBezTo>
                <a:lnTo>
                  <a:pt x="58208" y="786"/>
                </a:lnTo>
                <a:cubicBezTo>
                  <a:pt x="58531" y="607"/>
                  <a:pt x="58852" y="527"/>
                  <a:pt x="59165" y="527"/>
                </a:cubicBezTo>
                <a:close/>
                <a:moveTo>
                  <a:pt x="56407" y="748"/>
                </a:moveTo>
                <a:cubicBezTo>
                  <a:pt x="56756" y="748"/>
                  <a:pt x="57093" y="847"/>
                  <a:pt x="57408" y="1020"/>
                </a:cubicBezTo>
                <a:cubicBezTo>
                  <a:pt x="57408" y="1053"/>
                  <a:pt x="57374" y="1053"/>
                  <a:pt x="57374" y="1120"/>
                </a:cubicBezTo>
                <a:cubicBezTo>
                  <a:pt x="57275" y="1244"/>
                  <a:pt x="57398" y="1369"/>
                  <a:pt x="57522" y="1369"/>
                </a:cubicBezTo>
                <a:cubicBezTo>
                  <a:pt x="57565" y="1369"/>
                  <a:pt x="57607" y="1354"/>
                  <a:pt x="57641" y="1320"/>
                </a:cubicBezTo>
                <a:cubicBezTo>
                  <a:pt x="57675" y="1287"/>
                  <a:pt x="57708" y="1287"/>
                  <a:pt x="57708" y="1220"/>
                </a:cubicBezTo>
                <a:cubicBezTo>
                  <a:pt x="58575" y="1821"/>
                  <a:pt x="59242" y="2888"/>
                  <a:pt x="59509" y="3855"/>
                </a:cubicBezTo>
                <a:cubicBezTo>
                  <a:pt x="59876" y="5223"/>
                  <a:pt x="59910" y="6724"/>
                  <a:pt x="59910" y="8125"/>
                </a:cubicBezTo>
                <a:cubicBezTo>
                  <a:pt x="59970" y="10482"/>
                  <a:pt x="59100" y="14535"/>
                  <a:pt x="56309" y="14535"/>
                </a:cubicBezTo>
                <a:cubicBezTo>
                  <a:pt x="56018" y="14535"/>
                  <a:pt x="55707" y="14491"/>
                  <a:pt x="55373" y="14396"/>
                </a:cubicBezTo>
                <a:cubicBezTo>
                  <a:pt x="55540" y="14396"/>
                  <a:pt x="55640" y="14329"/>
                  <a:pt x="55673" y="14196"/>
                </a:cubicBezTo>
                <a:cubicBezTo>
                  <a:pt x="57141" y="13229"/>
                  <a:pt x="57141" y="11060"/>
                  <a:pt x="57208" y="9459"/>
                </a:cubicBezTo>
                <a:cubicBezTo>
                  <a:pt x="57341" y="6791"/>
                  <a:pt x="57174" y="3989"/>
                  <a:pt x="55373" y="1854"/>
                </a:cubicBezTo>
                <a:cubicBezTo>
                  <a:pt x="55807" y="1821"/>
                  <a:pt x="55807" y="1153"/>
                  <a:pt x="55340" y="1153"/>
                </a:cubicBezTo>
                <a:lnTo>
                  <a:pt x="55206" y="1153"/>
                </a:lnTo>
                <a:cubicBezTo>
                  <a:pt x="55611" y="872"/>
                  <a:pt x="56016" y="748"/>
                  <a:pt x="56407" y="748"/>
                </a:cubicBezTo>
                <a:close/>
                <a:moveTo>
                  <a:pt x="59248" y="0"/>
                </a:moveTo>
                <a:cubicBezTo>
                  <a:pt x="58746" y="0"/>
                  <a:pt x="58264" y="148"/>
                  <a:pt x="57841" y="486"/>
                </a:cubicBezTo>
                <a:cubicBezTo>
                  <a:pt x="57415" y="298"/>
                  <a:pt x="56965" y="200"/>
                  <a:pt x="56523" y="200"/>
                </a:cubicBezTo>
                <a:cubicBezTo>
                  <a:pt x="55790" y="200"/>
                  <a:pt x="55080" y="471"/>
                  <a:pt x="54539" y="1053"/>
                </a:cubicBezTo>
                <a:cubicBezTo>
                  <a:pt x="44235" y="756"/>
                  <a:pt x="33888" y="634"/>
                  <a:pt x="23567" y="634"/>
                </a:cubicBezTo>
                <a:cubicBezTo>
                  <a:pt x="21158" y="634"/>
                  <a:pt x="18750" y="640"/>
                  <a:pt x="16345" y="653"/>
                </a:cubicBezTo>
                <a:cubicBezTo>
                  <a:pt x="16278" y="653"/>
                  <a:pt x="16212" y="686"/>
                  <a:pt x="16178" y="786"/>
                </a:cubicBezTo>
                <a:cubicBezTo>
                  <a:pt x="16112" y="720"/>
                  <a:pt x="16045" y="720"/>
                  <a:pt x="15945" y="720"/>
                </a:cubicBezTo>
                <a:cubicBezTo>
                  <a:pt x="10374" y="1520"/>
                  <a:pt x="5137" y="3322"/>
                  <a:pt x="234" y="6057"/>
                </a:cubicBezTo>
                <a:cubicBezTo>
                  <a:pt x="34" y="6190"/>
                  <a:pt x="0" y="6557"/>
                  <a:pt x="234" y="6691"/>
                </a:cubicBezTo>
                <a:cubicBezTo>
                  <a:pt x="1835" y="7491"/>
                  <a:pt x="3469" y="8325"/>
                  <a:pt x="5171" y="9126"/>
                </a:cubicBezTo>
                <a:lnTo>
                  <a:pt x="5171" y="9192"/>
                </a:lnTo>
                <a:cubicBezTo>
                  <a:pt x="5204" y="9259"/>
                  <a:pt x="5304" y="9359"/>
                  <a:pt x="5437" y="9359"/>
                </a:cubicBezTo>
                <a:cubicBezTo>
                  <a:pt x="5504" y="9359"/>
                  <a:pt x="5604" y="9326"/>
                  <a:pt x="5704" y="9326"/>
                </a:cubicBezTo>
                <a:cubicBezTo>
                  <a:pt x="8506" y="10560"/>
                  <a:pt x="11375" y="11594"/>
                  <a:pt x="14210" y="12061"/>
                </a:cubicBezTo>
                <a:cubicBezTo>
                  <a:pt x="14210" y="12161"/>
                  <a:pt x="14277" y="12195"/>
                  <a:pt x="14344" y="12228"/>
                </a:cubicBezTo>
                <a:cubicBezTo>
                  <a:pt x="17313" y="13162"/>
                  <a:pt x="20515" y="13029"/>
                  <a:pt x="23617" y="13162"/>
                </a:cubicBezTo>
                <a:cubicBezTo>
                  <a:pt x="27053" y="13262"/>
                  <a:pt x="30522" y="13429"/>
                  <a:pt x="34024" y="13562"/>
                </a:cubicBezTo>
                <a:cubicBezTo>
                  <a:pt x="40829" y="13829"/>
                  <a:pt x="47634" y="14096"/>
                  <a:pt x="54406" y="14363"/>
                </a:cubicBezTo>
                <a:cubicBezTo>
                  <a:pt x="54339" y="14496"/>
                  <a:pt x="54372" y="14696"/>
                  <a:pt x="54539" y="14763"/>
                </a:cubicBezTo>
                <a:cubicBezTo>
                  <a:pt x="55060" y="15037"/>
                  <a:pt x="55608" y="15165"/>
                  <a:pt x="56150" y="15165"/>
                </a:cubicBezTo>
                <a:cubicBezTo>
                  <a:pt x="56928" y="15165"/>
                  <a:pt x="57693" y="14901"/>
                  <a:pt x="58342" y="14430"/>
                </a:cubicBezTo>
                <a:cubicBezTo>
                  <a:pt x="58342" y="14563"/>
                  <a:pt x="58409" y="14696"/>
                  <a:pt x="58575" y="14696"/>
                </a:cubicBezTo>
                <a:cubicBezTo>
                  <a:pt x="59231" y="14817"/>
                  <a:pt x="59961" y="14926"/>
                  <a:pt x="60681" y="14926"/>
                </a:cubicBezTo>
                <a:cubicBezTo>
                  <a:pt x="61756" y="14926"/>
                  <a:pt x="62806" y="14682"/>
                  <a:pt x="63546" y="13862"/>
                </a:cubicBezTo>
                <a:cubicBezTo>
                  <a:pt x="63579" y="13896"/>
                  <a:pt x="63679" y="13929"/>
                  <a:pt x="63746" y="13929"/>
                </a:cubicBezTo>
                <a:cubicBezTo>
                  <a:pt x="63919" y="13938"/>
                  <a:pt x="64095" y="13943"/>
                  <a:pt x="64272" y="13943"/>
                </a:cubicBezTo>
                <a:cubicBezTo>
                  <a:pt x="67968" y="13943"/>
                  <a:pt x="72552" y="11948"/>
                  <a:pt x="71852" y="7525"/>
                </a:cubicBezTo>
                <a:cubicBezTo>
                  <a:pt x="71084" y="2955"/>
                  <a:pt x="65847" y="1787"/>
                  <a:pt x="62011" y="1354"/>
                </a:cubicBezTo>
                <a:cubicBezTo>
                  <a:pt x="61811" y="1153"/>
                  <a:pt x="61544" y="953"/>
                  <a:pt x="61311" y="720"/>
                </a:cubicBezTo>
                <a:cubicBezTo>
                  <a:pt x="60656" y="277"/>
                  <a:pt x="59934" y="0"/>
                  <a:pt x="59248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13" name="Google Shape;313;p24"/>
          <p:cNvGrpSpPr/>
          <p:nvPr/>
        </p:nvGrpSpPr>
        <p:grpSpPr>
          <a:xfrm>
            <a:off x="7896450" y="4048787"/>
            <a:ext cx="1051702" cy="1002389"/>
            <a:chOff x="7643700" y="4212512"/>
            <a:chExt cx="1051702" cy="1002389"/>
          </a:xfrm>
        </p:grpSpPr>
        <p:sp>
          <p:nvSpPr>
            <p:cNvPr id="314" name="Google Shape;314;p24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5" name="Google Shape;315;p24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6" name="Google Shape;316;p24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7" name="Google Shape;317;p24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8" name="Google Shape;318;p24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9" name="Google Shape;319;p24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0" name="Google Shape;320;p24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1" name="Google Shape;321;p24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2" name="Google Shape;322;p24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3" name="Google Shape;323;p24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24" name="Google Shape;324;p24"/>
          <p:cNvGrpSpPr/>
          <p:nvPr/>
        </p:nvGrpSpPr>
        <p:grpSpPr>
          <a:xfrm>
            <a:off x="-117537" y="-127828"/>
            <a:ext cx="1325356" cy="1517506"/>
            <a:chOff x="5731825" y="4473182"/>
            <a:chExt cx="894906" cy="1024649"/>
          </a:xfrm>
        </p:grpSpPr>
        <p:sp>
          <p:nvSpPr>
            <p:cNvPr id="325" name="Google Shape;325;p24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6" name="Google Shape;326;p24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1">
    <p:bg>
      <p:bgPr>
        <a:solidFill>
          <a:schemeClr val="lt1"/>
        </a:solidFill>
        <a:effectLst/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5"/>
          <p:cNvSpPr txBox="1"/>
          <p:nvPr>
            <p:ph type="title"/>
          </p:nvPr>
        </p:nvSpPr>
        <p:spPr>
          <a:xfrm>
            <a:off x="1051489" y="1754375"/>
            <a:ext cx="2133600" cy="4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29" name="Google Shape;329;p25"/>
          <p:cNvSpPr txBox="1"/>
          <p:nvPr>
            <p:ph type="subTitle" idx="1"/>
          </p:nvPr>
        </p:nvSpPr>
        <p:spPr>
          <a:xfrm>
            <a:off x="1184989" y="2131398"/>
            <a:ext cx="1866600" cy="5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30" name="Google Shape;330;p25"/>
          <p:cNvSpPr txBox="1"/>
          <p:nvPr>
            <p:ph type="title" idx="2"/>
          </p:nvPr>
        </p:nvSpPr>
        <p:spPr>
          <a:xfrm>
            <a:off x="1051489" y="3204650"/>
            <a:ext cx="2133600" cy="4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31" name="Google Shape;331;p25"/>
          <p:cNvSpPr txBox="1"/>
          <p:nvPr>
            <p:ph type="subTitle" idx="3"/>
          </p:nvPr>
        </p:nvSpPr>
        <p:spPr>
          <a:xfrm>
            <a:off x="1184989" y="3605557"/>
            <a:ext cx="1866600" cy="5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32" name="Google Shape;332;p25"/>
          <p:cNvSpPr txBox="1"/>
          <p:nvPr>
            <p:ph type="title" idx="4"/>
          </p:nvPr>
        </p:nvSpPr>
        <p:spPr>
          <a:xfrm>
            <a:off x="3470378" y="1754375"/>
            <a:ext cx="2116200" cy="4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33" name="Google Shape;333;p25"/>
          <p:cNvSpPr txBox="1"/>
          <p:nvPr>
            <p:ph type="subTitle" idx="5"/>
          </p:nvPr>
        </p:nvSpPr>
        <p:spPr>
          <a:xfrm>
            <a:off x="3595178" y="2131391"/>
            <a:ext cx="1866600" cy="5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34" name="Google Shape;334;p25"/>
          <p:cNvSpPr txBox="1"/>
          <p:nvPr>
            <p:ph type="title" idx="6"/>
          </p:nvPr>
        </p:nvSpPr>
        <p:spPr>
          <a:xfrm>
            <a:off x="3470378" y="3204650"/>
            <a:ext cx="2116200" cy="4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35" name="Google Shape;335;p25"/>
          <p:cNvSpPr txBox="1"/>
          <p:nvPr>
            <p:ph type="subTitle" idx="7"/>
          </p:nvPr>
        </p:nvSpPr>
        <p:spPr>
          <a:xfrm>
            <a:off x="3595178" y="3605557"/>
            <a:ext cx="1866600" cy="5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36" name="Google Shape;336;p25"/>
          <p:cNvSpPr txBox="1"/>
          <p:nvPr>
            <p:ph type="title" idx="8"/>
          </p:nvPr>
        </p:nvSpPr>
        <p:spPr>
          <a:xfrm>
            <a:off x="5983511" y="1754375"/>
            <a:ext cx="2109000" cy="4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37" name="Google Shape;337;p25"/>
          <p:cNvSpPr txBox="1"/>
          <p:nvPr>
            <p:ph type="subTitle" idx="9"/>
          </p:nvPr>
        </p:nvSpPr>
        <p:spPr>
          <a:xfrm>
            <a:off x="6104711" y="2131391"/>
            <a:ext cx="1866600" cy="5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38" name="Google Shape;338;p25"/>
          <p:cNvSpPr txBox="1"/>
          <p:nvPr>
            <p:ph type="title" idx="13"/>
          </p:nvPr>
        </p:nvSpPr>
        <p:spPr>
          <a:xfrm>
            <a:off x="5983511" y="3204650"/>
            <a:ext cx="2109000" cy="4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Rozha One" panose="02000000000000000000"/>
              <a:buNone/>
              <a:defRPr sz="3600"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39" name="Google Shape;339;p25"/>
          <p:cNvSpPr txBox="1"/>
          <p:nvPr>
            <p:ph type="subTitle" idx="14"/>
          </p:nvPr>
        </p:nvSpPr>
        <p:spPr>
          <a:xfrm>
            <a:off x="6104711" y="3605557"/>
            <a:ext cx="1866600" cy="5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40" name="Google Shape;340;p25"/>
          <p:cNvSpPr txBox="1"/>
          <p:nvPr>
            <p:ph type="title" idx="15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41" name="Google Shape;341;p25"/>
          <p:cNvSpPr/>
          <p:nvPr/>
        </p:nvSpPr>
        <p:spPr>
          <a:xfrm>
            <a:off x="8351512" y="-202250"/>
            <a:ext cx="1051685" cy="885376"/>
          </a:xfrm>
          <a:custGeom>
            <a:avLst/>
            <a:gdLst/>
            <a:ahLst/>
            <a:cxnLst/>
            <a:rect l="l" t="t" r="r" b="b"/>
            <a:pathLst>
              <a:path w="9908" h="8341" extrusionOk="0">
                <a:moveTo>
                  <a:pt x="5161" y="0"/>
                </a:moveTo>
                <a:cubicBezTo>
                  <a:pt x="5111" y="0"/>
                  <a:pt x="5058" y="15"/>
                  <a:pt x="5004" y="47"/>
                </a:cubicBezTo>
                <a:cubicBezTo>
                  <a:pt x="4104" y="814"/>
                  <a:pt x="3436" y="1849"/>
                  <a:pt x="3270" y="3016"/>
                </a:cubicBezTo>
                <a:cubicBezTo>
                  <a:pt x="2725" y="2919"/>
                  <a:pt x="2170" y="2867"/>
                  <a:pt x="1603" y="2867"/>
                </a:cubicBezTo>
                <a:cubicBezTo>
                  <a:pt x="1197" y="2867"/>
                  <a:pt x="785" y="2894"/>
                  <a:pt x="368" y="2949"/>
                </a:cubicBezTo>
                <a:cubicBezTo>
                  <a:pt x="201" y="2949"/>
                  <a:pt x="1" y="3250"/>
                  <a:pt x="201" y="3350"/>
                </a:cubicBezTo>
                <a:cubicBezTo>
                  <a:pt x="901" y="3950"/>
                  <a:pt x="1769" y="4517"/>
                  <a:pt x="2669" y="4817"/>
                </a:cubicBezTo>
                <a:cubicBezTo>
                  <a:pt x="1835" y="5651"/>
                  <a:pt x="1402" y="6952"/>
                  <a:pt x="1335" y="8086"/>
                </a:cubicBezTo>
                <a:cubicBezTo>
                  <a:pt x="1335" y="8231"/>
                  <a:pt x="1456" y="8340"/>
                  <a:pt x="1574" y="8340"/>
                </a:cubicBezTo>
                <a:cubicBezTo>
                  <a:pt x="1619" y="8340"/>
                  <a:pt x="1665" y="8324"/>
                  <a:pt x="1702" y="8287"/>
                </a:cubicBezTo>
                <a:cubicBezTo>
                  <a:pt x="2836" y="7619"/>
                  <a:pt x="4003" y="6785"/>
                  <a:pt x="4837" y="5685"/>
                </a:cubicBezTo>
                <a:cubicBezTo>
                  <a:pt x="5738" y="6452"/>
                  <a:pt x="6705" y="7119"/>
                  <a:pt x="7739" y="7686"/>
                </a:cubicBezTo>
                <a:cubicBezTo>
                  <a:pt x="7785" y="7716"/>
                  <a:pt x="7831" y="7729"/>
                  <a:pt x="7876" y="7729"/>
                </a:cubicBezTo>
                <a:cubicBezTo>
                  <a:pt x="8030" y="7729"/>
                  <a:pt x="8158" y="7574"/>
                  <a:pt x="8106" y="7419"/>
                </a:cubicBezTo>
                <a:cubicBezTo>
                  <a:pt x="7940" y="6485"/>
                  <a:pt x="7606" y="5618"/>
                  <a:pt x="7172" y="4784"/>
                </a:cubicBezTo>
                <a:lnTo>
                  <a:pt x="7106" y="4751"/>
                </a:lnTo>
                <a:lnTo>
                  <a:pt x="7172" y="4751"/>
                </a:lnTo>
                <a:cubicBezTo>
                  <a:pt x="8173" y="4117"/>
                  <a:pt x="8940" y="3416"/>
                  <a:pt x="9741" y="2749"/>
                </a:cubicBezTo>
                <a:cubicBezTo>
                  <a:pt x="9908" y="2616"/>
                  <a:pt x="9774" y="2282"/>
                  <a:pt x="9541" y="2282"/>
                </a:cubicBezTo>
                <a:cubicBezTo>
                  <a:pt x="8607" y="2349"/>
                  <a:pt x="7739" y="2416"/>
                  <a:pt x="6805" y="2482"/>
                </a:cubicBezTo>
                <a:cubicBezTo>
                  <a:pt x="6472" y="2516"/>
                  <a:pt x="6472" y="3016"/>
                  <a:pt x="6805" y="3016"/>
                </a:cubicBezTo>
                <a:cubicBezTo>
                  <a:pt x="7439" y="2983"/>
                  <a:pt x="8106" y="2949"/>
                  <a:pt x="8740" y="2916"/>
                </a:cubicBezTo>
                <a:lnTo>
                  <a:pt x="8740" y="2916"/>
                </a:lnTo>
                <a:cubicBezTo>
                  <a:pt x="8140" y="3383"/>
                  <a:pt x="7573" y="3950"/>
                  <a:pt x="7039" y="4484"/>
                </a:cubicBezTo>
                <a:cubicBezTo>
                  <a:pt x="7006" y="4517"/>
                  <a:pt x="7006" y="4617"/>
                  <a:pt x="7006" y="4684"/>
                </a:cubicBezTo>
                <a:cubicBezTo>
                  <a:pt x="6805" y="4684"/>
                  <a:pt x="6639" y="4917"/>
                  <a:pt x="6739" y="5118"/>
                </a:cubicBezTo>
                <a:cubicBezTo>
                  <a:pt x="7072" y="5685"/>
                  <a:pt x="7339" y="6318"/>
                  <a:pt x="7506" y="6986"/>
                </a:cubicBezTo>
                <a:cubicBezTo>
                  <a:pt x="6672" y="6485"/>
                  <a:pt x="5871" y="5985"/>
                  <a:pt x="5071" y="5451"/>
                </a:cubicBezTo>
                <a:cubicBezTo>
                  <a:pt x="5038" y="5434"/>
                  <a:pt x="4996" y="5426"/>
                  <a:pt x="4958" y="5426"/>
                </a:cubicBezTo>
                <a:cubicBezTo>
                  <a:pt x="4921" y="5426"/>
                  <a:pt x="4887" y="5434"/>
                  <a:pt x="4871" y="5451"/>
                </a:cubicBezTo>
                <a:cubicBezTo>
                  <a:pt x="4813" y="5393"/>
                  <a:pt x="4754" y="5357"/>
                  <a:pt x="4690" y="5357"/>
                </a:cubicBezTo>
                <a:cubicBezTo>
                  <a:pt x="4643" y="5357"/>
                  <a:pt x="4593" y="5376"/>
                  <a:pt x="4537" y="5418"/>
                </a:cubicBezTo>
                <a:cubicBezTo>
                  <a:pt x="3703" y="6152"/>
                  <a:pt x="2903" y="6919"/>
                  <a:pt x="1935" y="7553"/>
                </a:cubicBezTo>
                <a:cubicBezTo>
                  <a:pt x="2169" y="6619"/>
                  <a:pt x="2602" y="5818"/>
                  <a:pt x="3103" y="4951"/>
                </a:cubicBezTo>
                <a:cubicBezTo>
                  <a:pt x="3270" y="4951"/>
                  <a:pt x="3403" y="4717"/>
                  <a:pt x="3270" y="4617"/>
                </a:cubicBezTo>
                <a:cubicBezTo>
                  <a:pt x="3320" y="4542"/>
                  <a:pt x="3257" y="4448"/>
                  <a:pt x="3180" y="4448"/>
                </a:cubicBezTo>
                <a:cubicBezTo>
                  <a:pt x="3155" y="4448"/>
                  <a:pt x="3128" y="4459"/>
                  <a:pt x="3103" y="4484"/>
                </a:cubicBezTo>
                <a:cubicBezTo>
                  <a:pt x="2402" y="4117"/>
                  <a:pt x="1735" y="3817"/>
                  <a:pt x="1068" y="3383"/>
                </a:cubicBezTo>
                <a:cubicBezTo>
                  <a:pt x="1349" y="3371"/>
                  <a:pt x="1630" y="3363"/>
                  <a:pt x="1910" y="3363"/>
                </a:cubicBezTo>
                <a:cubicBezTo>
                  <a:pt x="2397" y="3363"/>
                  <a:pt x="2883" y="3386"/>
                  <a:pt x="3370" y="3450"/>
                </a:cubicBezTo>
                <a:cubicBezTo>
                  <a:pt x="3503" y="3450"/>
                  <a:pt x="3536" y="3350"/>
                  <a:pt x="3536" y="3216"/>
                </a:cubicBezTo>
                <a:cubicBezTo>
                  <a:pt x="3570" y="3216"/>
                  <a:pt x="3570" y="3183"/>
                  <a:pt x="3603" y="3149"/>
                </a:cubicBezTo>
                <a:cubicBezTo>
                  <a:pt x="3937" y="2215"/>
                  <a:pt x="4404" y="1382"/>
                  <a:pt x="5071" y="681"/>
                </a:cubicBezTo>
                <a:cubicBezTo>
                  <a:pt x="5371" y="1482"/>
                  <a:pt x="5705" y="2282"/>
                  <a:pt x="6038" y="3049"/>
                </a:cubicBezTo>
                <a:cubicBezTo>
                  <a:pt x="6085" y="3143"/>
                  <a:pt x="6164" y="3183"/>
                  <a:pt x="6245" y="3183"/>
                </a:cubicBezTo>
                <a:cubicBezTo>
                  <a:pt x="6395" y="3183"/>
                  <a:pt x="6549" y="3044"/>
                  <a:pt x="6505" y="2849"/>
                </a:cubicBezTo>
                <a:cubicBezTo>
                  <a:pt x="6172" y="1949"/>
                  <a:pt x="5771" y="1048"/>
                  <a:pt x="5404" y="181"/>
                </a:cubicBezTo>
                <a:cubicBezTo>
                  <a:pt x="5359" y="67"/>
                  <a:pt x="5268" y="0"/>
                  <a:pt x="5161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42" name="Google Shape;342;p25"/>
          <p:cNvGrpSpPr/>
          <p:nvPr/>
        </p:nvGrpSpPr>
        <p:grpSpPr>
          <a:xfrm>
            <a:off x="-424450" y="4351287"/>
            <a:ext cx="1051702" cy="1002389"/>
            <a:chOff x="7643700" y="4212512"/>
            <a:chExt cx="1051702" cy="1002389"/>
          </a:xfrm>
        </p:grpSpPr>
        <p:sp>
          <p:nvSpPr>
            <p:cNvPr id="343" name="Google Shape;343;p25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4" name="Google Shape;344;p25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5" name="Google Shape;345;p25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6" name="Google Shape;346;p25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7" name="Google Shape;347;p25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8" name="Google Shape;348;p25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9" name="Google Shape;349;p25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0" name="Google Shape;350;p25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1" name="Google Shape;351;p25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2" name="Google Shape;352;p25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53" name="Google Shape;353;p25"/>
          <p:cNvSpPr/>
          <p:nvPr/>
        </p:nvSpPr>
        <p:spPr>
          <a:xfrm rot="-1191946">
            <a:off x="205992" y="-429319"/>
            <a:ext cx="1189101" cy="1420602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rgbClr val="1D1E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CUSTOM_1_1_2">
    <p:bg>
      <p:bgPr>
        <a:solidFill>
          <a:schemeClr val="lt1"/>
        </a:solidFill>
        <a:effectLst/>
      </p:bgPr>
    </p:bg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6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6" name="Google Shape;356;p26"/>
          <p:cNvSpPr txBox="1"/>
          <p:nvPr>
            <p:ph type="title" idx="2"/>
          </p:nvPr>
        </p:nvSpPr>
        <p:spPr>
          <a:xfrm>
            <a:off x="1848226" y="1890075"/>
            <a:ext cx="22533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57" name="Google Shape;357;p26"/>
          <p:cNvSpPr txBox="1"/>
          <p:nvPr>
            <p:ph type="subTitle" idx="1"/>
          </p:nvPr>
        </p:nvSpPr>
        <p:spPr>
          <a:xfrm>
            <a:off x="1608525" y="2180405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58" name="Google Shape;358;p26"/>
          <p:cNvSpPr txBox="1"/>
          <p:nvPr>
            <p:ph type="title" idx="3"/>
          </p:nvPr>
        </p:nvSpPr>
        <p:spPr>
          <a:xfrm>
            <a:off x="1848226" y="3096975"/>
            <a:ext cx="22533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59" name="Google Shape;359;p26"/>
          <p:cNvSpPr txBox="1"/>
          <p:nvPr>
            <p:ph type="subTitle" idx="4"/>
          </p:nvPr>
        </p:nvSpPr>
        <p:spPr>
          <a:xfrm>
            <a:off x="1608525" y="3483426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60" name="Google Shape;360;p26"/>
          <p:cNvSpPr txBox="1"/>
          <p:nvPr>
            <p:ph type="title" idx="5"/>
          </p:nvPr>
        </p:nvSpPr>
        <p:spPr>
          <a:xfrm>
            <a:off x="5272526" y="1890075"/>
            <a:ext cx="22533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61" name="Google Shape;361;p26"/>
          <p:cNvSpPr txBox="1"/>
          <p:nvPr>
            <p:ph type="subTitle" idx="6"/>
          </p:nvPr>
        </p:nvSpPr>
        <p:spPr>
          <a:xfrm>
            <a:off x="5032825" y="2180405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62" name="Google Shape;362;p26"/>
          <p:cNvSpPr txBox="1"/>
          <p:nvPr>
            <p:ph type="title" idx="7"/>
          </p:nvPr>
        </p:nvSpPr>
        <p:spPr>
          <a:xfrm>
            <a:off x="5272526" y="3097125"/>
            <a:ext cx="2253300" cy="33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Rozha One" panose="02000000000000000000"/>
              <a:buNone/>
              <a:defRPr sz="3600">
                <a:solidFill>
                  <a:schemeClr val="dk1"/>
                </a:solidFill>
                <a:latin typeface="Rozha One" panose="02000000000000000000"/>
                <a:ea typeface="Rozha One" panose="02000000000000000000"/>
                <a:cs typeface="Rozha One" panose="02000000000000000000"/>
                <a:sym typeface="Rozha One" panose="02000000000000000000"/>
              </a:defRPr>
            </a:lvl9pPr>
          </a:lstStyle>
          <a:p/>
        </p:txBody>
      </p:sp>
      <p:sp>
        <p:nvSpPr>
          <p:cNvPr id="363" name="Google Shape;363;p26"/>
          <p:cNvSpPr txBox="1"/>
          <p:nvPr>
            <p:ph type="subTitle" idx="8"/>
          </p:nvPr>
        </p:nvSpPr>
        <p:spPr>
          <a:xfrm>
            <a:off x="5032825" y="3482981"/>
            <a:ext cx="2732700" cy="2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64" name="Google Shape;364;p26"/>
          <p:cNvSpPr/>
          <p:nvPr/>
        </p:nvSpPr>
        <p:spPr>
          <a:xfrm rot="1992394" flipH="1">
            <a:off x="-662616" y="243451"/>
            <a:ext cx="1848048" cy="386252"/>
          </a:xfrm>
          <a:custGeom>
            <a:avLst/>
            <a:gdLst/>
            <a:ahLst/>
            <a:cxnLst/>
            <a:rect l="l" t="t" r="r" b="b"/>
            <a:pathLst>
              <a:path w="72552" h="15165" extrusionOk="0">
                <a:moveTo>
                  <a:pt x="5871" y="4222"/>
                </a:moveTo>
                <a:cubicBezTo>
                  <a:pt x="5938" y="4356"/>
                  <a:pt x="6004" y="4456"/>
                  <a:pt x="6038" y="4556"/>
                </a:cubicBezTo>
                <a:lnTo>
                  <a:pt x="5904" y="4556"/>
                </a:lnTo>
                <a:cubicBezTo>
                  <a:pt x="5904" y="4456"/>
                  <a:pt x="5838" y="4356"/>
                  <a:pt x="5704" y="4322"/>
                </a:cubicBezTo>
                <a:lnTo>
                  <a:pt x="5671" y="4322"/>
                </a:lnTo>
                <a:cubicBezTo>
                  <a:pt x="5704" y="4289"/>
                  <a:pt x="5804" y="4222"/>
                  <a:pt x="5871" y="4222"/>
                </a:cubicBezTo>
                <a:close/>
                <a:moveTo>
                  <a:pt x="1435" y="6324"/>
                </a:moveTo>
                <a:cubicBezTo>
                  <a:pt x="1468" y="6324"/>
                  <a:pt x="1468" y="6357"/>
                  <a:pt x="1501" y="6357"/>
                </a:cubicBezTo>
                <a:cubicBezTo>
                  <a:pt x="1568" y="6357"/>
                  <a:pt x="1635" y="6390"/>
                  <a:pt x="1701" y="6390"/>
                </a:cubicBezTo>
                <a:cubicBezTo>
                  <a:pt x="1768" y="6491"/>
                  <a:pt x="1801" y="6557"/>
                  <a:pt x="1902" y="6624"/>
                </a:cubicBezTo>
                <a:cubicBezTo>
                  <a:pt x="2002" y="6624"/>
                  <a:pt x="2068" y="6657"/>
                  <a:pt x="2168" y="6657"/>
                </a:cubicBezTo>
                <a:cubicBezTo>
                  <a:pt x="2268" y="6791"/>
                  <a:pt x="2335" y="6891"/>
                  <a:pt x="2469" y="6991"/>
                </a:cubicBezTo>
                <a:cubicBezTo>
                  <a:pt x="2102" y="6791"/>
                  <a:pt x="1668" y="6624"/>
                  <a:pt x="1268" y="6390"/>
                </a:cubicBezTo>
                <a:cubicBezTo>
                  <a:pt x="1301" y="6357"/>
                  <a:pt x="1368" y="6357"/>
                  <a:pt x="1435" y="6324"/>
                </a:cubicBezTo>
                <a:close/>
                <a:moveTo>
                  <a:pt x="7539" y="5156"/>
                </a:moveTo>
                <a:cubicBezTo>
                  <a:pt x="8039" y="5823"/>
                  <a:pt x="8106" y="6691"/>
                  <a:pt x="7706" y="7458"/>
                </a:cubicBezTo>
                <a:cubicBezTo>
                  <a:pt x="7939" y="6824"/>
                  <a:pt x="7872" y="6057"/>
                  <a:pt x="7506" y="5490"/>
                </a:cubicBezTo>
                <a:cubicBezTo>
                  <a:pt x="7506" y="5356"/>
                  <a:pt x="7539" y="5290"/>
                  <a:pt x="7539" y="5156"/>
                </a:cubicBezTo>
                <a:close/>
                <a:moveTo>
                  <a:pt x="5304" y="7858"/>
                </a:moveTo>
                <a:cubicBezTo>
                  <a:pt x="5337" y="7892"/>
                  <a:pt x="5371" y="7892"/>
                  <a:pt x="5437" y="7958"/>
                </a:cubicBezTo>
                <a:cubicBezTo>
                  <a:pt x="5471" y="7958"/>
                  <a:pt x="5471" y="7992"/>
                  <a:pt x="5504" y="7992"/>
                </a:cubicBezTo>
                <a:cubicBezTo>
                  <a:pt x="5638" y="8125"/>
                  <a:pt x="5804" y="8158"/>
                  <a:pt x="5971" y="8192"/>
                </a:cubicBezTo>
                <a:cubicBezTo>
                  <a:pt x="6138" y="8359"/>
                  <a:pt x="6338" y="8492"/>
                  <a:pt x="6538" y="8525"/>
                </a:cubicBezTo>
                <a:cubicBezTo>
                  <a:pt x="6438" y="8559"/>
                  <a:pt x="6338" y="8659"/>
                  <a:pt x="6271" y="8692"/>
                </a:cubicBezTo>
                <a:cubicBezTo>
                  <a:pt x="6171" y="8659"/>
                  <a:pt x="6138" y="8625"/>
                  <a:pt x="6038" y="8625"/>
                </a:cubicBezTo>
                <a:cubicBezTo>
                  <a:pt x="6099" y="8473"/>
                  <a:pt x="5993" y="8321"/>
                  <a:pt x="5822" y="8321"/>
                </a:cubicBezTo>
                <a:cubicBezTo>
                  <a:pt x="5805" y="8321"/>
                  <a:pt x="5788" y="8322"/>
                  <a:pt x="5771" y="8325"/>
                </a:cubicBezTo>
                <a:cubicBezTo>
                  <a:pt x="5671" y="8325"/>
                  <a:pt x="5638" y="8359"/>
                  <a:pt x="5537" y="8392"/>
                </a:cubicBezTo>
                <a:cubicBezTo>
                  <a:pt x="5304" y="8292"/>
                  <a:pt x="5037" y="8192"/>
                  <a:pt x="4837" y="8058"/>
                </a:cubicBezTo>
                <a:cubicBezTo>
                  <a:pt x="4970" y="8025"/>
                  <a:pt x="5137" y="7958"/>
                  <a:pt x="5304" y="7858"/>
                </a:cubicBezTo>
                <a:close/>
                <a:moveTo>
                  <a:pt x="18947" y="5123"/>
                </a:moveTo>
                <a:cubicBezTo>
                  <a:pt x="28455" y="6408"/>
                  <a:pt x="38082" y="6921"/>
                  <a:pt x="47675" y="6921"/>
                </a:cubicBezTo>
                <a:cubicBezTo>
                  <a:pt x="50534" y="6921"/>
                  <a:pt x="53391" y="6875"/>
                  <a:pt x="56240" y="6791"/>
                </a:cubicBezTo>
                <a:cubicBezTo>
                  <a:pt x="56374" y="6791"/>
                  <a:pt x="56474" y="6724"/>
                  <a:pt x="56507" y="6657"/>
                </a:cubicBezTo>
                <a:cubicBezTo>
                  <a:pt x="56541" y="7158"/>
                  <a:pt x="56574" y="7658"/>
                  <a:pt x="56574" y="8158"/>
                </a:cubicBezTo>
                <a:lnTo>
                  <a:pt x="56574" y="9559"/>
                </a:lnTo>
                <a:cubicBezTo>
                  <a:pt x="56541" y="9526"/>
                  <a:pt x="56507" y="9526"/>
                  <a:pt x="56407" y="9526"/>
                </a:cubicBezTo>
                <a:cubicBezTo>
                  <a:pt x="44573" y="9078"/>
                  <a:pt x="32708" y="8354"/>
                  <a:pt x="20871" y="8354"/>
                </a:cubicBezTo>
                <a:cubicBezTo>
                  <a:pt x="20363" y="8354"/>
                  <a:pt x="19855" y="8356"/>
                  <a:pt x="19347" y="8359"/>
                </a:cubicBezTo>
                <a:cubicBezTo>
                  <a:pt x="19014" y="7658"/>
                  <a:pt x="18380" y="7091"/>
                  <a:pt x="17679" y="6691"/>
                </a:cubicBezTo>
                <a:cubicBezTo>
                  <a:pt x="18513" y="6457"/>
                  <a:pt x="18847" y="5823"/>
                  <a:pt x="18947" y="5123"/>
                </a:cubicBezTo>
                <a:close/>
                <a:moveTo>
                  <a:pt x="16379" y="1087"/>
                </a:moveTo>
                <a:cubicBezTo>
                  <a:pt x="26812" y="1604"/>
                  <a:pt x="37334" y="1899"/>
                  <a:pt x="47817" y="1899"/>
                </a:cubicBezTo>
                <a:cubicBezTo>
                  <a:pt x="50172" y="1899"/>
                  <a:pt x="52524" y="1884"/>
                  <a:pt x="54873" y="1854"/>
                </a:cubicBezTo>
                <a:lnTo>
                  <a:pt x="54873" y="1854"/>
                </a:lnTo>
                <a:cubicBezTo>
                  <a:pt x="54806" y="1921"/>
                  <a:pt x="54739" y="2087"/>
                  <a:pt x="54839" y="2221"/>
                </a:cubicBezTo>
                <a:cubicBezTo>
                  <a:pt x="55707" y="3422"/>
                  <a:pt x="56207" y="4723"/>
                  <a:pt x="56407" y="6090"/>
                </a:cubicBezTo>
                <a:cubicBezTo>
                  <a:pt x="56374" y="6057"/>
                  <a:pt x="56307" y="6057"/>
                  <a:pt x="56240" y="6057"/>
                </a:cubicBezTo>
                <a:cubicBezTo>
                  <a:pt x="53885" y="6126"/>
                  <a:pt x="51535" y="6158"/>
                  <a:pt x="49188" y="6158"/>
                </a:cubicBezTo>
                <a:cubicBezTo>
                  <a:pt x="39070" y="6158"/>
                  <a:pt x="29020" y="5556"/>
                  <a:pt x="18947" y="4689"/>
                </a:cubicBezTo>
                <a:cubicBezTo>
                  <a:pt x="18834" y="3165"/>
                  <a:pt x="17622" y="1401"/>
                  <a:pt x="16524" y="1401"/>
                </a:cubicBezTo>
                <a:cubicBezTo>
                  <a:pt x="16325" y="1401"/>
                  <a:pt x="16129" y="1459"/>
                  <a:pt x="15945" y="1587"/>
                </a:cubicBezTo>
                <a:cubicBezTo>
                  <a:pt x="15778" y="1720"/>
                  <a:pt x="15711" y="1921"/>
                  <a:pt x="15845" y="2087"/>
                </a:cubicBezTo>
                <a:cubicBezTo>
                  <a:pt x="15878" y="2154"/>
                  <a:pt x="15945" y="2154"/>
                  <a:pt x="15945" y="2187"/>
                </a:cubicBezTo>
                <a:cubicBezTo>
                  <a:pt x="15987" y="2244"/>
                  <a:pt x="16041" y="2264"/>
                  <a:pt x="16100" y="2264"/>
                </a:cubicBezTo>
                <a:cubicBezTo>
                  <a:pt x="16180" y="2264"/>
                  <a:pt x="16268" y="2226"/>
                  <a:pt x="16345" y="2187"/>
                </a:cubicBezTo>
                <a:cubicBezTo>
                  <a:pt x="16612" y="2521"/>
                  <a:pt x="16979" y="2721"/>
                  <a:pt x="17479" y="2821"/>
                </a:cubicBezTo>
                <a:cubicBezTo>
                  <a:pt x="18180" y="3388"/>
                  <a:pt x="18347" y="4022"/>
                  <a:pt x="17980" y="4689"/>
                </a:cubicBezTo>
                <a:cubicBezTo>
                  <a:pt x="17713" y="5156"/>
                  <a:pt x="17212" y="5657"/>
                  <a:pt x="16445" y="6157"/>
                </a:cubicBezTo>
                <a:cubicBezTo>
                  <a:pt x="16045" y="6157"/>
                  <a:pt x="16012" y="6691"/>
                  <a:pt x="16345" y="6757"/>
                </a:cubicBezTo>
                <a:cubicBezTo>
                  <a:pt x="17146" y="7024"/>
                  <a:pt x="18013" y="7391"/>
                  <a:pt x="18447" y="8158"/>
                </a:cubicBezTo>
                <a:cubicBezTo>
                  <a:pt x="18480" y="8225"/>
                  <a:pt x="18513" y="8325"/>
                  <a:pt x="18547" y="8425"/>
                </a:cubicBezTo>
                <a:cubicBezTo>
                  <a:pt x="18547" y="8525"/>
                  <a:pt x="18547" y="8592"/>
                  <a:pt x="18647" y="8659"/>
                </a:cubicBezTo>
                <a:cubicBezTo>
                  <a:pt x="19131" y="10014"/>
                  <a:pt x="18585" y="11901"/>
                  <a:pt x="16856" y="11901"/>
                </a:cubicBezTo>
                <a:cubicBezTo>
                  <a:pt x="16799" y="11901"/>
                  <a:pt x="16739" y="11899"/>
                  <a:pt x="16679" y="11894"/>
                </a:cubicBezTo>
                <a:cubicBezTo>
                  <a:pt x="16545" y="11894"/>
                  <a:pt x="16479" y="12061"/>
                  <a:pt x="16545" y="12195"/>
                </a:cubicBezTo>
                <a:cubicBezTo>
                  <a:pt x="15945" y="12128"/>
                  <a:pt x="15344" y="12028"/>
                  <a:pt x="14777" y="11961"/>
                </a:cubicBezTo>
                <a:cubicBezTo>
                  <a:pt x="14777" y="11894"/>
                  <a:pt x="14711" y="11861"/>
                  <a:pt x="14677" y="11861"/>
                </a:cubicBezTo>
                <a:cubicBezTo>
                  <a:pt x="12609" y="10960"/>
                  <a:pt x="10341" y="10360"/>
                  <a:pt x="8206" y="9526"/>
                </a:cubicBezTo>
                <a:cubicBezTo>
                  <a:pt x="7739" y="9359"/>
                  <a:pt x="7339" y="9192"/>
                  <a:pt x="6872" y="8992"/>
                </a:cubicBezTo>
                <a:cubicBezTo>
                  <a:pt x="9173" y="8158"/>
                  <a:pt x="9040" y="4823"/>
                  <a:pt x="6805" y="3855"/>
                </a:cubicBezTo>
                <a:cubicBezTo>
                  <a:pt x="9807" y="2721"/>
                  <a:pt x="12943" y="1887"/>
                  <a:pt x="16145" y="1420"/>
                </a:cubicBezTo>
                <a:cubicBezTo>
                  <a:pt x="16345" y="1387"/>
                  <a:pt x="16379" y="1253"/>
                  <a:pt x="16379" y="1087"/>
                </a:cubicBezTo>
                <a:close/>
                <a:moveTo>
                  <a:pt x="62511" y="1887"/>
                </a:moveTo>
                <a:lnTo>
                  <a:pt x="62511" y="1887"/>
                </a:lnTo>
                <a:cubicBezTo>
                  <a:pt x="65480" y="2454"/>
                  <a:pt x="68816" y="3055"/>
                  <a:pt x="70484" y="5857"/>
                </a:cubicBezTo>
                <a:cubicBezTo>
                  <a:pt x="71685" y="7892"/>
                  <a:pt x="71251" y="10160"/>
                  <a:pt x="69483" y="11694"/>
                </a:cubicBezTo>
                <a:cubicBezTo>
                  <a:pt x="67990" y="12965"/>
                  <a:pt x="66164" y="13298"/>
                  <a:pt x="64293" y="13298"/>
                </a:cubicBezTo>
                <a:cubicBezTo>
                  <a:pt x="64200" y="13298"/>
                  <a:pt x="64106" y="13297"/>
                  <a:pt x="64013" y="13295"/>
                </a:cubicBezTo>
                <a:cubicBezTo>
                  <a:pt x="65013" y="11494"/>
                  <a:pt x="64580" y="8559"/>
                  <a:pt x="64346" y="6724"/>
                </a:cubicBezTo>
                <a:cubicBezTo>
                  <a:pt x="64079" y="5056"/>
                  <a:pt x="63546" y="3288"/>
                  <a:pt x="62511" y="1887"/>
                </a:cubicBezTo>
                <a:close/>
                <a:moveTo>
                  <a:pt x="19514" y="8826"/>
                </a:moveTo>
                <a:cubicBezTo>
                  <a:pt x="31323" y="9726"/>
                  <a:pt x="43198" y="9860"/>
                  <a:pt x="55039" y="10227"/>
                </a:cubicBezTo>
                <a:cubicBezTo>
                  <a:pt x="55073" y="10327"/>
                  <a:pt x="55173" y="10360"/>
                  <a:pt x="55306" y="10360"/>
                </a:cubicBezTo>
                <a:cubicBezTo>
                  <a:pt x="55673" y="10327"/>
                  <a:pt x="56007" y="10327"/>
                  <a:pt x="56374" y="10293"/>
                </a:cubicBezTo>
                <a:cubicBezTo>
                  <a:pt x="56407" y="10293"/>
                  <a:pt x="56474" y="10293"/>
                  <a:pt x="56507" y="10227"/>
                </a:cubicBezTo>
                <a:lnTo>
                  <a:pt x="56507" y="10227"/>
                </a:lnTo>
                <a:cubicBezTo>
                  <a:pt x="56474" y="11561"/>
                  <a:pt x="56207" y="12995"/>
                  <a:pt x="55373" y="13729"/>
                </a:cubicBezTo>
                <a:cubicBezTo>
                  <a:pt x="55340" y="13729"/>
                  <a:pt x="55306" y="13696"/>
                  <a:pt x="55306" y="13696"/>
                </a:cubicBezTo>
                <a:cubicBezTo>
                  <a:pt x="48535" y="13395"/>
                  <a:pt x="41730" y="13162"/>
                  <a:pt x="34892" y="12895"/>
                </a:cubicBezTo>
                <a:lnTo>
                  <a:pt x="24885" y="12528"/>
                </a:lnTo>
                <a:cubicBezTo>
                  <a:pt x="22383" y="12461"/>
                  <a:pt x="19781" y="12495"/>
                  <a:pt x="17279" y="12295"/>
                </a:cubicBezTo>
                <a:cubicBezTo>
                  <a:pt x="18480" y="12195"/>
                  <a:pt x="19481" y="11327"/>
                  <a:pt x="19648" y="10060"/>
                </a:cubicBezTo>
                <a:cubicBezTo>
                  <a:pt x="19714" y="9593"/>
                  <a:pt x="19648" y="9192"/>
                  <a:pt x="19514" y="8826"/>
                </a:cubicBezTo>
                <a:close/>
                <a:moveTo>
                  <a:pt x="59165" y="527"/>
                </a:moveTo>
                <a:cubicBezTo>
                  <a:pt x="60825" y="527"/>
                  <a:pt x="62284" y="2754"/>
                  <a:pt x="62845" y="3989"/>
                </a:cubicBezTo>
                <a:cubicBezTo>
                  <a:pt x="63379" y="5290"/>
                  <a:pt x="63646" y="6657"/>
                  <a:pt x="63746" y="8058"/>
                </a:cubicBezTo>
                <a:cubicBezTo>
                  <a:pt x="63846" y="9059"/>
                  <a:pt x="63879" y="10160"/>
                  <a:pt x="63812" y="11194"/>
                </a:cubicBezTo>
                <a:cubicBezTo>
                  <a:pt x="63601" y="13472"/>
                  <a:pt x="62042" y="14194"/>
                  <a:pt x="60240" y="14194"/>
                </a:cubicBezTo>
                <a:cubicBezTo>
                  <a:pt x="59773" y="14194"/>
                  <a:pt x="59290" y="14145"/>
                  <a:pt x="58809" y="14063"/>
                </a:cubicBezTo>
                <a:cubicBezTo>
                  <a:pt x="58976" y="13963"/>
                  <a:pt x="59076" y="13796"/>
                  <a:pt x="59209" y="13629"/>
                </a:cubicBezTo>
                <a:cubicBezTo>
                  <a:pt x="60643" y="11828"/>
                  <a:pt x="60643" y="9192"/>
                  <a:pt x="60510" y="7024"/>
                </a:cubicBezTo>
                <a:cubicBezTo>
                  <a:pt x="60410" y="5023"/>
                  <a:pt x="60210" y="2454"/>
                  <a:pt x="58575" y="1020"/>
                </a:cubicBezTo>
                <a:lnTo>
                  <a:pt x="58208" y="786"/>
                </a:lnTo>
                <a:cubicBezTo>
                  <a:pt x="58531" y="607"/>
                  <a:pt x="58852" y="527"/>
                  <a:pt x="59165" y="527"/>
                </a:cubicBezTo>
                <a:close/>
                <a:moveTo>
                  <a:pt x="56407" y="748"/>
                </a:moveTo>
                <a:cubicBezTo>
                  <a:pt x="56756" y="748"/>
                  <a:pt x="57093" y="847"/>
                  <a:pt x="57408" y="1020"/>
                </a:cubicBezTo>
                <a:cubicBezTo>
                  <a:pt x="57408" y="1053"/>
                  <a:pt x="57374" y="1053"/>
                  <a:pt x="57374" y="1120"/>
                </a:cubicBezTo>
                <a:cubicBezTo>
                  <a:pt x="57275" y="1244"/>
                  <a:pt x="57398" y="1369"/>
                  <a:pt x="57522" y="1369"/>
                </a:cubicBezTo>
                <a:cubicBezTo>
                  <a:pt x="57565" y="1369"/>
                  <a:pt x="57607" y="1354"/>
                  <a:pt x="57641" y="1320"/>
                </a:cubicBezTo>
                <a:cubicBezTo>
                  <a:pt x="57675" y="1287"/>
                  <a:pt x="57708" y="1287"/>
                  <a:pt x="57708" y="1220"/>
                </a:cubicBezTo>
                <a:cubicBezTo>
                  <a:pt x="58575" y="1821"/>
                  <a:pt x="59242" y="2888"/>
                  <a:pt x="59509" y="3855"/>
                </a:cubicBezTo>
                <a:cubicBezTo>
                  <a:pt x="59876" y="5223"/>
                  <a:pt x="59910" y="6724"/>
                  <a:pt x="59910" y="8125"/>
                </a:cubicBezTo>
                <a:cubicBezTo>
                  <a:pt x="59970" y="10482"/>
                  <a:pt x="59100" y="14535"/>
                  <a:pt x="56309" y="14535"/>
                </a:cubicBezTo>
                <a:cubicBezTo>
                  <a:pt x="56018" y="14535"/>
                  <a:pt x="55707" y="14491"/>
                  <a:pt x="55373" y="14396"/>
                </a:cubicBezTo>
                <a:cubicBezTo>
                  <a:pt x="55540" y="14396"/>
                  <a:pt x="55640" y="14329"/>
                  <a:pt x="55673" y="14196"/>
                </a:cubicBezTo>
                <a:cubicBezTo>
                  <a:pt x="57141" y="13229"/>
                  <a:pt x="57141" y="11060"/>
                  <a:pt x="57208" y="9459"/>
                </a:cubicBezTo>
                <a:cubicBezTo>
                  <a:pt x="57341" y="6791"/>
                  <a:pt x="57174" y="3989"/>
                  <a:pt x="55373" y="1854"/>
                </a:cubicBezTo>
                <a:cubicBezTo>
                  <a:pt x="55807" y="1821"/>
                  <a:pt x="55807" y="1153"/>
                  <a:pt x="55340" y="1153"/>
                </a:cubicBezTo>
                <a:lnTo>
                  <a:pt x="55206" y="1153"/>
                </a:lnTo>
                <a:cubicBezTo>
                  <a:pt x="55611" y="872"/>
                  <a:pt x="56016" y="748"/>
                  <a:pt x="56407" y="748"/>
                </a:cubicBezTo>
                <a:close/>
                <a:moveTo>
                  <a:pt x="59248" y="0"/>
                </a:moveTo>
                <a:cubicBezTo>
                  <a:pt x="58746" y="0"/>
                  <a:pt x="58264" y="148"/>
                  <a:pt x="57841" y="486"/>
                </a:cubicBezTo>
                <a:cubicBezTo>
                  <a:pt x="57415" y="298"/>
                  <a:pt x="56965" y="200"/>
                  <a:pt x="56523" y="200"/>
                </a:cubicBezTo>
                <a:cubicBezTo>
                  <a:pt x="55790" y="200"/>
                  <a:pt x="55080" y="471"/>
                  <a:pt x="54539" y="1053"/>
                </a:cubicBezTo>
                <a:cubicBezTo>
                  <a:pt x="44235" y="756"/>
                  <a:pt x="33888" y="634"/>
                  <a:pt x="23567" y="634"/>
                </a:cubicBezTo>
                <a:cubicBezTo>
                  <a:pt x="21158" y="634"/>
                  <a:pt x="18750" y="640"/>
                  <a:pt x="16345" y="653"/>
                </a:cubicBezTo>
                <a:cubicBezTo>
                  <a:pt x="16278" y="653"/>
                  <a:pt x="16212" y="686"/>
                  <a:pt x="16178" y="786"/>
                </a:cubicBezTo>
                <a:cubicBezTo>
                  <a:pt x="16112" y="720"/>
                  <a:pt x="16045" y="720"/>
                  <a:pt x="15945" y="720"/>
                </a:cubicBezTo>
                <a:cubicBezTo>
                  <a:pt x="10374" y="1520"/>
                  <a:pt x="5137" y="3322"/>
                  <a:pt x="234" y="6057"/>
                </a:cubicBezTo>
                <a:cubicBezTo>
                  <a:pt x="34" y="6190"/>
                  <a:pt x="0" y="6557"/>
                  <a:pt x="234" y="6691"/>
                </a:cubicBezTo>
                <a:cubicBezTo>
                  <a:pt x="1835" y="7491"/>
                  <a:pt x="3469" y="8325"/>
                  <a:pt x="5171" y="9126"/>
                </a:cubicBezTo>
                <a:lnTo>
                  <a:pt x="5171" y="9192"/>
                </a:lnTo>
                <a:cubicBezTo>
                  <a:pt x="5204" y="9259"/>
                  <a:pt x="5304" y="9359"/>
                  <a:pt x="5437" y="9359"/>
                </a:cubicBezTo>
                <a:cubicBezTo>
                  <a:pt x="5504" y="9359"/>
                  <a:pt x="5604" y="9326"/>
                  <a:pt x="5704" y="9326"/>
                </a:cubicBezTo>
                <a:cubicBezTo>
                  <a:pt x="8506" y="10560"/>
                  <a:pt x="11375" y="11594"/>
                  <a:pt x="14210" y="12061"/>
                </a:cubicBezTo>
                <a:cubicBezTo>
                  <a:pt x="14210" y="12161"/>
                  <a:pt x="14277" y="12195"/>
                  <a:pt x="14344" y="12228"/>
                </a:cubicBezTo>
                <a:cubicBezTo>
                  <a:pt x="17313" y="13162"/>
                  <a:pt x="20515" y="13029"/>
                  <a:pt x="23617" y="13162"/>
                </a:cubicBezTo>
                <a:cubicBezTo>
                  <a:pt x="27053" y="13262"/>
                  <a:pt x="30522" y="13429"/>
                  <a:pt x="34024" y="13562"/>
                </a:cubicBezTo>
                <a:cubicBezTo>
                  <a:pt x="40829" y="13829"/>
                  <a:pt x="47634" y="14096"/>
                  <a:pt x="54406" y="14363"/>
                </a:cubicBezTo>
                <a:cubicBezTo>
                  <a:pt x="54339" y="14496"/>
                  <a:pt x="54372" y="14696"/>
                  <a:pt x="54539" y="14763"/>
                </a:cubicBezTo>
                <a:cubicBezTo>
                  <a:pt x="55060" y="15037"/>
                  <a:pt x="55608" y="15165"/>
                  <a:pt x="56150" y="15165"/>
                </a:cubicBezTo>
                <a:cubicBezTo>
                  <a:pt x="56928" y="15165"/>
                  <a:pt x="57693" y="14901"/>
                  <a:pt x="58342" y="14430"/>
                </a:cubicBezTo>
                <a:cubicBezTo>
                  <a:pt x="58342" y="14563"/>
                  <a:pt x="58409" y="14696"/>
                  <a:pt x="58575" y="14696"/>
                </a:cubicBezTo>
                <a:cubicBezTo>
                  <a:pt x="59231" y="14817"/>
                  <a:pt x="59961" y="14926"/>
                  <a:pt x="60681" y="14926"/>
                </a:cubicBezTo>
                <a:cubicBezTo>
                  <a:pt x="61756" y="14926"/>
                  <a:pt x="62806" y="14682"/>
                  <a:pt x="63546" y="13862"/>
                </a:cubicBezTo>
                <a:cubicBezTo>
                  <a:pt x="63579" y="13896"/>
                  <a:pt x="63679" y="13929"/>
                  <a:pt x="63746" y="13929"/>
                </a:cubicBezTo>
                <a:cubicBezTo>
                  <a:pt x="63919" y="13938"/>
                  <a:pt x="64095" y="13943"/>
                  <a:pt x="64272" y="13943"/>
                </a:cubicBezTo>
                <a:cubicBezTo>
                  <a:pt x="67968" y="13943"/>
                  <a:pt x="72552" y="11948"/>
                  <a:pt x="71852" y="7525"/>
                </a:cubicBezTo>
                <a:cubicBezTo>
                  <a:pt x="71084" y="2955"/>
                  <a:pt x="65847" y="1787"/>
                  <a:pt x="62011" y="1354"/>
                </a:cubicBezTo>
                <a:cubicBezTo>
                  <a:pt x="61811" y="1153"/>
                  <a:pt x="61544" y="953"/>
                  <a:pt x="61311" y="720"/>
                </a:cubicBezTo>
                <a:cubicBezTo>
                  <a:pt x="60656" y="277"/>
                  <a:pt x="59934" y="0"/>
                  <a:pt x="59248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5" name="Google Shape;365;p26"/>
          <p:cNvSpPr/>
          <p:nvPr/>
        </p:nvSpPr>
        <p:spPr>
          <a:xfrm flipH="1">
            <a:off x="8281728" y="-402100"/>
            <a:ext cx="972554" cy="2582512"/>
          </a:xfrm>
          <a:custGeom>
            <a:avLst/>
            <a:gdLst/>
            <a:ahLst/>
            <a:cxnLst/>
            <a:rect l="l" t="t" r="r" b="b"/>
            <a:pathLst>
              <a:path w="4997" h="13269" extrusionOk="0">
                <a:moveTo>
                  <a:pt x="1681" y="670"/>
                </a:moveTo>
                <a:cubicBezTo>
                  <a:pt x="1757" y="912"/>
                  <a:pt x="1893" y="1124"/>
                  <a:pt x="1953" y="1306"/>
                </a:cubicBezTo>
                <a:cubicBezTo>
                  <a:pt x="2007" y="1512"/>
                  <a:pt x="2145" y="1596"/>
                  <a:pt x="2290" y="1596"/>
                </a:cubicBezTo>
                <a:cubicBezTo>
                  <a:pt x="2390" y="1596"/>
                  <a:pt x="2494" y="1556"/>
                  <a:pt x="2574" y="1487"/>
                </a:cubicBezTo>
                <a:cubicBezTo>
                  <a:pt x="2786" y="1276"/>
                  <a:pt x="3059" y="1260"/>
                  <a:pt x="3331" y="1200"/>
                </a:cubicBezTo>
                <a:cubicBezTo>
                  <a:pt x="3390" y="1188"/>
                  <a:pt x="3431" y="1121"/>
                  <a:pt x="3504" y="1121"/>
                </a:cubicBezTo>
                <a:cubicBezTo>
                  <a:pt x="3524" y="1121"/>
                  <a:pt x="3547" y="1126"/>
                  <a:pt x="3573" y="1139"/>
                </a:cubicBezTo>
                <a:cubicBezTo>
                  <a:pt x="3498" y="1336"/>
                  <a:pt x="3422" y="1518"/>
                  <a:pt x="3331" y="1715"/>
                </a:cubicBezTo>
                <a:cubicBezTo>
                  <a:pt x="3074" y="2184"/>
                  <a:pt x="2953" y="2699"/>
                  <a:pt x="2741" y="3183"/>
                </a:cubicBezTo>
                <a:cubicBezTo>
                  <a:pt x="2604" y="3486"/>
                  <a:pt x="2574" y="3804"/>
                  <a:pt x="2483" y="4107"/>
                </a:cubicBezTo>
                <a:cubicBezTo>
                  <a:pt x="2408" y="4334"/>
                  <a:pt x="2438" y="4606"/>
                  <a:pt x="2408" y="4833"/>
                </a:cubicBezTo>
                <a:cubicBezTo>
                  <a:pt x="2347" y="5166"/>
                  <a:pt x="2332" y="5515"/>
                  <a:pt x="2347" y="5833"/>
                </a:cubicBezTo>
                <a:cubicBezTo>
                  <a:pt x="2377" y="6226"/>
                  <a:pt x="2302" y="6650"/>
                  <a:pt x="2408" y="7044"/>
                </a:cubicBezTo>
                <a:cubicBezTo>
                  <a:pt x="2438" y="7195"/>
                  <a:pt x="2453" y="7347"/>
                  <a:pt x="2453" y="7498"/>
                </a:cubicBezTo>
                <a:cubicBezTo>
                  <a:pt x="2453" y="7740"/>
                  <a:pt x="2574" y="7952"/>
                  <a:pt x="2604" y="8179"/>
                </a:cubicBezTo>
                <a:cubicBezTo>
                  <a:pt x="2665" y="8573"/>
                  <a:pt x="2771" y="8982"/>
                  <a:pt x="2953" y="9360"/>
                </a:cubicBezTo>
                <a:cubicBezTo>
                  <a:pt x="3119" y="9708"/>
                  <a:pt x="3271" y="10087"/>
                  <a:pt x="3513" y="10420"/>
                </a:cubicBezTo>
                <a:cubicBezTo>
                  <a:pt x="3584" y="10507"/>
                  <a:pt x="3643" y="10553"/>
                  <a:pt x="3704" y="10553"/>
                </a:cubicBezTo>
                <a:cubicBezTo>
                  <a:pt x="3761" y="10553"/>
                  <a:pt x="3819" y="10515"/>
                  <a:pt x="3891" y="10435"/>
                </a:cubicBezTo>
                <a:cubicBezTo>
                  <a:pt x="4012" y="10299"/>
                  <a:pt x="4164" y="10269"/>
                  <a:pt x="4285" y="10223"/>
                </a:cubicBezTo>
                <a:cubicBezTo>
                  <a:pt x="4305" y="10219"/>
                  <a:pt x="4325" y="10216"/>
                  <a:pt x="4343" y="10216"/>
                </a:cubicBezTo>
                <a:cubicBezTo>
                  <a:pt x="4446" y="10216"/>
                  <a:pt x="4512" y="10287"/>
                  <a:pt x="4512" y="10390"/>
                </a:cubicBezTo>
                <a:cubicBezTo>
                  <a:pt x="4512" y="10723"/>
                  <a:pt x="4542" y="11041"/>
                  <a:pt x="4497" y="11359"/>
                </a:cubicBezTo>
                <a:cubicBezTo>
                  <a:pt x="4467" y="11828"/>
                  <a:pt x="4330" y="12267"/>
                  <a:pt x="4164" y="12706"/>
                </a:cubicBezTo>
                <a:cubicBezTo>
                  <a:pt x="4134" y="12767"/>
                  <a:pt x="4118" y="12797"/>
                  <a:pt x="4073" y="12797"/>
                </a:cubicBezTo>
                <a:cubicBezTo>
                  <a:pt x="3957" y="12820"/>
                  <a:pt x="3832" y="12852"/>
                  <a:pt x="3718" y="12852"/>
                </a:cubicBezTo>
                <a:cubicBezTo>
                  <a:pt x="3684" y="12852"/>
                  <a:pt x="3650" y="12849"/>
                  <a:pt x="3619" y="12842"/>
                </a:cubicBezTo>
                <a:cubicBezTo>
                  <a:pt x="3165" y="12751"/>
                  <a:pt x="2665" y="12691"/>
                  <a:pt x="2211" y="12509"/>
                </a:cubicBezTo>
                <a:cubicBezTo>
                  <a:pt x="1984" y="12449"/>
                  <a:pt x="1757" y="12388"/>
                  <a:pt x="1575" y="12206"/>
                </a:cubicBezTo>
                <a:cubicBezTo>
                  <a:pt x="1454" y="12116"/>
                  <a:pt x="1423" y="12040"/>
                  <a:pt x="1575" y="11934"/>
                </a:cubicBezTo>
                <a:cubicBezTo>
                  <a:pt x="1757" y="11798"/>
                  <a:pt x="1893" y="11586"/>
                  <a:pt x="2105" y="11480"/>
                </a:cubicBezTo>
                <a:cubicBezTo>
                  <a:pt x="2135" y="11449"/>
                  <a:pt x="2180" y="11419"/>
                  <a:pt x="2135" y="11374"/>
                </a:cubicBezTo>
                <a:cubicBezTo>
                  <a:pt x="2059" y="11268"/>
                  <a:pt x="2044" y="11132"/>
                  <a:pt x="1999" y="11026"/>
                </a:cubicBezTo>
                <a:cubicBezTo>
                  <a:pt x="1953" y="10874"/>
                  <a:pt x="1908" y="10708"/>
                  <a:pt x="1817" y="10571"/>
                </a:cubicBezTo>
                <a:cubicBezTo>
                  <a:pt x="1651" y="10314"/>
                  <a:pt x="1575" y="10057"/>
                  <a:pt x="1454" y="9799"/>
                </a:cubicBezTo>
                <a:cubicBezTo>
                  <a:pt x="1287" y="9421"/>
                  <a:pt x="1166" y="9012"/>
                  <a:pt x="1015" y="8618"/>
                </a:cubicBezTo>
                <a:cubicBezTo>
                  <a:pt x="863" y="8240"/>
                  <a:pt x="757" y="7846"/>
                  <a:pt x="666" y="7422"/>
                </a:cubicBezTo>
                <a:cubicBezTo>
                  <a:pt x="561" y="7014"/>
                  <a:pt x="485" y="6590"/>
                  <a:pt x="470" y="6166"/>
                </a:cubicBezTo>
                <a:cubicBezTo>
                  <a:pt x="455" y="5681"/>
                  <a:pt x="409" y="5227"/>
                  <a:pt x="470" y="4773"/>
                </a:cubicBezTo>
                <a:cubicBezTo>
                  <a:pt x="515" y="4546"/>
                  <a:pt x="545" y="4303"/>
                  <a:pt x="591" y="4076"/>
                </a:cubicBezTo>
                <a:cubicBezTo>
                  <a:pt x="621" y="3743"/>
                  <a:pt x="682" y="3380"/>
                  <a:pt x="772" y="3032"/>
                </a:cubicBezTo>
                <a:cubicBezTo>
                  <a:pt x="894" y="2608"/>
                  <a:pt x="1015" y="2169"/>
                  <a:pt x="1212" y="1730"/>
                </a:cubicBezTo>
                <a:cubicBezTo>
                  <a:pt x="1348" y="1427"/>
                  <a:pt x="1529" y="1139"/>
                  <a:pt x="1605" y="821"/>
                </a:cubicBezTo>
                <a:cubicBezTo>
                  <a:pt x="1620" y="761"/>
                  <a:pt x="1666" y="730"/>
                  <a:pt x="1681" y="670"/>
                </a:cubicBezTo>
                <a:close/>
                <a:moveTo>
                  <a:pt x="1754" y="0"/>
                </a:moveTo>
                <a:cubicBezTo>
                  <a:pt x="1736" y="0"/>
                  <a:pt x="1717" y="6"/>
                  <a:pt x="1696" y="19"/>
                </a:cubicBezTo>
                <a:cubicBezTo>
                  <a:pt x="1590" y="95"/>
                  <a:pt x="1469" y="155"/>
                  <a:pt x="1423" y="291"/>
                </a:cubicBezTo>
                <a:cubicBezTo>
                  <a:pt x="1318" y="503"/>
                  <a:pt x="1196" y="670"/>
                  <a:pt x="1090" y="852"/>
                </a:cubicBezTo>
                <a:cubicBezTo>
                  <a:pt x="984" y="1094"/>
                  <a:pt x="894" y="1321"/>
                  <a:pt x="772" y="1533"/>
                </a:cubicBezTo>
                <a:cubicBezTo>
                  <a:pt x="636" y="1821"/>
                  <a:pt x="561" y="2123"/>
                  <a:pt x="515" y="2456"/>
                </a:cubicBezTo>
                <a:cubicBezTo>
                  <a:pt x="455" y="2744"/>
                  <a:pt x="318" y="3047"/>
                  <a:pt x="288" y="3380"/>
                </a:cubicBezTo>
                <a:cubicBezTo>
                  <a:pt x="227" y="3849"/>
                  <a:pt x="91" y="4303"/>
                  <a:pt x="76" y="4788"/>
                </a:cubicBezTo>
                <a:cubicBezTo>
                  <a:pt x="46" y="5136"/>
                  <a:pt x="46" y="5454"/>
                  <a:pt x="31" y="5802"/>
                </a:cubicBezTo>
                <a:cubicBezTo>
                  <a:pt x="31" y="5893"/>
                  <a:pt x="91" y="5969"/>
                  <a:pt x="76" y="6060"/>
                </a:cubicBezTo>
                <a:cubicBezTo>
                  <a:pt x="0" y="6347"/>
                  <a:pt x="121" y="6650"/>
                  <a:pt x="152" y="6938"/>
                </a:cubicBezTo>
                <a:cubicBezTo>
                  <a:pt x="167" y="7165"/>
                  <a:pt x="197" y="7392"/>
                  <a:pt x="243" y="7589"/>
                </a:cubicBezTo>
                <a:cubicBezTo>
                  <a:pt x="273" y="7831"/>
                  <a:pt x="318" y="8043"/>
                  <a:pt x="394" y="8285"/>
                </a:cubicBezTo>
                <a:cubicBezTo>
                  <a:pt x="500" y="8588"/>
                  <a:pt x="606" y="8906"/>
                  <a:pt x="712" y="9209"/>
                </a:cubicBezTo>
                <a:cubicBezTo>
                  <a:pt x="757" y="9345"/>
                  <a:pt x="772" y="9481"/>
                  <a:pt x="833" y="9602"/>
                </a:cubicBezTo>
                <a:cubicBezTo>
                  <a:pt x="939" y="9830"/>
                  <a:pt x="1015" y="10072"/>
                  <a:pt x="1151" y="10284"/>
                </a:cubicBezTo>
                <a:cubicBezTo>
                  <a:pt x="1318" y="10556"/>
                  <a:pt x="1423" y="10889"/>
                  <a:pt x="1651" y="11116"/>
                </a:cubicBezTo>
                <a:cubicBezTo>
                  <a:pt x="1817" y="11283"/>
                  <a:pt x="1757" y="11343"/>
                  <a:pt x="1605" y="11449"/>
                </a:cubicBezTo>
                <a:cubicBezTo>
                  <a:pt x="1439" y="11571"/>
                  <a:pt x="1212" y="11661"/>
                  <a:pt x="1106" y="11858"/>
                </a:cubicBezTo>
                <a:cubicBezTo>
                  <a:pt x="924" y="12237"/>
                  <a:pt x="1136" y="12540"/>
                  <a:pt x="1529" y="12691"/>
                </a:cubicBezTo>
                <a:cubicBezTo>
                  <a:pt x="1726" y="12767"/>
                  <a:pt x="1923" y="12827"/>
                  <a:pt x="2120" y="12888"/>
                </a:cubicBezTo>
                <a:cubicBezTo>
                  <a:pt x="2408" y="13003"/>
                  <a:pt x="3174" y="13268"/>
                  <a:pt x="3731" y="13268"/>
                </a:cubicBezTo>
                <a:cubicBezTo>
                  <a:pt x="3759" y="13268"/>
                  <a:pt x="3788" y="13268"/>
                  <a:pt x="3816" y="13266"/>
                </a:cubicBezTo>
                <a:cubicBezTo>
                  <a:pt x="4028" y="13266"/>
                  <a:pt x="4194" y="13236"/>
                  <a:pt x="4270" y="13130"/>
                </a:cubicBezTo>
                <a:cubicBezTo>
                  <a:pt x="4573" y="12857"/>
                  <a:pt x="4785" y="12176"/>
                  <a:pt x="4845" y="11798"/>
                </a:cubicBezTo>
                <a:cubicBezTo>
                  <a:pt x="4921" y="11207"/>
                  <a:pt x="4996" y="10647"/>
                  <a:pt x="4875" y="10057"/>
                </a:cubicBezTo>
                <a:cubicBezTo>
                  <a:pt x="4845" y="9905"/>
                  <a:pt x="4769" y="9784"/>
                  <a:pt x="4633" y="9739"/>
                </a:cubicBezTo>
                <a:cubicBezTo>
                  <a:pt x="4588" y="9722"/>
                  <a:pt x="4542" y="9715"/>
                  <a:pt x="4495" y="9715"/>
                </a:cubicBezTo>
                <a:cubicBezTo>
                  <a:pt x="4368" y="9715"/>
                  <a:pt x="4241" y="9771"/>
                  <a:pt x="4164" y="9860"/>
                </a:cubicBezTo>
                <a:cubicBezTo>
                  <a:pt x="4073" y="9966"/>
                  <a:pt x="3906" y="9966"/>
                  <a:pt x="3861" y="10072"/>
                </a:cubicBezTo>
                <a:cubicBezTo>
                  <a:pt x="3852" y="10086"/>
                  <a:pt x="3837" y="10091"/>
                  <a:pt x="3821" y="10091"/>
                </a:cubicBezTo>
                <a:cubicBezTo>
                  <a:pt x="3784" y="10091"/>
                  <a:pt x="3740" y="10063"/>
                  <a:pt x="3740" y="10041"/>
                </a:cubicBezTo>
                <a:cubicBezTo>
                  <a:pt x="3710" y="9830"/>
                  <a:pt x="3513" y="9693"/>
                  <a:pt x="3437" y="9512"/>
                </a:cubicBezTo>
                <a:cubicBezTo>
                  <a:pt x="3316" y="9178"/>
                  <a:pt x="3180" y="8861"/>
                  <a:pt x="3074" y="8527"/>
                </a:cubicBezTo>
                <a:cubicBezTo>
                  <a:pt x="2968" y="8149"/>
                  <a:pt x="2937" y="7770"/>
                  <a:pt x="2831" y="7407"/>
                </a:cubicBezTo>
                <a:cubicBezTo>
                  <a:pt x="2756" y="7119"/>
                  <a:pt x="2801" y="6817"/>
                  <a:pt x="2756" y="6544"/>
                </a:cubicBezTo>
                <a:cubicBezTo>
                  <a:pt x="2680" y="6105"/>
                  <a:pt x="2756" y="5651"/>
                  <a:pt x="2756" y="5212"/>
                </a:cubicBezTo>
                <a:cubicBezTo>
                  <a:pt x="2756" y="4758"/>
                  <a:pt x="2877" y="4303"/>
                  <a:pt x="2953" y="3849"/>
                </a:cubicBezTo>
                <a:cubicBezTo>
                  <a:pt x="3013" y="3592"/>
                  <a:pt x="3059" y="3319"/>
                  <a:pt x="3180" y="3077"/>
                </a:cubicBezTo>
                <a:cubicBezTo>
                  <a:pt x="3286" y="2850"/>
                  <a:pt x="3392" y="2608"/>
                  <a:pt x="3482" y="2350"/>
                </a:cubicBezTo>
                <a:cubicBezTo>
                  <a:pt x="3664" y="1911"/>
                  <a:pt x="3816" y="1487"/>
                  <a:pt x="4012" y="1064"/>
                </a:cubicBezTo>
                <a:cubicBezTo>
                  <a:pt x="4082" y="910"/>
                  <a:pt x="4010" y="665"/>
                  <a:pt x="3843" y="665"/>
                </a:cubicBezTo>
                <a:cubicBezTo>
                  <a:pt x="3829" y="665"/>
                  <a:pt x="3815" y="667"/>
                  <a:pt x="3800" y="670"/>
                </a:cubicBezTo>
                <a:cubicBezTo>
                  <a:pt x="3407" y="746"/>
                  <a:pt x="2983" y="836"/>
                  <a:pt x="2604" y="1003"/>
                </a:cubicBezTo>
                <a:cubicBezTo>
                  <a:pt x="2484" y="1056"/>
                  <a:pt x="2417" y="1092"/>
                  <a:pt x="2371" y="1092"/>
                </a:cubicBezTo>
                <a:cubicBezTo>
                  <a:pt x="2311" y="1092"/>
                  <a:pt x="2285" y="1034"/>
                  <a:pt x="2226" y="882"/>
                </a:cubicBezTo>
                <a:cubicBezTo>
                  <a:pt x="2135" y="609"/>
                  <a:pt x="2074" y="307"/>
                  <a:pt x="1878" y="79"/>
                </a:cubicBezTo>
                <a:cubicBezTo>
                  <a:pt x="1834" y="36"/>
                  <a:pt x="1799" y="0"/>
                  <a:pt x="1754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8">
  <p:cSld name="CUSTOM_12">
    <p:bg>
      <p:bgPr>
        <a:solidFill>
          <a:schemeClr val="lt1"/>
        </a:solidFill>
        <a:effectLst/>
      </p:bgPr>
    </p:bg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7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8" name="Google Shape;368;p27"/>
          <p:cNvSpPr/>
          <p:nvPr/>
        </p:nvSpPr>
        <p:spPr>
          <a:xfrm rot="1582263" flipH="1">
            <a:off x="8364375" y="3801190"/>
            <a:ext cx="734753" cy="1339114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9" name="Google Shape;369;p27"/>
          <p:cNvSpPr/>
          <p:nvPr/>
        </p:nvSpPr>
        <p:spPr>
          <a:xfrm>
            <a:off x="-158275" y="-64087"/>
            <a:ext cx="952500" cy="758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70" name="Google Shape;370;p27"/>
          <p:cNvGrpSpPr/>
          <p:nvPr/>
        </p:nvGrpSpPr>
        <p:grpSpPr>
          <a:xfrm>
            <a:off x="-586302" y="-486552"/>
            <a:ext cx="1612942" cy="1603031"/>
            <a:chOff x="7247681" y="291521"/>
            <a:chExt cx="1169985" cy="1162796"/>
          </a:xfrm>
        </p:grpSpPr>
        <p:sp>
          <p:nvSpPr>
            <p:cNvPr id="371" name="Google Shape;371;p27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2" name="Google Shape;372;p27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3" name="Google Shape;373;p27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4" name="Google Shape;374;p27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5" name="Google Shape;375;p27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6" name="Google Shape;376;p27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7" name="Google Shape;377;p27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8" name="Google Shape;378;p27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9" name="Google Shape;379;p27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0" name="Google Shape;380;p27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1" name="Google Shape;381;p27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2" name="Google Shape;382;p27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9">
  <p:cSld name="CUSTOM_13">
    <p:bg>
      <p:bgPr>
        <a:solidFill>
          <a:schemeClr val="lt1"/>
        </a:solidFill>
        <a:effectLst/>
      </p:bgPr>
    </p:bg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8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5" name="Google Shape;385;p28"/>
          <p:cNvSpPr/>
          <p:nvPr/>
        </p:nvSpPr>
        <p:spPr>
          <a:xfrm rot="740959">
            <a:off x="211104" y="4067886"/>
            <a:ext cx="820587" cy="952633"/>
          </a:xfrm>
          <a:prstGeom prst="hear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6" name="Google Shape;386;p28"/>
          <p:cNvSpPr/>
          <p:nvPr/>
        </p:nvSpPr>
        <p:spPr>
          <a:xfrm>
            <a:off x="8406525" y="373325"/>
            <a:ext cx="876300" cy="8763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7" name="Google Shape;387;p28"/>
          <p:cNvSpPr/>
          <p:nvPr/>
        </p:nvSpPr>
        <p:spPr>
          <a:xfrm>
            <a:off x="-242850" y="4031050"/>
            <a:ext cx="1367309" cy="1037869"/>
          </a:xfrm>
          <a:custGeom>
            <a:avLst/>
            <a:gdLst/>
            <a:ahLst/>
            <a:cxnLst/>
            <a:rect l="l" t="t" r="r" b="b"/>
            <a:pathLst>
              <a:path w="27621" h="20966" extrusionOk="0">
                <a:moveTo>
                  <a:pt x="12470" y="732"/>
                </a:moveTo>
                <a:cubicBezTo>
                  <a:pt x="14599" y="732"/>
                  <a:pt x="16245" y="2692"/>
                  <a:pt x="17079" y="4584"/>
                </a:cubicBezTo>
                <a:cubicBezTo>
                  <a:pt x="17136" y="4719"/>
                  <a:pt x="17234" y="4774"/>
                  <a:pt x="17338" y="4774"/>
                </a:cubicBezTo>
                <a:cubicBezTo>
                  <a:pt x="17542" y="4774"/>
                  <a:pt x="17769" y="4560"/>
                  <a:pt x="17747" y="4317"/>
                </a:cubicBezTo>
                <a:cubicBezTo>
                  <a:pt x="18958" y="2972"/>
                  <a:pt x="20681" y="1762"/>
                  <a:pt x="22430" y="1762"/>
                </a:cubicBezTo>
                <a:cubicBezTo>
                  <a:pt x="23283" y="1762"/>
                  <a:pt x="24143" y="2049"/>
                  <a:pt x="24952" y="2749"/>
                </a:cubicBezTo>
                <a:cubicBezTo>
                  <a:pt x="27620" y="5084"/>
                  <a:pt x="25119" y="8086"/>
                  <a:pt x="23584" y="10154"/>
                </a:cubicBezTo>
                <a:cubicBezTo>
                  <a:pt x="22150" y="12022"/>
                  <a:pt x="20649" y="13824"/>
                  <a:pt x="19048" y="15492"/>
                </a:cubicBezTo>
                <a:cubicBezTo>
                  <a:pt x="18414" y="16159"/>
                  <a:pt x="16913" y="17026"/>
                  <a:pt x="16546" y="17993"/>
                </a:cubicBezTo>
                <a:cubicBezTo>
                  <a:pt x="14378" y="15291"/>
                  <a:pt x="11776" y="12690"/>
                  <a:pt x="10108" y="9621"/>
                </a:cubicBezTo>
                <a:cubicBezTo>
                  <a:pt x="10108" y="9587"/>
                  <a:pt x="10074" y="9487"/>
                  <a:pt x="10041" y="9454"/>
                </a:cubicBezTo>
                <a:cubicBezTo>
                  <a:pt x="9708" y="8820"/>
                  <a:pt x="9407" y="8153"/>
                  <a:pt x="9140" y="7453"/>
                </a:cubicBezTo>
                <a:cubicBezTo>
                  <a:pt x="8407" y="5184"/>
                  <a:pt x="8573" y="1982"/>
                  <a:pt x="11142" y="981"/>
                </a:cubicBezTo>
                <a:cubicBezTo>
                  <a:pt x="11602" y="809"/>
                  <a:pt x="12045" y="732"/>
                  <a:pt x="12470" y="732"/>
                </a:cubicBezTo>
                <a:close/>
                <a:moveTo>
                  <a:pt x="9441" y="10088"/>
                </a:moveTo>
                <a:cubicBezTo>
                  <a:pt x="9574" y="10288"/>
                  <a:pt x="9708" y="10521"/>
                  <a:pt x="9808" y="10755"/>
                </a:cubicBezTo>
                <a:cubicBezTo>
                  <a:pt x="10541" y="11622"/>
                  <a:pt x="11209" y="12656"/>
                  <a:pt x="11909" y="13657"/>
                </a:cubicBezTo>
                <a:cubicBezTo>
                  <a:pt x="10541" y="15692"/>
                  <a:pt x="9407" y="18027"/>
                  <a:pt x="8607" y="20362"/>
                </a:cubicBezTo>
                <a:cubicBezTo>
                  <a:pt x="6372" y="19661"/>
                  <a:pt x="4204" y="18761"/>
                  <a:pt x="2236" y="17360"/>
                </a:cubicBezTo>
                <a:cubicBezTo>
                  <a:pt x="701" y="16259"/>
                  <a:pt x="1068" y="14424"/>
                  <a:pt x="2636" y="13590"/>
                </a:cubicBezTo>
                <a:cubicBezTo>
                  <a:pt x="3145" y="13302"/>
                  <a:pt x="3697" y="13177"/>
                  <a:pt x="4248" y="13177"/>
                </a:cubicBezTo>
                <a:cubicBezTo>
                  <a:pt x="4781" y="13177"/>
                  <a:pt x="5313" y="13294"/>
                  <a:pt x="5805" y="13490"/>
                </a:cubicBezTo>
                <a:lnTo>
                  <a:pt x="5805" y="13590"/>
                </a:lnTo>
                <a:cubicBezTo>
                  <a:pt x="5842" y="13684"/>
                  <a:pt x="5922" y="13725"/>
                  <a:pt x="6009" y="13725"/>
                </a:cubicBezTo>
                <a:cubicBezTo>
                  <a:pt x="6076" y="13725"/>
                  <a:pt x="6147" y="13701"/>
                  <a:pt x="6205" y="13657"/>
                </a:cubicBezTo>
                <a:cubicBezTo>
                  <a:pt x="6305" y="13657"/>
                  <a:pt x="6472" y="13490"/>
                  <a:pt x="6305" y="13357"/>
                </a:cubicBezTo>
                <a:cubicBezTo>
                  <a:pt x="6272" y="13323"/>
                  <a:pt x="6272" y="13323"/>
                  <a:pt x="6238" y="13323"/>
                </a:cubicBezTo>
                <a:cubicBezTo>
                  <a:pt x="6305" y="11489"/>
                  <a:pt x="7706" y="10255"/>
                  <a:pt x="9441" y="10088"/>
                </a:cubicBezTo>
                <a:close/>
                <a:moveTo>
                  <a:pt x="12405" y="0"/>
                </a:moveTo>
                <a:cubicBezTo>
                  <a:pt x="10464" y="0"/>
                  <a:pt x="8938" y="1351"/>
                  <a:pt x="8307" y="3149"/>
                </a:cubicBezTo>
                <a:cubicBezTo>
                  <a:pt x="7573" y="5284"/>
                  <a:pt x="8173" y="7419"/>
                  <a:pt x="9140" y="9321"/>
                </a:cubicBezTo>
                <a:cubicBezTo>
                  <a:pt x="7406" y="9354"/>
                  <a:pt x="5771" y="11122"/>
                  <a:pt x="5771" y="12923"/>
                </a:cubicBezTo>
                <a:cubicBezTo>
                  <a:pt x="5261" y="12649"/>
                  <a:pt x="4690" y="12521"/>
                  <a:pt x="4117" y="12521"/>
                </a:cubicBezTo>
                <a:cubicBezTo>
                  <a:pt x="2594" y="12521"/>
                  <a:pt x="1052" y="13431"/>
                  <a:pt x="568" y="14958"/>
                </a:cubicBezTo>
                <a:cubicBezTo>
                  <a:pt x="1" y="16759"/>
                  <a:pt x="1435" y="17593"/>
                  <a:pt x="2769" y="18460"/>
                </a:cubicBezTo>
                <a:cubicBezTo>
                  <a:pt x="4571" y="19595"/>
                  <a:pt x="6572" y="20495"/>
                  <a:pt x="8607" y="20962"/>
                </a:cubicBezTo>
                <a:cubicBezTo>
                  <a:pt x="8624" y="20964"/>
                  <a:pt x="8641" y="20965"/>
                  <a:pt x="8657" y="20965"/>
                </a:cubicBezTo>
                <a:cubicBezTo>
                  <a:pt x="8890" y="20965"/>
                  <a:pt x="9003" y="20751"/>
                  <a:pt x="8940" y="20595"/>
                </a:cubicBezTo>
                <a:lnTo>
                  <a:pt x="8974" y="20529"/>
                </a:lnTo>
                <a:cubicBezTo>
                  <a:pt x="10074" y="18360"/>
                  <a:pt x="11142" y="16292"/>
                  <a:pt x="12276" y="14157"/>
                </a:cubicBezTo>
                <a:cubicBezTo>
                  <a:pt x="13544" y="15792"/>
                  <a:pt x="14911" y="17293"/>
                  <a:pt x="16446" y="18594"/>
                </a:cubicBezTo>
                <a:cubicBezTo>
                  <a:pt x="16479" y="18661"/>
                  <a:pt x="16579" y="18761"/>
                  <a:pt x="16646" y="18761"/>
                </a:cubicBezTo>
                <a:lnTo>
                  <a:pt x="16779" y="18761"/>
                </a:lnTo>
                <a:cubicBezTo>
                  <a:pt x="16802" y="18765"/>
                  <a:pt x="16823" y="18767"/>
                  <a:pt x="16845" y="18767"/>
                </a:cubicBezTo>
                <a:cubicBezTo>
                  <a:pt x="16982" y="18767"/>
                  <a:pt x="17097" y="18681"/>
                  <a:pt x="17213" y="18594"/>
                </a:cubicBezTo>
                <a:lnTo>
                  <a:pt x="17280" y="18460"/>
                </a:lnTo>
                <a:cubicBezTo>
                  <a:pt x="17346" y="18360"/>
                  <a:pt x="17313" y="18194"/>
                  <a:pt x="17280" y="18127"/>
                </a:cubicBezTo>
                <a:cubicBezTo>
                  <a:pt x="18914" y="16759"/>
                  <a:pt x="23084" y="11789"/>
                  <a:pt x="23484" y="11289"/>
                </a:cubicBezTo>
                <a:cubicBezTo>
                  <a:pt x="24918" y="9621"/>
                  <a:pt x="27153" y="7286"/>
                  <a:pt x="26886" y="4851"/>
                </a:cubicBezTo>
                <a:cubicBezTo>
                  <a:pt x="26653" y="2983"/>
                  <a:pt x="24985" y="1515"/>
                  <a:pt x="23217" y="1181"/>
                </a:cubicBezTo>
                <a:cubicBezTo>
                  <a:pt x="22938" y="1132"/>
                  <a:pt x="22661" y="1109"/>
                  <a:pt x="22388" y="1109"/>
                </a:cubicBezTo>
                <a:cubicBezTo>
                  <a:pt x="20451" y="1109"/>
                  <a:pt x="18720" y="2296"/>
                  <a:pt x="17580" y="3817"/>
                </a:cubicBezTo>
                <a:cubicBezTo>
                  <a:pt x="16612" y="1915"/>
                  <a:pt x="15045" y="181"/>
                  <a:pt x="12743" y="14"/>
                </a:cubicBezTo>
                <a:cubicBezTo>
                  <a:pt x="12629" y="5"/>
                  <a:pt x="12517" y="0"/>
                  <a:pt x="12405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8" name="Google Shape;388;p28"/>
          <p:cNvSpPr/>
          <p:nvPr/>
        </p:nvSpPr>
        <p:spPr>
          <a:xfrm>
            <a:off x="8256174" y="258826"/>
            <a:ext cx="984648" cy="952894"/>
          </a:xfrm>
          <a:custGeom>
            <a:avLst/>
            <a:gdLst/>
            <a:ahLst/>
            <a:cxnLst/>
            <a:rect l="l" t="t" r="r" b="b"/>
            <a:pathLst>
              <a:path w="7237" h="7004" extrusionOk="0">
                <a:moveTo>
                  <a:pt x="3422" y="435"/>
                </a:moveTo>
                <a:cubicBezTo>
                  <a:pt x="3533" y="435"/>
                  <a:pt x="3644" y="462"/>
                  <a:pt x="3755" y="462"/>
                </a:cubicBezTo>
                <a:cubicBezTo>
                  <a:pt x="4133" y="477"/>
                  <a:pt x="4512" y="522"/>
                  <a:pt x="4860" y="689"/>
                </a:cubicBezTo>
                <a:cubicBezTo>
                  <a:pt x="5193" y="840"/>
                  <a:pt x="5450" y="1128"/>
                  <a:pt x="5708" y="1385"/>
                </a:cubicBezTo>
                <a:cubicBezTo>
                  <a:pt x="5905" y="1597"/>
                  <a:pt x="6071" y="1809"/>
                  <a:pt x="6223" y="2052"/>
                </a:cubicBezTo>
                <a:cubicBezTo>
                  <a:pt x="6374" y="2294"/>
                  <a:pt x="6540" y="2566"/>
                  <a:pt x="6601" y="2884"/>
                </a:cubicBezTo>
                <a:cubicBezTo>
                  <a:pt x="6677" y="3369"/>
                  <a:pt x="6662" y="3853"/>
                  <a:pt x="6540" y="4322"/>
                </a:cubicBezTo>
                <a:cubicBezTo>
                  <a:pt x="6465" y="4565"/>
                  <a:pt x="6329" y="4822"/>
                  <a:pt x="6162" y="5049"/>
                </a:cubicBezTo>
                <a:cubicBezTo>
                  <a:pt x="6026" y="5231"/>
                  <a:pt x="5874" y="5382"/>
                  <a:pt x="5783" y="5594"/>
                </a:cubicBezTo>
                <a:cubicBezTo>
                  <a:pt x="5753" y="5700"/>
                  <a:pt x="5617" y="5730"/>
                  <a:pt x="5541" y="5806"/>
                </a:cubicBezTo>
                <a:cubicBezTo>
                  <a:pt x="5329" y="5988"/>
                  <a:pt x="5087" y="6154"/>
                  <a:pt x="4830" y="6276"/>
                </a:cubicBezTo>
                <a:cubicBezTo>
                  <a:pt x="4572" y="6366"/>
                  <a:pt x="4345" y="6427"/>
                  <a:pt x="4088" y="6457"/>
                </a:cubicBezTo>
                <a:cubicBezTo>
                  <a:pt x="3785" y="6503"/>
                  <a:pt x="3482" y="6563"/>
                  <a:pt x="3164" y="6563"/>
                </a:cubicBezTo>
                <a:cubicBezTo>
                  <a:pt x="2831" y="6563"/>
                  <a:pt x="2528" y="6442"/>
                  <a:pt x="2211" y="6427"/>
                </a:cubicBezTo>
                <a:cubicBezTo>
                  <a:pt x="2059" y="6397"/>
                  <a:pt x="1893" y="6245"/>
                  <a:pt x="1771" y="6124"/>
                </a:cubicBezTo>
                <a:cubicBezTo>
                  <a:pt x="1590" y="5912"/>
                  <a:pt x="1393" y="5685"/>
                  <a:pt x="1211" y="5473"/>
                </a:cubicBezTo>
                <a:cubicBezTo>
                  <a:pt x="1060" y="5307"/>
                  <a:pt x="924" y="5140"/>
                  <a:pt x="833" y="4928"/>
                </a:cubicBezTo>
                <a:cubicBezTo>
                  <a:pt x="636" y="4550"/>
                  <a:pt x="454" y="4156"/>
                  <a:pt x="439" y="3702"/>
                </a:cubicBezTo>
                <a:cubicBezTo>
                  <a:pt x="439" y="3429"/>
                  <a:pt x="515" y="3157"/>
                  <a:pt x="560" y="2884"/>
                </a:cubicBezTo>
                <a:cubicBezTo>
                  <a:pt x="651" y="2581"/>
                  <a:pt x="772" y="2263"/>
                  <a:pt x="984" y="1991"/>
                </a:cubicBezTo>
                <a:cubicBezTo>
                  <a:pt x="1181" y="1734"/>
                  <a:pt x="1378" y="1416"/>
                  <a:pt x="1681" y="1204"/>
                </a:cubicBezTo>
                <a:cubicBezTo>
                  <a:pt x="1817" y="1113"/>
                  <a:pt x="1908" y="977"/>
                  <a:pt x="2059" y="901"/>
                </a:cubicBezTo>
                <a:cubicBezTo>
                  <a:pt x="2271" y="780"/>
                  <a:pt x="2468" y="674"/>
                  <a:pt x="2725" y="613"/>
                </a:cubicBezTo>
                <a:cubicBezTo>
                  <a:pt x="2907" y="583"/>
                  <a:pt x="3073" y="538"/>
                  <a:pt x="3255" y="462"/>
                </a:cubicBezTo>
                <a:cubicBezTo>
                  <a:pt x="3311" y="442"/>
                  <a:pt x="3366" y="435"/>
                  <a:pt x="3422" y="435"/>
                </a:cubicBezTo>
                <a:close/>
                <a:moveTo>
                  <a:pt x="3596" y="1"/>
                </a:moveTo>
                <a:cubicBezTo>
                  <a:pt x="3578" y="1"/>
                  <a:pt x="3560" y="3"/>
                  <a:pt x="3543" y="8"/>
                </a:cubicBezTo>
                <a:cubicBezTo>
                  <a:pt x="3331" y="83"/>
                  <a:pt x="3119" y="23"/>
                  <a:pt x="2937" y="98"/>
                </a:cubicBezTo>
                <a:cubicBezTo>
                  <a:pt x="2916" y="82"/>
                  <a:pt x="2896" y="78"/>
                  <a:pt x="2879" y="78"/>
                </a:cubicBezTo>
                <a:cubicBezTo>
                  <a:pt x="2856" y="78"/>
                  <a:pt x="2837" y="87"/>
                  <a:pt x="2825" y="87"/>
                </a:cubicBezTo>
                <a:cubicBezTo>
                  <a:pt x="2822" y="87"/>
                  <a:pt x="2818" y="86"/>
                  <a:pt x="2816" y="83"/>
                </a:cubicBezTo>
                <a:cubicBezTo>
                  <a:pt x="2680" y="144"/>
                  <a:pt x="2574" y="235"/>
                  <a:pt x="2438" y="280"/>
                </a:cubicBezTo>
                <a:cubicBezTo>
                  <a:pt x="2044" y="386"/>
                  <a:pt x="1711" y="628"/>
                  <a:pt x="1408" y="901"/>
                </a:cubicBezTo>
                <a:cubicBezTo>
                  <a:pt x="1090" y="1189"/>
                  <a:pt x="803" y="1506"/>
                  <a:pt x="575" y="1870"/>
                </a:cubicBezTo>
                <a:cubicBezTo>
                  <a:pt x="333" y="2263"/>
                  <a:pt x="242" y="2718"/>
                  <a:pt x="106" y="3157"/>
                </a:cubicBezTo>
                <a:cubicBezTo>
                  <a:pt x="0" y="3550"/>
                  <a:pt x="151" y="3929"/>
                  <a:pt x="227" y="4322"/>
                </a:cubicBezTo>
                <a:cubicBezTo>
                  <a:pt x="242" y="4474"/>
                  <a:pt x="318" y="4595"/>
                  <a:pt x="348" y="4701"/>
                </a:cubicBezTo>
                <a:cubicBezTo>
                  <a:pt x="424" y="4913"/>
                  <a:pt x="469" y="5125"/>
                  <a:pt x="651" y="5276"/>
                </a:cubicBezTo>
                <a:cubicBezTo>
                  <a:pt x="712" y="5307"/>
                  <a:pt x="772" y="5367"/>
                  <a:pt x="757" y="5443"/>
                </a:cubicBezTo>
                <a:cubicBezTo>
                  <a:pt x="727" y="5534"/>
                  <a:pt x="772" y="5579"/>
                  <a:pt x="848" y="5579"/>
                </a:cubicBezTo>
                <a:cubicBezTo>
                  <a:pt x="924" y="5579"/>
                  <a:pt x="939" y="5640"/>
                  <a:pt x="954" y="5700"/>
                </a:cubicBezTo>
                <a:cubicBezTo>
                  <a:pt x="1090" y="6003"/>
                  <a:pt x="1317" y="6230"/>
                  <a:pt x="1559" y="6427"/>
                </a:cubicBezTo>
                <a:cubicBezTo>
                  <a:pt x="1756" y="6563"/>
                  <a:pt x="1983" y="6669"/>
                  <a:pt x="2226" y="6745"/>
                </a:cubicBezTo>
                <a:cubicBezTo>
                  <a:pt x="2498" y="6821"/>
                  <a:pt x="2756" y="6942"/>
                  <a:pt x="3043" y="6957"/>
                </a:cubicBezTo>
                <a:cubicBezTo>
                  <a:pt x="3210" y="6968"/>
                  <a:pt x="3377" y="7004"/>
                  <a:pt x="3539" y="7004"/>
                </a:cubicBezTo>
                <a:cubicBezTo>
                  <a:pt x="3596" y="7004"/>
                  <a:pt x="3653" y="6999"/>
                  <a:pt x="3709" y="6987"/>
                </a:cubicBezTo>
                <a:cubicBezTo>
                  <a:pt x="4254" y="6896"/>
                  <a:pt x="4845" y="6836"/>
                  <a:pt x="5329" y="6518"/>
                </a:cubicBezTo>
                <a:cubicBezTo>
                  <a:pt x="5556" y="6382"/>
                  <a:pt x="5783" y="6260"/>
                  <a:pt x="5950" y="6064"/>
                </a:cubicBezTo>
                <a:cubicBezTo>
                  <a:pt x="6147" y="5882"/>
                  <a:pt x="6283" y="5655"/>
                  <a:pt x="6435" y="5443"/>
                </a:cubicBezTo>
                <a:cubicBezTo>
                  <a:pt x="6465" y="5382"/>
                  <a:pt x="6480" y="5261"/>
                  <a:pt x="6540" y="5231"/>
                </a:cubicBezTo>
                <a:cubicBezTo>
                  <a:pt x="6752" y="5064"/>
                  <a:pt x="6889" y="4792"/>
                  <a:pt x="6964" y="4565"/>
                </a:cubicBezTo>
                <a:cubicBezTo>
                  <a:pt x="7146" y="4020"/>
                  <a:pt x="7237" y="3444"/>
                  <a:pt x="7101" y="2839"/>
                </a:cubicBezTo>
                <a:cubicBezTo>
                  <a:pt x="7040" y="2597"/>
                  <a:pt x="6964" y="2339"/>
                  <a:pt x="6889" y="2112"/>
                </a:cubicBezTo>
                <a:cubicBezTo>
                  <a:pt x="6813" y="1840"/>
                  <a:pt x="6586" y="1612"/>
                  <a:pt x="6419" y="1385"/>
                </a:cubicBezTo>
                <a:cubicBezTo>
                  <a:pt x="6132" y="1037"/>
                  <a:pt x="5753" y="795"/>
                  <a:pt x="5390" y="538"/>
                </a:cubicBezTo>
                <a:cubicBezTo>
                  <a:pt x="5163" y="386"/>
                  <a:pt x="4921" y="295"/>
                  <a:pt x="4678" y="220"/>
                </a:cubicBezTo>
                <a:cubicBezTo>
                  <a:pt x="4481" y="159"/>
                  <a:pt x="4345" y="53"/>
                  <a:pt x="4148" y="53"/>
                </a:cubicBezTo>
                <a:cubicBezTo>
                  <a:pt x="4069" y="53"/>
                  <a:pt x="3998" y="79"/>
                  <a:pt x="3923" y="79"/>
                </a:cubicBezTo>
                <a:cubicBezTo>
                  <a:pt x="3898" y="79"/>
                  <a:pt x="3872" y="76"/>
                  <a:pt x="3846" y="68"/>
                </a:cubicBezTo>
                <a:cubicBezTo>
                  <a:pt x="3782" y="56"/>
                  <a:pt x="3687" y="1"/>
                  <a:pt x="3596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0">
  <p:cSld name="CUSTOM_14">
    <p:bg>
      <p:bgPr>
        <a:solidFill>
          <a:schemeClr val="lt1"/>
        </a:solidFill>
        <a:effectLst/>
      </p:bgPr>
    </p:bg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9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91" name="Google Shape;391;p29"/>
          <p:cNvSpPr/>
          <p:nvPr/>
        </p:nvSpPr>
        <p:spPr>
          <a:xfrm>
            <a:off x="8424000" y="1776538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92" name="Google Shape;392;p29"/>
          <p:cNvGrpSpPr/>
          <p:nvPr/>
        </p:nvGrpSpPr>
        <p:grpSpPr>
          <a:xfrm>
            <a:off x="1133475" y="3955457"/>
            <a:ext cx="894906" cy="1024649"/>
            <a:chOff x="5731825" y="4473182"/>
            <a:chExt cx="894906" cy="1024649"/>
          </a:xfrm>
        </p:grpSpPr>
        <p:sp>
          <p:nvSpPr>
            <p:cNvPr id="393" name="Google Shape;393;p29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4" name="Google Shape;394;p29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95" name="Google Shape;395;p29"/>
          <p:cNvGrpSpPr/>
          <p:nvPr/>
        </p:nvGrpSpPr>
        <p:grpSpPr>
          <a:xfrm>
            <a:off x="-174032" y="-136116"/>
            <a:ext cx="1479429" cy="1410161"/>
            <a:chOff x="7643700" y="4212512"/>
            <a:chExt cx="1051702" cy="1002389"/>
          </a:xfrm>
        </p:grpSpPr>
        <p:sp>
          <p:nvSpPr>
            <p:cNvPr id="396" name="Google Shape;396;p29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7" name="Google Shape;397;p29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8" name="Google Shape;398;p29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9" name="Google Shape;399;p29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1">
  <p:cSld name="CUSTOM_15">
    <p:bg>
      <p:bgPr>
        <a:solidFill>
          <a:schemeClr val="lt1"/>
        </a:solidFill>
        <a:effectLst/>
      </p:bgPr>
    </p:bg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0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408" name="Google Shape;408;p30"/>
          <p:cNvGrpSpPr/>
          <p:nvPr/>
        </p:nvGrpSpPr>
        <p:grpSpPr>
          <a:xfrm rot="10800000">
            <a:off x="7603498" y="-56827"/>
            <a:ext cx="1612942" cy="1603031"/>
            <a:chOff x="7247681" y="291521"/>
            <a:chExt cx="1169985" cy="1162796"/>
          </a:xfrm>
        </p:grpSpPr>
        <p:sp>
          <p:nvSpPr>
            <p:cNvPr id="409" name="Google Shape;409;p30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0" name="Google Shape;410;p30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1" name="Google Shape;411;p30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2" name="Google Shape;412;p30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3" name="Google Shape;413;p30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4" name="Google Shape;414;p30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5" name="Google Shape;415;p30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6" name="Google Shape;416;p30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7" name="Google Shape;417;p30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8" name="Google Shape;418;p30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9" name="Google Shape;419;p30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0" name="Google Shape;420;p30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21" name="Google Shape;421;p30"/>
          <p:cNvGrpSpPr/>
          <p:nvPr/>
        </p:nvGrpSpPr>
        <p:grpSpPr>
          <a:xfrm>
            <a:off x="6702946" y="4220553"/>
            <a:ext cx="1059557" cy="690926"/>
            <a:chOff x="-306504" y="4276178"/>
            <a:chExt cx="1059557" cy="690926"/>
          </a:xfrm>
        </p:grpSpPr>
        <p:sp>
          <p:nvSpPr>
            <p:cNvPr id="422" name="Google Shape;422;p30"/>
            <p:cNvSpPr/>
            <p:nvPr/>
          </p:nvSpPr>
          <p:spPr>
            <a:xfrm>
              <a:off x="-140162" y="4531505"/>
              <a:ext cx="713657" cy="351893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rgbClr val="88F175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3" name="Google Shape;423;p30"/>
            <p:cNvSpPr/>
            <p:nvPr/>
          </p:nvSpPr>
          <p:spPr>
            <a:xfrm>
              <a:off x="-306504" y="4276178"/>
              <a:ext cx="1059557" cy="690926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24" name="Google Shape;424;p30"/>
          <p:cNvSpPr/>
          <p:nvPr/>
        </p:nvSpPr>
        <p:spPr>
          <a:xfrm>
            <a:off x="359450" y="-352650"/>
            <a:ext cx="699305" cy="1856930"/>
          </a:xfrm>
          <a:custGeom>
            <a:avLst/>
            <a:gdLst/>
            <a:ahLst/>
            <a:cxnLst/>
            <a:rect l="l" t="t" r="r" b="b"/>
            <a:pathLst>
              <a:path w="4997" h="13269" extrusionOk="0">
                <a:moveTo>
                  <a:pt x="1681" y="670"/>
                </a:moveTo>
                <a:cubicBezTo>
                  <a:pt x="1757" y="912"/>
                  <a:pt x="1893" y="1124"/>
                  <a:pt x="1953" y="1306"/>
                </a:cubicBezTo>
                <a:cubicBezTo>
                  <a:pt x="2007" y="1512"/>
                  <a:pt x="2145" y="1596"/>
                  <a:pt x="2290" y="1596"/>
                </a:cubicBezTo>
                <a:cubicBezTo>
                  <a:pt x="2390" y="1596"/>
                  <a:pt x="2494" y="1556"/>
                  <a:pt x="2574" y="1487"/>
                </a:cubicBezTo>
                <a:cubicBezTo>
                  <a:pt x="2786" y="1276"/>
                  <a:pt x="3059" y="1260"/>
                  <a:pt x="3331" y="1200"/>
                </a:cubicBezTo>
                <a:cubicBezTo>
                  <a:pt x="3390" y="1188"/>
                  <a:pt x="3431" y="1121"/>
                  <a:pt x="3504" y="1121"/>
                </a:cubicBezTo>
                <a:cubicBezTo>
                  <a:pt x="3524" y="1121"/>
                  <a:pt x="3547" y="1126"/>
                  <a:pt x="3573" y="1139"/>
                </a:cubicBezTo>
                <a:cubicBezTo>
                  <a:pt x="3498" y="1336"/>
                  <a:pt x="3422" y="1518"/>
                  <a:pt x="3331" y="1715"/>
                </a:cubicBezTo>
                <a:cubicBezTo>
                  <a:pt x="3074" y="2184"/>
                  <a:pt x="2953" y="2699"/>
                  <a:pt x="2741" y="3183"/>
                </a:cubicBezTo>
                <a:cubicBezTo>
                  <a:pt x="2604" y="3486"/>
                  <a:pt x="2574" y="3804"/>
                  <a:pt x="2483" y="4107"/>
                </a:cubicBezTo>
                <a:cubicBezTo>
                  <a:pt x="2408" y="4334"/>
                  <a:pt x="2438" y="4606"/>
                  <a:pt x="2408" y="4833"/>
                </a:cubicBezTo>
                <a:cubicBezTo>
                  <a:pt x="2347" y="5166"/>
                  <a:pt x="2332" y="5515"/>
                  <a:pt x="2347" y="5833"/>
                </a:cubicBezTo>
                <a:cubicBezTo>
                  <a:pt x="2377" y="6226"/>
                  <a:pt x="2302" y="6650"/>
                  <a:pt x="2408" y="7044"/>
                </a:cubicBezTo>
                <a:cubicBezTo>
                  <a:pt x="2438" y="7195"/>
                  <a:pt x="2453" y="7347"/>
                  <a:pt x="2453" y="7498"/>
                </a:cubicBezTo>
                <a:cubicBezTo>
                  <a:pt x="2453" y="7740"/>
                  <a:pt x="2574" y="7952"/>
                  <a:pt x="2604" y="8179"/>
                </a:cubicBezTo>
                <a:cubicBezTo>
                  <a:pt x="2665" y="8573"/>
                  <a:pt x="2771" y="8982"/>
                  <a:pt x="2953" y="9360"/>
                </a:cubicBezTo>
                <a:cubicBezTo>
                  <a:pt x="3119" y="9708"/>
                  <a:pt x="3271" y="10087"/>
                  <a:pt x="3513" y="10420"/>
                </a:cubicBezTo>
                <a:cubicBezTo>
                  <a:pt x="3584" y="10507"/>
                  <a:pt x="3643" y="10553"/>
                  <a:pt x="3704" y="10553"/>
                </a:cubicBezTo>
                <a:cubicBezTo>
                  <a:pt x="3761" y="10553"/>
                  <a:pt x="3819" y="10515"/>
                  <a:pt x="3891" y="10435"/>
                </a:cubicBezTo>
                <a:cubicBezTo>
                  <a:pt x="4012" y="10299"/>
                  <a:pt x="4164" y="10269"/>
                  <a:pt x="4285" y="10223"/>
                </a:cubicBezTo>
                <a:cubicBezTo>
                  <a:pt x="4305" y="10219"/>
                  <a:pt x="4325" y="10216"/>
                  <a:pt x="4343" y="10216"/>
                </a:cubicBezTo>
                <a:cubicBezTo>
                  <a:pt x="4446" y="10216"/>
                  <a:pt x="4512" y="10287"/>
                  <a:pt x="4512" y="10390"/>
                </a:cubicBezTo>
                <a:cubicBezTo>
                  <a:pt x="4512" y="10723"/>
                  <a:pt x="4542" y="11041"/>
                  <a:pt x="4497" y="11359"/>
                </a:cubicBezTo>
                <a:cubicBezTo>
                  <a:pt x="4467" y="11828"/>
                  <a:pt x="4330" y="12267"/>
                  <a:pt x="4164" y="12706"/>
                </a:cubicBezTo>
                <a:cubicBezTo>
                  <a:pt x="4134" y="12767"/>
                  <a:pt x="4118" y="12797"/>
                  <a:pt x="4073" y="12797"/>
                </a:cubicBezTo>
                <a:cubicBezTo>
                  <a:pt x="3957" y="12820"/>
                  <a:pt x="3832" y="12852"/>
                  <a:pt x="3718" y="12852"/>
                </a:cubicBezTo>
                <a:cubicBezTo>
                  <a:pt x="3684" y="12852"/>
                  <a:pt x="3650" y="12849"/>
                  <a:pt x="3619" y="12842"/>
                </a:cubicBezTo>
                <a:cubicBezTo>
                  <a:pt x="3165" y="12751"/>
                  <a:pt x="2665" y="12691"/>
                  <a:pt x="2211" y="12509"/>
                </a:cubicBezTo>
                <a:cubicBezTo>
                  <a:pt x="1984" y="12449"/>
                  <a:pt x="1757" y="12388"/>
                  <a:pt x="1575" y="12206"/>
                </a:cubicBezTo>
                <a:cubicBezTo>
                  <a:pt x="1454" y="12116"/>
                  <a:pt x="1423" y="12040"/>
                  <a:pt x="1575" y="11934"/>
                </a:cubicBezTo>
                <a:cubicBezTo>
                  <a:pt x="1757" y="11798"/>
                  <a:pt x="1893" y="11586"/>
                  <a:pt x="2105" y="11480"/>
                </a:cubicBezTo>
                <a:cubicBezTo>
                  <a:pt x="2135" y="11449"/>
                  <a:pt x="2180" y="11419"/>
                  <a:pt x="2135" y="11374"/>
                </a:cubicBezTo>
                <a:cubicBezTo>
                  <a:pt x="2059" y="11268"/>
                  <a:pt x="2044" y="11132"/>
                  <a:pt x="1999" y="11026"/>
                </a:cubicBezTo>
                <a:cubicBezTo>
                  <a:pt x="1953" y="10874"/>
                  <a:pt x="1908" y="10708"/>
                  <a:pt x="1817" y="10571"/>
                </a:cubicBezTo>
                <a:cubicBezTo>
                  <a:pt x="1651" y="10314"/>
                  <a:pt x="1575" y="10057"/>
                  <a:pt x="1454" y="9799"/>
                </a:cubicBezTo>
                <a:cubicBezTo>
                  <a:pt x="1287" y="9421"/>
                  <a:pt x="1166" y="9012"/>
                  <a:pt x="1015" y="8618"/>
                </a:cubicBezTo>
                <a:cubicBezTo>
                  <a:pt x="863" y="8240"/>
                  <a:pt x="757" y="7846"/>
                  <a:pt x="666" y="7422"/>
                </a:cubicBezTo>
                <a:cubicBezTo>
                  <a:pt x="561" y="7014"/>
                  <a:pt x="485" y="6590"/>
                  <a:pt x="470" y="6166"/>
                </a:cubicBezTo>
                <a:cubicBezTo>
                  <a:pt x="455" y="5681"/>
                  <a:pt x="409" y="5227"/>
                  <a:pt x="470" y="4773"/>
                </a:cubicBezTo>
                <a:cubicBezTo>
                  <a:pt x="515" y="4546"/>
                  <a:pt x="545" y="4303"/>
                  <a:pt x="591" y="4076"/>
                </a:cubicBezTo>
                <a:cubicBezTo>
                  <a:pt x="621" y="3743"/>
                  <a:pt x="682" y="3380"/>
                  <a:pt x="772" y="3032"/>
                </a:cubicBezTo>
                <a:cubicBezTo>
                  <a:pt x="894" y="2608"/>
                  <a:pt x="1015" y="2169"/>
                  <a:pt x="1212" y="1730"/>
                </a:cubicBezTo>
                <a:cubicBezTo>
                  <a:pt x="1348" y="1427"/>
                  <a:pt x="1529" y="1139"/>
                  <a:pt x="1605" y="821"/>
                </a:cubicBezTo>
                <a:cubicBezTo>
                  <a:pt x="1620" y="761"/>
                  <a:pt x="1666" y="730"/>
                  <a:pt x="1681" y="670"/>
                </a:cubicBezTo>
                <a:close/>
                <a:moveTo>
                  <a:pt x="1754" y="0"/>
                </a:moveTo>
                <a:cubicBezTo>
                  <a:pt x="1736" y="0"/>
                  <a:pt x="1717" y="6"/>
                  <a:pt x="1696" y="19"/>
                </a:cubicBezTo>
                <a:cubicBezTo>
                  <a:pt x="1590" y="95"/>
                  <a:pt x="1469" y="155"/>
                  <a:pt x="1423" y="291"/>
                </a:cubicBezTo>
                <a:cubicBezTo>
                  <a:pt x="1318" y="503"/>
                  <a:pt x="1196" y="670"/>
                  <a:pt x="1090" y="852"/>
                </a:cubicBezTo>
                <a:cubicBezTo>
                  <a:pt x="984" y="1094"/>
                  <a:pt x="894" y="1321"/>
                  <a:pt x="772" y="1533"/>
                </a:cubicBezTo>
                <a:cubicBezTo>
                  <a:pt x="636" y="1821"/>
                  <a:pt x="561" y="2123"/>
                  <a:pt x="515" y="2456"/>
                </a:cubicBezTo>
                <a:cubicBezTo>
                  <a:pt x="455" y="2744"/>
                  <a:pt x="318" y="3047"/>
                  <a:pt x="288" y="3380"/>
                </a:cubicBezTo>
                <a:cubicBezTo>
                  <a:pt x="227" y="3849"/>
                  <a:pt x="91" y="4303"/>
                  <a:pt x="76" y="4788"/>
                </a:cubicBezTo>
                <a:cubicBezTo>
                  <a:pt x="46" y="5136"/>
                  <a:pt x="46" y="5454"/>
                  <a:pt x="31" y="5802"/>
                </a:cubicBezTo>
                <a:cubicBezTo>
                  <a:pt x="31" y="5893"/>
                  <a:pt x="91" y="5969"/>
                  <a:pt x="76" y="6060"/>
                </a:cubicBezTo>
                <a:cubicBezTo>
                  <a:pt x="0" y="6347"/>
                  <a:pt x="121" y="6650"/>
                  <a:pt x="152" y="6938"/>
                </a:cubicBezTo>
                <a:cubicBezTo>
                  <a:pt x="167" y="7165"/>
                  <a:pt x="197" y="7392"/>
                  <a:pt x="243" y="7589"/>
                </a:cubicBezTo>
                <a:cubicBezTo>
                  <a:pt x="273" y="7831"/>
                  <a:pt x="318" y="8043"/>
                  <a:pt x="394" y="8285"/>
                </a:cubicBezTo>
                <a:cubicBezTo>
                  <a:pt x="500" y="8588"/>
                  <a:pt x="606" y="8906"/>
                  <a:pt x="712" y="9209"/>
                </a:cubicBezTo>
                <a:cubicBezTo>
                  <a:pt x="757" y="9345"/>
                  <a:pt x="772" y="9481"/>
                  <a:pt x="833" y="9602"/>
                </a:cubicBezTo>
                <a:cubicBezTo>
                  <a:pt x="939" y="9830"/>
                  <a:pt x="1015" y="10072"/>
                  <a:pt x="1151" y="10284"/>
                </a:cubicBezTo>
                <a:cubicBezTo>
                  <a:pt x="1318" y="10556"/>
                  <a:pt x="1423" y="10889"/>
                  <a:pt x="1651" y="11116"/>
                </a:cubicBezTo>
                <a:cubicBezTo>
                  <a:pt x="1817" y="11283"/>
                  <a:pt x="1757" y="11343"/>
                  <a:pt x="1605" y="11449"/>
                </a:cubicBezTo>
                <a:cubicBezTo>
                  <a:pt x="1439" y="11571"/>
                  <a:pt x="1212" y="11661"/>
                  <a:pt x="1106" y="11858"/>
                </a:cubicBezTo>
                <a:cubicBezTo>
                  <a:pt x="924" y="12237"/>
                  <a:pt x="1136" y="12540"/>
                  <a:pt x="1529" y="12691"/>
                </a:cubicBezTo>
                <a:cubicBezTo>
                  <a:pt x="1726" y="12767"/>
                  <a:pt x="1923" y="12827"/>
                  <a:pt x="2120" y="12888"/>
                </a:cubicBezTo>
                <a:cubicBezTo>
                  <a:pt x="2408" y="13003"/>
                  <a:pt x="3174" y="13268"/>
                  <a:pt x="3731" y="13268"/>
                </a:cubicBezTo>
                <a:cubicBezTo>
                  <a:pt x="3759" y="13268"/>
                  <a:pt x="3788" y="13268"/>
                  <a:pt x="3816" y="13266"/>
                </a:cubicBezTo>
                <a:cubicBezTo>
                  <a:pt x="4028" y="13266"/>
                  <a:pt x="4194" y="13236"/>
                  <a:pt x="4270" y="13130"/>
                </a:cubicBezTo>
                <a:cubicBezTo>
                  <a:pt x="4573" y="12857"/>
                  <a:pt x="4785" y="12176"/>
                  <a:pt x="4845" y="11798"/>
                </a:cubicBezTo>
                <a:cubicBezTo>
                  <a:pt x="4921" y="11207"/>
                  <a:pt x="4996" y="10647"/>
                  <a:pt x="4875" y="10057"/>
                </a:cubicBezTo>
                <a:cubicBezTo>
                  <a:pt x="4845" y="9905"/>
                  <a:pt x="4769" y="9784"/>
                  <a:pt x="4633" y="9739"/>
                </a:cubicBezTo>
                <a:cubicBezTo>
                  <a:pt x="4588" y="9722"/>
                  <a:pt x="4542" y="9715"/>
                  <a:pt x="4495" y="9715"/>
                </a:cubicBezTo>
                <a:cubicBezTo>
                  <a:pt x="4368" y="9715"/>
                  <a:pt x="4241" y="9771"/>
                  <a:pt x="4164" y="9860"/>
                </a:cubicBezTo>
                <a:cubicBezTo>
                  <a:pt x="4073" y="9966"/>
                  <a:pt x="3906" y="9966"/>
                  <a:pt x="3861" y="10072"/>
                </a:cubicBezTo>
                <a:cubicBezTo>
                  <a:pt x="3852" y="10086"/>
                  <a:pt x="3837" y="10091"/>
                  <a:pt x="3821" y="10091"/>
                </a:cubicBezTo>
                <a:cubicBezTo>
                  <a:pt x="3784" y="10091"/>
                  <a:pt x="3740" y="10063"/>
                  <a:pt x="3740" y="10041"/>
                </a:cubicBezTo>
                <a:cubicBezTo>
                  <a:pt x="3710" y="9830"/>
                  <a:pt x="3513" y="9693"/>
                  <a:pt x="3437" y="9512"/>
                </a:cubicBezTo>
                <a:cubicBezTo>
                  <a:pt x="3316" y="9178"/>
                  <a:pt x="3180" y="8861"/>
                  <a:pt x="3074" y="8527"/>
                </a:cubicBezTo>
                <a:cubicBezTo>
                  <a:pt x="2968" y="8149"/>
                  <a:pt x="2937" y="7770"/>
                  <a:pt x="2831" y="7407"/>
                </a:cubicBezTo>
                <a:cubicBezTo>
                  <a:pt x="2756" y="7119"/>
                  <a:pt x="2801" y="6817"/>
                  <a:pt x="2756" y="6544"/>
                </a:cubicBezTo>
                <a:cubicBezTo>
                  <a:pt x="2680" y="6105"/>
                  <a:pt x="2756" y="5651"/>
                  <a:pt x="2756" y="5212"/>
                </a:cubicBezTo>
                <a:cubicBezTo>
                  <a:pt x="2756" y="4758"/>
                  <a:pt x="2877" y="4303"/>
                  <a:pt x="2953" y="3849"/>
                </a:cubicBezTo>
                <a:cubicBezTo>
                  <a:pt x="3013" y="3592"/>
                  <a:pt x="3059" y="3319"/>
                  <a:pt x="3180" y="3077"/>
                </a:cubicBezTo>
                <a:cubicBezTo>
                  <a:pt x="3286" y="2850"/>
                  <a:pt x="3392" y="2608"/>
                  <a:pt x="3482" y="2350"/>
                </a:cubicBezTo>
                <a:cubicBezTo>
                  <a:pt x="3664" y="1911"/>
                  <a:pt x="3816" y="1487"/>
                  <a:pt x="4012" y="1064"/>
                </a:cubicBezTo>
                <a:cubicBezTo>
                  <a:pt x="4082" y="910"/>
                  <a:pt x="4010" y="665"/>
                  <a:pt x="3843" y="665"/>
                </a:cubicBezTo>
                <a:cubicBezTo>
                  <a:pt x="3829" y="665"/>
                  <a:pt x="3815" y="667"/>
                  <a:pt x="3800" y="670"/>
                </a:cubicBezTo>
                <a:cubicBezTo>
                  <a:pt x="3407" y="746"/>
                  <a:pt x="2983" y="836"/>
                  <a:pt x="2604" y="1003"/>
                </a:cubicBezTo>
                <a:cubicBezTo>
                  <a:pt x="2484" y="1056"/>
                  <a:pt x="2417" y="1092"/>
                  <a:pt x="2371" y="1092"/>
                </a:cubicBezTo>
                <a:cubicBezTo>
                  <a:pt x="2311" y="1092"/>
                  <a:pt x="2285" y="1034"/>
                  <a:pt x="2226" y="882"/>
                </a:cubicBezTo>
                <a:cubicBezTo>
                  <a:pt x="2135" y="609"/>
                  <a:pt x="2074" y="307"/>
                  <a:pt x="1878" y="79"/>
                </a:cubicBezTo>
                <a:cubicBezTo>
                  <a:pt x="1834" y="36"/>
                  <a:pt x="1799" y="0"/>
                  <a:pt x="1754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bg>
      <p:bgPr>
        <a:solidFill>
          <a:schemeClr val="lt1"/>
        </a:solidFill>
        <a:effectLst/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 txBox="1"/>
          <p:nvPr>
            <p:ph type="body" idx="1"/>
          </p:nvPr>
        </p:nvSpPr>
        <p:spPr>
          <a:xfrm>
            <a:off x="713225" y="1348475"/>
            <a:ext cx="7717500" cy="32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" panose="00000500000000000000"/>
              <a:buAutoNum type="arabicPeriod"/>
              <a:defRPr sz="11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1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4"/>
          <p:cNvSpPr txBox="1"/>
          <p:nvPr>
            <p:ph type="title"/>
          </p:nvPr>
        </p:nvSpPr>
        <p:spPr>
          <a:xfrm>
            <a:off x="713225" y="683125"/>
            <a:ext cx="62325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4" name="Google Shape;44;p4"/>
          <p:cNvSpPr/>
          <p:nvPr/>
        </p:nvSpPr>
        <p:spPr>
          <a:xfrm>
            <a:off x="221000" y="76150"/>
            <a:ext cx="456076" cy="667706"/>
          </a:xfrm>
          <a:custGeom>
            <a:avLst/>
            <a:gdLst/>
            <a:ahLst/>
            <a:cxnLst/>
            <a:rect l="l" t="t" r="r" b="b"/>
            <a:pathLst>
              <a:path w="4870" h="5441" extrusionOk="0">
                <a:moveTo>
                  <a:pt x="1" y="0"/>
                </a:moveTo>
                <a:lnTo>
                  <a:pt x="32" y="3354"/>
                </a:lnTo>
                <a:lnTo>
                  <a:pt x="2427" y="5440"/>
                </a:lnTo>
                <a:lnTo>
                  <a:pt x="4869" y="3385"/>
                </a:lnTo>
                <a:lnTo>
                  <a:pt x="4869" y="0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" name="Google Shape;45;p4"/>
          <p:cNvSpPr/>
          <p:nvPr/>
        </p:nvSpPr>
        <p:spPr>
          <a:xfrm>
            <a:off x="257242" y="123519"/>
            <a:ext cx="455982" cy="667706"/>
          </a:xfrm>
          <a:custGeom>
            <a:avLst/>
            <a:gdLst/>
            <a:ahLst/>
            <a:cxnLst/>
            <a:rect l="l" t="t" r="r" b="b"/>
            <a:pathLst>
              <a:path w="4869" h="5441" extrusionOk="0">
                <a:moveTo>
                  <a:pt x="0" y="0"/>
                </a:moveTo>
                <a:lnTo>
                  <a:pt x="31" y="3354"/>
                </a:lnTo>
                <a:lnTo>
                  <a:pt x="2427" y="5441"/>
                </a:lnTo>
                <a:lnTo>
                  <a:pt x="4869" y="3385"/>
                </a:lnTo>
                <a:lnTo>
                  <a:pt x="4869" y="0"/>
                </a:lnTo>
                <a:close/>
              </a:path>
            </a:pathLst>
          </a:custGeom>
          <a:solidFill>
            <a:srgbClr val="88F17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" name="Google Shape;46;p4"/>
          <p:cNvSpPr/>
          <p:nvPr/>
        </p:nvSpPr>
        <p:spPr>
          <a:xfrm>
            <a:off x="221000" y="76150"/>
            <a:ext cx="456076" cy="667706"/>
          </a:xfrm>
          <a:custGeom>
            <a:avLst/>
            <a:gdLst/>
            <a:ahLst/>
            <a:cxnLst/>
            <a:rect l="l" t="t" r="r" b="b"/>
            <a:pathLst>
              <a:path w="4870" h="5441" fill="none" extrusionOk="0">
                <a:moveTo>
                  <a:pt x="4869" y="0"/>
                </a:moveTo>
                <a:lnTo>
                  <a:pt x="1" y="0"/>
                </a:lnTo>
                <a:lnTo>
                  <a:pt x="32" y="3354"/>
                </a:lnTo>
                <a:lnTo>
                  <a:pt x="2427" y="5440"/>
                </a:lnTo>
                <a:lnTo>
                  <a:pt x="4869" y="3385"/>
                </a:lnTo>
                <a:close/>
              </a:path>
            </a:pathLst>
          </a:custGeom>
          <a:noFill/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" name="Google Shape;47;p4"/>
          <p:cNvSpPr/>
          <p:nvPr/>
        </p:nvSpPr>
        <p:spPr>
          <a:xfrm>
            <a:off x="8641692" y="-65782"/>
            <a:ext cx="471302" cy="504335"/>
          </a:xfrm>
          <a:custGeom>
            <a:avLst/>
            <a:gdLst/>
            <a:ahLst/>
            <a:cxnLst/>
            <a:rect l="l" t="t" r="r" b="b"/>
            <a:pathLst>
              <a:path w="3154" h="3375" extrusionOk="0">
                <a:moveTo>
                  <a:pt x="1700" y="0"/>
                </a:moveTo>
                <a:cubicBezTo>
                  <a:pt x="1428" y="0"/>
                  <a:pt x="1165" y="138"/>
                  <a:pt x="1083" y="413"/>
                </a:cubicBezTo>
                <a:cubicBezTo>
                  <a:pt x="928" y="521"/>
                  <a:pt x="805" y="675"/>
                  <a:pt x="774" y="923"/>
                </a:cubicBezTo>
                <a:cubicBezTo>
                  <a:pt x="774" y="984"/>
                  <a:pt x="758" y="1046"/>
                  <a:pt x="758" y="1108"/>
                </a:cubicBezTo>
                <a:cubicBezTo>
                  <a:pt x="372" y="1154"/>
                  <a:pt x="1" y="1464"/>
                  <a:pt x="202" y="1912"/>
                </a:cubicBezTo>
                <a:cubicBezTo>
                  <a:pt x="279" y="2113"/>
                  <a:pt x="356" y="2314"/>
                  <a:pt x="341" y="2530"/>
                </a:cubicBezTo>
                <a:cubicBezTo>
                  <a:pt x="295" y="2855"/>
                  <a:pt x="387" y="3195"/>
                  <a:pt x="727" y="3318"/>
                </a:cubicBezTo>
                <a:cubicBezTo>
                  <a:pt x="811" y="3355"/>
                  <a:pt x="907" y="3374"/>
                  <a:pt x="1005" y="3374"/>
                </a:cubicBezTo>
                <a:cubicBezTo>
                  <a:pt x="1233" y="3374"/>
                  <a:pt x="1469" y="3272"/>
                  <a:pt x="1577" y="3056"/>
                </a:cubicBezTo>
                <a:cubicBezTo>
                  <a:pt x="1608" y="2978"/>
                  <a:pt x="1655" y="2901"/>
                  <a:pt x="1670" y="2824"/>
                </a:cubicBezTo>
                <a:lnTo>
                  <a:pt x="2072" y="2994"/>
                </a:lnTo>
                <a:cubicBezTo>
                  <a:pt x="2192" y="3047"/>
                  <a:pt x="2320" y="3077"/>
                  <a:pt x="2445" y="3077"/>
                </a:cubicBezTo>
                <a:cubicBezTo>
                  <a:pt x="2610" y="3077"/>
                  <a:pt x="2768" y="3024"/>
                  <a:pt x="2891" y="2901"/>
                </a:cubicBezTo>
                <a:cubicBezTo>
                  <a:pt x="3077" y="2731"/>
                  <a:pt x="3154" y="2345"/>
                  <a:pt x="2984" y="2113"/>
                </a:cubicBezTo>
                <a:cubicBezTo>
                  <a:pt x="2659" y="1665"/>
                  <a:pt x="2458" y="1201"/>
                  <a:pt x="2427" y="644"/>
                </a:cubicBezTo>
                <a:cubicBezTo>
                  <a:pt x="2393" y="215"/>
                  <a:pt x="2039" y="0"/>
                  <a:pt x="17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" name="Google Shape;48;p4"/>
          <p:cNvSpPr/>
          <p:nvPr/>
        </p:nvSpPr>
        <p:spPr>
          <a:xfrm>
            <a:off x="8351512" y="-202250"/>
            <a:ext cx="1051685" cy="885376"/>
          </a:xfrm>
          <a:custGeom>
            <a:avLst/>
            <a:gdLst/>
            <a:ahLst/>
            <a:cxnLst/>
            <a:rect l="l" t="t" r="r" b="b"/>
            <a:pathLst>
              <a:path w="9908" h="8341" extrusionOk="0">
                <a:moveTo>
                  <a:pt x="5161" y="0"/>
                </a:moveTo>
                <a:cubicBezTo>
                  <a:pt x="5111" y="0"/>
                  <a:pt x="5058" y="15"/>
                  <a:pt x="5004" y="47"/>
                </a:cubicBezTo>
                <a:cubicBezTo>
                  <a:pt x="4104" y="814"/>
                  <a:pt x="3436" y="1849"/>
                  <a:pt x="3270" y="3016"/>
                </a:cubicBezTo>
                <a:cubicBezTo>
                  <a:pt x="2725" y="2919"/>
                  <a:pt x="2170" y="2867"/>
                  <a:pt x="1603" y="2867"/>
                </a:cubicBezTo>
                <a:cubicBezTo>
                  <a:pt x="1197" y="2867"/>
                  <a:pt x="785" y="2894"/>
                  <a:pt x="368" y="2949"/>
                </a:cubicBezTo>
                <a:cubicBezTo>
                  <a:pt x="201" y="2949"/>
                  <a:pt x="1" y="3250"/>
                  <a:pt x="201" y="3350"/>
                </a:cubicBezTo>
                <a:cubicBezTo>
                  <a:pt x="901" y="3950"/>
                  <a:pt x="1769" y="4517"/>
                  <a:pt x="2669" y="4817"/>
                </a:cubicBezTo>
                <a:cubicBezTo>
                  <a:pt x="1835" y="5651"/>
                  <a:pt x="1402" y="6952"/>
                  <a:pt x="1335" y="8086"/>
                </a:cubicBezTo>
                <a:cubicBezTo>
                  <a:pt x="1335" y="8231"/>
                  <a:pt x="1456" y="8340"/>
                  <a:pt x="1574" y="8340"/>
                </a:cubicBezTo>
                <a:cubicBezTo>
                  <a:pt x="1619" y="8340"/>
                  <a:pt x="1665" y="8324"/>
                  <a:pt x="1702" y="8287"/>
                </a:cubicBezTo>
                <a:cubicBezTo>
                  <a:pt x="2836" y="7619"/>
                  <a:pt x="4003" y="6785"/>
                  <a:pt x="4837" y="5685"/>
                </a:cubicBezTo>
                <a:cubicBezTo>
                  <a:pt x="5738" y="6452"/>
                  <a:pt x="6705" y="7119"/>
                  <a:pt x="7739" y="7686"/>
                </a:cubicBezTo>
                <a:cubicBezTo>
                  <a:pt x="7785" y="7716"/>
                  <a:pt x="7831" y="7729"/>
                  <a:pt x="7876" y="7729"/>
                </a:cubicBezTo>
                <a:cubicBezTo>
                  <a:pt x="8030" y="7729"/>
                  <a:pt x="8158" y="7574"/>
                  <a:pt x="8106" y="7419"/>
                </a:cubicBezTo>
                <a:cubicBezTo>
                  <a:pt x="7940" y="6485"/>
                  <a:pt x="7606" y="5618"/>
                  <a:pt x="7172" y="4784"/>
                </a:cubicBezTo>
                <a:lnTo>
                  <a:pt x="7106" y="4751"/>
                </a:lnTo>
                <a:lnTo>
                  <a:pt x="7172" y="4751"/>
                </a:lnTo>
                <a:cubicBezTo>
                  <a:pt x="8173" y="4117"/>
                  <a:pt x="8940" y="3416"/>
                  <a:pt x="9741" y="2749"/>
                </a:cubicBezTo>
                <a:cubicBezTo>
                  <a:pt x="9908" y="2616"/>
                  <a:pt x="9774" y="2282"/>
                  <a:pt x="9541" y="2282"/>
                </a:cubicBezTo>
                <a:cubicBezTo>
                  <a:pt x="8607" y="2349"/>
                  <a:pt x="7739" y="2416"/>
                  <a:pt x="6805" y="2482"/>
                </a:cubicBezTo>
                <a:cubicBezTo>
                  <a:pt x="6472" y="2516"/>
                  <a:pt x="6472" y="3016"/>
                  <a:pt x="6805" y="3016"/>
                </a:cubicBezTo>
                <a:cubicBezTo>
                  <a:pt x="7439" y="2983"/>
                  <a:pt x="8106" y="2949"/>
                  <a:pt x="8740" y="2916"/>
                </a:cubicBezTo>
                <a:lnTo>
                  <a:pt x="8740" y="2916"/>
                </a:lnTo>
                <a:cubicBezTo>
                  <a:pt x="8140" y="3383"/>
                  <a:pt x="7573" y="3950"/>
                  <a:pt x="7039" y="4484"/>
                </a:cubicBezTo>
                <a:cubicBezTo>
                  <a:pt x="7006" y="4517"/>
                  <a:pt x="7006" y="4617"/>
                  <a:pt x="7006" y="4684"/>
                </a:cubicBezTo>
                <a:cubicBezTo>
                  <a:pt x="6805" y="4684"/>
                  <a:pt x="6639" y="4917"/>
                  <a:pt x="6739" y="5118"/>
                </a:cubicBezTo>
                <a:cubicBezTo>
                  <a:pt x="7072" y="5685"/>
                  <a:pt x="7339" y="6318"/>
                  <a:pt x="7506" y="6986"/>
                </a:cubicBezTo>
                <a:cubicBezTo>
                  <a:pt x="6672" y="6485"/>
                  <a:pt x="5871" y="5985"/>
                  <a:pt x="5071" y="5451"/>
                </a:cubicBezTo>
                <a:cubicBezTo>
                  <a:pt x="5038" y="5434"/>
                  <a:pt x="4996" y="5426"/>
                  <a:pt x="4958" y="5426"/>
                </a:cubicBezTo>
                <a:cubicBezTo>
                  <a:pt x="4921" y="5426"/>
                  <a:pt x="4887" y="5434"/>
                  <a:pt x="4871" y="5451"/>
                </a:cubicBezTo>
                <a:cubicBezTo>
                  <a:pt x="4813" y="5393"/>
                  <a:pt x="4754" y="5357"/>
                  <a:pt x="4690" y="5357"/>
                </a:cubicBezTo>
                <a:cubicBezTo>
                  <a:pt x="4643" y="5357"/>
                  <a:pt x="4593" y="5376"/>
                  <a:pt x="4537" y="5418"/>
                </a:cubicBezTo>
                <a:cubicBezTo>
                  <a:pt x="3703" y="6152"/>
                  <a:pt x="2903" y="6919"/>
                  <a:pt x="1935" y="7553"/>
                </a:cubicBezTo>
                <a:cubicBezTo>
                  <a:pt x="2169" y="6619"/>
                  <a:pt x="2602" y="5818"/>
                  <a:pt x="3103" y="4951"/>
                </a:cubicBezTo>
                <a:cubicBezTo>
                  <a:pt x="3270" y="4951"/>
                  <a:pt x="3403" y="4717"/>
                  <a:pt x="3270" y="4617"/>
                </a:cubicBezTo>
                <a:cubicBezTo>
                  <a:pt x="3320" y="4542"/>
                  <a:pt x="3257" y="4448"/>
                  <a:pt x="3180" y="4448"/>
                </a:cubicBezTo>
                <a:cubicBezTo>
                  <a:pt x="3155" y="4448"/>
                  <a:pt x="3128" y="4459"/>
                  <a:pt x="3103" y="4484"/>
                </a:cubicBezTo>
                <a:cubicBezTo>
                  <a:pt x="2402" y="4117"/>
                  <a:pt x="1735" y="3817"/>
                  <a:pt x="1068" y="3383"/>
                </a:cubicBezTo>
                <a:cubicBezTo>
                  <a:pt x="1349" y="3371"/>
                  <a:pt x="1630" y="3363"/>
                  <a:pt x="1910" y="3363"/>
                </a:cubicBezTo>
                <a:cubicBezTo>
                  <a:pt x="2397" y="3363"/>
                  <a:pt x="2883" y="3386"/>
                  <a:pt x="3370" y="3450"/>
                </a:cubicBezTo>
                <a:cubicBezTo>
                  <a:pt x="3503" y="3450"/>
                  <a:pt x="3536" y="3350"/>
                  <a:pt x="3536" y="3216"/>
                </a:cubicBezTo>
                <a:cubicBezTo>
                  <a:pt x="3570" y="3216"/>
                  <a:pt x="3570" y="3183"/>
                  <a:pt x="3603" y="3149"/>
                </a:cubicBezTo>
                <a:cubicBezTo>
                  <a:pt x="3937" y="2215"/>
                  <a:pt x="4404" y="1382"/>
                  <a:pt x="5071" y="681"/>
                </a:cubicBezTo>
                <a:cubicBezTo>
                  <a:pt x="5371" y="1482"/>
                  <a:pt x="5705" y="2282"/>
                  <a:pt x="6038" y="3049"/>
                </a:cubicBezTo>
                <a:cubicBezTo>
                  <a:pt x="6085" y="3143"/>
                  <a:pt x="6164" y="3183"/>
                  <a:pt x="6245" y="3183"/>
                </a:cubicBezTo>
                <a:cubicBezTo>
                  <a:pt x="6395" y="3183"/>
                  <a:pt x="6549" y="3044"/>
                  <a:pt x="6505" y="2849"/>
                </a:cubicBezTo>
                <a:cubicBezTo>
                  <a:pt x="6172" y="1949"/>
                  <a:pt x="5771" y="1048"/>
                  <a:pt x="5404" y="181"/>
                </a:cubicBezTo>
                <a:cubicBezTo>
                  <a:pt x="5359" y="67"/>
                  <a:pt x="5268" y="0"/>
                  <a:pt x="5161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9" name="Google Shape;49;p4"/>
          <p:cNvGrpSpPr/>
          <p:nvPr/>
        </p:nvGrpSpPr>
        <p:grpSpPr>
          <a:xfrm>
            <a:off x="7643700" y="4212512"/>
            <a:ext cx="1051702" cy="1002389"/>
            <a:chOff x="7643700" y="4212512"/>
            <a:chExt cx="1051702" cy="1002389"/>
          </a:xfrm>
        </p:grpSpPr>
        <p:sp>
          <p:nvSpPr>
            <p:cNvPr id="50" name="Google Shape;50;p4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2">
  <p:cSld name="CUSTOM_16">
    <p:bg>
      <p:bgPr>
        <a:solidFill>
          <a:schemeClr val="lt1"/>
        </a:solidFill>
        <a:effectLst/>
      </p:bgPr>
    </p:bg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1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427" name="Google Shape;427;p31"/>
          <p:cNvGrpSpPr/>
          <p:nvPr/>
        </p:nvGrpSpPr>
        <p:grpSpPr>
          <a:xfrm>
            <a:off x="-271020" y="4022105"/>
            <a:ext cx="916797" cy="1030195"/>
            <a:chOff x="8002575" y="2910228"/>
            <a:chExt cx="1215589" cy="1365944"/>
          </a:xfrm>
        </p:grpSpPr>
        <p:sp>
          <p:nvSpPr>
            <p:cNvPr id="428" name="Google Shape;428;p31"/>
            <p:cNvSpPr/>
            <p:nvPr/>
          </p:nvSpPr>
          <p:spPr>
            <a:xfrm>
              <a:off x="8002575" y="2913470"/>
              <a:ext cx="1163718" cy="1316235"/>
            </a:xfrm>
            <a:custGeom>
              <a:avLst/>
              <a:gdLst/>
              <a:ahLst/>
              <a:cxnLst/>
              <a:rect l="l" t="t" r="r" b="b"/>
              <a:pathLst>
                <a:path w="9692" h="10962" extrusionOk="0">
                  <a:moveTo>
                    <a:pt x="4736" y="1"/>
                  </a:moveTo>
                  <a:cubicBezTo>
                    <a:pt x="4664" y="1"/>
                    <a:pt x="4597" y="11"/>
                    <a:pt x="4560" y="36"/>
                  </a:cubicBezTo>
                  <a:cubicBezTo>
                    <a:pt x="2334" y="1318"/>
                    <a:pt x="2427" y="1504"/>
                    <a:pt x="217" y="2787"/>
                  </a:cubicBezTo>
                  <a:cubicBezTo>
                    <a:pt x="139" y="2849"/>
                    <a:pt x="186" y="2926"/>
                    <a:pt x="186" y="3019"/>
                  </a:cubicBezTo>
                  <a:cubicBezTo>
                    <a:pt x="186" y="5584"/>
                    <a:pt x="155" y="5584"/>
                    <a:pt x="0" y="8150"/>
                  </a:cubicBezTo>
                  <a:cubicBezTo>
                    <a:pt x="0" y="8243"/>
                    <a:pt x="108" y="8366"/>
                    <a:pt x="217" y="8428"/>
                  </a:cubicBezTo>
                  <a:cubicBezTo>
                    <a:pt x="2427" y="9711"/>
                    <a:pt x="2489" y="9618"/>
                    <a:pt x="4714" y="10901"/>
                  </a:cubicBezTo>
                  <a:cubicBezTo>
                    <a:pt x="4765" y="10931"/>
                    <a:pt x="4796" y="10962"/>
                    <a:pt x="4841" y="10962"/>
                  </a:cubicBezTo>
                  <a:cubicBezTo>
                    <a:pt x="4865" y="10962"/>
                    <a:pt x="4893" y="10953"/>
                    <a:pt x="4931" y="10932"/>
                  </a:cubicBezTo>
                  <a:cubicBezTo>
                    <a:pt x="7141" y="9634"/>
                    <a:pt x="7203" y="9711"/>
                    <a:pt x="9428" y="8444"/>
                  </a:cubicBezTo>
                  <a:cubicBezTo>
                    <a:pt x="9506" y="8382"/>
                    <a:pt x="9676" y="8243"/>
                    <a:pt x="9676" y="8150"/>
                  </a:cubicBezTo>
                  <a:cubicBezTo>
                    <a:pt x="9676" y="5584"/>
                    <a:pt x="9691" y="5584"/>
                    <a:pt x="9691" y="3019"/>
                  </a:cubicBezTo>
                  <a:cubicBezTo>
                    <a:pt x="9691" y="2910"/>
                    <a:pt x="9521" y="2787"/>
                    <a:pt x="9428" y="2725"/>
                  </a:cubicBezTo>
                  <a:cubicBezTo>
                    <a:pt x="7187" y="1427"/>
                    <a:pt x="7249" y="1334"/>
                    <a:pt x="5023" y="51"/>
                  </a:cubicBezTo>
                  <a:cubicBezTo>
                    <a:pt x="4968" y="23"/>
                    <a:pt x="4845" y="1"/>
                    <a:pt x="4736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9" name="Google Shape;429;p31"/>
            <p:cNvSpPr/>
            <p:nvPr/>
          </p:nvSpPr>
          <p:spPr>
            <a:xfrm>
              <a:off x="8052644" y="2962459"/>
              <a:ext cx="1165519" cy="1313713"/>
            </a:xfrm>
            <a:custGeom>
              <a:avLst/>
              <a:gdLst/>
              <a:ahLst/>
              <a:cxnLst/>
              <a:rect l="l" t="t" r="r" b="b"/>
              <a:pathLst>
                <a:path w="9707" h="10941" extrusionOk="0">
                  <a:moveTo>
                    <a:pt x="4657" y="0"/>
                  </a:moveTo>
                  <a:cubicBezTo>
                    <a:pt x="4573" y="0"/>
                    <a:pt x="4494" y="9"/>
                    <a:pt x="4452" y="29"/>
                  </a:cubicBezTo>
                  <a:cubicBezTo>
                    <a:pt x="2242" y="1374"/>
                    <a:pt x="2350" y="1544"/>
                    <a:pt x="140" y="2858"/>
                  </a:cubicBezTo>
                  <a:cubicBezTo>
                    <a:pt x="62" y="2920"/>
                    <a:pt x="124" y="2997"/>
                    <a:pt x="124" y="3090"/>
                  </a:cubicBezTo>
                  <a:cubicBezTo>
                    <a:pt x="186" y="5640"/>
                    <a:pt x="124" y="5655"/>
                    <a:pt x="1" y="8221"/>
                  </a:cubicBezTo>
                  <a:cubicBezTo>
                    <a:pt x="16" y="8329"/>
                    <a:pt x="140" y="8437"/>
                    <a:pt x="232" y="8499"/>
                  </a:cubicBezTo>
                  <a:cubicBezTo>
                    <a:pt x="2504" y="9751"/>
                    <a:pt x="2551" y="9658"/>
                    <a:pt x="4792" y="10895"/>
                  </a:cubicBezTo>
                  <a:cubicBezTo>
                    <a:pt x="4841" y="10915"/>
                    <a:pt x="4878" y="10941"/>
                    <a:pt x="4923" y="10941"/>
                  </a:cubicBezTo>
                  <a:cubicBezTo>
                    <a:pt x="4948" y="10941"/>
                    <a:pt x="4975" y="10933"/>
                    <a:pt x="5008" y="10910"/>
                  </a:cubicBezTo>
                  <a:cubicBezTo>
                    <a:pt x="7188" y="9581"/>
                    <a:pt x="7249" y="9658"/>
                    <a:pt x="9459" y="8345"/>
                  </a:cubicBezTo>
                  <a:cubicBezTo>
                    <a:pt x="9537" y="8283"/>
                    <a:pt x="9707" y="8144"/>
                    <a:pt x="9707" y="8051"/>
                  </a:cubicBezTo>
                  <a:lnTo>
                    <a:pt x="9630" y="2920"/>
                  </a:lnTo>
                  <a:cubicBezTo>
                    <a:pt x="9630" y="2811"/>
                    <a:pt x="9459" y="2688"/>
                    <a:pt x="9351" y="2626"/>
                  </a:cubicBezTo>
                  <a:cubicBezTo>
                    <a:pt x="7110" y="1374"/>
                    <a:pt x="7157" y="1266"/>
                    <a:pt x="4916" y="29"/>
                  </a:cubicBezTo>
                  <a:cubicBezTo>
                    <a:pt x="4865" y="12"/>
                    <a:pt x="4758" y="0"/>
                    <a:pt x="4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0" name="Google Shape;430;p31"/>
            <p:cNvSpPr/>
            <p:nvPr/>
          </p:nvSpPr>
          <p:spPr>
            <a:xfrm>
              <a:off x="8002575" y="2910228"/>
              <a:ext cx="1163718" cy="1323319"/>
            </a:xfrm>
            <a:custGeom>
              <a:avLst/>
              <a:gdLst/>
              <a:ahLst/>
              <a:cxnLst/>
              <a:rect l="l" t="t" r="r" b="b"/>
              <a:pathLst>
                <a:path w="9692" h="11021" fill="none" extrusionOk="0">
                  <a:moveTo>
                    <a:pt x="186" y="3046"/>
                  </a:moveTo>
                  <a:cubicBezTo>
                    <a:pt x="186" y="2953"/>
                    <a:pt x="139" y="2876"/>
                    <a:pt x="217" y="2814"/>
                  </a:cubicBezTo>
                  <a:cubicBezTo>
                    <a:pt x="2427" y="1531"/>
                    <a:pt x="2334" y="1345"/>
                    <a:pt x="4560" y="63"/>
                  </a:cubicBezTo>
                  <a:cubicBezTo>
                    <a:pt x="4652" y="1"/>
                    <a:pt x="4931" y="32"/>
                    <a:pt x="5023" y="78"/>
                  </a:cubicBezTo>
                  <a:cubicBezTo>
                    <a:pt x="7249" y="1361"/>
                    <a:pt x="7187" y="1454"/>
                    <a:pt x="9428" y="2752"/>
                  </a:cubicBezTo>
                  <a:cubicBezTo>
                    <a:pt x="9521" y="2814"/>
                    <a:pt x="9691" y="2937"/>
                    <a:pt x="9691" y="3046"/>
                  </a:cubicBezTo>
                  <a:cubicBezTo>
                    <a:pt x="9691" y="5611"/>
                    <a:pt x="9676" y="5611"/>
                    <a:pt x="9676" y="8177"/>
                  </a:cubicBezTo>
                  <a:cubicBezTo>
                    <a:pt x="9676" y="8270"/>
                    <a:pt x="9506" y="8409"/>
                    <a:pt x="9428" y="8471"/>
                  </a:cubicBezTo>
                  <a:cubicBezTo>
                    <a:pt x="7203" y="9738"/>
                    <a:pt x="7141" y="9661"/>
                    <a:pt x="4931" y="10959"/>
                  </a:cubicBezTo>
                  <a:cubicBezTo>
                    <a:pt x="4822" y="11021"/>
                    <a:pt x="4792" y="10974"/>
                    <a:pt x="4714" y="10928"/>
                  </a:cubicBezTo>
                  <a:cubicBezTo>
                    <a:pt x="2489" y="9645"/>
                    <a:pt x="2427" y="9738"/>
                    <a:pt x="217" y="8455"/>
                  </a:cubicBezTo>
                  <a:cubicBezTo>
                    <a:pt x="108" y="8393"/>
                    <a:pt x="0" y="8270"/>
                    <a:pt x="0" y="8177"/>
                  </a:cubicBezTo>
                  <a:cubicBezTo>
                    <a:pt x="155" y="5611"/>
                    <a:pt x="186" y="5611"/>
                    <a:pt x="186" y="3046"/>
                  </a:cubicBezTo>
                  <a:close/>
                </a:path>
              </a:pathLst>
            </a:custGeom>
            <a:noFill/>
            <a:ln w="38100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1" name="Google Shape;431;p31"/>
            <p:cNvSpPr/>
            <p:nvPr/>
          </p:nvSpPr>
          <p:spPr>
            <a:xfrm>
              <a:off x="8512873" y="4057151"/>
              <a:ext cx="141202" cy="39144"/>
            </a:xfrm>
            <a:custGeom>
              <a:avLst/>
              <a:gdLst/>
              <a:ahLst/>
              <a:cxnLst/>
              <a:rect l="l" t="t" r="r" b="b"/>
              <a:pathLst>
                <a:path w="1176" h="326" fill="none" extrusionOk="0">
                  <a:moveTo>
                    <a:pt x="1175" y="0"/>
                  </a:moveTo>
                  <a:cubicBezTo>
                    <a:pt x="1005" y="93"/>
                    <a:pt x="804" y="217"/>
                    <a:pt x="603" y="325"/>
                  </a:cubicBezTo>
                  <a:cubicBezTo>
                    <a:pt x="387" y="217"/>
                    <a:pt x="186" y="93"/>
                    <a:pt x="1" y="0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2" name="Google Shape;432;p31"/>
            <p:cNvSpPr/>
            <p:nvPr/>
          </p:nvSpPr>
          <p:spPr>
            <a:xfrm>
              <a:off x="8121324" y="3765737"/>
              <a:ext cx="68800" cy="120793"/>
            </a:xfrm>
            <a:custGeom>
              <a:avLst/>
              <a:gdLst/>
              <a:ahLst/>
              <a:cxnLst/>
              <a:rect l="l" t="t" r="r" b="b"/>
              <a:pathLst>
                <a:path w="573" h="1006" fill="none" extrusionOk="0">
                  <a:moveTo>
                    <a:pt x="572" y="1006"/>
                  </a:moveTo>
                  <a:cubicBezTo>
                    <a:pt x="402" y="897"/>
                    <a:pt x="201" y="789"/>
                    <a:pt x="0" y="665"/>
                  </a:cubicBezTo>
                  <a:cubicBezTo>
                    <a:pt x="16" y="418"/>
                    <a:pt x="31" y="202"/>
                    <a:pt x="31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3" name="Google Shape;433;p31"/>
            <p:cNvSpPr/>
            <p:nvPr/>
          </p:nvSpPr>
          <p:spPr>
            <a:xfrm>
              <a:off x="8141736" y="3275846"/>
              <a:ext cx="68800" cy="122594"/>
            </a:xfrm>
            <a:custGeom>
              <a:avLst/>
              <a:gdLst/>
              <a:ahLst/>
              <a:cxnLst/>
              <a:rect l="l" t="t" r="r" b="b"/>
              <a:pathLst>
                <a:path w="573" h="1021" fill="none" extrusionOk="0">
                  <a:moveTo>
                    <a:pt x="0" y="1021"/>
                  </a:moveTo>
                  <a:lnTo>
                    <a:pt x="0" y="341"/>
                  </a:lnTo>
                  <a:cubicBezTo>
                    <a:pt x="217" y="217"/>
                    <a:pt x="402" y="93"/>
                    <a:pt x="572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4" name="Google Shape;434;p31"/>
            <p:cNvSpPr/>
            <p:nvPr/>
          </p:nvSpPr>
          <p:spPr>
            <a:xfrm>
              <a:off x="8507350" y="3038344"/>
              <a:ext cx="139281" cy="42746"/>
            </a:xfrm>
            <a:custGeom>
              <a:avLst/>
              <a:gdLst/>
              <a:ahLst/>
              <a:cxnLst/>
              <a:rect l="l" t="t" r="r" b="b"/>
              <a:pathLst>
                <a:path w="1160" h="356" fill="none" extrusionOk="0">
                  <a:moveTo>
                    <a:pt x="0" y="356"/>
                  </a:moveTo>
                  <a:cubicBezTo>
                    <a:pt x="186" y="263"/>
                    <a:pt x="371" y="139"/>
                    <a:pt x="588" y="0"/>
                  </a:cubicBezTo>
                  <a:cubicBezTo>
                    <a:pt x="804" y="139"/>
                    <a:pt x="989" y="232"/>
                    <a:pt x="1159" y="35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5" name="Google Shape;435;p31"/>
            <p:cNvSpPr/>
            <p:nvPr/>
          </p:nvSpPr>
          <p:spPr>
            <a:xfrm>
              <a:off x="8980546" y="3285091"/>
              <a:ext cx="70601" cy="122594"/>
            </a:xfrm>
            <a:custGeom>
              <a:avLst/>
              <a:gdLst/>
              <a:ahLst/>
              <a:cxnLst/>
              <a:rect l="l" t="t" r="r" b="b"/>
              <a:pathLst>
                <a:path w="588" h="1021" fill="none" extrusionOk="0">
                  <a:moveTo>
                    <a:pt x="0" y="1"/>
                  </a:moveTo>
                  <a:cubicBezTo>
                    <a:pt x="186" y="94"/>
                    <a:pt x="371" y="217"/>
                    <a:pt x="588" y="341"/>
                  </a:cubicBezTo>
                  <a:lnTo>
                    <a:pt x="588" y="1021"/>
                  </a:ln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6" name="Google Shape;436;p31"/>
            <p:cNvSpPr/>
            <p:nvPr/>
          </p:nvSpPr>
          <p:spPr>
            <a:xfrm>
              <a:off x="8978625" y="3762015"/>
              <a:ext cx="70721" cy="120793"/>
            </a:xfrm>
            <a:custGeom>
              <a:avLst/>
              <a:gdLst/>
              <a:ahLst/>
              <a:cxnLst/>
              <a:rect l="l" t="t" r="r" b="b"/>
              <a:pathLst>
                <a:path w="589" h="1006" fill="none" extrusionOk="0">
                  <a:moveTo>
                    <a:pt x="588" y="1"/>
                  </a:moveTo>
                  <a:lnTo>
                    <a:pt x="588" y="681"/>
                  </a:lnTo>
                  <a:cubicBezTo>
                    <a:pt x="372" y="805"/>
                    <a:pt x="171" y="913"/>
                    <a:pt x="1" y="100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37" name="Google Shape;437;p31"/>
          <p:cNvSpPr/>
          <p:nvPr/>
        </p:nvSpPr>
        <p:spPr>
          <a:xfrm rot="-1582263">
            <a:off x="8465350" y="-258585"/>
            <a:ext cx="734753" cy="1339114"/>
          </a:xfrm>
          <a:custGeom>
            <a:avLst/>
            <a:gdLst/>
            <a:ahLst/>
            <a:cxnLst/>
            <a:rect l="l" t="t" r="r" b="b"/>
            <a:pathLst>
              <a:path w="5549" h="10113" extrusionOk="0">
                <a:moveTo>
                  <a:pt x="3207" y="0"/>
                </a:moveTo>
                <a:cubicBezTo>
                  <a:pt x="2393" y="0"/>
                  <a:pt x="1505" y="185"/>
                  <a:pt x="1051" y="581"/>
                </a:cubicBezTo>
                <a:cubicBezTo>
                  <a:pt x="263" y="1292"/>
                  <a:pt x="773" y="3054"/>
                  <a:pt x="850" y="3966"/>
                </a:cubicBezTo>
                <a:cubicBezTo>
                  <a:pt x="896" y="4770"/>
                  <a:pt x="958" y="5604"/>
                  <a:pt x="1020" y="6423"/>
                </a:cubicBezTo>
                <a:cubicBezTo>
                  <a:pt x="1051" y="6856"/>
                  <a:pt x="974" y="7505"/>
                  <a:pt x="1345" y="7830"/>
                </a:cubicBezTo>
                <a:cubicBezTo>
                  <a:pt x="1547" y="8002"/>
                  <a:pt x="1856" y="8081"/>
                  <a:pt x="2181" y="8081"/>
                </a:cubicBezTo>
                <a:cubicBezTo>
                  <a:pt x="2702" y="8081"/>
                  <a:pt x="3265" y="7879"/>
                  <a:pt x="3493" y="7536"/>
                </a:cubicBezTo>
                <a:cubicBezTo>
                  <a:pt x="3818" y="7042"/>
                  <a:pt x="3679" y="6269"/>
                  <a:pt x="3679" y="5697"/>
                </a:cubicBezTo>
                <a:cubicBezTo>
                  <a:pt x="3709" y="4692"/>
                  <a:pt x="3725" y="3688"/>
                  <a:pt x="3740" y="2714"/>
                </a:cubicBezTo>
                <a:cubicBezTo>
                  <a:pt x="3740" y="2528"/>
                  <a:pt x="3597" y="2436"/>
                  <a:pt x="3454" y="2436"/>
                </a:cubicBezTo>
                <a:cubicBezTo>
                  <a:pt x="3311" y="2436"/>
                  <a:pt x="3168" y="2528"/>
                  <a:pt x="3168" y="2714"/>
                </a:cubicBezTo>
                <a:cubicBezTo>
                  <a:pt x="3138" y="3827"/>
                  <a:pt x="3122" y="4970"/>
                  <a:pt x="3107" y="6083"/>
                </a:cubicBezTo>
                <a:cubicBezTo>
                  <a:pt x="3092" y="6613"/>
                  <a:pt x="3051" y="7475"/>
                  <a:pt x="2418" y="7475"/>
                </a:cubicBezTo>
                <a:cubicBezTo>
                  <a:pt x="2368" y="7475"/>
                  <a:pt x="2314" y="7470"/>
                  <a:pt x="2257" y="7459"/>
                </a:cubicBezTo>
                <a:cubicBezTo>
                  <a:pt x="1484" y="7320"/>
                  <a:pt x="1592" y="6238"/>
                  <a:pt x="1546" y="5666"/>
                </a:cubicBezTo>
                <a:cubicBezTo>
                  <a:pt x="1453" y="4522"/>
                  <a:pt x="1391" y="3409"/>
                  <a:pt x="1298" y="2266"/>
                </a:cubicBezTo>
                <a:cubicBezTo>
                  <a:pt x="1267" y="1740"/>
                  <a:pt x="1206" y="1678"/>
                  <a:pt x="1499" y="1246"/>
                </a:cubicBezTo>
                <a:cubicBezTo>
                  <a:pt x="1793" y="797"/>
                  <a:pt x="1839" y="828"/>
                  <a:pt x="2334" y="736"/>
                </a:cubicBezTo>
                <a:cubicBezTo>
                  <a:pt x="2643" y="674"/>
                  <a:pt x="2952" y="643"/>
                  <a:pt x="3261" y="627"/>
                </a:cubicBezTo>
                <a:cubicBezTo>
                  <a:pt x="3379" y="621"/>
                  <a:pt x="3486" y="615"/>
                  <a:pt x="3584" y="615"/>
                </a:cubicBezTo>
                <a:cubicBezTo>
                  <a:pt x="3935" y="615"/>
                  <a:pt x="4172" y="692"/>
                  <a:pt x="4389" y="1091"/>
                </a:cubicBezTo>
                <a:cubicBezTo>
                  <a:pt x="4915" y="1972"/>
                  <a:pt x="4529" y="3610"/>
                  <a:pt x="4513" y="4661"/>
                </a:cubicBezTo>
                <a:cubicBezTo>
                  <a:pt x="4467" y="5774"/>
                  <a:pt x="4436" y="6902"/>
                  <a:pt x="4389" y="8046"/>
                </a:cubicBezTo>
                <a:cubicBezTo>
                  <a:pt x="4389" y="8232"/>
                  <a:pt x="4389" y="8463"/>
                  <a:pt x="4343" y="8664"/>
                </a:cubicBezTo>
                <a:cubicBezTo>
                  <a:pt x="4158" y="9236"/>
                  <a:pt x="3648" y="9314"/>
                  <a:pt x="3138" y="9391"/>
                </a:cubicBezTo>
                <a:cubicBezTo>
                  <a:pt x="2763" y="9451"/>
                  <a:pt x="2219" y="9559"/>
                  <a:pt x="1778" y="9559"/>
                </a:cubicBezTo>
                <a:cubicBezTo>
                  <a:pt x="1655" y="9559"/>
                  <a:pt x="1539" y="9550"/>
                  <a:pt x="1437" y="9530"/>
                </a:cubicBezTo>
                <a:cubicBezTo>
                  <a:pt x="618" y="9360"/>
                  <a:pt x="711" y="8664"/>
                  <a:pt x="696" y="7969"/>
                </a:cubicBezTo>
                <a:cubicBezTo>
                  <a:pt x="665" y="7366"/>
                  <a:pt x="649" y="6763"/>
                  <a:pt x="634" y="6191"/>
                </a:cubicBezTo>
                <a:cubicBezTo>
                  <a:pt x="602" y="5994"/>
                  <a:pt x="438" y="5898"/>
                  <a:pt x="284" y="5898"/>
                </a:cubicBezTo>
                <a:cubicBezTo>
                  <a:pt x="137" y="5898"/>
                  <a:pt x="0" y="5987"/>
                  <a:pt x="0" y="6161"/>
                </a:cubicBezTo>
                <a:cubicBezTo>
                  <a:pt x="16" y="6933"/>
                  <a:pt x="31" y="7706"/>
                  <a:pt x="77" y="8479"/>
                </a:cubicBezTo>
                <a:cubicBezTo>
                  <a:pt x="93" y="8927"/>
                  <a:pt x="31" y="9468"/>
                  <a:pt x="340" y="9839"/>
                </a:cubicBezTo>
                <a:cubicBezTo>
                  <a:pt x="537" y="10064"/>
                  <a:pt x="797" y="10113"/>
                  <a:pt x="1067" y="10113"/>
                </a:cubicBezTo>
                <a:cubicBezTo>
                  <a:pt x="1242" y="10113"/>
                  <a:pt x="1422" y="10092"/>
                  <a:pt x="1592" y="10086"/>
                </a:cubicBezTo>
                <a:cubicBezTo>
                  <a:pt x="2318" y="10055"/>
                  <a:pt x="3107" y="10055"/>
                  <a:pt x="3818" y="9916"/>
                </a:cubicBezTo>
                <a:cubicBezTo>
                  <a:pt x="4776" y="9715"/>
                  <a:pt x="4915" y="8912"/>
                  <a:pt x="4961" y="8046"/>
                </a:cubicBezTo>
                <a:cubicBezTo>
                  <a:pt x="5039" y="6361"/>
                  <a:pt x="5070" y="4661"/>
                  <a:pt x="5147" y="2977"/>
                </a:cubicBezTo>
                <a:cubicBezTo>
                  <a:pt x="5193" y="2049"/>
                  <a:pt x="5549" y="643"/>
                  <a:pt x="4482" y="195"/>
                </a:cubicBezTo>
                <a:cubicBezTo>
                  <a:pt x="4157" y="67"/>
                  <a:pt x="3696" y="0"/>
                  <a:pt x="3207" y="0"/>
                </a:cubicBezTo>
                <a:close/>
              </a:path>
            </a:pathLst>
          </a:custGeom>
          <a:solidFill>
            <a:srgbClr val="2727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3">
  <p:cSld name="CUSTOM_1_1_1_1_1_1_2_1_1_1_1_1_1_1_1">
    <p:bg>
      <p:bgPr>
        <a:solidFill>
          <a:schemeClr val="lt1"/>
        </a:solidFill>
        <a:effectLst/>
      </p:bgPr>
    </p:bg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2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40" name="Google Shape;440;p32"/>
          <p:cNvSpPr/>
          <p:nvPr/>
        </p:nvSpPr>
        <p:spPr>
          <a:xfrm>
            <a:off x="-235415" y="4679750"/>
            <a:ext cx="711300" cy="711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1" name="Google Shape;441;p32"/>
          <p:cNvSpPr/>
          <p:nvPr/>
        </p:nvSpPr>
        <p:spPr>
          <a:xfrm>
            <a:off x="1333675" y="-397950"/>
            <a:ext cx="984600" cy="9846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42" name="Google Shape;442;p32"/>
          <p:cNvGrpSpPr/>
          <p:nvPr/>
        </p:nvGrpSpPr>
        <p:grpSpPr>
          <a:xfrm>
            <a:off x="-621583" y="4217314"/>
            <a:ext cx="1483636" cy="1414171"/>
            <a:chOff x="7643700" y="4212512"/>
            <a:chExt cx="1051702" cy="1002389"/>
          </a:xfrm>
        </p:grpSpPr>
        <p:sp>
          <p:nvSpPr>
            <p:cNvPr id="443" name="Google Shape;443;p32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4" name="Google Shape;444;p32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5" name="Google Shape;445;p32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6" name="Google Shape;446;p32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7" name="Google Shape;447;p32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8" name="Google Shape;448;p32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9" name="Google Shape;449;p32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0" name="Google Shape;450;p32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1" name="Google Shape;451;p32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2" name="Google Shape;452;p32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53" name="Google Shape;453;p32"/>
          <p:cNvSpPr/>
          <p:nvPr/>
        </p:nvSpPr>
        <p:spPr>
          <a:xfrm>
            <a:off x="8429250" y="4444938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4" name="Google Shape;454;p32"/>
          <p:cNvSpPr/>
          <p:nvPr/>
        </p:nvSpPr>
        <p:spPr>
          <a:xfrm>
            <a:off x="1478749" y="-229699"/>
            <a:ext cx="984648" cy="952894"/>
          </a:xfrm>
          <a:custGeom>
            <a:avLst/>
            <a:gdLst/>
            <a:ahLst/>
            <a:cxnLst/>
            <a:rect l="l" t="t" r="r" b="b"/>
            <a:pathLst>
              <a:path w="7237" h="7004" extrusionOk="0">
                <a:moveTo>
                  <a:pt x="3422" y="435"/>
                </a:moveTo>
                <a:cubicBezTo>
                  <a:pt x="3533" y="435"/>
                  <a:pt x="3644" y="462"/>
                  <a:pt x="3755" y="462"/>
                </a:cubicBezTo>
                <a:cubicBezTo>
                  <a:pt x="4133" y="477"/>
                  <a:pt x="4512" y="522"/>
                  <a:pt x="4860" y="689"/>
                </a:cubicBezTo>
                <a:cubicBezTo>
                  <a:pt x="5193" y="840"/>
                  <a:pt x="5450" y="1128"/>
                  <a:pt x="5708" y="1385"/>
                </a:cubicBezTo>
                <a:cubicBezTo>
                  <a:pt x="5905" y="1597"/>
                  <a:pt x="6071" y="1809"/>
                  <a:pt x="6223" y="2052"/>
                </a:cubicBezTo>
                <a:cubicBezTo>
                  <a:pt x="6374" y="2294"/>
                  <a:pt x="6540" y="2566"/>
                  <a:pt x="6601" y="2884"/>
                </a:cubicBezTo>
                <a:cubicBezTo>
                  <a:pt x="6677" y="3369"/>
                  <a:pt x="6662" y="3853"/>
                  <a:pt x="6540" y="4322"/>
                </a:cubicBezTo>
                <a:cubicBezTo>
                  <a:pt x="6465" y="4565"/>
                  <a:pt x="6329" y="4822"/>
                  <a:pt x="6162" y="5049"/>
                </a:cubicBezTo>
                <a:cubicBezTo>
                  <a:pt x="6026" y="5231"/>
                  <a:pt x="5874" y="5382"/>
                  <a:pt x="5783" y="5594"/>
                </a:cubicBezTo>
                <a:cubicBezTo>
                  <a:pt x="5753" y="5700"/>
                  <a:pt x="5617" y="5730"/>
                  <a:pt x="5541" y="5806"/>
                </a:cubicBezTo>
                <a:cubicBezTo>
                  <a:pt x="5329" y="5988"/>
                  <a:pt x="5087" y="6154"/>
                  <a:pt x="4830" y="6276"/>
                </a:cubicBezTo>
                <a:cubicBezTo>
                  <a:pt x="4572" y="6366"/>
                  <a:pt x="4345" y="6427"/>
                  <a:pt x="4088" y="6457"/>
                </a:cubicBezTo>
                <a:cubicBezTo>
                  <a:pt x="3785" y="6503"/>
                  <a:pt x="3482" y="6563"/>
                  <a:pt x="3164" y="6563"/>
                </a:cubicBezTo>
                <a:cubicBezTo>
                  <a:pt x="2831" y="6563"/>
                  <a:pt x="2528" y="6442"/>
                  <a:pt x="2211" y="6427"/>
                </a:cubicBezTo>
                <a:cubicBezTo>
                  <a:pt x="2059" y="6397"/>
                  <a:pt x="1893" y="6245"/>
                  <a:pt x="1771" y="6124"/>
                </a:cubicBezTo>
                <a:cubicBezTo>
                  <a:pt x="1590" y="5912"/>
                  <a:pt x="1393" y="5685"/>
                  <a:pt x="1211" y="5473"/>
                </a:cubicBezTo>
                <a:cubicBezTo>
                  <a:pt x="1060" y="5307"/>
                  <a:pt x="924" y="5140"/>
                  <a:pt x="833" y="4928"/>
                </a:cubicBezTo>
                <a:cubicBezTo>
                  <a:pt x="636" y="4550"/>
                  <a:pt x="454" y="4156"/>
                  <a:pt x="439" y="3702"/>
                </a:cubicBezTo>
                <a:cubicBezTo>
                  <a:pt x="439" y="3429"/>
                  <a:pt x="515" y="3157"/>
                  <a:pt x="560" y="2884"/>
                </a:cubicBezTo>
                <a:cubicBezTo>
                  <a:pt x="651" y="2581"/>
                  <a:pt x="772" y="2263"/>
                  <a:pt x="984" y="1991"/>
                </a:cubicBezTo>
                <a:cubicBezTo>
                  <a:pt x="1181" y="1734"/>
                  <a:pt x="1378" y="1416"/>
                  <a:pt x="1681" y="1204"/>
                </a:cubicBezTo>
                <a:cubicBezTo>
                  <a:pt x="1817" y="1113"/>
                  <a:pt x="1908" y="977"/>
                  <a:pt x="2059" y="901"/>
                </a:cubicBezTo>
                <a:cubicBezTo>
                  <a:pt x="2271" y="780"/>
                  <a:pt x="2468" y="674"/>
                  <a:pt x="2725" y="613"/>
                </a:cubicBezTo>
                <a:cubicBezTo>
                  <a:pt x="2907" y="583"/>
                  <a:pt x="3073" y="538"/>
                  <a:pt x="3255" y="462"/>
                </a:cubicBezTo>
                <a:cubicBezTo>
                  <a:pt x="3311" y="442"/>
                  <a:pt x="3366" y="435"/>
                  <a:pt x="3422" y="435"/>
                </a:cubicBezTo>
                <a:close/>
                <a:moveTo>
                  <a:pt x="3596" y="1"/>
                </a:moveTo>
                <a:cubicBezTo>
                  <a:pt x="3578" y="1"/>
                  <a:pt x="3560" y="3"/>
                  <a:pt x="3543" y="8"/>
                </a:cubicBezTo>
                <a:cubicBezTo>
                  <a:pt x="3331" y="83"/>
                  <a:pt x="3119" y="23"/>
                  <a:pt x="2937" y="98"/>
                </a:cubicBezTo>
                <a:cubicBezTo>
                  <a:pt x="2916" y="82"/>
                  <a:pt x="2896" y="78"/>
                  <a:pt x="2879" y="78"/>
                </a:cubicBezTo>
                <a:cubicBezTo>
                  <a:pt x="2856" y="78"/>
                  <a:pt x="2837" y="87"/>
                  <a:pt x="2825" y="87"/>
                </a:cubicBezTo>
                <a:cubicBezTo>
                  <a:pt x="2822" y="87"/>
                  <a:pt x="2818" y="86"/>
                  <a:pt x="2816" y="83"/>
                </a:cubicBezTo>
                <a:cubicBezTo>
                  <a:pt x="2680" y="144"/>
                  <a:pt x="2574" y="235"/>
                  <a:pt x="2438" y="280"/>
                </a:cubicBezTo>
                <a:cubicBezTo>
                  <a:pt x="2044" y="386"/>
                  <a:pt x="1711" y="628"/>
                  <a:pt x="1408" y="901"/>
                </a:cubicBezTo>
                <a:cubicBezTo>
                  <a:pt x="1090" y="1189"/>
                  <a:pt x="803" y="1506"/>
                  <a:pt x="575" y="1870"/>
                </a:cubicBezTo>
                <a:cubicBezTo>
                  <a:pt x="333" y="2263"/>
                  <a:pt x="242" y="2718"/>
                  <a:pt x="106" y="3157"/>
                </a:cubicBezTo>
                <a:cubicBezTo>
                  <a:pt x="0" y="3550"/>
                  <a:pt x="151" y="3929"/>
                  <a:pt x="227" y="4322"/>
                </a:cubicBezTo>
                <a:cubicBezTo>
                  <a:pt x="242" y="4474"/>
                  <a:pt x="318" y="4595"/>
                  <a:pt x="348" y="4701"/>
                </a:cubicBezTo>
                <a:cubicBezTo>
                  <a:pt x="424" y="4913"/>
                  <a:pt x="469" y="5125"/>
                  <a:pt x="651" y="5276"/>
                </a:cubicBezTo>
                <a:cubicBezTo>
                  <a:pt x="712" y="5307"/>
                  <a:pt x="772" y="5367"/>
                  <a:pt x="757" y="5443"/>
                </a:cubicBezTo>
                <a:cubicBezTo>
                  <a:pt x="727" y="5534"/>
                  <a:pt x="772" y="5579"/>
                  <a:pt x="848" y="5579"/>
                </a:cubicBezTo>
                <a:cubicBezTo>
                  <a:pt x="924" y="5579"/>
                  <a:pt x="939" y="5640"/>
                  <a:pt x="954" y="5700"/>
                </a:cubicBezTo>
                <a:cubicBezTo>
                  <a:pt x="1090" y="6003"/>
                  <a:pt x="1317" y="6230"/>
                  <a:pt x="1559" y="6427"/>
                </a:cubicBezTo>
                <a:cubicBezTo>
                  <a:pt x="1756" y="6563"/>
                  <a:pt x="1983" y="6669"/>
                  <a:pt x="2226" y="6745"/>
                </a:cubicBezTo>
                <a:cubicBezTo>
                  <a:pt x="2498" y="6821"/>
                  <a:pt x="2756" y="6942"/>
                  <a:pt x="3043" y="6957"/>
                </a:cubicBezTo>
                <a:cubicBezTo>
                  <a:pt x="3210" y="6968"/>
                  <a:pt x="3377" y="7004"/>
                  <a:pt x="3539" y="7004"/>
                </a:cubicBezTo>
                <a:cubicBezTo>
                  <a:pt x="3596" y="7004"/>
                  <a:pt x="3653" y="6999"/>
                  <a:pt x="3709" y="6987"/>
                </a:cubicBezTo>
                <a:cubicBezTo>
                  <a:pt x="4254" y="6896"/>
                  <a:pt x="4845" y="6836"/>
                  <a:pt x="5329" y="6518"/>
                </a:cubicBezTo>
                <a:cubicBezTo>
                  <a:pt x="5556" y="6382"/>
                  <a:pt x="5783" y="6260"/>
                  <a:pt x="5950" y="6064"/>
                </a:cubicBezTo>
                <a:cubicBezTo>
                  <a:pt x="6147" y="5882"/>
                  <a:pt x="6283" y="5655"/>
                  <a:pt x="6435" y="5443"/>
                </a:cubicBezTo>
                <a:cubicBezTo>
                  <a:pt x="6465" y="5382"/>
                  <a:pt x="6480" y="5261"/>
                  <a:pt x="6540" y="5231"/>
                </a:cubicBezTo>
                <a:cubicBezTo>
                  <a:pt x="6752" y="5064"/>
                  <a:pt x="6889" y="4792"/>
                  <a:pt x="6964" y="4565"/>
                </a:cubicBezTo>
                <a:cubicBezTo>
                  <a:pt x="7146" y="4020"/>
                  <a:pt x="7237" y="3444"/>
                  <a:pt x="7101" y="2839"/>
                </a:cubicBezTo>
                <a:cubicBezTo>
                  <a:pt x="7040" y="2597"/>
                  <a:pt x="6964" y="2339"/>
                  <a:pt x="6889" y="2112"/>
                </a:cubicBezTo>
                <a:cubicBezTo>
                  <a:pt x="6813" y="1840"/>
                  <a:pt x="6586" y="1612"/>
                  <a:pt x="6419" y="1385"/>
                </a:cubicBezTo>
                <a:cubicBezTo>
                  <a:pt x="6132" y="1037"/>
                  <a:pt x="5753" y="795"/>
                  <a:pt x="5390" y="538"/>
                </a:cubicBezTo>
                <a:cubicBezTo>
                  <a:pt x="5163" y="386"/>
                  <a:pt x="4921" y="295"/>
                  <a:pt x="4678" y="220"/>
                </a:cubicBezTo>
                <a:cubicBezTo>
                  <a:pt x="4481" y="159"/>
                  <a:pt x="4345" y="53"/>
                  <a:pt x="4148" y="53"/>
                </a:cubicBezTo>
                <a:cubicBezTo>
                  <a:pt x="4069" y="53"/>
                  <a:pt x="3998" y="79"/>
                  <a:pt x="3923" y="79"/>
                </a:cubicBezTo>
                <a:cubicBezTo>
                  <a:pt x="3898" y="79"/>
                  <a:pt x="3872" y="76"/>
                  <a:pt x="3846" y="68"/>
                </a:cubicBezTo>
                <a:cubicBezTo>
                  <a:pt x="3782" y="56"/>
                  <a:pt x="3687" y="1"/>
                  <a:pt x="3596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3">
    <p:bg>
      <p:bgPr>
        <a:solidFill>
          <a:schemeClr val="lt1"/>
        </a:solidFill>
        <a:effectLst/>
      </p:bgPr>
    </p:bg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33"/>
          <p:cNvSpPr txBox="1"/>
          <p:nvPr>
            <p:ph type="subTitle" idx="1"/>
          </p:nvPr>
        </p:nvSpPr>
        <p:spPr>
          <a:xfrm>
            <a:off x="1367327" y="3680303"/>
            <a:ext cx="3100800" cy="9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57" name="Google Shape;457;p33"/>
          <p:cNvSpPr txBox="1"/>
          <p:nvPr>
            <p:ph type="subTitle" idx="2"/>
          </p:nvPr>
        </p:nvSpPr>
        <p:spPr>
          <a:xfrm>
            <a:off x="4675873" y="3680303"/>
            <a:ext cx="3100800" cy="9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58" name="Google Shape;458;p33"/>
          <p:cNvSpPr txBox="1"/>
          <p:nvPr>
            <p:ph type="title"/>
          </p:nvPr>
        </p:nvSpPr>
        <p:spPr>
          <a:xfrm>
            <a:off x="1850627" y="3400650"/>
            <a:ext cx="21342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20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9pPr>
          </a:lstStyle>
          <a:p/>
        </p:txBody>
      </p:sp>
      <p:sp>
        <p:nvSpPr>
          <p:cNvPr id="459" name="Google Shape;459;p33"/>
          <p:cNvSpPr txBox="1"/>
          <p:nvPr>
            <p:ph type="title" idx="3"/>
          </p:nvPr>
        </p:nvSpPr>
        <p:spPr>
          <a:xfrm>
            <a:off x="5159173" y="3400650"/>
            <a:ext cx="21342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20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9pPr>
          </a:lstStyle>
          <a:p/>
        </p:txBody>
      </p:sp>
      <p:sp>
        <p:nvSpPr>
          <p:cNvPr id="460" name="Google Shape;460;p33"/>
          <p:cNvSpPr txBox="1"/>
          <p:nvPr>
            <p:ph type="title" idx="4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461" name="Google Shape;461;p33"/>
          <p:cNvSpPr/>
          <p:nvPr/>
        </p:nvSpPr>
        <p:spPr>
          <a:xfrm rot="-1992394">
            <a:off x="7731565" y="1372001"/>
            <a:ext cx="1848048" cy="386252"/>
          </a:xfrm>
          <a:custGeom>
            <a:avLst/>
            <a:gdLst/>
            <a:ahLst/>
            <a:cxnLst/>
            <a:rect l="l" t="t" r="r" b="b"/>
            <a:pathLst>
              <a:path w="72552" h="15165" extrusionOk="0">
                <a:moveTo>
                  <a:pt x="5871" y="4222"/>
                </a:moveTo>
                <a:cubicBezTo>
                  <a:pt x="5938" y="4356"/>
                  <a:pt x="6004" y="4456"/>
                  <a:pt x="6038" y="4556"/>
                </a:cubicBezTo>
                <a:lnTo>
                  <a:pt x="5904" y="4556"/>
                </a:lnTo>
                <a:cubicBezTo>
                  <a:pt x="5904" y="4456"/>
                  <a:pt x="5838" y="4356"/>
                  <a:pt x="5704" y="4322"/>
                </a:cubicBezTo>
                <a:lnTo>
                  <a:pt x="5671" y="4322"/>
                </a:lnTo>
                <a:cubicBezTo>
                  <a:pt x="5704" y="4289"/>
                  <a:pt x="5804" y="4222"/>
                  <a:pt x="5871" y="4222"/>
                </a:cubicBezTo>
                <a:close/>
                <a:moveTo>
                  <a:pt x="1435" y="6324"/>
                </a:moveTo>
                <a:cubicBezTo>
                  <a:pt x="1468" y="6324"/>
                  <a:pt x="1468" y="6357"/>
                  <a:pt x="1501" y="6357"/>
                </a:cubicBezTo>
                <a:cubicBezTo>
                  <a:pt x="1568" y="6357"/>
                  <a:pt x="1635" y="6390"/>
                  <a:pt x="1701" y="6390"/>
                </a:cubicBezTo>
                <a:cubicBezTo>
                  <a:pt x="1768" y="6491"/>
                  <a:pt x="1801" y="6557"/>
                  <a:pt x="1902" y="6624"/>
                </a:cubicBezTo>
                <a:cubicBezTo>
                  <a:pt x="2002" y="6624"/>
                  <a:pt x="2068" y="6657"/>
                  <a:pt x="2168" y="6657"/>
                </a:cubicBezTo>
                <a:cubicBezTo>
                  <a:pt x="2268" y="6791"/>
                  <a:pt x="2335" y="6891"/>
                  <a:pt x="2469" y="6991"/>
                </a:cubicBezTo>
                <a:cubicBezTo>
                  <a:pt x="2102" y="6791"/>
                  <a:pt x="1668" y="6624"/>
                  <a:pt x="1268" y="6390"/>
                </a:cubicBezTo>
                <a:cubicBezTo>
                  <a:pt x="1301" y="6357"/>
                  <a:pt x="1368" y="6357"/>
                  <a:pt x="1435" y="6324"/>
                </a:cubicBezTo>
                <a:close/>
                <a:moveTo>
                  <a:pt x="7539" y="5156"/>
                </a:moveTo>
                <a:cubicBezTo>
                  <a:pt x="8039" y="5823"/>
                  <a:pt x="8106" y="6691"/>
                  <a:pt x="7706" y="7458"/>
                </a:cubicBezTo>
                <a:cubicBezTo>
                  <a:pt x="7939" y="6824"/>
                  <a:pt x="7872" y="6057"/>
                  <a:pt x="7506" y="5490"/>
                </a:cubicBezTo>
                <a:cubicBezTo>
                  <a:pt x="7506" y="5356"/>
                  <a:pt x="7539" y="5290"/>
                  <a:pt x="7539" y="5156"/>
                </a:cubicBezTo>
                <a:close/>
                <a:moveTo>
                  <a:pt x="5304" y="7858"/>
                </a:moveTo>
                <a:cubicBezTo>
                  <a:pt x="5337" y="7892"/>
                  <a:pt x="5371" y="7892"/>
                  <a:pt x="5437" y="7958"/>
                </a:cubicBezTo>
                <a:cubicBezTo>
                  <a:pt x="5471" y="7958"/>
                  <a:pt x="5471" y="7992"/>
                  <a:pt x="5504" y="7992"/>
                </a:cubicBezTo>
                <a:cubicBezTo>
                  <a:pt x="5638" y="8125"/>
                  <a:pt x="5804" y="8158"/>
                  <a:pt x="5971" y="8192"/>
                </a:cubicBezTo>
                <a:cubicBezTo>
                  <a:pt x="6138" y="8359"/>
                  <a:pt x="6338" y="8492"/>
                  <a:pt x="6538" y="8525"/>
                </a:cubicBezTo>
                <a:cubicBezTo>
                  <a:pt x="6438" y="8559"/>
                  <a:pt x="6338" y="8659"/>
                  <a:pt x="6271" y="8692"/>
                </a:cubicBezTo>
                <a:cubicBezTo>
                  <a:pt x="6171" y="8659"/>
                  <a:pt x="6138" y="8625"/>
                  <a:pt x="6038" y="8625"/>
                </a:cubicBezTo>
                <a:cubicBezTo>
                  <a:pt x="6099" y="8473"/>
                  <a:pt x="5993" y="8321"/>
                  <a:pt x="5822" y="8321"/>
                </a:cubicBezTo>
                <a:cubicBezTo>
                  <a:pt x="5805" y="8321"/>
                  <a:pt x="5788" y="8322"/>
                  <a:pt x="5771" y="8325"/>
                </a:cubicBezTo>
                <a:cubicBezTo>
                  <a:pt x="5671" y="8325"/>
                  <a:pt x="5638" y="8359"/>
                  <a:pt x="5537" y="8392"/>
                </a:cubicBezTo>
                <a:cubicBezTo>
                  <a:pt x="5304" y="8292"/>
                  <a:pt x="5037" y="8192"/>
                  <a:pt x="4837" y="8058"/>
                </a:cubicBezTo>
                <a:cubicBezTo>
                  <a:pt x="4970" y="8025"/>
                  <a:pt x="5137" y="7958"/>
                  <a:pt x="5304" y="7858"/>
                </a:cubicBezTo>
                <a:close/>
                <a:moveTo>
                  <a:pt x="18947" y="5123"/>
                </a:moveTo>
                <a:cubicBezTo>
                  <a:pt x="28455" y="6408"/>
                  <a:pt x="38082" y="6921"/>
                  <a:pt x="47675" y="6921"/>
                </a:cubicBezTo>
                <a:cubicBezTo>
                  <a:pt x="50534" y="6921"/>
                  <a:pt x="53391" y="6875"/>
                  <a:pt x="56240" y="6791"/>
                </a:cubicBezTo>
                <a:cubicBezTo>
                  <a:pt x="56374" y="6791"/>
                  <a:pt x="56474" y="6724"/>
                  <a:pt x="56507" y="6657"/>
                </a:cubicBezTo>
                <a:cubicBezTo>
                  <a:pt x="56541" y="7158"/>
                  <a:pt x="56574" y="7658"/>
                  <a:pt x="56574" y="8158"/>
                </a:cubicBezTo>
                <a:lnTo>
                  <a:pt x="56574" y="9559"/>
                </a:lnTo>
                <a:cubicBezTo>
                  <a:pt x="56541" y="9526"/>
                  <a:pt x="56507" y="9526"/>
                  <a:pt x="56407" y="9526"/>
                </a:cubicBezTo>
                <a:cubicBezTo>
                  <a:pt x="44573" y="9078"/>
                  <a:pt x="32708" y="8354"/>
                  <a:pt x="20871" y="8354"/>
                </a:cubicBezTo>
                <a:cubicBezTo>
                  <a:pt x="20363" y="8354"/>
                  <a:pt x="19855" y="8356"/>
                  <a:pt x="19347" y="8359"/>
                </a:cubicBezTo>
                <a:cubicBezTo>
                  <a:pt x="19014" y="7658"/>
                  <a:pt x="18380" y="7091"/>
                  <a:pt x="17679" y="6691"/>
                </a:cubicBezTo>
                <a:cubicBezTo>
                  <a:pt x="18513" y="6457"/>
                  <a:pt x="18847" y="5823"/>
                  <a:pt x="18947" y="5123"/>
                </a:cubicBezTo>
                <a:close/>
                <a:moveTo>
                  <a:pt x="16379" y="1087"/>
                </a:moveTo>
                <a:cubicBezTo>
                  <a:pt x="26812" y="1604"/>
                  <a:pt x="37334" y="1899"/>
                  <a:pt x="47817" y="1899"/>
                </a:cubicBezTo>
                <a:cubicBezTo>
                  <a:pt x="50172" y="1899"/>
                  <a:pt x="52524" y="1884"/>
                  <a:pt x="54873" y="1854"/>
                </a:cubicBezTo>
                <a:lnTo>
                  <a:pt x="54873" y="1854"/>
                </a:lnTo>
                <a:cubicBezTo>
                  <a:pt x="54806" y="1921"/>
                  <a:pt x="54739" y="2087"/>
                  <a:pt x="54839" y="2221"/>
                </a:cubicBezTo>
                <a:cubicBezTo>
                  <a:pt x="55707" y="3422"/>
                  <a:pt x="56207" y="4723"/>
                  <a:pt x="56407" y="6090"/>
                </a:cubicBezTo>
                <a:cubicBezTo>
                  <a:pt x="56374" y="6057"/>
                  <a:pt x="56307" y="6057"/>
                  <a:pt x="56240" y="6057"/>
                </a:cubicBezTo>
                <a:cubicBezTo>
                  <a:pt x="53885" y="6126"/>
                  <a:pt x="51535" y="6158"/>
                  <a:pt x="49188" y="6158"/>
                </a:cubicBezTo>
                <a:cubicBezTo>
                  <a:pt x="39070" y="6158"/>
                  <a:pt x="29020" y="5556"/>
                  <a:pt x="18947" y="4689"/>
                </a:cubicBezTo>
                <a:cubicBezTo>
                  <a:pt x="18834" y="3165"/>
                  <a:pt x="17622" y="1401"/>
                  <a:pt x="16524" y="1401"/>
                </a:cubicBezTo>
                <a:cubicBezTo>
                  <a:pt x="16325" y="1401"/>
                  <a:pt x="16129" y="1459"/>
                  <a:pt x="15945" y="1587"/>
                </a:cubicBezTo>
                <a:cubicBezTo>
                  <a:pt x="15778" y="1720"/>
                  <a:pt x="15711" y="1921"/>
                  <a:pt x="15845" y="2087"/>
                </a:cubicBezTo>
                <a:cubicBezTo>
                  <a:pt x="15878" y="2154"/>
                  <a:pt x="15945" y="2154"/>
                  <a:pt x="15945" y="2187"/>
                </a:cubicBezTo>
                <a:cubicBezTo>
                  <a:pt x="15987" y="2244"/>
                  <a:pt x="16041" y="2264"/>
                  <a:pt x="16100" y="2264"/>
                </a:cubicBezTo>
                <a:cubicBezTo>
                  <a:pt x="16180" y="2264"/>
                  <a:pt x="16268" y="2226"/>
                  <a:pt x="16345" y="2187"/>
                </a:cubicBezTo>
                <a:cubicBezTo>
                  <a:pt x="16612" y="2521"/>
                  <a:pt x="16979" y="2721"/>
                  <a:pt x="17479" y="2821"/>
                </a:cubicBezTo>
                <a:cubicBezTo>
                  <a:pt x="18180" y="3388"/>
                  <a:pt x="18347" y="4022"/>
                  <a:pt x="17980" y="4689"/>
                </a:cubicBezTo>
                <a:cubicBezTo>
                  <a:pt x="17713" y="5156"/>
                  <a:pt x="17212" y="5657"/>
                  <a:pt x="16445" y="6157"/>
                </a:cubicBezTo>
                <a:cubicBezTo>
                  <a:pt x="16045" y="6157"/>
                  <a:pt x="16012" y="6691"/>
                  <a:pt x="16345" y="6757"/>
                </a:cubicBezTo>
                <a:cubicBezTo>
                  <a:pt x="17146" y="7024"/>
                  <a:pt x="18013" y="7391"/>
                  <a:pt x="18447" y="8158"/>
                </a:cubicBezTo>
                <a:cubicBezTo>
                  <a:pt x="18480" y="8225"/>
                  <a:pt x="18513" y="8325"/>
                  <a:pt x="18547" y="8425"/>
                </a:cubicBezTo>
                <a:cubicBezTo>
                  <a:pt x="18547" y="8525"/>
                  <a:pt x="18547" y="8592"/>
                  <a:pt x="18647" y="8659"/>
                </a:cubicBezTo>
                <a:cubicBezTo>
                  <a:pt x="19131" y="10014"/>
                  <a:pt x="18585" y="11901"/>
                  <a:pt x="16856" y="11901"/>
                </a:cubicBezTo>
                <a:cubicBezTo>
                  <a:pt x="16799" y="11901"/>
                  <a:pt x="16739" y="11899"/>
                  <a:pt x="16679" y="11894"/>
                </a:cubicBezTo>
                <a:cubicBezTo>
                  <a:pt x="16545" y="11894"/>
                  <a:pt x="16479" y="12061"/>
                  <a:pt x="16545" y="12195"/>
                </a:cubicBezTo>
                <a:cubicBezTo>
                  <a:pt x="15945" y="12128"/>
                  <a:pt x="15344" y="12028"/>
                  <a:pt x="14777" y="11961"/>
                </a:cubicBezTo>
                <a:cubicBezTo>
                  <a:pt x="14777" y="11894"/>
                  <a:pt x="14711" y="11861"/>
                  <a:pt x="14677" y="11861"/>
                </a:cubicBezTo>
                <a:cubicBezTo>
                  <a:pt x="12609" y="10960"/>
                  <a:pt x="10341" y="10360"/>
                  <a:pt x="8206" y="9526"/>
                </a:cubicBezTo>
                <a:cubicBezTo>
                  <a:pt x="7739" y="9359"/>
                  <a:pt x="7339" y="9192"/>
                  <a:pt x="6872" y="8992"/>
                </a:cubicBezTo>
                <a:cubicBezTo>
                  <a:pt x="9173" y="8158"/>
                  <a:pt x="9040" y="4823"/>
                  <a:pt x="6805" y="3855"/>
                </a:cubicBezTo>
                <a:cubicBezTo>
                  <a:pt x="9807" y="2721"/>
                  <a:pt x="12943" y="1887"/>
                  <a:pt x="16145" y="1420"/>
                </a:cubicBezTo>
                <a:cubicBezTo>
                  <a:pt x="16345" y="1387"/>
                  <a:pt x="16379" y="1253"/>
                  <a:pt x="16379" y="1087"/>
                </a:cubicBezTo>
                <a:close/>
                <a:moveTo>
                  <a:pt x="62511" y="1887"/>
                </a:moveTo>
                <a:lnTo>
                  <a:pt x="62511" y="1887"/>
                </a:lnTo>
                <a:cubicBezTo>
                  <a:pt x="65480" y="2454"/>
                  <a:pt x="68816" y="3055"/>
                  <a:pt x="70484" y="5857"/>
                </a:cubicBezTo>
                <a:cubicBezTo>
                  <a:pt x="71685" y="7892"/>
                  <a:pt x="71251" y="10160"/>
                  <a:pt x="69483" y="11694"/>
                </a:cubicBezTo>
                <a:cubicBezTo>
                  <a:pt x="67990" y="12965"/>
                  <a:pt x="66164" y="13298"/>
                  <a:pt x="64293" y="13298"/>
                </a:cubicBezTo>
                <a:cubicBezTo>
                  <a:pt x="64200" y="13298"/>
                  <a:pt x="64106" y="13297"/>
                  <a:pt x="64013" y="13295"/>
                </a:cubicBezTo>
                <a:cubicBezTo>
                  <a:pt x="65013" y="11494"/>
                  <a:pt x="64580" y="8559"/>
                  <a:pt x="64346" y="6724"/>
                </a:cubicBezTo>
                <a:cubicBezTo>
                  <a:pt x="64079" y="5056"/>
                  <a:pt x="63546" y="3288"/>
                  <a:pt x="62511" y="1887"/>
                </a:cubicBezTo>
                <a:close/>
                <a:moveTo>
                  <a:pt x="19514" y="8826"/>
                </a:moveTo>
                <a:cubicBezTo>
                  <a:pt x="31323" y="9726"/>
                  <a:pt x="43198" y="9860"/>
                  <a:pt x="55039" y="10227"/>
                </a:cubicBezTo>
                <a:cubicBezTo>
                  <a:pt x="55073" y="10327"/>
                  <a:pt x="55173" y="10360"/>
                  <a:pt x="55306" y="10360"/>
                </a:cubicBezTo>
                <a:cubicBezTo>
                  <a:pt x="55673" y="10327"/>
                  <a:pt x="56007" y="10327"/>
                  <a:pt x="56374" y="10293"/>
                </a:cubicBezTo>
                <a:cubicBezTo>
                  <a:pt x="56407" y="10293"/>
                  <a:pt x="56474" y="10293"/>
                  <a:pt x="56507" y="10227"/>
                </a:cubicBezTo>
                <a:lnTo>
                  <a:pt x="56507" y="10227"/>
                </a:lnTo>
                <a:cubicBezTo>
                  <a:pt x="56474" y="11561"/>
                  <a:pt x="56207" y="12995"/>
                  <a:pt x="55373" y="13729"/>
                </a:cubicBezTo>
                <a:cubicBezTo>
                  <a:pt x="55340" y="13729"/>
                  <a:pt x="55306" y="13696"/>
                  <a:pt x="55306" y="13696"/>
                </a:cubicBezTo>
                <a:cubicBezTo>
                  <a:pt x="48535" y="13395"/>
                  <a:pt x="41730" y="13162"/>
                  <a:pt x="34892" y="12895"/>
                </a:cubicBezTo>
                <a:lnTo>
                  <a:pt x="24885" y="12528"/>
                </a:lnTo>
                <a:cubicBezTo>
                  <a:pt x="22383" y="12461"/>
                  <a:pt x="19781" y="12495"/>
                  <a:pt x="17279" y="12295"/>
                </a:cubicBezTo>
                <a:cubicBezTo>
                  <a:pt x="18480" y="12195"/>
                  <a:pt x="19481" y="11327"/>
                  <a:pt x="19648" y="10060"/>
                </a:cubicBezTo>
                <a:cubicBezTo>
                  <a:pt x="19714" y="9593"/>
                  <a:pt x="19648" y="9192"/>
                  <a:pt x="19514" y="8826"/>
                </a:cubicBezTo>
                <a:close/>
                <a:moveTo>
                  <a:pt x="59165" y="527"/>
                </a:moveTo>
                <a:cubicBezTo>
                  <a:pt x="60825" y="527"/>
                  <a:pt x="62284" y="2754"/>
                  <a:pt x="62845" y="3989"/>
                </a:cubicBezTo>
                <a:cubicBezTo>
                  <a:pt x="63379" y="5290"/>
                  <a:pt x="63646" y="6657"/>
                  <a:pt x="63746" y="8058"/>
                </a:cubicBezTo>
                <a:cubicBezTo>
                  <a:pt x="63846" y="9059"/>
                  <a:pt x="63879" y="10160"/>
                  <a:pt x="63812" y="11194"/>
                </a:cubicBezTo>
                <a:cubicBezTo>
                  <a:pt x="63601" y="13472"/>
                  <a:pt x="62042" y="14194"/>
                  <a:pt x="60240" y="14194"/>
                </a:cubicBezTo>
                <a:cubicBezTo>
                  <a:pt x="59773" y="14194"/>
                  <a:pt x="59290" y="14145"/>
                  <a:pt x="58809" y="14063"/>
                </a:cubicBezTo>
                <a:cubicBezTo>
                  <a:pt x="58976" y="13963"/>
                  <a:pt x="59076" y="13796"/>
                  <a:pt x="59209" y="13629"/>
                </a:cubicBezTo>
                <a:cubicBezTo>
                  <a:pt x="60643" y="11828"/>
                  <a:pt x="60643" y="9192"/>
                  <a:pt x="60510" y="7024"/>
                </a:cubicBezTo>
                <a:cubicBezTo>
                  <a:pt x="60410" y="5023"/>
                  <a:pt x="60210" y="2454"/>
                  <a:pt x="58575" y="1020"/>
                </a:cubicBezTo>
                <a:lnTo>
                  <a:pt x="58208" y="786"/>
                </a:lnTo>
                <a:cubicBezTo>
                  <a:pt x="58531" y="607"/>
                  <a:pt x="58852" y="527"/>
                  <a:pt x="59165" y="527"/>
                </a:cubicBezTo>
                <a:close/>
                <a:moveTo>
                  <a:pt x="56407" y="748"/>
                </a:moveTo>
                <a:cubicBezTo>
                  <a:pt x="56756" y="748"/>
                  <a:pt x="57093" y="847"/>
                  <a:pt x="57408" y="1020"/>
                </a:cubicBezTo>
                <a:cubicBezTo>
                  <a:pt x="57408" y="1053"/>
                  <a:pt x="57374" y="1053"/>
                  <a:pt x="57374" y="1120"/>
                </a:cubicBezTo>
                <a:cubicBezTo>
                  <a:pt x="57275" y="1244"/>
                  <a:pt x="57398" y="1369"/>
                  <a:pt x="57522" y="1369"/>
                </a:cubicBezTo>
                <a:cubicBezTo>
                  <a:pt x="57565" y="1369"/>
                  <a:pt x="57607" y="1354"/>
                  <a:pt x="57641" y="1320"/>
                </a:cubicBezTo>
                <a:cubicBezTo>
                  <a:pt x="57675" y="1287"/>
                  <a:pt x="57708" y="1287"/>
                  <a:pt x="57708" y="1220"/>
                </a:cubicBezTo>
                <a:cubicBezTo>
                  <a:pt x="58575" y="1821"/>
                  <a:pt x="59242" y="2888"/>
                  <a:pt x="59509" y="3855"/>
                </a:cubicBezTo>
                <a:cubicBezTo>
                  <a:pt x="59876" y="5223"/>
                  <a:pt x="59910" y="6724"/>
                  <a:pt x="59910" y="8125"/>
                </a:cubicBezTo>
                <a:cubicBezTo>
                  <a:pt x="59970" y="10482"/>
                  <a:pt x="59100" y="14535"/>
                  <a:pt x="56309" y="14535"/>
                </a:cubicBezTo>
                <a:cubicBezTo>
                  <a:pt x="56018" y="14535"/>
                  <a:pt x="55707" y="14491"/>
                  <a:pt x="55373" y="14396"/>
                </a:cubicBezTo>
                <a:cubicBezTo>
                  <a:pt x="55540" y="14396"/>
                  <a:pt x="55640" y="14329"/>
                  <a:pt x="55673" y="14196"/>
                </a:cubicBezTo>
                <a:cubicBezTo>
                  <a:pt x="57141" y="13229"/>
                  <a:pt x="57141" y="11060"/>
                  <a:pt x="57208" y="9459"/>
                </a:cubicBezTo>
                <a:cubicBezTo>
                  <a:pt x="57341" y="6791"/>
                  <a:pt x="57174" y="3989"/>
                  <a:pt x="55373" y="1854"/>
                </a:cubicBezTo>
                <a:cubicBezTo>
                  <a:pt x="55807" y="1821"/>
                  <a:pt x="55807" y="1153"/>
                  <a:pt x="55340" y="1153"/>
                </a:cubicBezTo>
                <a:lnTo>
                  <a:pt x="55206" y="1153"/>
                </a:lnTo>
                <a:cubicBezTo>
                  <a:pt x="55611" y="872"/>
                  <a:pt x="56016" y="748"/>
                  <a:pt x="56407" y="748"/>
                </a:cubicBezTo>
                <a:close/>
                <a:moveTo>
                  <a:pt x="59248" y="0"/>
                </a:moveTo>
                <a:cubicBezTo>
                  <a:pt x="58746" y="0"/>
                  <a:pt x="58264" y="148"/>
                  <a:pt x="57841" y="486"/>
                </a:cubicBezTo>
                <a:cubicBezTo>
                  <a:pt x="57415" y="298"/>
                  <a:pt x="56965" y="200"/>
                  <a:pt x="56523" y="200"/>
                </a:cubicBezTo>
                <a:cubicBezTo>
                  <a:pt x="55790" y="200"/>
                  <a:pt x="55080" y="471"/>
                  <a:pt x="54539" y="1053"/>
                </a:cubicBezTo>
                <a:cubicBezTo>
                  <a:pt x="44235" y="756"/>
                  <a:pt x="33888" y="634"/>
                  <a:pt x="23567" y="634"/>
                </a:cubicBezTo>
                <a:cubicBezTo>
                  <a:pt x="21158" y="634"/>
                  <a:pt x="18750" y="640"/>
                  <a:pt x="16345" y="653"/>
                </a:cubicBezTo>
                <a:cubicBezTo>
                  <a:pt x="16278" y="653"/>
                  <a:pt x="16212" y="686"/>
                  <a:pt x="16178" y="786"/>
                </a:cubicBezTo>
                <a:cubicBezTo>
                  <a:pt x="16112" y="720"/>
                  <a:pt x="16045" y="720"/>
                  <a:pt x="15945" y="720"/>
                </a:cubicBezTo>
                <a:cubicBezTo>
                  <a:pt x="10374" y="1520"/>
                  <a:pt x="5137" y="3322"/>
                  <a:pt x="234" y="6057"/>
                </a:cubicBezTo>
                <a:cubicBezTo>
                  <a:pt x="34" y="6190"/>
                  <a:pt x="0" y="6557"/>
                  <a:pt x="234" y="6691"/>
                </a:cubicBezTo>
                <a:cubicBezTo>
                  <a:pt x="1835" y="7491"/>
                  <a:pt x="3469" y="8325"/>
                  <a:pt x="5171" y="9126"/>
                </a:cubicBezTo>
                <a:lnTo>
                  <a:pt x="5171" y="9192"/>
                </a:lnTo>
                <a:cubicBezTo>
                  <a:pt x="5204" y="9259"/>
                  <a:pt x="5304" y="9359"/>
                  <a:pt x="5437" y="9359"/>
                </a:cubicBezTo>
                <a:cubicBezTo>
                  <a:pt x="5504" y="9359"/>
                  <a:pt x="5604" y="9326"/>
                  <a:pt x="5704" y="9326"/>
                </a:cubicBezTo>
                <a:cubicBezTo>
                  <a:pt x="8506" y="10560"/>
                  <a:pt x="11375" y="11594"/>
                  <a:pt x="14210" y="12061"/>
                </a:cubicBezTo>
                <a:cubicBezTo>
                  <a:pt x="14210" y="12161"/>
                  <a:pt x="14277" y="12195"/>
                  <a:pt x="14344" y="12228"/>
                </a:cubicBezTo>
                <a:cubicBezTo>
                  <a:pt x="17313" y="13162"/>
                  <a:pt x="20515" y="13029"/>
                  <a:pt x="23617" y="13162"/>
                </a:cubicBezTo>
                <a:cubicBezTo>
                  <a:pt x="27053" y="13262"/>
                  <a:pt x="30522" y="13429"/>
                  <a:pt x="34024" y="13562"/>
                </a:cubicBezTo>
                <a:cubicBezTo>
                  <a:pt x="40829" y="13829"/>
                  <a:pt x="47634" y="14096"/>
                  <a:pt x="54406" y="14363"/>
                </a:cubicBezTo>
                <a:cubicBezTo>
                  <a:pt x="54339" y="14496"/>
                  <a:pt x="54372" y="14696"/>
                  <a:pt x="54539" y="14763"/>
                </a:cubicBezTo>
                <a:cubicBezTo>
                  <a:pt x="55060" y="15037"/>
                  <a:pt x="55608" y="15165"/>
                  <a:pt x="56150" y="15165"/>
                </a:cubicBezTo>
                <a:cubicBezTo>
                  <a:pt x="56928" y="15165"/>
                  <a:pt x="57693" y="14901"/>
                  <a:pt x="58342" y="14430"/>
                </a:cubicBezTo>
                <a:cubicBezTo>
                  <a:pt x="58342" y="14563"/>
                  <a:pt x="58409" y="14696"/>
                  <a:pt x="58575" y="14696"/>
                </a:cubicBezTo>
                <a:cubicBezTo>
                  <a:pt x="59231" y="14817"/>
                  <a:pt x="59961" y="14926"/>
                  <a:pt x="60681" y="14926"/>
                </a:cubicBezTo>
                <a:cubicBezTo>
                  <a:pt x="61756" y="14926"/>
                  <a:pt x="62806" y="14682"/>
                  <a:pt x="63546" y="13862"/>
                </a:cubicBezTo>
                <a:cubicBezTo>
                  <a:pt x="63579" y="13896"/>
                  <a:pt x="63679" y="13929"/>
                  <a:pt x="63746" y="13929"/>
                </a:cubicBezTo>
                <a:cubicBezTo>
                  <a:pt x="63919" y="13938"/>
                  <a:pt x="64095" y="13943"/>
                  <a:pt x="64272" y="13943"/>
                </a:cubicBezTo>
                <a:cubicBezTo>
                  <a:pt x="67968" y="13943"/>
                  <a:pt x="72552" y="11948"/>
                  <a:pt x="71852" y="7525"/>
                </a:cubicBezTo>
                <a:cubicBezTo>
                  <a:pt x="71084" y="2955"/>
                  <a:pt x="65847" y="1787"/>
                  <a:pt x="62011" y="1354"/>
                </a:cubicBezTo>
                <a:cubicBezTo>
                  <a:pt x="61811" y="1153"/>
                  <a:pt x="61544" y="953"/>
                  <a:pt x="61311" y="720"/>
                </a:cubicBezTo>
                <a:cubicBezTo>
                  <a:pt x="60656" y="277"/>
                  <a:pt x="59934" y="0"/>
                  <a:pt x="59248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2" name="Google Shape;462;p33"/>
          <p:cNvSpPr/>
          <p:nvPr/>
        </p:nvSpPr>
        <p:spPr>
          <a:xfrm rot="1191907" flipH="1">
            <a:off x="33801" y="264449"/>
            <a:ext cx="1480996" cy="1769325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rgbClr val="1D1E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9">
    <p:bg>
      <p:bgPr>
        <a:solidFill>
          <a:schemeClr val="lt1"/>
        </a:solidFill>
        <a:effectLst/>
      </p:bgPr>
    </p:bg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4"/>
          <p:cNvSpPr txBox="1"/>
          <p:nvPr>
            <p:ph type="body" idx="1"/>
          </p:nvPr>
        </p:nvSpPr>
        <p:spPr>
          <a:xfrm>
            <a:off x="2078825" y="3802375"/>
            <a:ext cx="5229300" cy="6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65" name="Google Shape;465;p34"/>
          <p:cNvSpPr txBox="1"/>
          <p:nvPr>
            <p:ph type="title"/>
          </p:nvPr>
        </p:nvSpPr>
        <p:spPr>
          <a:xfrm>
            <a:off x="1974300" y="6069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66" name="Google Shape;466;p34"/>
          <p:cNvSpPr/>
          <p:nvPr/>
        </p:nvSpPr>
        <p:spPr>
          <a:xfrm rot="-1992394">
            <a:off x="7124590" y="615776"/>
            <a:ext cx="1848048" cy="386252"/>
          </a:xfrm>
          <a:custGeom>
            <a:avLst/>
            <a:gdLst/>
            <a:ahLst/>
            <a:cxnLst/>
            <a:rect l="l" t="t" r="r" b="b"/>
            <a:pathLst>
              <a:path w="72552" h="15165" extrusionOk="0">
                <a:moveTo>
                  <a:pt x="5871" y="4222"/>
                </a:moveTo>
                <a:cubicBezTo>
                  <a:pt x="5938" y="4356"/>
                  <a:pt x="6004" y="4456"/>
                  <a:pt x="6038" y="4556"/>
                </a:cubicBezTo>
                <a:lnTo>
                  <a:pt x="5904" y="4556"/>
                </a:lnTo>
                <a:cubicBezTo>
                  <a:pt x="5904" y="4456"/>
                  <a:pt x="5838" y="4356"/>
                  <a:pt x="5704" y="4322"/>
                </a:cubicBezTo>
                <a:lnTo>
                  <a:pt x="5671" y="4322"/>
                </a:lnTo>
                <a:cubicBezTo>
                  <a:pt x="5704" y="4289"/>
                  <a:pt x="5804" y="4222"/>
                  <a:pt x="5871" y="4222"/>
                </a:cubicBezTo>
                <a:close/>
                <a:moveTo>
                  <a:pt x="1435" y="6324"/>
                </a:moveTo>
                <a:cubicBezTo>
                  <a:pt x="1468" y="6324"/>
                  <a:pt x="1468" y="6357"/>
                  <a:pt x="1501" y="6357"/>
                </a:cubicBezTo>
                <a:cubicBezTo>
                  <a:pt x="1568" y="6357"/>
                  <a:pt x="1635" y="6390"/>
                  <a:pt x="1701" y="6390"/>
                </a:cubicBezTo>
                <a:cubicBezTo>
                  <a:pt x="1768" y="6491"/>
                  <a:pt x="1801" y="6557"/>
                  <a:pt x="1902" y="6624"/>
                </a:cubicBezTo>
                <a:cubicBezTo>
                  <a:pt x="2002" y="6624"/>
                  <a:pt x="2068" y="6657"/>
                  <a:pt x="2168" y="6657"/>
                </a:cubicBezTo>
                <a:cubicBezTo>
                  <a:pt x="2268" y="6791"/>
                  <a:pt x="2335" y="6891"/>
                  <a:pt x="2469" y="6991"/>
                </a:cubicBezTo>
                <a:cubicBezTo>
                  <a:pt x="2102" y="6791"/>
                  <a:pt x="1668" y="6624"/>
                  <a:pt x="1268" y="6390"/>
                </a:cubicBezTo>
                <a:cubicBezTo>
                  <a:pt x="1301" y="6357"/>
                  <a:pt x="1368" y="6357"/>
                  <a:pt x="1435" y="6324"/>
                </a:cubicBezTo>
                <a:close/>
                <a:moveTo>
                  <a:pt x="7539" y="5156"/>
                </a:moveTo>
                <a:cubicBezTo>
                  <a:pt x="8039" y="5823"/>
                  <a:pt x="8106" y="6691"/>
                  <a:pt x="7706" y="7458"/>
                </a:cubicBezTo>
                <a:cubicBezTo>
                  <a:pt x="7939" y="6824"/>
                  <a:pt x="7872" y="6057"/>
                  <a:pt x="7506" y="5490"/>
                </a:cubicBezTo>
                <a:cubicBezTo>
                  <a:pt x="7506" y="5356"/>
                  <a:pt x="7539" y="5290"/>
                  <a:pt x="7539" y="5156"/>
                </a:cubicBezTo>
                <a:close/>
                <a:moveTo>
                  <a:pt x="5304" y="7858"/>
                </a:moveTo>
                <a:cubicBezTo>
                  <a:pt x="5337" y="7892"/>
                  <a:pt x="5371" y="7892"/>
                  <a:pt x="5437" y="7958"/>
                </a:cubicBezTo>
                <a:cubicBezTo>
                  <a:pt x="5471" y="7958"/>
                  <a:pt x="5471" y="7992"/>
                  <a:pt x="5504" y="7992"/>
                </a:cubicBezTo>
                <a:cubicBezTo>
                  <a:pt x="5638" y="8125"/>
                  <a:pt x="5804" y="8158"/>
                  <a:pt x="5971" y="8192"/>
                </a:cubicBezTo>
                <a:cubicBezTo>
                  <a:pt x="6138" y="8359"/>
                  <a:pt x="6338" y="8492"/>
                  <a:pt x="6538" y="8525"/>
                </a:cubicBezTo>
                <a:cubicBezTo>
                  <a:pt x="6438" y="8559"/>
                  <a:pt x="6338" y="8659"/>
                  <a:pt x="6271" y="8692"/>
                </a:cubicBezTo>
                <a:cubicBezTo>
                  <a:pt x="6171" y="8659"/>
                  <a:pt x="6138" y="8625"/>
                  <a:pt x="6038" y="8625"/>
                </a:cubicBezTo>
                <a:cubicBezTo>
                  <a:pt x="6099" y="8473"/>
                  <a:pt x="5993" y="8321"/>
                  <a:pt x="5822" y="8321"/>
                </a:cubicBezTo>
                <a:cubicBezTo>
                  <a:pt x="5805" y="8321"/>
                  <a:pt x="5788" y="8322"/>
                  <a:pt x="5771" y="8325"/>
                </a:cubicBezTo>
                <a:cubicBezTo>
                  <a:pt x="5671" y="8325"/>
                  <a:pt x="5638" y="8359"/>
                  <a:pt x="5537" y="8392"/>
                </a:cubicBezTo>
                <a:cubicBezTo>
                  <a:pt x="5304" y="8292"/>
                  <a:pt x="5037" y="8192"/>
                  <a:pt x="4837" y="8058"/>
                </a:cubicBezTo>
                <a:cubicBezTo>
                  <a:pt x="4970" y="8025"/>
                  <a:pt x="5137" y="7958"/>
                  <a:pt x="5304" y="7858"/>
                </a:cubicBezTo>
                <a:close/>
                <a:moveTo>
                  <a:pt x="18947" y="5123"/>
                </a:moveTo>
                <a:cubicBezTo>
                  <a:pt x="28455" y="6408"/>
                  <a:pt x="38082" y="6921"/>
                  <a:pt x="47675" y="6921"/>
                </a:cubicBezTo>
                <a:cubicBezTo>
                  <a:pt x="50534" y="6921"/>
                  <a:pt x="53391" y="6875"/>
                  <a:pt x="56240" y="6791"/>
                </a:cubicBezTo>
                <a:cubicBezTo>
                  <a:pt x="56374" y="6791"/>
                  <a:pt x="56474" y="6724"/>
                  <a:pt x="56507" y="6657"/>
                </a:cubicBezTo>
                <a:cubicBezTo>
                  <a:pt x="56541" y="7158"/>
                  <a:pt x="56574" y="7658"/>
                  <a:pt x="56574" y="8158"/>
                </a:cubicBezTo>
                <a:lnTo>
                  <a:pt x="56574" y="9559"/>
                </a:lnTo>
                <a:cubicBezTo>
                  <a:pt x="56541" y="9526"/>
                  <a:pt x="56507" y="9526"/>
                  <a:pt x="56407" y="9526"/>
                </a:cubicBezTo>
                <a:cubicBezTo>
                  <a:pt x="44573" y="9078"/>
                  <a:pt x="32708" y="8354"/>
                  <a:pt x="20871" y="8354"/>
                </a:cubicBezTo>
                <a:cubicBezTo>
                  <a:pt x="20363" y="8354"/>
                  <a:pt x="19855" y="8356"/>
                  <a:pt x="19347" y="8359"/>
                </a:cubicBezTo>
                <a:cubicBezTo>
                  <a:pt x="19014" y="7658"/>
                  <a:pt x="18380" y="7091"/>
                  <a:pt x="17679" y="6691"/>
                </a:cubicBezTo>
                <a:cubicBezTo>
                  <a:pt x="18513" y="6457"/>
                  <a:pt x="18847" y="5823"/>
                  <a:pt x="18947" y="5123"/>
                </a:cubicBezTo>
                <a:close/>
                <a:moveTo>
                  <a:pt x="16379" y="1087"/>
                </a:moveTo>
                <a:cubicBezTo>
                  <a:pt x="26812" y="1604"/>
                  <a:pt x="37334" y="1899"/>
                  <a:pt x="47817" y="1899"/>
                </a:cubicBezTo>
                <a:cubicBezTo>
                  <a:pt x="50172" y="1899"/>
                  <a:pt x="52524" y="1884"/>
                  <a:pt x="54873" y="1854"/>
                </a:cubicBezTo>
                <a:lnTo>
                  <a:pt x="54873" y="1854"/>
                </a:lnTo>
                <a:cubicBezTo>
                  <a:pt x="54806" y="1921"/>
                  <a:pt x="54739" y="2087"/>
                  <a:pt x="54839" y="2221"/>
                </a:cubicBezTo>
                <a:cubicBezTo>
                  <a:pt x="55707" y="3422"/>
                  <a:pt x="56207" y="4723"/>
                  <a:pt x="56407" y="6090"/>
                </a:cubicBezTo>
                <a:cubicBezTo>
                  <a:pt x="56374" y="6057"/>
                  <a:pt x="56307" y="6057"/>
                  <a:pt x="56240" y="6057"/>
                </a:cubicBezTo>
                <a:cubicBezTo>
                  <a:pt x="53885" y="6126"/>
                  <a:pt x="51535" y="6158"/>
                  <a:pt x="49188" y="6158"/>
                </a:cubicBezTo>
                <a:cubicBezTo>
                  <a:pt x="39070" y="6158"/>
                  <a:pt x="29020" y="5556"/>
                  <a:pt x="18947" y="4689"/>
                </a:cubicBezTo>
                <a:cubicBezTo>
                  <a:pt x="18834" y="3165"/>
                  <a:pt x="17622" y="1401"/>
                  <a:pt x="16524" y="1401"/>
                </a:cubicBezTo>
                <a:cubicBezTo>
                  <a:pt x="16325" y="1401"/>
                  <a:pt x="16129" y="1459"/>
                  <a:pt x="15945" y="1587"/>
                </a:cubicBezTo>
                <a:cubicBezTo>
                  <a:pt x="15778" y="1720"/>
                  <a:pt x="15711" y="1921"/>
                  <a:pt x="15845" y="2087"/>
                </a:cubicBezTo>
                <a:cubicBezTo>
                  <a:pt x="15878" y="2154"/>
                  <a:pt x="15945" y="2154"/>
                  <a:pt x="15945" y="2187"/>
                </a:cubicBezTo>
                <a:cubicBezTo>
                  <a:pt x="15987" y="2244"/>
                  <a:pt x="16041" y="2264"/>
                  <a:pt x="16100" y="2264"/>
                </a:cubicBezTo>
                <a:cubicBezTo>
                  <a:pt x="16180" y="2264"/>
                  <a:pt x="16268" y="2226"/>
                  <a:pt x="16345" y="2187"/>
                </a:cubicBezTo>
                <a:cubicBezTo>
                  <a:pt x="16612" y="2521"/>
                  <a:pt x="16979" y="2721"/>
                  <a:pt x="17479" y="2821"/>
                </a:cubicBezTo>
                <a:cubicBezTo>
                  <a:pt x="18180" y="3388"/>
                  <a:pt x="18347" y="4022"/>
                  <a:pt x="17980" y="4689"/>
                </a:cubicBezTo>
                <a:cubicBezTo>
                  <a:pt x="17713" y="5156"/>
                  <a:pt x="17212" y="5657"/>
                  <a:pt x="16445" y="6157"/>
                </a:cubicBezTo>
                <a:cubicBezTo>
                  <a:pt x="16045" y="6157"/>
                  <a:pt x="16012" y="6691"/>
                  <a:pt x="16345" y="6757"/>
                </a:cubicBezTo>
                <a:cubicBezTo>
                  <a:pt x="17146" y="7024"/>
                  <a:pt x="18013" y="7391"/>
                  <a:pt x="18447" y="8158"/>
                </a:cubicBezTo>
                <a:cubicBezTo>
                  <a:pt x="18480" y="8225"/>
                  <a:pt x="18513" y="8325"/>
                  <a:pt x="18547" y="8425"/>
                </a:cubicBezTo>
                <a:cubicBezTo>
                  <a:pt x="18547" y="8525"/>
                  <a:pt x="18547" y="8592"/>
                  <a:pt x="18647" y="8659"/>
                </a:cubicBezTo>
                <a:cubicBezTo>
                  <a:pt x="19131" y="10014"/>
                  <a:pt x="18585" y="11901"/>
                  <a:pt x="16856" y="11901"/>
                </a:cubicBezTo>
                <a:cubicBezTo>
                  <a:pt x="16799" y="11901"/>
                  <a:pt x="16739" y="11899"/>
                  <a:pt x="16679" y="11894"/>
                </a:cubicBezTo>
                <a:cubicBezTo>
                  <a:pt x="16545" y="11894"/>
                  <a:pt x="16479" y="12061"/>
                  <a:pt x="16545" y="12195"/>
                </a:cubicBezTo>
                <a:cubicBezTo>
                  <a:pt x="15945" y="12128"/>
                  <a:pt x="15344" y="12028"/>
                  <a:pt x="14777" y="11961"/>
                </a:cubicBezTo>
                <a:cubicBezTo>
                  <a:pt x="14777" y="11894"/>
                  <a:pt x="14711" y="11861"/>
                  <a:pt x="14677" y="11861"/>
                </a:cubicBezTo>
                <a:cubicBezTo>
                  <a:pt x="12609" y="10960"/>
                  <a:pt x="10341" y="10360"/>
                  <a:pt x="8206" y="9526"/>
                </a:cubicBezTo>
                <a:cubicBezTo>
                  <a:pt x="7739" y="9359"/>
                  <a:pt x="7339" y="9192"/>
                  <a:pt x="6872" y="8992"/>
                </a:cubicBezTo>
                <a:cubicBezTo>
                  <a:pt x="9173" y="8158"/>
                  <a:pt x="9040" y="4823"/>
                  <a:pt x="6805" y="3855"/>
                </a:cubicBezTo>
                <a:cubicBezTo>
                  <a:pt x="9807" y="2721"/>
                  <a:pt x="12943" y="1887"/>
                  <a:pt x="16145" y="1420"/>
                </a:cubicBezTo>
                <a:cubicBezTo>
                  <a:pt x="16345" y="1387"/>
                  <a:pt x="16379" y="1253"/>
                  <a:pt x="16379" y="1087"/>
                </a:cubicBezTo>
                <a:close/>
                <a:moveTo>
                  <a:pt x="62511" y="1887"/>
                </a:moveTo>
                <a:lnTo>
                  <a:pt x="62511" y="1887"/>
                </a:lnTo>
                <a:cubicBezTo>
                  <a:pt x="65480" y="2454"/>
                  <a:pt x="68816" y="3055"/>
                  <a:pt x="70484" y="5857"/>
                </a:cubicBezTo>
                <a:cubicBezTo>
                  <a:pt x="71685" y="7892"/>
                  <a:pt x="71251" y="10160"/>
                  <a:pt x="69483" y="11694"/>
                </a:cubicBezTo>
                <a:cubicBezTo>
                  <a:pt x="67990" y="12965"/>
                  <a:pt x="66164" y="13298"/>
                  <a:pt x="64293" y="13298"/>
                </a:cubicBezTo>
                <a:cubicBezTo>
                  <a:pt x="64200" y="13298"/>
                  <a:pt x="64106" y="13297"/>
                  <a:pt x="64013" y="13295"/>
                </a:cubicBezTo>
                <a:cubicBezTo>
                  <a:pt x="65013" y="11494"/>
                  <a:pt x="64580" y="8559"/>
                  <a:pt x="64346" y="6724"/>
                </a:cubicBezTo>
                <a:cubicBezTo>
                  <a:pt x="64079" y="5056"/>
                  <a:pt x="63546" y="3288"/>
                  <a:pt x="62511" y="1887"/>
                </a:cubicBezTo>
                <a:close/>
                <a:moveTo>
                  <a:pt x="19514" y="8826"/>
                </a:moveTo>
                <a:cubicBezTo>
                  <a:pt x="31323" y="9726"/>
                  <a:pt x="43198" y="9860"/>
                  <a:pt x="55039" y="10227"/>
                </a:cubicBezTo>
                <a:cubicBezTo>
                  <a:pt x="55073" y="10327"/>
                  <a:pt x="55173" y="10360"/>
                  <a:pt x="55306" y="10360"/>
                </a:cubicBezTo>
                <a:cubicBezTo>
                  <a:pt x="55673" y="10327"/>
                  <a:pt x="56007" y="10327"/>
                  <a:pt x="56374" y="10293"/>
                </a:cubicBezTo>
                <a:cubicBezTo>
                  <a:pt x="56407" y="10293"/>
                  <a:pt x="56474" y="10293"/>
                  <a:pt x="56507" y="10227"/>
                </a:cubicBezTo>
                <a:lnTo>
                  <a:pt x="56507" y="10227"/>
                </a:lnTo>
                <a:cubicBezTo>
                  <a:pt x="56474" y="11561"/>
                  <a:pt x="56207" y="12995"/>
                  <a:pt x="55373" y="13729"/>
                </a:cubicBezTo>
                <a:cubicBezTo>
                  <a:pt x="55340" y="13729"/>
                  <a:pt x="55306" y="13696"/>
                  <a:pt x="55306" y="13696"/>
                </a:cubicBezTo>
                <a:cubicBezTo>
                  <a:pt x="48535" y="13395"/>
                  <a:pt x="41730" y="13162"/>
                  <a:pt x="34892" y="12895"/>
                </a:cubicBezTo>
                <a:lnTo>
                  <a:pt x="24885" y="12528"/>
                </a:lnTo>
                <a:cubicBezTo>
                  <a:pt x="22383" y="12461"/>
                  <a:pt x="19781" y="12495"/>
                  <a:pt x="17279" y="12295"/>
                </a:cubicBezTo>
                <a:cubicBezTo>
                  <a:pt x="18480" y="12195"/>
                  <a:pt x="19481" y="11327"/>
                  <a:pt x="19648" y="10060"/>
                </a:cubicBezTo>
                <a:cubicBezTo>
                  <a:pt x="19714" y="9593"/>
                  <a:pt x="19648" y="9192"/>
                  <a:pt x="19514" y="8826"/>
                </a:cubicBezTo>
                <a:close/>
                <a:moveTo>
                  <a:pt x="59165" y="527"/>
                </a:moveTo>
                <a:cubicBezTo>
                  <a:pt x="60825" y="527"/>
                  <a:pt x="62284" y="2754"/>
                  <a:pt x="62845" y="3989"/>
                </a:cubicBezTo>
                <a:cubicBezTo>
                  <a:pt x="63379" y="5290"/>
                  <a:pt x="63646" y="6657"/>
                  <a:pt x="63746" y="8058"/>
                </a:cubicBezTo>
                <a:cubicBezTo>
                  <a:pt x="63846" y="9059"/>
                  <a:pt x="63879" y="10160"/>
                  <a:pt x="63812" y="11194"/>
                </a:cubicBezTo>
                <a:cubicBezTo>
                  <a:pt x="63601" y="13472"/>
                  <a:pt x="62042" y="14194"/>
                  <a:pt x="60240" y="14194"/>
                </a:cubicBezTo>
                <a:cubicBezTo>
                  <a:pt x="59773" y="14194"/>
                  <a:pt x="59290" y="14145"/>
                  <a:pt x="58809" y="14063"/>
                </a:cubicBezTo>
                <a:cubicBezTo>
                  <a:pt x="58976" y="13963"/>
                  <a:pt x="59076" y="13796"/>
                  <a:pt x="59209" y="13629"/>
                </a:cubicBezTo>
                <a:cubicBezTo>
                  <a:pt x="60643" y="11828"/>
                  <a:pt x="60643" y="9192"/>
                  <a:pt x="60510" y="7024"/>
                </a:cubicBezTo>
                <a:cubicBezTo>
                  <a:pt x="60410" y="5023"/>
                  <a:pt x="60210" y="2454"/>
                  <a:pt x="58575" y="1020"/>
                </a:cubicBezTo>
                <a:lnTo>
                  <a:pt x="58208" y="786"/>
                </a:lnTo>
                <a:cubicBezTo>
                  <a:pt x="58531" y="607"/>
                  <a:pt x="58852" y="527"/>
                  <a:pt x="59165" y="527"/>
                </a:cubicBezTo>
                <a:close/>
                <a:moveTo>
                  <a:pt x="56407" y="748"/>
                </a:moveTo>
                <a:cubicBezTo>
                  <a:pt x="56756" y="748"/>
                  <a:pt x="57093" y="847"/>
                  <a:pt x="57408" y="1020"/>
                </a:cubicBezTo>
                <a:cubicBezTo>
                  <a:pt x="57408" y="1053"/>
                  <a:pt x="57374" y="1053"/>
                  <a:pt x="57374" y="1120"/>
                </a:cubicBezTo>
                <a:cubicBezTo>
                  <a:pt x="57275" y="1244"/>
                  <a:pt x="57398" y="1369"/>
                  <a:pt x="57522" y="1369"/>
                </a:cubicBezTo>
                <a:cubicBezTo>
                  <a:pt x="57565" y="1369"/>
                  <a:pt x="57607" y="1354"/>
                  <a:pt x="57641" y="1320"/>
                </a:cubicBezTo>
                <a:cubicBezTo>
                  <a:pt x="57675" y="1287"/>
                  <a:pt x="57708" y="1287"/>
                  <a:pt x="57708" y="1220"/>
                </a:cubicBezTo>
                <a:cubicBezTo>
                  <a:pt x="58575" y="1821"/>
                  <a:pt x="59242" y="2888"/>
                  <a:pt x="59509" y="3855"/>
                </a:cubicBezTo>
                <a:cubicBezTo>
                  <a:pt x="59876" y="5223"/>
                  <a:pt x="59910" y="6724"/>
                  <a:pt x="59910" y="8125"/>
                </a:cubicBezTo>
                <a:cubicBezTo>
                  <a:pt x="59970" y="10482"/>
                  <a:pt x="59100" y="14535"/>
                  <a:pt x="56309" y="14535"/>
                </a:cubicBezTo>
                <a:cubicBezTo>
                  <a:pt x="56018" y="14535"/>
                  <a:pt x="55707" y="14491"/>
                  <a:pt x="55373" y="14396"/>
                </a:cubicBezTo>
                <a:cubicBezTo>
                  <a:pt x="55540" y="14396"/>
                  <a:pt x="55640" y="14329"/>
                  <a:pt x="55673" y="14196"/>
                </a:cubicBezTo>
                <a:cubicBezTo>
                  <a:pt x="57141" y="13229"/>
                  <a:pt x="57141" y="11060"/>
                  <a:pt x="57208" y="9459"/>
                </a:cubicBezTo>
                <a:cubicBezTo>
                  <a:pt x="57341" y="6791"/>
                  <a:pt x="57174" y="3989"/>
                  <a:pt x="55373" y="1854"/>
                </a:cubicBezTo>
                <a:cubicBezTo>
                  <a:pt x="55807" y="1821"/>
                  <a:pt x="55807" y="1153"/>
                  <a:pt x="55340" y="1153"/>
                </a:cubicBezTo>
                <a:lnTo>
                  <a:pt x="55206" y="1153"/>
                </a:lnTo>
                <a:cubicBezTo>
                  <a:pt x="55611" y="872"/>
                  <a:pt x="56016" y="748"/>
                  <a:pt x="56407" y="748"/>
                </a:cubicBezTo>
                <a:close/>
                <a:moveTo>
                  <a:pt x="59248" y="0"/>
                </a:moveTo>
                <a:cubicBezTo>
                  <a:pt x="58746" y="0"/>
                  <a:pt x="58264" y="148"/>
                  <a:pt x="57841" y="486"/>
                </a:cubicBezTo>
                <a:cubicBezTo>
                  <a:pt x="57415" y="298"/>
                  <a:pt x="56965" y="200"/>
                  <a:pt x="56523" y="200"/>
                </a:cubicBezTo>
                <a:cubicBezTo>
                  <a:pt x="55790" y="200"/>
                  <a:pt x="55080" y="471"/>
                  <a:pt x="54539" y="1053"/>
                </a:cubicBezTo>
                <a:cubicBezTo>
                  <a:pt x="44235" y="756"/>
                  <a:pt x="33888" y="634"/>
                  <a:pt x="23567" y="634"/>
                </a:cubicBezTo>
                <a:cubicBezTo>
                  <a:pt x="21158" y="634"/>
                  <a:pt x="18750" y="640"/>
                  <a:pt x="16345" y="653"/>
                </a:cubicBezTo>
                <a:cubicBezTo>
                  <a:pt x="16278" y="653"/>
                  <a:pt x="16212" y="686"/>
                  <a:pt x="16178" y="786"/>
                </a:cubicBezTo>
                <a:cubicBezTo>
                  <a:pt x="16112" y="720"/>
                  <a:pt x="16045" y="720"/>
                  <a:pt x="15945" y="720"/>
                </a:cubicBezTo>
                <a:cubicBezTo>
                  <a:pt x="10374" y="1520"/>
                  <a:pt x="5137" y="3322"/>
                  <a:pt x="234" y="6057"/>
                </a:cubicBezTo>
                <a:cubicBezTo>
                  <a:pt x="34" y="6190"/>
                  <a:pt x="0" y="6557"/>
                  <a:pt x="234" y="6691"/>
                </a:cubicBezTo>
                <a:cubicBezTo>
                  <a:pt x="1835" y="7491"/>
                  <a:pt x="3469" y="8325"/>
                  <a:pt x="5171" y="9126"/>
                </a:cubicBezTo>
                <a:lnTo>
                  <a:pt x="5171" y="9192"/>
                </a:lnTo>
                <a:cubicBezTo>
                  <a:pt x="5204" y="9259"/>
                  <a:pt x="5304" y="9359"/>
                  <a:pt x="5437" y="9359"/>
                </a:cubicBezTo>
                <a:cubicBezTo>
                  <a:pt x="5504" y="9359"/>
                  <a:pt x="5604" y="9326"/>
                  <a:pt x="5704" y="9326"/>
                </a:cubicBezTo>
                <a:cubicBezTo>
                  <a:pt x="8506" y="10560"/>
                  <a:pt x="11375" y="11594"/>
                  <a:pt x="14210" y="12061"/>
                </a:cubicBezTo>
                <a:cubicBezTo>
                  <a:pt x="14210" y="12161"/>
                  <a:pt x="14277" y="12195"/>
                  <a:pt x="14344" y="12228"/>
                </a:cubicBezTo>
                <a:cubicBezTo>
                  <a:pt x="17313" y="13162"/>
                  <a:pt x="20515" y="13029"/>
                  <a:pt x="23617" y="13162"/>
                </a:cubicBezTo>
                <a:cubicBezTo>
                  <a:pt x="27053" y="13262"/>
                  <a:pt x="30522" y="13429"/>
                  <a:pt x="34024" y="13562"/>
                </a:cubicBezTo>
                <a:cubicBezTo>
                  <a:pt x="40829" y="13829"/>
                  <a:pt x="47634" y="14096"/>
                  <a:pt x="54406" y="14363"/>
                </a:cubicBezTo>
                <a:cubicBezTo>
                  <a:pt x="54339" y="14496"/>
                  <a:pt x="54372" y="14696"/>
                  <a:pt x="54539" y="14763"/>
                </a:cubicBezTo>
                <a:cubicBezTo>
                  <a:pt x="55060" y="15037"/>
                  <a:pt x="55608" y="15165"/>
                  <a:pt x="56150" y="15165"/>
                </a:cubicBezTo>
                <a:cubicBezTo>
                  <a:pt x="56928" y="15165"/>
                  <a:pt x="57693" y="14901"/>
                  <a:pt x="58342" y="14430"/>
                </a:cubicBezTo>
                <a:cubicBezTo>
                  <a:pt x="58342" y="14563"/>
                  <a:pt x="58409" y="14696"/>
                  <a:pt x="58575" y="14696"/>
                </a:cubicBezTo>
                <a:cubicBezTo>
                  <a:pt x="59231" y="14817"/>
                  <a:pt x="59961" y="14926"/>
                  <a:pt x="60681" y="14926"/>
                </a:cubicBezTo>
                <a:cubicBezTo>
                  <a:pt x="61756" y="14926"/>
                  <a:pt x="62806" y="14682"/>
                  <a:pt x="63546" y="13862"/>
                </a:cubicBezTo>
                <a:cubicBezTo>
                  <a:pt x="63579" y="13896"/>
                  <a:pt x="63679" y="13929"/>
                  <a:pt x="63746" y="13929"/>
                </a:cubicBezTo>
                <a:cubicBezTo>
                  <a:pt x="63919" y="13938"/>
                  <a:pt x="64095" y="13943"/>
                  <a:pt x="64272" y="13943"/>
                </a:cubicBezTo>
                <a:cubicBezTo>
                  <a:pt x="67968" y="13943"/>
                  <a:pt x="72552" y="11948"/>
                  <a:pt x="71852" y="7525"/>
                </a:cubicBezTo>
                <a:cubicBezTo>
                  <a:pt x="71084" y="2955"/>
                  <a:pt x="65847" y="1787"/>
                  <a:pt x="62011" y="1354"/>
                </a:cubicBezTo>
                <a:cubicBezTo>
                  <a:pt x="61811" y="1153"/>
                  <a:pt x="61544" y="953"/>
                  <a:pt x="61311" y="720"/>
                </a:cubicBezTo>
                <a:cubicBezTo>
                  <a:pt x="60656" y="277"/>
                  <a:pt x="59934" y="0"/>
                  <a:pt x="59248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7" name="Google Shape;467;p34"/>
          <p:cNvSpPr/>
          <p:nvPr/>
        </p:nvSpPr>
        <p:spPr>
          <a:xfrm>
            <a:off x="683275" y="1135513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68" name="Google Shape;468;p34"/>
          <p:cNvGrpSpPr/>
          <p:nvPr/>
        </p:nvGrpSpPr>
        <p:grpSpPr>
          <a:xfrm>
            <a:off x="515296" y="4227828"/>
            <a:ext cx="1059557" cy="690926"/>
            <a:chOff x="-306504" y="4276178"/>
            <a:chExt cx="1059557" cy="690926"/>
          </a:xfrm>
        </p:grpSpPr>
        <p:sp>
          <p:nvSpPr>
            <p:cNvPr id="469" name="Google Shape;469;p34"/>
            <p:cNvSpPr/>
            <p:nvPr/>
          </p:nvSpPr>
          <p:spPr>
            <a:xfrm>
              <a:off x="-140162" y="4531505"/>
              <a:ext cx="713657" cy="351893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rgbClr val="88F175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70" name="Google Shape;470;p34"/>
            <p:cNvSpPr/>
            <p:nvPr/>
          </p:nvSpPr>
          <p:spPr>
            <a:xfrm>
              <a:off x="-306504" y="4276178"/>
              <a:ext cx="1059557" cy="690926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4">
  <p:cSld name="CUSTOM_23"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5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473" name="Google Shape;473;p35"/>
          <p:cNvGrpSpPr/>
          <p:nvPr/>
        </p:nvGrpSpPr>
        <p:grpSpPr>
          <a:xfrm>
            <a:off x="426487" y="124475"/>
            <a:ext cx="1051685" cy="885376"/>
            <a:chOff x="284887" y="816125"/>
            <a:chExt cx="1051685" cy="885376"/>
          </a:xfrm>
        </p:grpSpPr>
        <p:sp>
          <p:nvSpPr>
            <p:cNvPr id="474" name="Google Shape;474;p35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rgbClr val="88F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5" name="Google Shape;475;p35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76" name="Google Shape;476;p35"/>
          <p:cNvGrpSpPr/>
          <p:nvPr/>
        </p:nvGrpSpPr>
        <p:grpSpPr>
          <a:xfrm>
            <a:off x="5421375" y="4058437"/>
            <a:ext cx="1051702" cy="1002389"/>
            <a:chOff x="7643700" y="4212512"/>
            <a:chExt cx="1051702" cy="1002389"/>
          </a:xfrm>
        </p:grpSpPr>
        <p:sp>
          <p:nvSpPr>
            <p:cNvPr id="477" name="Google Shape;477;p35"/>
            <p:cNvSpPr/>
            <p:nvPr/>
          </p:nvSpPr>
          <p:spPr>
            <a:xfrm>
              <a:off x="7965275" y="4524183"/>
              <a:ext cx="437508" cy="403159"/>
            </a:xfrm>
            <a:custGeom>
              <a:avLst/>
              <a:gdLst/>
              <a:ahLst/>
              <a:cxnLst/>
              <a:rect l="l" t="t" r="r" b="b"/>
              <a:pathLst>
                <a:path w="3974" h="3662" extrusionOk="0">
                  <a:moveTo>
                    <a:pt x="2010" y="183"/>
                  </a:moveTo>
                  <a:cubicBezTo>
                    <a:pt x="2165" y="183"/>
                    <a:pt x="2319" y="199"/>
                    <a:pt x="2474" y="276"/>
                  </a:cubicBezTo>
                  <a:cubicBezTo>
                    <a:pt x="3077" y="508"/>
                    <a:pt x="3509" y="1111"/>
                    <a:pt x="3587" y="1559"/>
                  </a:cubicBezTo>
                  <a:cubicBezTo>
                    <a:pt x="3710" y="2193"/>
                    <a:pt x="3370" y="2888"/>
                    <a:pt x="2721" y="3244"/>
                  </a:cubicBezTo>
                  <a:cubicBezTo>
                    <a:pt x="2457" y="3376"/>
                    <a:pt x="2169" y="3453"/>
                    <a:pt x="1897" y="3453"/>
                  </a:cubicBezTo>
                  <a:cubicBezTo>
                    <a:pt x="1787" y="3453"/>
                    <a:pt x="1680" y="3440"/>
                    <a:pt x="1577" y="3414"/>
                  </a:cubicBezTo>
                  <a:cubicBezTo>
                    <a:pt x="1222" y="3321"/>
                    <a:pt x="882" y="3043"/>
                    <a:pt x="696" y="2656"/>
                  </a:cubicBezTo>
                  <a:cubicBezTo>
                    <a:pt x="279" y="1822"/>
                    <a:pt x="681" y="740"/>
                    <a:pt x="1547" y="307"/>
                  </a:cubicBezTo>
                  <a:cubicBezTo>
                    <a:pt x="1686" y="230"/>
                    <a:pt x="1856" y="183"/>
                    <a:pt x="2010" y="183"/>
                  </a:cubicBezTo>
                  <a:close/>
                  <a:moveTo>
                    <a:pt x="2042" y="1"/>
                  </a:moveTo>
                  <a:cubicBezTo>
                    <a:pt x="1828" y="1"/>
                    <a:pt x="1624" y="51"/>
                    <a:pt x="1438" y="153"/>
                  </a:cubicBezTo>
                  <a:cubicBezTo>
                    <a:pt x="434" y="632"/>
                    <a:pt x="1" y="1806"/>
                    <a:pt x="465" y="2749"/>
                  </a:cubicBezTo>
                  <a:cubicBezTo>
                    <a:pt x="681" y="3197"/>
                    <a:pt x="1067" y="3506"/>
                    <a:pt x="1516" y="3630"/>
                  </a:cubicBezTo>
                  <a:cubicBezTo>
                    <a:pt x="1624" y="3646"/>
                    <a:pt x="1763" y="3661"/>
                    <a:pt x="1902" y="3661"/>
                  </a:cubicBezTo>
                  <a:cubicBezTo>
                    <a:pt x="2211" y="3661"/>
                    <a:pt x="2551" y="3568"/>
                    <a:pt x="2860" y="3414"/>
                  </a:cubicBezTo>
                  <a:cubicBezTo>
                    <a:pt x="3571" y="3027"/>
                    <a:pt x="3973" y="2255"/>
                    <a:pt x="3849" y="1544"/>
                  </a:cubicBezTo>
                  <a:cubicBezTo>
                    <a:pt x="3726" y="956"/>
                    <a:pt x="3185" y="338"/>
                    <a:pt x="2598" y="106"/>
                  </a:cubicBezTo>
                  <a:cubicBezTo>
                    <a:pt x="2408" y="36"/>
                    <a:pt x="2221" y="1"/>
                    <a:pt x="2042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8" name="Google Shape;478;p35"/>
            <p:cNvSpPr/>
            <p:nvPr/>
          </p:nvSpPr>
          <p:spPr>
            <a:xfrm>
              <a:off x="8188210" y="4212512"/>
              <a:ext cx="29064" cy="272369"/>
            </a:xfrm>
            <a:custGeom>
              <a:avLst/>
              <a:gdLst/>
              <a:ahLst/>
              <a:cxnLst/>
              <a:rect l="l" t="t" r="r" b="b"/>
              <a:pathLst>
                <a:path w="264" h="2474" extrusionOk="0">
                  <a:moveTo>
                    <a:pt x="140" y="1"/>
                  </a:moveTo>
                  <a:cubicBezTo>
                    <a:pt x="78" y="1"/>
                    <a:pt x="32" y="31"/>
                    <a:pt x="32" y="93"/>
                  </a:cubicBezTo>
                  <a:lnTo>
                    <a:pt x="1" y="2381"/>
                  </a:lnTo>
                  <a:cubicBezTo>
                    <a:pt x="1" y="2443"/>
                    <a:pt x="62" y="2474"/>
                    <a:pt x="124" y="2474"/>
                  </a:cubicBezTo>
                  <a:cubicBezTo>
                    <a:pt x="186" y="2474"/>
                    <a:pt x="232" y="2443"/>
                    <a:pt x="232" y="2381"/>
                  </a:cubicBezTo>
                  <a:lnTo>
                    <a:pt x="263" y="93"/>
                  </a:lnTo>
                  <a:cubicBezTo>
                    <a:pt x="263" y="31"/>
                    <a:pt x="202" y="1"/>
                    <a:pt x="140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9" name="Google Shape;479;p35"/>
            <p:cNvSpPr/>
            <p:nvPr/>
          </p:nvSpPr>
          <p:spPr>
            <a:xfrm>
              <a:off x="8162668" y="4952661"/>
              <a:ext cx="46129" cy="262240"/>
            </a:xfrm>
            <a:custGeom>
              <a:avLst/>
              <a:gdLst/>
              <a:ahLst/>
              <a:cxnLst/>
              <a:rect l="l" t="t" r="r" b="b"/>
              <a:pathLst>
                <a:path w="419" h="2382" extrusionOk="0">
                  <a:moveTo>
                    <a:pt x="124" y="1"/>
                  </a:moveTo>
                  <a:cubicBezTo>
                    <a:pt x="63" y="1"/>
                    <a:pt x="1" y="32"/>
                    <a:pt x="1" y="94"/>
                  </a:cubicBezTo>
                  <a:cubicBezTo>
                    <a:pt x="32" y="805"/>
                    <a:pt x="78" y="1562"/>
                    <a:pt x="155" y="2288"/>
                  </a:cubicBezTo>
                  <a:cubicBezTo>
                    <a:pt x="155" y="2335"/>
                    <a:pt x="217" y="2381"/>
                    <a:pt x="279" y="2381"/>
                  </a:cubicBezTo>
                  <a:cubicBezTo>
                    <a:pt x="356" y="2381"/>
                    <a:pt x="418" y="2335"/>
                    <a:pt x="387" y="2288"/>
                  </a:cubicBezTo>
                  <a:cubicBezTo>
                    <a:pt x="310" y="1546"/>
                    <a:pt x="279" y="835"/>
                    <a:pt x="233" y="94"/>
                  </a:cubicBezTo>
                  <a:cubicBezTo>
                    <a:pt x="233" y="32"/>
                    <a:pt x="186" y="1"/>
                    <a:pt x="124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0" name="Google Shape;480;p35"/>
            <p:cNvSpPr/>
            <p:nvPr/>
          </p:nvSpPr>
          <p:spPr>
            <a:xfrm>
              <a:off x="7643700" y="4681504"/>
              <a:ext cx="282607" cy="48441"/>
            </a:xfrm>
            <a:custGeom>
              <a:avLst/>
              <a:gdLst/>
              <a:ahLst/>
              <a:cxnLst/>
              <a:rect l="l" t="t" r="r" b="b"/>
              <a:pathLst>
                <a:path w="2567" h="440" extrusionOk="0">
                  <a:moveTo>
                    <a:pt x="141" y="1"/>
                  </a:moveTo>
                  <a:cubicBezTo>
                    <a:pt x="91" y="1"/>
                    <a:pt x="44" y="21"/>
                    <a:pt x="32" y="68"/>
                  </a:cubicBezTo>
                  <a:cubicBezTo>
                    <a:pt x="1" y="130"/>
                    <a:pt x="47" y="192"/>
                    <a:pt x="109" y="207"/>
                  </a:cubicBezTo>
                  <a:cubicBezTo>
                    <a:pt x="619" y="362"/>
                    <a:pt x="1191" y="439"/>
                    <a:pt x="1732" y="439"/>
                  </a:cubicBezTo>
                  <a:cubicBezTo>
                    <a:pt x="1979" y="439"/>
                    <a:pt x="2226" y="424"/>
                    <a:pt x="2458" y="377"/>
                  </a:cubicBezTo>
                  <a:cubicBezTo>
                    <a:pt x="2520" y="377"/>
                    <a:pt x="2566" y="315"/>
                    <a:pt x="2551" y="269"/>
                  </a:cubicBezTo>
                  <a:cubicBezTo>
                    <a:pt x="2551" y="223"/>
                    <a:pt x="2474" y="192"/>
                    <a:pt x="2427" y="192"/>
                  </a:cubicBezTo>
                  <a:cubicBezTo>
                    <a:pt x="2200" y="220"/>
                    <a:pt x="1972" y="234"/>
                    <a:pt x="1744" y="234"/>
                  </a:cubicBezTo>
                  <a:cubicBezTo>
                    <a:pt x="1212" y="234"/>
                    <a:pt x="684" y="158"/>
                    <a:pt x="186" y="6"/>
                  </a:cubicBezTo>
                  <a:cubicBezTo>
                    <a:pt x="172" y="3"/>
                    <a:pt x="156" y="1"/>
                    <a:pt x="141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1" name="Google Shape;481;p35"/>
            <p:cNvSpPr/>
            <p:nvPr/>
          </p:nvSpPr>
          <p:spPr>
            <a:xfrm>
              <a:off x="8433272" y="4682165"/>
              <a:ext cx="262130" cy="25652"/>
            </a:xfrm>
            <a:custGeom>
              <a:avLst/>
              <a:gdLst/>
              <a:ahLst/>
              <a:cxnLst/>
              <a:rect l="l" t="t" r="r" b="b"/>
              <a:pathLst>
                <a:path w="2381" h="233" extrusionOk="0">
                  <a:moveTo>
                    <a:pt x="124" y="0"/>
                  </a:moveTo>
                  <a:cubicBezTo>
                    <a:pt x="62" y="0"/>
                    <a:pt x="0" y="47"/>
                    <a:pt x="0" y="109"/>
                  </a:cubicBezTo>
                  <a:cubicBezTo>
                    <a:pt x="0" y="155"/>
                    <a:pt x="62" y="201"/>
                    <a:pt x="124" y="201"/>
                  </a:cubicBezTo>
                  <a:lnTo>
                    <a:pt x="2241" y="232"/>
                  </a:lnTo>
                  <a:cubicBezTo>
                    <a:pt x="2319" y="232"/>
                    <a:pt x="2380" y="201"/>
                    <a:pt x="2365" y="139"/>
                  </a:cubicBezTo>
                  <a:cubicBezTo>
                    <a:pt x="2365" y="78"/>
                    <a:pt x="2303" y="47"/>
                    <a:pt x="2241" y="47"/>
                  </a:cubicBez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2" name="Google Shape;482;p35"/>
            <p:cNvSpPr/>
            <p:nvPr/>
          </p:nvSpPr>
          <p:spPr>
            <a:xfrm>
              <a:off x="8365236" y="4435779"/>
              <a:ext cx="119120" cy="115487"/>
            </a:xfrm>
            <a:custGeom>
              <a:avLst/>
              <a:gdLst/>
              <a:ahLst/>
              <a:cxnLst/>
              <a:rect l="l" t="t" r="r" b="b"/>
              <a:pathLst>
                <a:path w="1082" h="1049" extrusionOk="0">
                  <a:moveTo>
                    <a:pt x="950" y="0"/>
                  </a:moveTo>
                  <a:cubicBezTo>
                    <a:pt x="914" y="0"/>
                    <a:pt x="877" y="17"/>
                    <a:pt x="850" y="44"/>
                  </a:cubicBezTo>
                  <a:lnTo>
                    <a:pt x="46" y="894"/>
                  </a:lnTo>
                  <a:cubicBezTo>
                    <a:pt x="0" y="925"/>
                    <a:pt x="0" y="986"/>
                    <a:pt x="62" y="1033"/>
                  </a:cubicBezTo>
                  <a:cubicBezTo>
                    <a:pt x="77" y="1048"/>
                    <a:pt x="124" y="1048"/>
                    <a:pt x="139" y="1048"/>
                  </a:cubicBezTo>
                  <a:cubicBezTo>
                    <a:pt x="170" y="1048"/>
                    <a:pt x="201" y="1033"/>
                    <a:pt x="232" y="1002"/>
                  </a:cubicBezTo>
                  <a:lnTo>
                    <a:pt x="1051" y="152"/>
                  </a:lnTo>
                  <a:cubicBezTo>
                    <a:pt x="1082" y="121"/>
                    <a:pt x="1082" y="59"/>
                    <a:pt x="1020" y="28"/>
                  </a:cubicBezTo>
                  <a:cubicBezTo>
                    <a:pt x="1001" y="9"/>
                    <a:pt x="976" y="0"/>
                    <a:pt x="9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3" name="Google Shape;483;p35"/>
            <p:cNvSpPr/>
            <p:nvPr/>
          </p:nvSpPr>
          <p:spPr>
            <a:xfrm>
              <a:off x="7902414" y="4456916"/>
              <a:ext cx="141249" cy="111304"/>
            </a:xfrm>
            <a:custGeom>
              <a:avLst/>
              <a:gdLst/>
              <a:ahLst/>
              <a:cxnLst/>
              <a:rect l="l" t="t" r="r" b="b"/>
              <a:pathLst>
                <a:path w="1283" h="1011" extrusionOk="0">
                  <a:moveTo>
                    <a:pt x="135" y="0"/>
                  </a:moveTo>
                  <a:cubicBezTo>
                    <a:pt x="105" y="0"/>
                    <a:pt x="74" y="8"/>
                    <a:pt x="46" y="22"/>
                  </a:cubicBezTo>
                  <a:cubicBezTo>
                    <a:pt x="0" y="37"/>
                    <a:pt x="0" y="114"/>
                    <a:pt x="31" y="161"/>
                  </a:cubicBezTo>
                  <a:cubicBezTo>
                    <a:pt x="325" y="485"/>
                    <a:pt x="696" y="764"/>
                    <a:pt x="1082" y="995"/>
                  </a:cubicBezTo>
                  <a:cubicBezTo>
                    <a:pt x="1113" y="1011"/>
                    <a:pt x="1128" y="1011"/>
                    <a:pt x="1159" y="1011"/>
                  </a:cubicBezTo>
                  <a:cubicBezTo>
                    <a:pt x="1190" y="1011"/>
                    <a:pt x="1237" y="995"/>
                    <a:pt x="1267" y="964"/>
                  </a:cubicBezTo>
                  <a:cubicBezTo>
                    <a:pt x="1283" y="934"/>
                    <a:pt x="1283" y="872"/>
                    <a:pt x="1237" y="841"/>
                  </a:cubicBezTo>
                  <a:cubicBezTo>
                    <a:pt x="866" y="609"/>
                    <a:pt x="510" y="346"/>
                    <a:pt x="232" y="37"/>
                  </a:cubicBezTo>
                  <a:cubicBezTo>
                    <a:pt x="206" y="12"/>
                    <a:pt x="171" y="0"/>
                    <a:pt x="13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4" name="Google Shape;484;p35"/>
            <p:cNvSpPr/>
            <p:nvPr/>
          </p:nvSpPr>
          <p:spPr>
            <a:xfrm>
              <a:off x="7859808" y="4844110"/>
              <a:ext cx="146423" cy="122313"/>
            </a:xfrm>
            <a:custGeom>
              <a:avLst/>
              <a:gdLst/>
              <a:ahLst/>
              <a:cxnLst/>
              <a:rect l="l" t="t" r="r" b="b"/>
              <a:pathLst>
                <a:path w="1330" h="1111" extrusionOk="0">
                  <a:moveTo>
                    <a:pt x="1195" y="1"/>
                  </a:moveTo>
                  <a:cubicBezTo>
                    <a:pt x="1168" y="1"/>
                    <a:pt x="1139" y="9"/>
                    <a:pt x="1113" y="29"/>
                  </a:cubicBezTo>
                  <a:cubicBezTo>
                    <a:pt x="696" y="276"/>
                    <a:pt x="341" y="585"/>
                    <a:pt x="32" y="956"/>
                  </a:cubicBezTo>
                  <a:cubicBezTo>
                    <a:pt x="1" y="987"/>
                    <a:pt x="1" y="1049"/>
                    <a:pt x="47" y="1080"/>
                  </a:cubicBezTo>
                  <a:cubicBezTo>
                    <a:pt x="93" y="1111"/>
                    <a:pt x="109" y="1111"/>
                    <a:pt x="124" y="1111"/>
                  </a:cubicBezTo>
                  <a:cubicBezTo>
                    <a:pt x="171" y="1111"/>
                    <a:pt x="202" y="1080"/>
                    <a:pt x="248" y="1064"/>
                  </a:cubicBezTo>
                  <a:cubicBezTo>
                    <a:pt x="511" y="709"/>
                    <a:pt x="866" y="430"/>
                    <a:pt x="1268" y="168"/>
                  </a:cubicBezTo>
                  <a:cubicBezTo>
                    <a:pt x="1314" y="152"/>
                    <a:pt x="1330" y="75"/>
                    <a:pt x="1284" y="44"/>
                  </a:cubicBezTo>
                  <a:cubicBezTo>
                    <a:pt x="1266" y="17"/>
                    <a:pt x="1232" y="1"/>
                    <a:pt x="11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5" name="Google Shape;485;p35"/>
            <p:cNvSpPr/>
            <p:nvPr/>
          </p:nvSpPr>
          <p:spPr>
            <a:xfrm>
              <a:off x="8337933" y="4925358"/>
              <a:ext cx="165139" cy="114276"/>
            </a:xfrm>
            <a:custGeom>
              <a:avLst/>
              <a:gdLst/>
              <a:ahLst/>
              <a:cxnLst/>
              <a:rect l="l" t="t" r="r" b="b"/>
              <a:pathLst>
                <a:path w="1500" h="1038" extrusionOk="0">
                  <a:moveTo>
                    <a:pt x="142" y="0"/>
                  </a:moveTo>
                  <a:cubicBezTo>
                    <a:pt x="101" y="0"/>
                    <a:pt x="60" y="13"/>
                    <a:pt x="32" y="32"/>
                  </a:cubicBezTo>
                  <a:cubicBezTo>
                    <a:pt x="1" y="79"/>
                    <a:pt x="1" y="141"/>
                    <a:pt x="63" y="172"/>
                  </a:cubicBezTo>
                  <a:lnTo>
                    <a:pt x="1299" y="1022"/>
                  </a:lnTo>
                  <a:cubicBezTo>
                    <a:pt x="1314" y="1037"/>
                    <a:pt x="1345" y="1037"/>
                    <a:pt x="1376" y="1037"/>
                  </a:cubicBezTo>
                  <a:cubicBezTo>
                    <a:pt x="1407" y="1037"/>
                    <a:pt x="1423" y="1022"/>
                    <a:pt x="1469" y="1006"/>
                  </a:cubicBezTo>
                  <a:cubicBezTo>
                    <a:pt x="1500" y="960"/>
                    <a:pt x="1500" y="898"/>
                    <a:pt x="1454" y="867"/>
                  </a:cubicBezTo>
                  <a:lnTo>
                    <a:pt x="217" y="17"/>
                  </a:lnTo>
                  <a:cubicBezTo>
                    <a:pt x="194" y="5"/>
                    <a:pt x="168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6" name="Google Shape;486;p35"/>
            <p:cNvSpPr/>
            <p:nvPr/>
          </p:nvSpPr>
          <p:spPr>
            <a:xfrm>
              <a:off x="8201861" y="4593541"/>
              <a:ext cx="114056" cy="250350"/>
            </a:xfrm>
            <a:custGeom>
              <a:avLst/>
              <a:gdLst/>
              <a:ahLst/>
              <a:cxnLst/>
              <a:rect l="l" t="t" r="r" b="b"/>
              <a:pathLst>
                <a:path w="1036" h="2274" extrusionOk="0">
                  <a:moveTo>
                    <a:pt x="142" y="0"/>
                  </a:moveTo>
                  <a:cubicBezTo>
                    <a:pt x="100" y="0"/>
                    <a:pt x="60" y="13"/>
                    <a:pt x="31" y="33"/>
                  </a:cubicBezTo>
                  <a:cubicBezTo>
                    <a:pt x="0" y="79"/>
                    <a:pt x="16" y="141"/>
                    <a:pt x="78" y="172"/>
                  </a:cubicBezTo>
                  <a:cubicBezTo>
                    <a:pt x="418" y="373"/>
                    <a:pt x="680" y="713"/>
                    <a:pt x="727" y="1084"/>
                  </a:cubicBezTo>
                  <a:cubicBezTo>
                    <a:pt x="789" y="1455"/>
                    <a:pt x="649" y="1841"/>
                    <a:pt x="387" y="2119"/>
                  </a:cubicBezTo>
                  <a:cubicBezTo>
                    <a:pt x="340" y="2165"/>
                    <a:pt x="340" y="2227"/>
                    <a:pt x="402" y="2258"/>
                  </a:cubicBezTo>
                  <a:cubicBezTo>
                    <a:pt x="418" y="2274"/>
                    <a:pt x="464" y="2274"/>
                    <a:pt x="479" y="2274"/>
                  </a:cubicBezTo>
                  <a:lnTo>
                    <a:pt x="572" y="2274"/>
                  </a:lnTo>
                  <a:cubicBezTo>
                    <a:pt x="912" y="1949"/>
                    <a:pt x="1036" y="1501"/>
                    <a:pt x="989" y="1084"/>
                  </a:cubicBezTo>
                  <a:cubicBezTo>
                    <a:pt x="912" y="651"/>
                    <a:pt x="619" y="249"/>
                    <a:pt x="217" y="17"/>
                  </a:cubicBezTo>
                  <a:cubicBezTo>
                    <a:pt x="193" y="5"/>
                    <a:pt x="167" y="0"/>
                    <a:pt x="142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87" name="Google Shape;487;p35"/>
          <p:cNvSpPr/>
          <p:nvPr/>
        </p:nvSpPr>
        <p:spPr>
          <a:xfrm rot="-1191907">
            <a:off x="7800576" y="-64201"/>
            <a:ext cx="1480996" cy="1769325"/>
          </a:xfrm>
          <a:custGeom>
            <a:avLst/>
            <a:gdLst/>
            <a:ahLst/>
            <a:cxnLst/>
            <a:rect l="l" t="t" r="r" b="b"/>
            <a:pathLst>
              <a:path w="18214" h="21760" extrusionOk="0">
                <a:moveTo>
                  <a:pt x="7097" y="9137"/>
                </a:moveTo>
                <a:cubicBezTo>
                  <a:pt x="7930" y="9137"/>
                  <a:pt x="8824" y="9338"/>
                  <a:pt x="9707" y="9507"/>
                </a:cubicBezTo>
                <a:cubicBezTo>
                  <a:pt x="8806" y="11508"/>
                  <a:pt x="8440" y="13710"/>
                  <a:pt x="8673" y="15978"/>
                </a:cubicBezTo>
                <a:cubicBezTo>
                  <a:pt x="8273" y="16012"/>
                  <a:pt x="7839" y="16012"/>
                  <a:pt x="7439" y="16045"/>
                </a:cubicBezTo>
                <a:cubicBezTo>
                  <a:pt x="7272" y="14811"/>
                  <a:pt x="6972" y="13610"/>
                  <a:pt x="6605" y="12376"/>
                </a:cubicBezTo>
                <a:cubicBezTo>
                  <a:pt x="6505" y="12109"/>
                  <a:pt x="5838" y="10674"/>
                  <a:pt x="5304" y="9607"/>
                </a:cubicBezTo>
                <a:cubicBezTo>
                  <a:pt x="5843" y="9258"/>
                  <a:pt x="6452" y="9137"/>
                  <a:pt x="7097" y="9137"/>
                </a:cubicBezTo>
                <a:close/>
                <a:moveTo>
                  <a:pt x="8155" y="807"/>
                </a:moveTo>
                <a:cubicBezTo>
                  <a:pt x="8439" y="807"/>
                  <a:pt x="8723" y="817"/>
                  <a:pt x="9007" y="834"/>
                </a:cubicBezTo>
                <a:cubicBezTo>
                  <a:pt x="14477" y="1001"/>
                  <a:pt x="18213" y="6271"/>
                  <a:pt x="14044" y="10674"/>
                </a:cubicBezTo>
                <a:cubicBezTo>
                  <a:pt x="12776" y="12042"/>
                  <a:pt x="9040" y="13476"/>
                  <a:pt x="10007" y="15845"/>
                </a:cubicBezTo>
                <a:lnTo>
                  <a:pt x="9007" y="15978"/>
                </a:lnTo>
                <a:cubicBezTo>
                  <a:pt x="8973" y="13710"/>
                  <a:pt x="9374" y="11575"/>
                  <a:pt x="10274" y="9640"/>
                </a:cubicBezTo>
                <a:cubicBezTo>
                  <a:pt x="10374" y="9674"/>
                  <a:pt x="10508" y="9674"/>
                  <a:pt x="10674" y="9707"/>
                </a:cubicBezTo>
                <a:cubicBezTo>
                  <a:pt x="10888" y="9741"/>
                  <a:pt x="11091" y="9760"/>
                  <a:pt x="11283" y="9760"/>
                </a:cubicBezTo>
                <a:cubicBezTo>
                  <a:pt x="12026" y="9760"/>
                  <a:pt x="12612" y="9481"/>
                  <a:pt x="13009" y="8740"/>
                </a:cubicBezTo>
                <a:cubicBezTo>
                  <a:pt x="13124" y="8557"/>
                  <a:pt x="12940" y="8374"/>
                  <a:pt x="12759" y="8374"/>
                </a:cubicBezTo>
                <a:cubicBezTo>
                  <a:pt x="12677" y="8374"/>
                  <a:pt x="12595" y="8412"/>
                  <a:pt x="12542" y="8506"/>
                </a:cubicBezTo>
                <a:cubicBezTo>
                  <a:pt x="12220" y="9052"/>
                  <a:pt x="11695" y="9229"/>
                  <a:pt x="11104" y="9229"/>
                </a:cubicBezTo>
                <a:cubicBezTo>
                  <a:pt x="10900" y="9229"/>
                  <a:pt x="10688" y="9208"/>
                  <a:pt x="10474" y="9173"/>
                </a:cubicBezTo>
                <a:cubicBezTo>
                  <a:pt x="10775" y="8540"/>
                  <a:pt x="11108" y="7973"/>
                  <a:pt x="11508" y="7372"/>
                </a:cubicBezTo>
                <a:cubicBezTo>
                  <a:pt x="11643" y="7170"/>
                  <a:pt x="11491" y="6999"/>
                  <a:pt x="11307" y="6999"/>
                </a:cubicBezTo>
                <a:cubicBezTo>
                  <a:pt x="11216" y="6999"/>
                  <a:pt x="11118" y="7040"/>
                  <a:pt x="11041" y="7139"/>
                </a:cubicBezTo>
                <a:cubicBezTo>
                  <a:pt x="10641" y="7739"/>
                  <a:pt x="10207" y="8406"/>
                  <a:pt x="9941" y="9073"/>
                </a:cubicBezTo>
                <a:cubicBezTo>
                  <a:pt x="9340" y="8907"/>
                  <a:pt x="8806" y="8740"/>
                  <a:pt x="8306" y="8673"/>
                </a:cubicBezTo>
                <a:cubicBezTo>
                  <a:pt x="8011" y="8622"/>
                  <a:pt x="7720" y="8595"/>
                  <a:pt x="7431" y="8595"/>
                </a:cubicBezTo>
                <a:cubicBezTo>
                  <a:pt x="6969" y="8595"/>
                  <a:pt x="6510" y="8663"/>
                  <a:pt x="6038" y="8806"/>
                </a:cubicBezTo>
                <a:cubicBezTo>
                  <a:pt x="5671" y="8907"/>
                  <a:pt x="5337" y="9073"/>
                  <a:pt x="5037" y="9307"/>
                </a:cubicBezTo>
                <a:cubicBezTo>
                  <a:pt x="4970" y="9140"/>
                  <a:pt x="4870" y="8973"/>
                  <a:pt x="4804" y="8840"/>
                </a:cubicBezTo>
                <a:cubicBezTo>
                  <a:pt x="4837" y="8840"/>
                  <a:pt x="4837" y="8806"/>
                  <a:pt x="4870" y="8806"/>
                </a:cubicBezTo>
                <a:cubicBezTo>
                  <a:pt x="5004" y="8706"/>
                  <a:pt x="5037" y="8540"/>
                  <a:pt x="4970" y="8406"/>
                </a:cubicBezTo>
                <a:cubicBezTo>
                  <a:pt x="4837" y="8173"/>
                  <a:pt x="4770" y="8139"/>
                  <a:pt x="4470" y="8073"/>
                </a:cubicBezTo>
                <a:cubicBezTo>
                  <a:pt x="4337" y="8073"/>
                  <a:pt x="4203" y="8173"/>
                  <a:pt x="4170" y="8306"/>
                </a:cubicBezTo>
                <a:cubicBezTo>
                  <a:pt x="4036" y="8740"/>
                  <a:pt x="4270" y="9240"/>
                  <a:pt x="4503" y="9707"/>
                </a:cubicBezTo>
                <a:cubicBezTo>
                  <a:pt x="4203" y="10041"/>
                  <a:pt x="3970" y="10408"/>
                  <a:pt x="3803" y="10875"/>
                </a:cubicBezTo>
                <a:cubicBezTo>
                  <a:pt x="3735" y="10987"/>
                  <a:pt x="3850" y="11085"/>
                  <a:pt x="3963" y="11085"/>
                </a:cubicBezTo>
                <a:cubicBezTo>
                  <a:pt x="4017" y="11085"/>
                  <a:pt x="4071" y="11062"/>
                  <a:pt x="4103" y="11008"/>
                </a:cubicBezTo>
                <a:cubicBezTo>
                  <a:pt x="4303" y="10641"/>
                  <a:pt x="4503" y="10341"/>
                  <a:pt x="4770" y="10074"/>
                </a:cubicBezTo>
                <a:cubicBezTo>
                  <a:pt x="5004" y="10474"/>
                  <a:pt x="5271" y="10841"/>
                  <a:pt x="5371" y="11141"/>
                </a:cubicBezTo>
                <a:cubicBezTo>
                  <a:pt x="6138" y="12743"/>
                  <a:pt x="6605" y="14410"/>
                  <a:pt x="6972" y="16178"/>
                </a:cubicBezTo>
                <a:lnTo>
                  <a:pt x="6138" y="16178"/>
                </a:lnTo>
                <a:cubicBezTo>
                  <a:pt x="6271" y="15511"/>
                  <a:pt x="6105" y="14911"/>
                  <a:pt x="5537" y="14344"/>
                </a:cubicBezTo>
                <a:cubicBezTo>
                  <a:pt x="4970" y="13710"/>
                  <a:pt x="4003" y="13376"/>
                  <a:pt x="3303" y="12876"/>
                </a:cubicBezTo>
                <a:cubicBezTo>
                  <a:pt x="2369" y="12209"/>
                  <a:pt x="1768" y="11342"/>
                  <a:pt x="1334" y="10308"/>
                </a:cubicBezTo>
                <a:cubicBezTo>
                  <a:pt x="467" y="8139"/>
                  <a:pt x="801" y="5671"/>
                  <a:pt x="2002" y="3703"/>
                </a:cubicBezTo>
                <a:cubicBezTo>
                  <a:pt x="3345" y="1493"/>
                  <a:pt x="5731" y="807"/>
                  <a:pt x="8155" y="807"/>
                </a:cubicBezTo>
                <a:close/>
                <a:moveTo>
                  <a:pt x="10174" y="16312"/>
                </a:moveTo>
                <a:cubicBezTo>
                  <a:pt x="10174" y="16345"/>
                  <a:pt x="10207" y="16379"/>
                  <a:pt x="10207" y="16445"/>
                </a:cubicBezTo>
                <a:cubicBezTo>
                  <a:pt x="10641" y="16912"/>
                  <a:pt x="10441" y="17212"/>
                  <a:pt x="10007" y="17446"/>
                </a:cubicBezTo>
                <a:cubicBezTo>
                  <a:pt x="9941" y="17446"/>
                  <a:pt x="9807" y="17479"/>
                  <a:pt x="9774" y="17513"/>
                </a:cubicBezTo>
                <a:cubicBezTo>
                  <a:pt x="9107" y="17780"/>
                  <a:pt x="8139" y="17813"/>
                  <a:pt x="7939" y="17813"/>
                </a:cubicBezTo>
                <a:cubicBezTo>
                  <a:pt x="7717" y="17813"/>
                  <a:pt x="7465" y="17828"/>
                  <a:pt x="7223" y="17828"/>
                </a:cubicBezTo>
                <a:cubicBezTo>
                  <a:pt x="7102" y="17828"/>
                  <a:pt x="6983" y="17824"/>
                  <a:pt x="6872" y="17813"/>
                </a:cubicBezTo>
                <a:cubicBezTo>
                  <a:pt x="6338" y="17713"/>
                  <a:pt x="5271" y="16912"/>
                  <a:pt x="5804" y="16479"/>
                </a:cubicBezTo>
                <a:lnTo>
                  <a:pt x="5804" y="16479"/>
                </a:lnTo>
                <a:cubicBezTo>
                  <a:pt x="5827" y="16490"/>
                  <a:pt x="5856" y="16497"/>
                  <a:pt x="5890" y="16497"/>
                </a:cubicBezTo>
                <a:cubicBezTo>
                  <a:pt x="5956" y="16497"/>
                  <a:pt x="6038" y="16468"/>
                  <a:pt x="6105" y="16379"/>
                </a:cubicBezTo>
                <a:cubicBezTo>
                  <a:pt x="6678" y="16479"/>
                  <a:pt x="7258" y="16524"/>
                  <a:pt x="7842" y="16524"/>
                </a:cubicBezTo>
                <a:cubicBezTo>
                  <a:pt x="8615" y="16524"/>
                  <a:pt x="9395" y="16445"/>
                  <a:pt x="10174" y="16312"/>
                </a:cubicBezTo>
                <a:close/>
                <a:moveTo>
                  <a:pt x="9874" y="18013"/>
                </a:moveTo>
                <a:lnTo>
                  <a:pt x="9874" y="18013"/>
                </a:lnTo>
                <a:cubicBezTo>
                  <a:pt x="10308" y="19014"/>
                  <a:pt x="9173" y="19814"/>
                  <a:pt x="8273" y="19814"/>
                </a:cubicBezTo>
                <a:cubicBezTo>
                  <a:pt x="7806" y="19814"/>
                  <a:pt x="7339" y="19714"/>
                  <a:pt x="6872" y="19547"/>
                </a:cubicBezTo>
                <a:cubicBezTo>
                  <a:pt x="6638" y="19481"/>
                  <a:pt x="6438" y="19381"/>
                  <a:pt x="6205" y="19281"/>
                </a:cubicBezTo>
                <a:cubicBezTo>
                  <a:pt x="5604" y="18847"/>
                  <a:pt x="5537" y="18447"/>
                  <a:pt x="6038" y="18046"/>
                </a:cubicBezTo>
                <a:lnTo>
                  <a:pt x="6038" y="18046"/>
                </a:lnTo>
                <a:cubicBezTo>
                  <a:pt x="6338" y="18180"/>
                  <a:pt x="6672" y="18280"/>
                  <a:pt x="6972" y="18313"/>
                </a:cubicBezTo>
                <a:cubicBezTo>
                  <a:pt x="7211" y="18333"/>
                  <a:pt x="7492" y="18347"/>
                  <a:pt x="7791" y="18347"/>
                </a:cubicBezTo>
                <a:cubicBezTo>
                  <a:pt x="8492" y="18347"/>
                  <a:pt x="9289" y="18270"/>
                  <a:pt x="9874" y="18013"/>
                </a:cubicBezTo>
                <a:close/>
                <a:moveTo>
                  <a:pt x="8440" y="0"/>
                </a:moveTo>
                <a:cubicBezTo>
                  <a:pt x="4370" y="0"/>
                  <a:pt x="1201" y="1868"/>
                  <a:pt x="334" y="6038"/>
                </a:cubicBezTo>
                <a:cubicBezTo>
                  <a:pt x="0" y="7739"/>
                  <a:pt x="167" y="9540"/>
                  <a:pt x="1001" y="11075"/>
                </a:cubicBezTo>
                <a:cubicBezTo>
                  <a:pt x="1368" y="11809"/>
                  <a:pt x="1868" y="12476"/>
                  <a:pt x="2469" y="12976"/>
                </a:cubicBezTo>
                <a:cubicBezTo>
                  <a:pt x="3436" y="13843"/>
                  <a:pt x="6004" y="14544"/>
                  <a:pt x="5671" y="16245"/>
                </a:cubicBezTo>
                <a:cubicBezTo>
                  <a:pt x="5371" y="16479"/>
                  <a:pt x="5204" y="16846"/>
                  <a:pt x="5304" y="17246"/>
                </a:cubicBezTo>
                <a:cubicBezTo>
                  <a:pt x="5337" y="17546"/>
                  <a:pt x="5471" y="17746"/>
                  <a:pt x="5638" y="17913"/>
                </a:cubicBezTo>
                <a:cubicBezTo>
                  <a:pt x="5337" y="18146"/>
                  <a:pt x="5171" y="18513"/>
                  <a:pt x="5271" y="18914"/>
                </a:cubicBezTo>
                <a:cubicBezTo>
                  <a:pt x="5471" y="19848"/>
                  <a:pt x="6672" y="20148"/>
                  <a:pt x="7439" y="20248"/>
                </a:cubicBezTo>
                <a:cubicBezTo>
                  <a:pt x="7694" y="20294"/>
                  <a:pt x="7958" y="20325"/>
                  <a:pt x="8220" y="20325"/>
                </a:cubicBezTo>
                <a:cubicBezTo>
                  <a:pt x="8710" y="20325"/>
                  <a:pt x="9194" y="20219"/>
                  <a:pt x="9607" y="19914"/>
                </a:cubicBezTo>
                <a:lnTo>
                  <a:pt x="9607" y="19914"/>
                </a:lnTo>
                <a:cubicBezTo>
                  <a:pt x="9198" y="20884"/>
                  <a:pt x="8390" y="21338"/>
                  <a:pt x="7592" y="21338"/>
                </a:cubicBezTo>
                <a:cubicBezTo>
                  <a:pt x="6633" y="21338"/>
                  <a:pt x="5689" y="20682"/>
                  <a:pt x="5471" y="19481"/>
                </a:cubicBezTo>
                <a:cubicBezTo>
                  <a:pt x="5455" y="19418"/>
                  <a:pt x="5395" y="19385"/>
                  <a:pt x="5335" y="19385"/>
                </a:cubicBezTo>
                <a:cubicBezTo>
                  <a:pt x="5269" y="19385"/>
                  <a:pt x="5204" y="19426"/>
                  <a:pt x="5204" y="19514"/>
                </a:cubicBezTo>
                <a:cubicBezTo>
                  <a:pt x="5294" y="20981"/>
                  <a:pt x="6456" y="21759"/>
                  <a:pt x="7628" y="21759"/>
                </a:cubicBezTo>
                <a:cubicBezTo>
                  <a:pt x="8614" y="21759"/>
                  <a:pt x="9608" y="21207"/>
                  <a:pt x="9974" y="20048"/>
                </a:cubicBezTo>
                <a:cubicBezTo>
                  <a:pt x="10007" y="19881"/>
                  <a:pt x="9874" y="19814"/>
                  <a:pt x="9774" y="19814"/>
                </a:cubicBezTo>
                <a:cubicBezTo>
                  <a:pt x="9807" y="19748"/>
                  <a:pt x="9874" y="19714"/>
                  <a:pt x="9941" y="19648"/>
                </a:cubicBezTo>
                <a:cubicBezTo>
                  <a:pt x="10341" y="19147"/>
                  <a:pt x="10508" y="18513"/>
                  <a:pt x="10274" y="17913"/>
                </a:cubicBezTo>
                <a:cubicBezTo>
                  <a:pt x="10841" y="17513"/>
                  <a:pt x="11008" y="16812"/>
                  <a:pt x="10541" y="16245"/>
                </a:cubicBezTo>
                <a:cubicBezTo>
                  <a:pt x="10708" y="16178"/>
                  <a:pt x="10808" y="15978"/>
                  <a:pt x="10674" y="15811"/>
                </a:cubicBezTo>
                <a:cubicBezTo>
                  <a:pt x="9941" y="14344"/>
                  <a:pt x="14511" y="11475"/>
                  <a:pt x="15344" y="10308"/>
                </a:cubicBezTo>
                <a:cubicBezTo>
                  <a:pt x="16345" y="8840"/>
                  <a:pt x="16879" y="7305"/>
                  <a:pt x="16612" y="5671"/>
                </a:cubicBezTo>
                <a:cubicBezTo>
                  <a:pt x="15978" y="1801"/>
                  <a:pt x="11975" y="0"/>
                  <a:pt x="8440" y="0"/>
                </a:cubicBezTo>
                <a:close/>
              </a:path>
            </a:pathLst>
          </a:custGeom>
          <a:solidFill>
            <a:srgbClr val="1D1E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8">
    <p:bg>
      <p:bgPr>
        <a:solidFill>
          <a:schemeClr val="lt1"/>
        </a:solidFill>
        <a:effectLst/>
      </p:bgPr>
    </p:bg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6"/>
          <p:cNvSpPr txBox="1"/>
          <p:nvPr>
            <p:ph type="title"/>
          </p:nvPr>
        </p:nvSpPr>
        <p:spPr>
          <a:xfrm>
            <a:off x="713250" y="520338"/>
            <a:ext cx="7717500" cy="12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90" name="Google Shape;490;p36"/>
          <p:cNvSpPr txBox="1"/>
          <p:nvPr>
            <p:ph type="body" idx="1"/>
          </p:nvPr>
        </p:nvSpPr>
        <p:spPr>
          <a:xfrm>
            <a:off x="3068250" y="2070035"/>
            <a:ext cx="3007500" cy="12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262D"/>
              </a:buClr>
              <a:buSzPts val="1200"/>
              <a:buChar char="●"/>
              <a:defRPr sz="1400">
                <a:solidFill>
                  <a:srgbClr val="1D262D"/>
                </a:solidFill>
              </a:defRPr>
            </a:lvl1pPr>
            <a:lvl2pPr marL="914400" lvl="1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○"/>
              <a:defRPr sz="1200">
                <a:solidFill>
                  <a:srgbClr val="1D262D"/>
                </a:solidFill>
              </a:defRPr>
            </a:lvl2pPr>
            <a:lvl3pPr marL="1371600" lvl="2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■"/>
              <a:defRPr sz="1200">
                <a:solidFill>
                  <a:srgbClr val="1D262D"/>
                </a:solidFill>
              </a:defRPr>
            </a:lvl3pPr>
            <a:lvl4pPr marL="1828800" lvl="3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●"/>
              <a:defRPr sz="1200">
                <a:solidFill>
                  <a:srgbClr val="1D262D"/>
                </a:solidFill>
              </a:defRPr>
            </a:lvl4pPr>
            <a:lvl5pPr marL="2286000" lvl="4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○"/>
              <a:defRPr sz="1200">
                <a:solidFill>
                  <a:srgbClr val="1D262D"/>
                </a:solidFill>
              </a:defRPr>
            </a:lvl5pPr>
            <a:lvl6pPr marL="2743200" lvl="5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■"/>
              <a:defRPr sz="1200">
                <a:solidFill>
                  <a:srgbClr val="1D262D"/>
                </a:solidFill>
              </a:defRPr>
            </a:lvl6pPr>
            <a:lvl7pPr marL="3200400" lvl="6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●"/>
              <a:defRPr sz="1200">
                <a:solidFill>
                  <a:srgbClr val="1D262D"/>
                </a:solidFill>
              </a:defRPr>
            </a:lvl7pPr>
            <a:lvl8pPr marL="3657600" lvl="7" indent="-3048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D262D"/>
              </a:buClr>
              <a:buSzPts val="1200"/>
              <a:buChar char="○"/>
              <a:defRPr sz="1200">
                <a:solidFill>
                  <a:srgbClr val="1D262D"/>
                </a:solidFill>
              </a:defRPr>
            </a:lvl8pPr>
            <a:lvl9pPr marL="4114800" lvl="8" indent="-3048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1D262D"/>
              </a:buClr>
              <a:buSzPts val="1200"/>
              <a:buChar char="■"/>
              <a:defRPr sz="1200">
                <a:solidFill>
                  <a:srgbClr val="1D262D"/>
                </a:solidFill>
              </a:defRPr>
            </a:lvl9pPr>
          </a:lstStyle>
          <a:p/>
        </p:txBody>
      </p:sp>
      <p:sp>
        <p:nvSpPr>
          <p:cNvPr id="491" name="Google Shape;491;p36"/>
          <p:cNvSpPr txBox="1"/>
          <p:nvPr/>
        </p:nvSpPr>
        <p:spPr>
          <a:xfrm>
            <a:off x="2483550" y="3419380"/>
            <a:ext cx="4176900" cy="69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CREDITS: This presentation template was created by </a:t>
            </a:r>
            <a:r>
              <a:rPr lang="en-GB" sz="1100" b="1">
                <a:solidFill>
                  <a:schemeClr val="dk1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2"/>
              </a:rPr>
              <a:t>Slidesgo</a:t>
            </a:r>
            <a:r>
              <a:rPr lang="en-GB" sz="11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, including icons by </a:t>
            </a:r>
            <a:r>
              <a:rPr lang="en-GB" sz="1100" b="1">
                <a:solidFill>
                  <a:schemeClr val="dk1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3"/>
              </a:rPr>
              <a:t>Flaticon</a:t>
            </a:r>
            <a:r>
              <a:rPr lang="en-GB" sz="11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, infographics &amp; images by </a:t>
            </a:r>
            <a:r>
              <a:rPr lang="en-GB" sz="1100" b="1">
                <a:solidFill>
                  <a:schemeClr val="dk1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4"/>
              </a:rPr>
              <a:t>Freepik</a:t>
            </a:r>
            <a:r>
              <a:rPr lang="en-GB" sz="11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endParaRPr sz="110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492" name="Google Shape;492;p36"/>
          <p:cNvSpPr/>
          <p:nvPr/>
        </p:nvSpPr>
        <p:spPr>
          <a:xfrm rot="341252">
            <a:off x="778664" y="3405699"/>
            <a:ext cx="1038311" cy="1200493"/>
          </a:xfrm>
          <a:prstGeom prst="hear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93" name="Google Shape;493;p36"/>
          <p:cNvGrpSpPr/>
          <p:nvPr/>
        </p:nvGrpSpPr>
        <p:grpSpPr>
          <a:xfrm flipH="1">
            <a:off x="7158723" y="3318098"/>
            <a:ext cx="1612942" cy="1603031"/>
            <a:chOff x="7247681" y="291521"/>
            <a:chExt cx="1169985" cy="1162796"/>
          </a:xfrm>
        </p:grpSpPr>
        <p:sp>
          <p:nvSpPr>
            <p:cNvPr id="494" name="Google Shape;494;p36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5" name="Google Shape;495;p36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6" name="Google Shape;496;p36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7" name="Google Shape;497;p36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8" name="Google Shape;498;p36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9" name="Google Shape;499;p36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0" name="Google Shape;500;p36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1" name="Google Shape;501;p36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2" name="Google Shape;502;p36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3" name="Google Shape;503;p36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4" name="Google Shape;504;p36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5" name="Google Shape;505;p36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06" name="Google Shape;506;p36"/>
          <p:cNvSpPr/>
          <p:nvPr/>
        </p:nvSpPr>
        <p:spPr>
          <a:xfrm>
            <a:off x="236250" y="3395748"/>
            <a:ext cx="1708152" cy="1296590"/>
          </a:xfrm>
          <a:custGeom>
            <a:avLst/>
            <a:gdLst/>
            <a:ahLst/>
            <a:cxnLst/>
            <a:rect l="l" t="t" r="r" b="b"/>
            <a:pathLst>
              <a:path w="27621" h="20966" extrusionOk="0">
                <a:moveTo>
                  <a:pt x="12470" y="732"/>
                </a:moveTo>
                <a:cubicBezTo>
                  <a:pt x="14599" y="732"/>
                  <a:pt x="16245" y="2692"/>
                  <a:pt x="17079" y="4584"/>
                </a:cubicBezTo>
                <a:cubicBezTo>
                  <a:pt x="17136" y="4719"/>
                  <a:pt x="17234" y="4774"/>
                  <a:pt x="17338" y="4774"/>
                </a:cubicBezTo>
                <a:cubicBezTo>
                  <a:pt x="17542" y="4774"/>
                  <a:pt x="17769" y="4560"/>
                  <a:pt x="17747" y="4317"/>
                </a:cubicBezTo>
                <a:cubicBezTo>
                  <a:pt x="18958" y="2972"/>
                  <a:pt x="20681" y="1762"/>
                  <a:pt x="22430" y="1762"/>
                </a:cubicBezTo>
                <a:cubicBezTo>
                  <a:pt x="23283" y="1762"/>
                  <a:pt x="24143" y="2049"/>
                  <a:pt x="24952" y="2749"/>
                </a:cubicBezTo>
                <a:cubicBezTo>
                  <a:pt x="27620" y="5084"/>
                  <a:pt x="25119" y="8086"/>
                  <a:pt x="23584" y="10154"/>
                </a:cubicBezTo>
                <a:cubicBezTo>
                  <a:pt x="22150" y="12022"/>
                  <a:pt x="20649" y="13824"/>
                  <a:pt x="19048" y="15492"/>
                </a:cubicBezTo>
                <a:cubicBezTo>
                  <a:pt x="18414" y="16159"/>
                  <a:pt x="16913" y="17026"/>
                  <a:pt x="16546" y="17993"/>
                </a:cubicBezTo>
                <a:cubicBezTo>
                  <a:pt x="14378" y="15291"/>
                  <a:pt x="11776" y="12690"/>
                  <a:pt x="10108" y="9621"/>
                </a:cubicBezTo>
                <a:cubicBezTo>
                  <a:pt x="10108" y="9587"/>
                  <a:pt x="10074" y="9487"/>
                  <a:pt x="10041" y="9454"/>
                </a:cubicBezTo>
                <a:cubicBezTo>
                  <a:pt x="9708" y="8820"/>
                  <a:pt x="9407" y="8153"/>
                  <a:pt x="9140" y="7453"/>
                </a:cubicBezTo>
                <a:cubicBezTo>
                  <a:pt x="8407" y="5184"/>
                  <a:pt x="8573" y="1982"/>
                  <a:pt x="11142" y="981"/>
                </a:cubicBezTo>
                <a:cubicBezTo>
                  <a:pt x="11602" y="809"/>
                  <a:pt x="12045" y="732"/>
                  <a:pt x="12470" y="732"/>
                </a:cubicBezTo>
                <a:close/>
                <a:moveTo>
                  <a:pt x="9441" y="10088"/>
                </a:moveTo>
                <a:cubicBezTo>
                  <a:pt x="9574" y="10288"/>
                  <a:pt x="9708" y="10521"/>
                  <a:pt x="9808" y="10755"/>
                </a:cubicBezTo>
                <a:cubicBezTo>
                  <a:pt x="10541" y="11622"/>
                  <a:pt x="11209" y="12656"/>
                  <a:pt x="11909" y="13657"/>
                </a:cubicBezTo>
                <a:cubicBezTo>
                  <a:pt x="10541" y="15692"/>
                  <a:pt x="9407" y="18027"/>
                  <a:pt x="8607" y="20362"/>
                </a:cubicBezTo>
                <a:cubicBezTo>
                  <a:pt x="6372" y="19661"/>
                  <a:pt x="4204" y="18761"/>
                  <a:pt x="2236" y="17360"/>
                </a:cubicBezTo>
                <a:cubicBezTo>
                  <a:pt x="701" y="16259"/>
                  <a:pt x="1068" y="14424"/>
                  <a:pt x="2636" y="13590"/>
                </a:cubicBezTo>
                <a:cubicBezTo>
                  <a:pt x="3145" y="13302"/>
                  <a:pt x="3697" y="13177"/>
                  <a:pt x="4248" y="13177"/>
                </a:cubicBezTo>
                <a:cubicBezTo>
                  <a:pt x="4781" y="13177"/>
                  <a:pt x="5313" y="13294"/>
                  <a:pt x="5805" y="13490"/>
                </a:cubicBezTo>
                <a:lnTo>
                  <a:pt x="5805" y="13590"/>
                </a:lnTo>
                <a:cubicBezTo>
                  <a:pt x="5842" y="13684"/>
                  <a:pt x="5922" y="13725"/>
                  <a:pt x="6009" y="13725"/>
                </a:cubicBezTo>
                <a:cubicBezTo>
                  <a:pt x="6076" y="13725"/>
                  <a:pt x="6147" y="13701"/>
                  <a:pt x="6205" y="13657"/>
                </a:cubicBezTo>
                <a:cubicBezTo>
                  <a:pt x="6305" y="13657"/>
                  <a:pt x="6472" y="13490"/>
                  <a:pt x="6305" y="13357"/>
                </a:cubicBezTo>
                <a:cubicBezTo>
                  <a:pt x="6272" y="13323"/>
                  <a:pt x="6272" y="13323"/>
                  <a:pt x="6238" y="13323"/>
                </a:cubicBezTo>
                <a:cubicBezTo>
                  <a:pt x="6305" y="11489"/>
                  <a:pt x="7706" y="10255"/>
                  <a:pt x="9441" y="10088"/>
                </a:cubicBezTo>
                <a:close/>
                <a:moveTo>
                  <a:pt x="12405" y="0"/>
                </a:moveTo>
                <a:cubicBezTo>
                  <a:pt x="10464" y="0"/>
                  <a:pt x="8938" y="1351"/>
                  <a:pt x="8307" y="3149"/>
                </a:cubicBezTo>
                <a:cubicBezTo>
                  <a:pt x="7573" y="5284"/>
                  <a:pt x="8173" y="7419"/>
                  <a:pt x="9140" y="9321"/>
                </a:cubicBezTo>
                <a:cubicBezTo>
                  <a:pt x="7406" y="9354"/>
                  <a:pt x="5771" y="11122"/>
                  <a:pt x="5771" y="12923"/>
                </a:cubicBezTo>
                <a:cubicBezTo>
                  <a:pt x="5261" y="12649"/>
                  <a:pt x="4690" y="12521"/>
                  <a:pt x="4117" y="12521"/>
                </a:cubicBezTo>
                <a:cubicBezTo>
                  <a:pt x="2594" y="12521"/>
                  <a:pt x="1052" y="13431"/>
                  <a:pt x="568" y="14958"/>
                </a:cubicBezTo>
                <a:cubicBezTo>
                  <a:pt x="1" y="16759"/>
                  <a:pt x="1435" y="17593"/>
                  <a:pt x="2769" y="18460"/>
                </a:cubicBezTo>
                <a:cubicBezTo>
                  <a:pt x="4571" y="19595"/>
                  <a:pt x="6572" y="20495"/>
                  <a:pt x="8607" y="20962"/>
                </a:cubicBezTo>
                <a:cubicBezTo>
                  <a:pt x="8624" y="20964"/>
                  <a:pt x="8641" y="20965"/>
                  <a:pt x="8657" y="20965"/>
                </a:cubicBezTo>
                <a:cubicBezTo>
                  <a:pt x="8890" y="20965"/>
                  <a:pt x="9003" y="20751"/>
                  <a:pt x="8940" y="20595"/>
                </a:cubicBezTo>
                <a:lnTo>
                  <a:pt x="8974" y="20529"/>
                </a:lnTo>
                <a:cubicBezTo>
                  <a:pt x="10074" y="18360"/>
                  <a:pt x="11142" y="16292"/>
                  <a:pt x="12276" y="14157"/>
                </a:cubicBezTo>
                <a:cubicBezTo>
                  <a:pt x="13544" y="15792"/>
                  <a:pt x="14911" y="17293"/>
                  <a:pt x="16446" y="18594"/>
                </a:cubicBezTo>
                <a:cubicBezTo>
                  <a:pt x="16479" y="18661"/>
                  <a:pt x="16579" y="18761"/>
                  <a:pt x="16646" y="18761"/>
                </a:cubicBezTo>
                <a:lnTo>
                  <a:pt x="16779" y="18761"/>
                </a:lnTo>
                <a:cubicBezTo>
                  <a:pt x="16802" y="18765"/>
                  <a:pt x="16823" y="18767"/>
                  <a:pt x="16845" y="18767"/>
                </a:cubicBezTo>
                <a:cubicBezTo>
                  <a:pt x="16982" y="18767"/>
                  <a:pt x="17097" y="18681"/>
                  <a:pt x="17213" y="18594"/>
                </a:cubicBezTo>
                <a:lnTo>
                  <a:pt x="17280" y="18460"/>
                </a:lnTo>
                <a:cubicBezTo>
                  <a:pt x="17346" y="18360"/>
                  <a:pt x="17313" y="18194"/>
                  <a:pt x="17280" y="18127"/>
                </a:cubicBezTo>
                <a:cubicBezTo>
                  <a:pt x="18914" y="16759"/>
                  <a:pt x="23084" y="11789"/>
                  <a:pt x="23484" y="11289"/>
                </a:cubicBezTo>
                <a:cubicBezTo>
                  <a:pt x="24918" y="9621"/>
                  <a:pt x="27153" y="7286"/>
                  <a:pt x="26886" y="4851"/>
                </a:cubicBezTo>
                <a:cubicBezTo>
                  <a:pt x="26653" y="2983"/>
                  <a:pt x="24985" y="1515"/>
                  <a:pt x="23217" y="1181"/>
                </a:cubicBezTo>
                <a:cubicBezTo>
                  <a:pt x="22938" y="1132"/>
                  <a:pt x="22661" y="1109"/>
                  <a:pt x="22388" y="1109"/>
                </a:cubicBezTo>
                <a:cubicBezTo>
                  <a:pt x="20451" y="1109"/>
                  <a:pt x="18720" y="2296"/>
                  <a:pt x="17580" y="3817"/>
                </a:cubicBezTo>
                <a:cubicBezTo>
                  <a:pt x="16612" y="1915"/>
                  <a:pt x="15045" y="181"/>
                  <a:pt x="12743" y="14"/>
                </a:cubicBezTo>
                <a:cubicBezTo>
                  <a:pt x="12629" y="5"/>
                  <a:pt x="12517" y="0"/>
                  <a:pt x="12405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07" name="Google Shape;507;p36"/>
          <p:cNvGrpSpPr/>
          <p:nvPr/>
        </p:nvGrpSpPr>
        <p:grpSpPr>
          <a:xfrm>
            <a:off x="7560174" y="232217"/>
            <a:ext cx="1399992" cy="1603064"/>
            <a:chOff x="5731825" y="4473182"/>
            <a:chExt cx="894906" cy="1024649"/>
          </a:xfrm>
        </p:grpSpPr>
        <p:sp>
          <p:nvSpPr>
            <p:cNvPr id="508" name="Google Shape;508;p36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9" name="Google Shape;509;p36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10" name="Google Shape;510;p36"/>
          <p:cNvSpPr txBox="1"/>
          <p:nvPr>
            <p:ph type="subTitle" idx="2"/>
          </p:nvPr>
        </p:nvSpPr>
        <p:spPr>
          <a:xfrm>
            <a:off x="3021600" y="1759727"/>
            <a:ext cx="3100800" cy="38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17">
    <p:bg>
      <p:bgPr>
        <a:solidFill>
          <a:schemeClr val="lt1"/>
        </a:solidFill>
        <a:effectLst/>
      </p:bgPr>
    </p:bg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7"/>
          <p:cNvSpPr txBox="1"/>
          <p:nvPr>
            <p:ph type="body" idx="1"/>
          </p:nvPr>
        </p:nvSpPr>
        <p:spPr>
          <a:xfrm>
            <a:off x="713225" y="1348475"/>
            <a:ext cx="7717500" cy="32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Barlow" panose="00000500000000000000"/>
              <a:buChar char="●"/>
              <a:defRPr sz="14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1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13" name="Google Shape;513;p37"/>
          <p:cNvSpPr txBox="1"/>
          <p:nvPr>
            <p:ph type="title"/>
          </p:nvPr>
        </p:nvSpPr>
        <p:spPr>
          <a:xfrm>
            <a:off x="1974300" y="6069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514" name="Google Shape;514;p37"/>
          <p:cNvSpPr/>
          <p:nvPr/>
        </p:nvSpPr>
        <p:spPr>
          <a:xfrm>
            <a:off x="7578700" y="234200"/>
            <a:ext cx="972600" cy="9726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5" name="Google Shape;515;p37"/>
          <p:cNvSpPr/>
          <p:nvPr/>
        </p:nvSpPr>
        <p:spPr>
          <a:xfrm>
            <a:off x="8291250" y="4366663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16" name="Google Shape;516;p37"/>
          <p:cNvGrpSpPr/>
          <p:nvPr/>
        </p:nvGrpSpPr>
        <p:grpSpPr>
          <a:xfrm>
            <a:off x="161087" y="375850"/>
            <a:ext cx="1051685" cy="885376"/>
            <a:chOff x="284887" y="816125"/>
            <a:chExt cx="1051685" cy="885376"/>
          </a:xfrm>
        </p:grpSpPr>
        <p:sp>
          <p:nvSpPr>
            <p:cNvPr id="517" name="Google Shape;517;p37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rgbClr val="88F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8" name="Google Shape;518;p37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7_1">
    <p:bg>
      <p:bgPr>
        <a:solidFill>
          <a:schemeClr val="lt1"/>
        </a:solidFill>
        <a:effectLst/>
      </p:bgPr>
    </p:bg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38"/>
          <p:cNvSpPr txBox="1"/>
          <p:nvPr>
            <p:ph type="body" idx="1"/>
          </p:nvPr>
        </p:nvSpPr>
        <p:spPr>
          <a:xfrm>
            <a:off x="713225" y="1348475"/>
            <a:ext cx="7717500" cy="32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Barlow" panose="00000500000000000000"/>
              <a:buChar char="●"/>
              <a:defRPr sz="14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1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1" name="Google Shape;521;p38"/>
          <p:cNvSpPr txBox="1"/>
          <p:nvPr>
            <p:ph type="title"/>
          </p:nvPr>
        </p:nvSpPr>
        <p:spPr>
          <a:xfrm>
            <a:off x="1974300" y="6069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522" name="Google Shape;522;p38"/>
          <p:cNvGrpSpPr/>
          <p:nvPr/>
        </p:nvGrpSpPr>
        <p:grpSpPr>
          <a:xfrm>
            <a:off x="147896" y="4372853"/>
            <a:ext cx="1059557" cy="690926"/>
            <a:chOff x="-306504" y="4276178"/>
            <a:chExt cx="1059557" cy="690926"/>
          </a:xfrm>
        </p:grpSpPr>
        <p:sp>
          <p:nvSpPr>
            <p:cNvPr id="523" name="Google Shape;523;p38"/>
            <p:cNvSpPr/>
            <p:nvPr/>
          </p:nvSpPr>
          <p:spPr>
            <a:xfrm>
              <a:off x="-140162" y="4531505"/>
              <a:ext cx="713657" cy="351893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rgbClr val="88F175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24" name="Google Shape;524;p38"/>
            <p:cNvSpPr/>
            <p:nvPr/>
          </p:nvSpPr>
          <p:spPr>
            <a:xfrm>
              <a:off x="-306504" y="4276178"/>
              <a:ext cx="1059557" cy="690926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25" name="Google Shape;525;p38"/>
          <p:cNvSpPr/>
          <p:nvPr/>
        </p:nvSpPr>
        <p:spPr>
          <a:xfrm rot="-1992394">
            <a:off x="7341065" y="678101"/>
            <a:ext cx="1848048" cy="386252"/>
          </a:xfrm>
          <a:custGeom>
            <a:avLst/>
            <a:gdLst/>
            <a:ahLst/>
            <a:cxnLst/>
            <a:rect l="l" t="t" r="r" b="b"/>
            <a:pathLst>
              <a:path w="72552" h="15165" extrusionOk="0">
                <a:moveTo>
                  <a:pt x="5871" y="4222"/>
                </a:moveTo>
                <a:cubicBezTo>
                  <a:pt x="5938" y="4356"/>
                  <a:pt x="6004" y="4456"/>
                  <a:pt x="6038" y="4556"/>
                </a:cubicBezTo>
                <a:lnTo>
                  <a:pt x="5904" y="4556"/>
                </a:lnTo>
                <a:cubicBezTo>
                  <a:pt x="5904" y="4456"/>
                  <a:pt x="5838" y="4356"/>
                  <a:pt x="5704" y="4322"/>
                </a:cubicBezTo>
                <a:lnTo>
                  <a:pt x="5671" y="4322"/>
                </a:lnTo>
                <a:cubicBezTo>
                  <a:pt x="5704" y="4289"/>
                  <a:pt x="5804" y="4222"/>
                  <a:pt x="5871" y="4222"/>
                </a:cubicBezTo>
                <a:close/>
                <a:moveTo>
                  <a:pt x="1435" y="6324"/>
                </a:moveTo>
                <a:cubicBezTo>
                  <a:pt x="1468" y="6324"/>
                  <a:pt x="1468" y="6357"/>
                  <a:pt x="1501" y="6357"/>
                </a:cubicBezTo>
                <a:cubicBezTo>
                  <a:pt x="1568" y="6357"/>
                  <a:pt x="1635" y="6390"/>
                  <a:pt x="1701" y="6390"/>
                </a:cubicBezTo>
                <a:cubicBezTo>
                  <a:pt x="1768" y="6491"/>
                  <a:pt x="1801" y="6557"/>
                  <a:pt x="1902" y="6624"/>
                </a:cubicBezTo>
                <a:cubicBezTo>
                  <a:pt x="2002" y="6624"/>
                  <a:pt x="2068" y="6657"/>
                  <a:pt x="2168" y="6657"/>
                </a:cubicBezTo>
                <a:cubicBezTo>
                  <a:pt x="2268" y="6791"/>
                  <a:pt x="2335" y="6891"/>
                  <a:pt x="2469" y="6991"/>
                </a:cubicBezTo>
                <a:cubicBezTo>
                  <a:pt x="2102" y="6791"/>
                  <a:pt x="1668" y="6624"/>
                  <a:pt x="1268" y="6390"/>
                </a:cubicBezTo>
                <a:cubicBezTo>
                  <a:pt x="1301" y="6357"/>
                  <a:pt x="1368" y="6357"/>
                  <a:pt x="1435" y="6324"/>
                </a:cubicBezTo>
                <a:close/>
                <a:moveTo>
                  <a:pt x="7539" y="5156"/>
                </a:moveTo>
                <a:cubicBezTo>
                  <a:pt x="8039" y="5823"/>
                  <a:pt x="8106" y="6691"/>
                  <a:pt x="7706" y="7458"/>
                </a:cubicBezTo>
                <a:cubicBezTo>
                  <a:pt x="7939" y="6824"/>
                  <a:pt x="7872" y="6057"/>
                  <a:pt x="7506" y="5490"/>
                </a:cubicBezTo>
                <a:cubicBezTo>
                  <a:pt x="7506" y="5356"/>
                  <a:pt x="7539" y="5290"/>
                  <a:pt x="7539" y="5156"/>
                </a:cubicBezTo>
                <a:close/>
                <a:moveTo>
                  <a:pt x="5304" y="7858"/>
                </a:moveTo>
                <a:cubicBezTo>
                  <a:pt x="5337" y="7892"/>
                  <a:pt x="5371" y="7892"/>
                  <a:pt x="5437" y="7958"/>
                </a:cubicBezTo>
                <a:cubicBezTo>
                  <a:pt x="5471" y="7958"/>
                  <a:pt x="5471" y="7992"/>
                  <a:pt x="5504" y="7992"/>
                </a:cubicBezTo>
                <a:cubicBezTo>
                  <a:pt x="5638" y="8125"/>
                  <a:pt x="5804" y="8158"/>
                  <a:pt x="5971" y="8192"/>
                </a:cubicBezTo>
                <a:cubicBezTo>
                  <a:pt x="6138" y="8359"/>
                  <a:pt x="6338" y="8492"/>
                  <a:pt x="6538" y="8525"/>
                </a:cubicBezTo>
                <a:cubicBezTo>
                  <a:pt x="6438" y="8559"/>
                  <a:pt x="6338" y="8659"/>
                  <a:pt x="6271" y="8692"/>
                </a:cubicBezTo>
                <a:cubicBezTo>
                  <a:pt x="6171" y="8659"/>
                  <a:pt x="6138" y="8625"/>
                  <a:pt x="6038" y="8625"/>
                </a:cubicBezTo>
                <a:cubicBezTo>
                  <a:pt x="6099" y="8473"/>
                  <a:pt x="5993" y="8321"/>
                  <a:pt x="5822" y="8321"/>
                </a:cubicBezTo>
                <a:cubicBezTo>
                  <a:pt x="5805" y="8321"/>
                  <a:pt x="5788" y="8322"/>
                  <a:pt x="5771" y="8325"/>
                </a:cubicBezTo>
                <a:cubicBezTo>
                  <a:pt x="5671" y="8325"/>
                  <a:pt x="5638" y="8359"/>
                  <a:pt x="5537" y="8392"/>
                </a:cubicBezTo>
                <a:cubicBezTo>
                  <a:pt x="5304" y="8292"/>
                  <a:pt x="5037" y="8192"/>
                  <a:pt x="4837" y="8058"/>
                </a:cubicBezTo>
                <a:cubicBezTo>
                  <a:pt x="4970" y="8025"/>
                  <a:pt x="5137" y="7958"/>
                  <a:pt x="5304" y="7858"/>
                </a:cubicBezTo>
                <a:close/>
                <a:moveTo>
                  <a:pt x="18947" y="5123"/>
                </a:moveTo>
                <a:cubicBezTo>
                  <a:pt x="28455" y="6408"/>
                  <a:pt x="38082" y="6921"/>
                  <a:pt x="47675" y="6921"/>
                </a:cubicBezTo>
                <a:cubicBezTo>
                  <a:pt x="50534" y="6921"/>
                  <a:pt x="53391" y="6875"/>
                  <a:pt x="56240" y="6791"/>
                </a:cubicBezTo>
                <a:cubicBezTo>
                  <a:pt x="56374" y="6791"/>
                  <a:pt x="56474" y="6724"/>
                  <a:pt x="56507" y="6657"/>
                </a:cubicBezTo>
                <a:cubicBezTo>
                  <a:pt x="56541" y="7158"/>
                  <a:pt x="56574" y="7658"/>
                  <a:pt x="56574" y="8158"/>
                </a:cubicBezTo>
                <a:lnTo>
                  <a:pt x="56574" y="9559"/>
                </a:lnTo>
                <a:cubicBezTo>
                  <a:pt x="56541" y="9526"/>
                  <a:pt x="56507" y="9526"/>
                  <a:pt x="56407" y="9526"/>
                </a:cubicBezTo>
                <a:cubicBezTo>
                  <a:pt x="44573" y="9078"/>
                  <a:pt x="32708" y="8354"/>
                  <a:pt x="20871" y="8354"/>
                </a:cubicBezTo>
                <a:cubicBezTo>
                  <a:pt x="20363" y="8354"/>
                  <a:pt x="19855" y="8356"/>
                  <a:pt x="19347" y="8359"/>
                </a:cubicBezTo>
                <a:cubicBezTo>
                  <a:pt x="19014" y="7658"/>
                  <a:pt x="18380" y="7091"/>
                  <a:pt x="17679" y="6691"/>
                </a:cubicBezTo>
                <a:cubicBezTo>
                  <a:pt x="18513" y="6457"/>
                  <a:pt x="18847" y="5823"/>
                  <a:pt x="18947" y="5123"/>
                </a:cubicBezTo>
                <a:close/>
                <a:moveTo>
                  <a:pt x="16379" y="1087"/>
                </a:moveTo>
                <a:cubicBezTo>
                  <a:pt x="26812" y="1604"/>
                  <a:pt x="37334" y="1899"/>
                  <a:pt x="47817" y="1899"/>
                </a:cubicBezTo>
                <a:cubicBezTo>
                  <a:pt x="50172" y="1899"/>
                  <a:pt x="52524" y="1884"/>
                  <a:pt x="54873" y="1854"/>
                </a:cubicBezTo>
                <a:lnTo>
                  <a:pt x="54873" y="1854"/>
                </a:lnTo>
                <a:cubicBezTo>
                  <a:pt x="54806" y="1921"/>
                  <a:pt x="54739" y="2087"/>
                  <a:pt x="54839" y="2221"/>
                </a:cubicBezTo>
                <a:cubicBezTo>
                  <a:pt x="55707" y="3422"/>
                  <a:pt x="56207" y="4723"/>
                  <a:pt x="56407" y="6090"/>
                </a:cubicBezTo>
                <a:cubicBezTo>
                  <a:pt x="56374" y="6057"/>
                  <a:pt x="56307" y="6057"/>
                  <a:pt x="56240" y="6057"/>
                </a:cubicBezTo>
                <a:cubicBezTo>
                  <a:pt x="53885" y="6126"/>
                  <a:pt x="51535" y="6158"/>
                  <a:pt x="49188" y="6158"/>
                </a:cubicBezTo>
                <a:cubicBezTo>
                  <a:pt x="39070" y="6158"/>
                  <a:pt x="29020" y="5556"/>
                  <a:pt x="18947" y="4689"/>
                </a:cubicBezTo>
                <a:cubicBezTo>
                  <a:pt x="18834" y="3165"/>
                  <a:pt x="17622" y="1401"/>
                  <a:pt x="16524" y="1401"/>
                </a:cubicBezTo>
                <a:cubicBezTo>
                  <a:pt x="16325" y="1401"/>
                  <a:pt x="16129" y="1459"/>
                  <a:pt x="15945" y="1587"/>
                </a:cubicBezTo>
                <a:cubicBezTo>
                  <a:pt x="15778" y="1720"/>
                  <a:pt x="15711" y="1921"/>
                  <a:pt x="15845" y="2087"/>
                </a:cubicBezTo>
                <a:cubicBezTo>
                  <a:pt x="15878" y="2154"/>
                  <a:pt x="15945" y="2154"/>
                  <a:pt x="15945" y="2187"/>
                </a:cubicBezTo>
                <a:cubicBezTo>
                  <a:pt x="15987" y="2244"/>
                  <a:pt x="16041" y="2264"/>
                  <a:pt x="16100" y="2264"/>
                </a:cubicBezTo>
                <a:cubicBezTo>
                  <a:pt x="16180" y="2264"/>
                  <a:pt x="16268" y="2226"/>
                  <a:pt x="16345" y="2187"/>
                </a:cubicBezTo>
                <a:cubicBezTo>
                  <a:pt x="16612" y="2521"/>
                  <a:pt x="16979" y="2721"/>
                  <a:pt x="17479" y="2821"/>
                </a:cubicBezTo>
                <a:cubicBezTo>
                  <a:pt x="18180" y="3388"/>
                  <a:pt x="18347" y="4022"/>
                  <a:pt x="17980" y="4689"/>
                </a:cubicBezTo>
                <a:cubicBezTo>
                  <a:pt x="17713" y="5156"/>
                  <a:pt x="17212" y="5657"/>
                  <a:pt x="16445" y="6157"/>
                </a:cubicBezTo>
                <a:cubicBezTo>
                  <a:pt x="16045" y="6157"/>
                  <a:pt x="16012" y="6691"/>
                  <a:pt x="16345" y="6757"/>
                </a:cubicBezTo>
                <a:cubicBezTo>
                  <a:pt x="17146" y="7024"/>
                  <a:pt x="18013" y="7391"/>
                  <a:pt x="18447" y="8158"/>
                </a:cubicBezTo>
                <a:cubicBezTo>
                  <a:pt x="18480" y="8225"/>
                  <a:pt x="18513" y="8325"/>
                  <a:pt x="18547" y="8425"/>
                </a:cubicBezTo>
                <a:cubicBezTo>
                  <a:pt x="18547" y="8525"/>
                  <a:pt x="18547" y="8592"/>
                  <a:pt x="18647" y="8659"/>
                </a:cubicBezTo>
                <a:cubicBezTo>
                  <a:pt x="19131" y="10014"/>
                  <a:pt x="18585" y="11901"/>
                  <a:pt x="16856" y="11901"/>
                </a:cubicBezTo>
                <a:cubicBezTo>
                  <a:pt x="16799" y="11901"/>
                  <a:pt x="16739" y="11899"/>
                  <a:pt x="16679" y="11894"/>
                </a:cubicBezTo>
                <a:cubicBezTo>
                  <a:pt x="16545" y="11894"/>
                  <a:pt x="16479" y="12061"/>
                  <a:pt x="16545" y="12195"/>
                </a:cubicBezTo>
                <a:cubicBezTo>
                  <a:pt x="15945" y="12128"/>
                  <a:pt x="15344" y="12028"/>
                  <a:pt x="14777" y="11961"/>
                </a:cubicBezTo>
                <a:cubicBezTo>
                  <a:pt x="14777" y="11894"/>
                  <a:pt x="14711" y="11861"/>
                  <a:pt x="14677" y="11861"/>
                </a:cubicBezTo>
                <a:cubicBezTo>
                  <a:pt x="12609" y="10960"/>
                  <a:pt x="10341" y="10360"/>
                  <a:pt x="8206" y="9526"/>
                </a:cubicBezTo>
                <a:cubicBezTo>
                  <a:pt x="7739" y="9359"/>
                  <a:pt x="7339" y="9192"/>
                  <a:pt x="6872" y="8992"/>
                </a:cubicBezTo>
                <a:cubicBezTo>
                  <a:pt x="9173" y="8158"/>
                  <a:pt x="9040" y="4823"/>
                  <a:pt x="6805" y="3855"/>
                </a:cubicBezTo>
                <a:cubicBezTo>
                  <a:pt x="9807" y="2721"/>
                  <a:pt x="12943" y="1887"/>
                  <a:pt x="16145" y="1420"/>
                </a:cubicBezTo>
                <a:cubicBezTo>
                  <a:pt x="16345" y="1387"/>
                  <a:pt x="16379" y="1253"/>
                  <a:pt x="16379" y="1087"/>
                </a:cubicBezTo>
                <a:close/>
                <a:moveTo>
                  <a:pt x="62511" y="1887"/>
                </a:moveTo>
                <a:lnTo>
                  <a:pt x="62511" y="1887"/>
                </a:lnTo>
                <a:cubicBezTo>
                  <a:pt x="65480" y="2454"/>
                  <a:pt x="68816" y="3055"/>
                  <a:pt x="70484" y="5857"/>
                </a:cubicBezTo>
                <a:cubicBezTo>
                  <a:pt x="71685" y="7892"/>
                  <a:pt x="71251" y="10160"/>
                  <a:pt x="69483" y="11694"/>
                </a:cubicBezTo>
                <a:cubicBezTo>
                  <a:pt x="67990" y="12965"/>
                  <a:pt x="66164" y="13298"/>
                  <a:pt x="64293" y="13298"/>
                </a:cubicBezTo>
                <a:cubicBezTo>
                  <a:pt x="64200" y="13298"/>
                  <a:pt x="64106" y="13297"/>
                  <a:pt x="64013" y="13295"/>
                </a:cubicBezTo>
                <a:cubicBezTo>
                  <a:pt x="65013" y="11494"/>
                  <a:pt x="64580" y="8559"/>
                  <a:pt x="64346" y="6724"/>
                </a:cubicBezTo>
                <a:cubicBezTo>
                  <a:pt x="64079" y="5056"/>
                  <a:pt x="63546" y="3288"/>
                  <a:pt x="62511" y="1887"/>
                </a:cubicBezTo>
                <a:close/>
                <a:moveTo>
                  <a:pt x="19514" y="8826"/>
                </a:moveTo>
                <a:cubicBezTo>
                  <a:pt x="31323" y="9726"/>
                  <a:pt x="43198" y="9860"/>
                  <a:pt x="55039" y="10227"/>
                </a:cubicBezTo>
                <a:cubicBezTo>
                  <a:pt x="55073" y="10327"/>
                  <a:pt x="55173" y="10360"/>
                  <a:pt x="55306" y="10360"/>
                </a:cubicBezTo>
                <a:cubicBezTo>
                  <a:pt x="55673" y="10327"/>
                  <a:pt x="56007" y="10327"/>
                  <a:pt x="56374" y="10293"/>
                </a:cubicBezTo>
                <a:cubicBezTo>
                  <a:pt x="56407" y="10293"/>
                  <a:pt x="56474" y="10293"/>
                  <a:pt x="56507" y="10227"/>
                </a:cubicBezTo>
                <a:lnTo>
                  <a:pt x="56507" y="10227"/>
                </a:lnTo>
                <a:cubicBezTo>
                  <a:pt x="56474" y="11561"/>
                  <a:pt x="56207" y="12995"/>
                  <a:pt x="55373" y="13729"/>
                </a:cubicBezTo>
                <a:cubicBezTo>
                  <a:pt x="55340" y="13729"/>
                  <a:pt x="55306" y="13696"/>
                  <a:pt x="55306" y="13696"/>
                </a:cubicBezTo>
                <a:cubicBezTo>
                  <a:pt x="48535" y="13395"/>
                  <a:pt x="41730" y="13162"/>
                  <a:pt x="34892" y="12895"/>
                </a:cubicBezTo>
                <a:lnTo>
                  <a:pt x="24885" y="12528"/>
                </a:lnTo>
                <a:cubicBezTo>
                  <a:pt x="22383" y="12461"/>
                  <a:pt x="19781" y="12495"/>
                  <a:pt x="17279" y="12295"/>
                </a:cubicBezTo>
                <a:cubicBezTo>
                  <a:pt x="18480" y="12195"/>
                  <a:pt x="19481" y="11327"/>
                  <a:pt x="19648" y="10060"/>
                </a:cubicBezTo>
                <a:cubicBezTo>
                  <a:pt x="19714" y="9593"/>
                  <a:pt x="19648" y="9192"/>
                  <a:pt x="19514" y="8826"/>
                </a:cubicBezTo>
                <a:close/>
                <a:moveTo>
                  <a:pt x="59165" y="527"/>
                </a:moveTo>
                <a:cubicBezTo>
                  <a:pt x="60825" y="527"/>
                  <a:pt x="62284" y="2754"/>
                  <a:pt x="62845" y="3989"/>
                </a:cubicBezTo>
                <a:cubicBezTo>
                  <a:pt x="63379" y="5290"/>
                  <a:pt x="63646" y="6657"/>
                  <a:pt x="63746" y="8058"/>
                </a:cubicBezTo>
                <a:cubicBezTo>
                  <a:pt x="63846" y="9059"/>
                  <a:pt x="63879" y="10160"/>
                  <a:pt x="63812" y="11194"/>
                </a:cubicBezTo>
                <a:cubicBezTo>
                  <a:pt x="63601" y="13472"/>
                  <a:pt x="62042" y="14194"/>
                  <a:pt x="60240" y="14194"/>
                </a:cubicBezTo>
                <a:cubicBezTo>
                  <a:pt x="59773" y="14194"/>
                  <a:pt x="59290" y="14145"/>
                  <a:pt x="58809" y="14063"/>
                </a:cubicBezTo>
                <a:cubicBezTo>
                  <a:pt x="58976" y="13963"/>
                  <a:pt x="59076" y="13796"/>
                  <a:pt x="59209" y="13629"/>
                </a:cubicBezTo>
                <a:cubicBezTo>
                  <a:pt x="60643" y="11828"/>
                  <a:pt x="60643" y="9192"/>
                  <a:pt x="60510" y="7024"/>
                </a:cubicBezTo>
                <a:cubicBezTo>
                  <a:pt x="60410" y="5023"/>
                  <a:pt x="60210" y="2454"/>
                  <a:pt x="58575" y="1020"/>
                </a:cubicBezTo>
                <a:lnTo>
                  <a:pt x="58208" y="786"/>
                </a:lnTo>
                <a:cubicBezTo>
                  <a:pt x="58531" y="607"/>
                  <a:pt x="58852" y="527"/>
                  <a:pt x="59165" y="527"/>
                </a:cubicBezTo>
                <a:close/>
                <a:moveTo>
                  <a:pt x="56407" y="748"/>
                </a:moveTo>
                <a:cubicBezTo>
                  <a:pt x="56756" y="748"/>
                  <a:pt x="57093" y="847"/>
                  <a:pt x="57408" y="1020"/>
                </a:cubicBezTo>
                <a:cubicBezTo>
                  <a:pt x="57408" y="1053"/>
                  <a:pt x="57374" y="1053"/>
                  <a:pt x="57374" y="1120"/>
                </a:cubicBezTo>
                <a:cubicBezTo>
                  <a:pt x="57275" y="1244"/>
                  <a:pt x="57398" y="1369"/>
                  <a:pt x="57522" y="1369"/>
                </a:cubicBezTo>
                <a:cubicBezTo>
                  <a:pt x="57565" y="1369"/>
                  <a:pt x="57607" y="1354"/>
                  <a:pt x="57641" y="1320"/>
                </a:cubicBezTo>
                <a:cubicBezTo>
                  <a:pt x="57675" y="1287"/>
                  <a:pt x="57708" y="1287"/>
                  <a:pt x="57708" y="1220"/>
                </a:cubicBezTo>
                <a:cubicBezTo>
                  <a:pt x="58575" y="1821"/>
                  <a:pt x="59242" y="2888"/>
                  <a:pt x="59509" y="3855"/>
                </a:cubicBezTo>
                <a:cubicBezTo>
                  <a:pt x="59876" y="5223"/>
                  <a:pt x="59910" y="6724"/>
                  <a:pt x="59910" y="8125"/>
                </a:cubicBezTo>
                <a:cubicBezTo>
                  <a:pt x="59970" y="10482"/>
                  <a:pt x="59100" y="14535"/>
                  <a:pt x="56309" y="14535"/>
                </a:cubicBezTo>
                <a:cubicBezTo>
                  <a:pt x="56018" y="14535"/>
                  <a:pt x="55707" y="14491"/>
                  <a:pt x="55373" y="14396"/>
                </a:cubicBezTo>
                <a:cubicBezTo>
                  <a:pt x="55540" y="14396"/>
                  <a:pt x="55640" y="14329"/>
                  <a:pt x="55673" y="14196"/>
                </a:cubicBezTo>
                <a:cubicBezTo>
                  <a:pt x="57141" y="13229"/>
                  <a:pt x="57141" y="11060"/>
                  <a:pt x="57208" y="9459"/>
                </a:cubicBezTo>
                <a:cubicBezTo>
                  <a:pt x="57341" y="6791"/>
                  <a:pt x="57174" y="3989"/>
                  <a:pt x="55373" y="1854"/>
                </a:cubicBezTo>
                <a:cubicBezTo>
                  <a:pt x="55807" y="1821"/>
                  <a:pt x="55807" y="1153"/>
                  <a:pt x="55340" y="1153"/>
                </a:cubicBezTo>
                <a:lnTo>
                  <a:pt x="55206" y="1153"/>
                </a:lnTo>
                <a:cubicBezTo>
                  <a:pt x="55611" y="872"/>
                  <a:pt x="56016" y="748"/>
                  <a:pt x="56407" y="748"/>
                </a:cubicBezTo>
                <a:close/>
                <a:moveTo>
                  <a:pt x="59248" y="0"/>
                </a:moveTo>
                <a:cubicBezTo>
                  <a:pt x="58746" y="0"/>
                  <a:pt x="58264" y="148"/>
                  <a:pt x="57841" y="486"/>
                </a:cubicBezTo>
                <a:cubicBezTo>
                  <a:pt x="57415" y="298"/>
                  <a:pt x="56965" y="200"/>
                  <a:pt x="56523" y="200"/>
                </a:cubicBezTo>
                <a:cubicBezTo>
                  <a:pt x="55790" y="200"/>
                  <a:pt x="55080" y="471"/>
                  <a:pt x="54539" y="1053"/>
                </a:cubicBezTo>
                <a:cubicBezTo>
                  <a:pt x="44235" y="756"/>
                  <a:pt x="33888" y="634"/>
                  <a:pt x="23567" y="634"/>
                </a:cubicBezTo>
                <a:cubicBezTo>
                  <a:pt x="21158" y="634"/>
                  <a:pt x="18750" y="640"/>
                  <a:pt x="16345" y="653"/>
                </a:cubicBezTo>
                <a:cubicBezTo>
                  <a:pt x="16278" y="653"/>
                  <a:pt x="16212" y="686"/>
                  <a:pt x="16178" y="786"/>
                </a:cubicBezTo>
                <a:cubicBezTo>
                  <a:pt x="16112" y="720"/>
                  <a:pt x="16045" y="720"/>
                  <a:pt x="15945" y="720"/>
                </a:cubicBezTo>
                <a:cubicBezTo>
                  <a:pt x="10374" y="1520"/>
                  <a:pt x="5137" y="3322"/>
                  <a:pt x="234" y="6057"/>
                </a:cubicBezTo>
                <a:cubicBezTo>
                  <a:pt x="34" y="6190"/>
                  <a:pt x="0" y="6557"/>
                  <a:pt x="234" y="6691"/>
                </a:cubicBezTo>
                <a:cubicBezTo>
                  <a:pt x="1835" y="7491"/>
                  <a:pt x="3469" y="8325"/>
                  <a:pt x="5171" y="9126"/>
                </a:cubicBezTo>
                <a:lnTo>
                  <a:pt x="5171" y="9192"/>
                </a:lnTo>
                <a:cubicBezTo>
                  <a:pt x="5204" y="9259"/>
                  <a:pt x="5304" y="9359"/>
                  <a:pt x="5437" y="9359"/>
                </a:cubicBezTo>
                <a:cubicBezTo>
                  <a:pt x="5504" y="9359"/>
                  <a:pt x="5604" y="9326"/>
                  <a:pt x="5704" y="9326"/>
                </a:cubicBezTo>
                <a:cubicBezTo>
                  <a:pt x="8506" y="10560"/>
                  <a:pt x="11375" y="11594"/>
                  <a:pt x="14210" y="12061"/>
                </a:cubicBezTo>
                <a:cubicBezTo>
                  <a:pt x="14210" y="12161"/>
                  <a:pt x="14277" y="12195"/>
                  <a:pt x="14344" y="12228"/>
                </a:cubicBezTo>
                <a:cubicBezTo>
                  <a:pt x="17313" y="13162"/>
                  <a:pt x="20515" y="13029"/>
                  <a:pt x="23617" y="13162"/>
                </a:cubicBezTo>
                <a:cubicBezTo>
                  <a:pt x="27053" y="13262"/>
                  <a:pt x="30522" y="13429"/>
                  <a:pt x="34024" y="13562"/>
                </a:cubicBezTo>
                <a:cubicBezTo>
                  <a:pt x="40829" y="13829"/>
                  <a:pt x="47634" y="14096"/>
                  <a:pt x="54406" y="14363"/>
                </a:cubicBezTo>
                <a:cubicBezTo>
                  <a:pt x="54339" y="14496"/>
                  <a:pt x="54372" y="14696"/>
                  <a:pt x="54539" y="14763"/>
                </a:cubicBezTo>
                <a:cubicBezTo>
                  <a:pt x="55060" y="15037"/>
                  <a:pt x="55608" y="15165"/>
                  <a:pt x="56150" y="15165"/>
                </a:cubicBezTo>
                <a:cubicBezTo>
                  <a:pt x="56928" y="15165"/>
                  <a:pt x="57693" y="14901"/>
                  <a:pt x="58342" y="14430"/>
                </a:cubicBezTo>
                <a:cubicBezTo>
                  <a:pt x="58342" y="14563"/>
                  <a:pt x="58409" y="14696"/>
                  <a:pt x="58575" y="14696"/>
                </a:cubicBezTo>
                <a:cubicBezTo>
                  <a:pt x="59231" y="14817"/>
                  <a:pt x="59961" y="14926"/>
                  <a:pt x="60681" y="14926"/>
                </a:cubicBezTo>
                <a:cubicBezTo>
                  <a:pt x="61756" y="14926"/>
                  <a:pt x="62806" y="14682"/>
                  <a:pt x="63546" y="13862"/>
                </a:cubicBezTo>
                <a:cubicBezTo>
                  <a:pt x="63579" y="13896"/>
                  <a:pt x="63679" y="13929"/>
                  <a:pt x="63746" y="13929"/>
                </a:cubicBezTo>
                <a:cubicBezTo>
                  <a:pt x="63919" y="13938"/>
                  <a:pt x="64095" y="13943"/>
                  <a:pt x="64272" y="13943"/>
                </a:cubicBezTo>
                <a:cubicBezTo>
                  <a:pt x="67968" y="13943"/>
                  <a:pt x="72552" y="11948"/>
                  <a:pt x="71852" y="7525"/>
                </a:cubicBezTo>
                <a:cubicBezTo>
                  <a:pt x="71084" y="2955"/>
                  <a:pt x="65847" y="1787"/>
                  <a:pt x="62011" y="1354"/>
                </a:cubicBezTo>
                <a:cubicBezTo>
                  <a:pt x="61811" y="1153"/>
                  <a:pt x="61544" y="953"/>
                  <a:pt x="61311" y="720"/>
                </a:cubicBezTo>
                <a:cubicBezTo>
                  <a:pt x="60656" y="277"/>
                  <a:pt x="59934" y="0"/>
                  <a:pt x="59248" y="0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ítulo y dos columnas ">
  <p:cSld name="TITLE_AND_TWO_COLUMNS">
    <p:bg>
      <p:bgPr>
        <a:solidFill>
          <a:schemeClr val="lt1"/>
        </a:solidFill>
        <a:effectLst/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"/>
          <p:cNvSpPr txBox="1"/>
          <p:nvPr>
            <p:ph type="subTitle" idx="1"/>
          </p:nvPr>
        </p:nvSpPr>
        <p:spPr>
          <a:xfrm>
            <a:off x="1422548" y="2343557"/>
            <a:ext cx="3100800" cy="9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62" name="Google Shape;62;p5"/>
          <p:cNvSpPr txBox="1"/>
          <p:nvPr>
            <p:ph type="subTitle" idx="2"/>
          </p:nvPr>
        </p:nvSpPr>
        <p:spPr>
          <a:xfrm>
            <a:off x="5035895" y="2343557"/>
            <a:ext cx="3100800" cy="9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  <a:defRPr sz="14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■"/>
              <a:defRPr sz="2800"/>
            </a:lvl9pPr>
          </a:lstStyle>
          <a:p/>
        </p:txBody>
      </p:sp>
      <p:sp>
        <p:nvSpPr>
          <p:cNvPr id="63" name="Google Shape;63;p5"/>
          <p:cNvSpPr txBox="1"/>
          <p:nvPr>
            <p:ph type="title"/>
          </p:nvPr>
        </p:nvSpPr>
        <p:spPr>
          <a:xfrm>
            <a:off x="1416555" y="1876659"/>
            <a:ext cx="16587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20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9pPr>
          </a:lstStyle>
          <a:p/>
        </p:txBody>
      </p:sp>
      <p:sp>
        <p:nvSpPr>
          <p:cNvPr id="64" name="Google Shape;64;p5"/>
          <p:cNvSpPr txBox="1"/>
          <p:nvPr>
            <p:ph type="title" idx="3"/>
          </p:nvPr>
        </p:nvSpPr>
        <p:spPr>
          <a:xfrm>
            <a:off x="5029902" y="1876659"/>
            <a:ext cx="1658700" cy="30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20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Barlow Condensed" panose="00000506000000000000"/>
              <a:buNone/>
              <a:defRPr sz="3600">
                <a:latin typeface="Barlow Condensed" panose="00000506000000000000"/>
                <a:ea typeface="Barlow Condensed" panose="00000506000000000000"/>
                <a:cs typeface="Barlow Condensed" panose="00000506000000000000"/>
                <a:sym typeface="Barlow Condensed" panose="00000506000000000000"/>
              </a:defRPr>
            </a:lvl9pPr>
          </a:lstStyle>
          <a:p/>
        </p:txBody>
      </p:sp>
      <p:sp>
        <p:nvSpPr>
          <p:cNvPr id="65" name="Google Shape;65;p5"/>
          <p:cNvSpPr txBox="1"/>
          <p:nvPr>
            <p:ph type="title" idx="4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66" name="Google Shape;66;p5"/>
          <p:cNvGrpSpPr/>
          <p:nvPr/>
        </p:nvGrpSpPr>
        <p:grpSpPr>
          <a:xfrm flipH="1">
            <a:off x="7912848" y="3646823"/>
            <a:ext cx="1612942" cy="1603031"/>
            <a:chOff x="7247681" y="291521"/>
            <a:chExt cx="1169985" cy="1162796"/>
          </a:xfrm>
        </p:grpSpPr>
        <p:sp>
          <p:nvSpPr>
            <p:cNvPr id="67" name="Google Shape;67;p5"/>
            <p:cNvSpPr/>
            <p:nvPr/>
          </p:nvSpPr>
          <p:spPr>
            <a:xfrm rot="864690">
              <a:off x="7512340" y="570251"/>
              <a:ext cx="668831" cy="639301"/>
            </a:xfrm>
            <a:custGeom>
              <a:avLst/>
              <a:gdLst/>
              <a:ahLst/>
              <a:cxnLst/>
              <a:rect l="l" t="t" r="r" b="b"/>
              <a:pathLst>
                <a:path w="5164" h="4936" extrusionOk="0">
                  <a:moveTo>
                    <a:pt x="2538" y="193"/>
                  </a:moveTo>
                  <a:cubicBezTo>
                    <a:pt x="3326" y="193"/>
                    <a:pt x="4118" y="580"/>
                    <a:pt x="4468" y="1195"/>
                  </a:cubicBezTo>
                  <a:cubicBezTo>
                    <a:pt x="4854" y="1875"/>
                    <a:pt x="4653" y="2756"/>
                    <a:pt x="4004" y="3251"/>
                  </a:cubicBezTo>
                  <a:cubicBezTo>
                    <a:pt x="3834" y="3390"/>
                    <a:pt x="3757" y="3467"/>
                    <a:pt x="3679" y="3560"/>
                  </a:cubicBezTo>
                  <a:lnTo>
                    <a:pt x="3463" y="3776"/>
                  </a:lnTo>
                  <a:cubicBezTo>
                    <a:pt x="3185" y="4039"/>
                    <a:pt x="3061" y="4332"/>
                    <a:pt x="3092" y="4595"/>
                  </a:cubicBezTo>
                  <a:cubicBezTo>
                    <a:pt x="2691" y="4664"/>
                    <a:pt x="2239" y="4721"/>
                    <a:pt x="1794" y="4721"/>
                  </a:cubicBezTo>
                  <a:cubicBezTo>
                    <a:pt x="1743" y="4721"/>
                    <a:pt x="1691" y="4720"/>
                    <a:pt x="1639" y="4719"/>
                  </a:cubicBezTo>
                  <a:cubicBezTo>
                    <a:pt x="1747" y="4271"/>
                    <a:pt x="1608" y="3931"/>
                    <a:pt x="1284" y="3668"/>
                  </a:cubicBezTo>
                  <a:cubicBezTo>
                    <a:pt x="573" y="3189"/>
                    <a:pt x="233" y="2354"/>
                    <a:pt x="449" y="1643"/>
                  </a:cubicBezTo>
                  <a:cubicBezTo>
                    <a:pt x="665" y="901"/>
                    <a:pt x="1407" y="314"/>
                    <a:pt x="2288" y="206"/>
                  </a:cubicBezTo>
                  <a:cubicBezTo>
                    <a:pt x="2371" y="197"/>
                    <a:pt x="2455" y="193"/>
                    <a:pt x="2538" y="193"/>
                  </a:cubicBezTo>
                  <a:close/>
                  <a:moveTo>
                    <a:pt x="2599" y="1"/>
                  </a:moveTo>
                  <a:cubicBezTo>
                    <a:pt x="2495" y="1"/>
                    <a:pt x="2391" y="7"/>
                    <a:pt x="2288" y="20"/>
                  </a:cubicBezTo>
                  <a:cubicBezTo>
                    <a:pt x="1315" y="128"/>
                    <a:pt x="464" y="793"/>
                    <a:pt x="233" y="1597"/>
                  </a:cubicBezTo>
                  <a:cubicBezTo>
                    <a:pt x="1" y="2400"/>
                    <a:pt x="372" y="3297"/>
                    <a:pt x="1145" y="3822"/>
                  </a:cubicBezTo>
                  <a:cubicBezTo>
                    <a:pt x="1438" y="4039"/>
                    <a:pt x="1515" y="4348"/>
                    <a:pt x="1392" y="4765"/>
                  </a:cubicBezTo>
                  <a:lnTo>
                    <a:pt x="1361" y="4889"/>
                  </a:lnTo>
                  <a:lnTo>
                    <a:pt x="1485" y="4904"/>
                  </a:lnTo>
                  <a:cubicBezTo>
                    <a:pt x="1608" y="4935"/>
                    <a:pt x="1747" y="4935"/>
                    <a:pt x="1856" y="4935"/>
                  </a:cubicBezTo>
                  <a:cubicBezTo>
                    <a:pt x="2335" y="4935"/>
                    <a:pt x="2845" y="4858"/>
                    <a:pt x="3293" y="4750"/>
                  </a:cubicBezTo>
                  <a:lnTo>
                    <a:pt x="3417" y="4734"/>
                  </a:lnTo>
                  <a:lnTo>
                    <a:pt x="3386" y="4626"/>
                  </a:lnTo>
                  <a:cubicBezTo>
                    <a:pt x="3308" y="4410"/>
                    <a:pt x="3401" y="4132"/>
                    <a:pt x="3679" y="3884"/>
                  </a:cubicBezTo>
                  <a:cubicBezTo>
                    <a:pt x="3772" y="3807"/>
                    <a:pt x="3834" y="3730"/>
                    <a:pt x="3880" y="3668"/>
                  </a:cubicBezTo>
                  <a:cubicBezTo>
                    <a:pt x="3988" y="3591"/>
                    <a:pt x="4035" y="3513"/>
                    <a:pt x="4189" y="3405"/>
                  </a:cubicBezTo>
                  <a:cubicBezTo>
                    <a:pt x="4931" y="2849"/>
                    <a:pt x="5163" y="1860"/>
                    <a:pt x="4715" y="1102"/>
                  </a:cubicBezTo>
                  <a:cubicBezTo>
                    <a:pt x="4342" y="453"/>
                    <a:pt x="3474" y="1"/>
                    <a:pt x="2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68;p5"/>
            <p:cNvSpPr/>
            <p:nvPr/>
          </p:nvSpPr>
          <p:spPr>
            <a:xfrm rot="864690">
              <a:off x="7511905" y="1138016"/>
              <a:ext cx="434533" cy="266419"/>
            </a:xfrm>
            <a:custGeom>
              <a:avLst/>
              <a:gdLst/>
              <a:ahLst/>
              <a:cxnLst/>
              <a:rect l="l" t="t" r="r" b="b"/>
              <a:pathLst>
                <a:path w="3355" h="2057" extrusionOk="0">
                  <a:moveTo>
                    <a:pt x="3122" y="295"/>
                  </a:moveTo>
                  <a:lnTo>
                    <a:pt x="3076" y="990"/>
                  </a:lnTo>
                  <a:cubicBezTo>
                    <a:pt x="3045" y="1237"/>
                    <a:pt x="3029" y="1516"/>
                    <a:pt x="3014" y="1763"/>
                  </a:cubicBezTo>
                  <a:cubicBezTo>
                    <a:pt x="2592" y="1827"/>
                    <a:pt x="2076" y="1864"/>
                    <a:pt x="1527" y="1864"/>
                  </a:cubicBezTo>
                  <a:cubicBezTo>
                    <a:pt x="1152" y="1864"/>
                    <a:pt x="760" y="1847"/>
                    <a:pt x="371" y="1809"/>
                  </a:cubicBezTo>
                  <a:cubicBezTo>
                    <a:pt x="387" y="1299"/>
                    <a:pt x="371" y="820"/>
                    <a:pt x="294" y="326"/>
                  </a:cubicBezTo>
                  <a:lnTo>
                    <a:pt x="294" y="326"/>
                  </a:lnTo>
                  <a:cubicBezTo>
                    <a:pt x="747" y="415"/>
                    <a:pt x="1204" y="461"/>
                    <a:pt x="1659" y="461"/>
                  </a:cubicBezTo>
                  <a:cubicBezTo>
                    <a:pt x="2151" y="461"/>
                    <a:pt x="2641" y="407"/>
                    <a:pt x="3122" y="295"/>
                  </a:cubicBezTo>
                  <a:close/>
                  <a:moveTo>
                    <a:pt x="3354" y="1"/>
                  </a:moveTo>
                  <a:lnTo>
                    <a:pt x="3199" y="47"/>
                  </a:lnTo>
                  <a:cubicBezTo>
                    <a:pt x="2696" y="175"/>
                    <a:pt x="2173" y="237"/>
                    <a:pt x="1645" y="237"/>
                  </a:cubicBezTo>
                  <a:cubicBezTo>
                    <a:pt x="1152" y="237"/>
                    <a:pt x="656" y="183"/>
                    <a:pt x="170" y="78"/>
                  </a:cubicBezTo>
                  <a:lnTo>
                    <a:pt x="0" y="47"/>
                  </a:lnTo>
                  <a:lnTo>
                    <a:pt x="16" y="202"/>
                  </a:lnTo>
                  <a:cubicBezTo>
                    <a:pt x="108" y="743"/>
                    <a:pt x="155" y="1284"/>
                    <a:pt x="108" y="1856"/>
                  </a:cubicBezTo>
                  <a:lnTo>
                    <a:pt x="108" y="1964"/>
                  </a:lnTo>
                  <a:lnTo>
                    <a:pt x="232" y="1979"/>
                  </a:lnTo>
                  <a:cubicBezTo>
                    <a:pt x="696" y="2041"/>
                    <a:pt x="1159" y="2057"/>
                    <a:pt x="1608" y="2057"/>
                  </a:cubicBezTo>
                  <a:cubicBezTo>
                    <a:pt x="2179" y="2057"/>
                    <a:pt x="2720" y="2010"/>
                    <a:pt x="3153" y="1917"/>
                  </a:cubicBezTo>
                  <a:lnTo>
                    <a:pt x="3246" y="1902"/>
                  </a:lnTo>
                  <a:lnTo>
                    <a:pt x="3246" y="1825"/>
                  </a:lnTo>
                  <a:cubicBezTo>
                    <a:pt x="3246" y="1547"/>
                    <a:pt x="3277" y="1253"/>
                    <a:pt x="3308" y="990"/>
                  </a:cubicBezTo>
                  <a:cubicBezTo>
                    <a:pt x="3323" y="712"/>
                    <a:pt x="3354" y="434"/>
                    <a:pt x="3354" y="140"/>
                  </a:cubicBezTo>
                  <a:lnTo>
                    <a:pt x="3354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69;p5"/>
            <p:cNvSpPr/>
            <p:nvPr/>
          </p:nvSpPr>
          <p:spPr>
            <a:xfrm rot="864690">
              <a:off x="7587199" y="1226855"/>
              <a:ext cx="300352" cy="48828"/>
            </a:xfrm>
            <a:custGeom>
              <a:avLst/>
              <a:gdLst/>
              <a:ahLst/>
              <a:cxnLst/>
              <a:rect l="l" t="t" r="r" b="b"/>
              <a:pathLst>
                <a:path w="2319" h="377" extrusionOk="0">
                  <a:moveTo>
                    <a:pt x="125" y="0"/>
                  </a:moveTo>
                  <a:cubicBezTo>
                    <a:pt x="75" y="0"/>
                    <a:pt x="27" y="21"/>
                    <a:pt x="16" y="68"/>
                  </a:cubicBezTo>
                  <a:cubicBezTo>
                    <a:pt x="0" y="130"/>
                    <a:pt x="31" y="176"/>
                    <a:pt x="93" y="207"/>
                  </a:cubicBezTo>
                  <a:cubicBezTo>
                    <a:pt x="495" y="315"/>
                    <a:pt x="927" y="377"/>
                    <a:pt x="1376" y="377"/>
                  </a:cubicBezTo>
                  <a:cubicBezTo>
                    <a:pt x="1654" y="377"/>
                    <a:pt x="1932" y="361"/>
                    <a:pt x="2195" y="300"/>
                  </a:cubicBezTo>
                  <a:cubicBezTo>
                    <a:pt x="2272" y="300"/>
                    <a:pt x="2318" y="238"/>
                    <a:pt x="2303" y="176"/>
                  </a:cubicBezTo>
                  <a:cubicBezTo>
                    <a:pt x="2303" y="136"/>
                    <a:pt x="2245" y="96"/>
                    <a:pt x="2189" y="96"/>
                  </a:cubicBezTo>
                  <a:cubicBezTo>
                    <a:pt x="2181" y="96"/>
                    <a:pt x="2172" y="97"/>
                    <a:pt x="2164" y="99"/>
                  </a:cubicBezTo>
                  <a:cubicBezTo>
                    <a:pt x="1892" y="156"/>
                    <a:pt x="1615" y="184"/>
                    <a:pt x="1339" y="184"/>
                  </a:cubicBezTo>
                  <a:cubicBezTo>
                    <a:pt x="941" y="184"/>
                    <a:pt x="545" y="125"/>
                    <a:pt x="170" y="6"/>
                  </a:cubicBezTo>
                  <a:cubicBezTo>
                    <a:pt x="156" y="2"/>
                    <a:pt x="14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" name="Google Shape;70;p5"/>
            <p:cNvSpPr/>
            <p:nvPr/>
          </p:nvSpPr>
          <p:spPr>
            <a:xfrm rot="864690">
              <a:off x="7597803" y="1296128"/>
              <a:ext cx="250358" cy="46238"/>
            </a:xfrm>
            <a:custGeom>
              <a:avLst/>
              <a:gdLst/>
              <a:ahLst/>
              <a:cxnLst/>
              <a:rect l="l" t="t" r="r" b="b"/>
              <a:pathLst>
                <a:path w="1933" h="357" extrusionOk="0">
                  <a:moveTo>
                    <a:pt x="170" y="1"/>
                  </a:moveTo>
                  <a:cubicBezTo>
                    <a:pt x="93" y="1"/>
                    <a:pt x="31" y="16"/>
                    <a:pt x="16" y="78"/>
                  </a:cubicBezTo>
                  <a:cubicBezTo>
                    <a:pt x="0" y="140"/>
                    <a:pt x="31" y="202"/>
                    <a:pt x="93" y="217"/>
                  </a:cubicBezTo>
                  <a:cubicBezTo>
                    <a:pt x="433" y="310"/>
                    <a:pt x="789" y="356"/>
                    <a:pt x="1160" y="356"/>
                  </a:cubicBezTo>
                  <a:cubicBezTo>
                    <a:pt x="1361" y="356"/>
                    <a:pt x="1577" y="356"/>
                    <a:pt x="1809" y="279"/>
                  </a:cubicBezTo>
                  <a:cubicBezTo>
                    <a:pt x="1871" y="279"/>
                    <a:pt x="1932" y="217"/>
                    <a:pt x="1902" y="155"/>
                  </a:cubicBezTo>
                  <a:cubicBezTo>
                    <a:pt x="1902" y="104"/>
                    <a:pt x="1848" y="74"/>
                    <a:pt x="1804" y="74"/>
                  </a:cubicBezTo>
                  <a:cubicBezTo>
                    <a:pt x="1795" y="74"/>
                    <a:pt x="1786" y="76"/>
                    <a:pt x="1778" y="78"/>
                  </a:cubicBezTo>
                  <a:cubicBezTo>
                    <a:pt x="1572" y="108"/>
                    <a:pt x="1362" y="124"/>
                    <a:pt x="1151" y="124"/>
                  </a:cubicBezTo>
                  <a:cubicBezTo>
                    <a:pt x="822" y="124"/>
                    <a:pt x="490" y="86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" name="Google Shape;71;p5"/>
            <p:cNvSpPr/>
            <p:nvPr/>
          </p:nvSpPr>
          <p:spPr>
            <a:xfrm rot="864690">
              <a:off x="7754418" y="777788"/>
              <a:ext cx="92217" cy="407075"/>
            </a:xfrm>
            <a:custGeom>
              <a:avLst/>
              <a:gdLst/>
              <a:ahLst/>
              <a:cxnLst/>
              <a:rect l="l" t="t" r="r" b="b"/>
              <a:pathLst>
                <a:path w="712" h="3143" extrusionOk="0">
                  <a:moveTo>
                    <a:pt x="447" y="0"/>
                  </a:moveTo>
                  <a:cubicBezTo>
                    <a:pt x="416" y="0"/>
                    <a:pt x="383" y="15"/>
                    <a:pt x="356" y="51"/>
                  </a:cubicBezTo>
                  <a:cubicBezTo>
                    <a:pt x="186" y="330"/>
                    <a:pt x="263" y="654"/>
                    <a:pt x="325" y="886"/>
                  </a:cubicBezTo>
                  <a:lnTo>
                    <a:pt x="356" y="1025"/>
                  </a:lnTo>
                  <a:cubicBezTo>
                    <a:pt x="418" y="1226"/>
                    <a:pt x="480" y="1427"/>
                    <a:pt x="464" y="1612"/>
                  </a:cubicBezTo>
                  <a:cubicBezTo>
                    <a:pt x="433" y="1767"/>
                    <a:pt x="340" y="1922"/>
                    <a:pt x="263" y="2076"/>
                  </a:cubicBezTo>
                  <a:cubicBezTo>
                    <a:pt x="232" y="2153"/>
                    <a:pt x="186" y="2215"/>
                    <a:pt x="155" y="2293"/>
                  </a:cubicBezTo>
                  <a:cubicBezTo>
                    <a:pt x="0" y="2602"/>
                    <a:pt x="0" y="2911"/>
                    <a:pt x="170" y="3112"/>
                  </a:cubicBezTo>
                  <a:cubicBezTo>
                    <a:pt x="186" y="3127"/>
                    <a:pt x="232" y="3143"/>
                    <a:pt x="263" y="3143"/>
                  </a:cubicBezTo>
                  <a:cubicBezTo>
                    <a:pt x="294" y="3143"/>
                    <a:pt x="311" y="3136"/>
                    <a:pt x="324" y="3136"/>
                  </a:cubicBezTo>
                  <a:cubicBezTo>
                    <a:pt x="330" y="3136"/>
                    <a:pt x="335" y="3137"/>
                    <a:pt x="340" y="3143"/>
                  </a:cubicBezTo>
                  <a:cubicBezTo>
                    <a:pt x="387" y="3127"/>
                    <a:pt x="402" y="3050"/>
                    <a:pt x="356" y="3003"/>
                  </a:cubicBezTo>
                  <a:cubicBezTo>
                    <a:pt x="186" y="2818"/>
                    <a:pt x="279" y="2540"/>
                    <a:pt x="356" y="2385"/>
                  </a:cubicBezTo>
                  <a:cubicBezTo>
                    <a:pt x="387" y="2339"/>
                    <a:pt x="418" y="2262"/>
                    <a:pt x="464" y="2200"/>
                  </a:cubicBezTo>
                  <a:cubicBezTo>
                    <a:pt x="557" y="2030"/>
                    <a:pt x="650" y="1844"/>
                    <a:pt x="665" y="1659"/>
                  </a:cubicBezTo>
                  <a:cubicBezTo>
                    <a:pt x="711" y="1427"/>
                    <a:pt x="650" y="1195"/>
                    <a:pt x="572" y="979"/>
                  </a:cubicBezTo>
                  <a:lnTo>
                    <a:pt x="541" y="840"/>
                  </a:lnTo>
                  <a:cubicBezTo>
                    <a:pt x="480" y="654"/>
                    <a:pt x="418" y="361"/>
                    <a:pt x="557" y="144"/>
                  </a:cubicBezTo>
                  <a:cubicBezTo>
                    <a:pt x="588" y="113"/>
                    <a:pt x="572" y="36"/>
                    <a:pt x="510" y="21"/>
                  </a:cubicBezTo>
                  <a:cubicBezTo>
                    <a:pt x="491" y="8"/>
                    <a:pt x="469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" name="Google Shape;72;p5"/>
            <p:cNvSpPr/>
            <p:nvPr/>
          </p:nvSpPr>
          <p:spPr>
            <a:xfrm rot="864690">
              <a:off x="7974980" y="291837"/>
              <a:ext cx="34193" cy="250358"/>
            </a:xfrm>
            <a:custGeom>
              <a:avLst/>
              <a:gdLst/>
              <a:ahLst/>
              <a:cxnLst/>
              <a:rect l="l" t="t" r="r" b="b"/>
              <a:pathLst>
                <a:path w="264" h="1933" extrusionOk="0">
                  <a:moveTo>
                    <a:pt x="155" y="0"/>
                  </a:moveTo>
                  <a:cubicBezTo>
                    <a:pt x="93" y="0"/>
                    <a:pt x="47" y="31"/>
                    <a:pt x="47" y="93"/>
                  </a:cubicBezTo>
                  <a:lnTo>
                    <a:pt x="0" y="1840"/>
                  </a:lnTo>
                  <a:cubicBezTo>
                    <a:pt x="0" y="1886"/>
                    <a:pt x="47" y="1932"/>
                    <a:pt x="124" y="1932"/>
                  </a:cubicBezTo>
                  <a:cubicBezTo>
                    <a:pt x="201" y="1932"/>
                    <a:pt x="232" y="1886"/>
                    <a:pt x="232" y="1840"/>
                  </a:cubicBezTo>
                  <a:lnTo>
                    <a:pt x="263" y="93"/>
                  </a:lnTo>
                  <a:cubicBezTo>
                    <a:pt x="263" y="31"/>
                    <a:pt x="217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" name="Google Shape;73;p5"/>
            <p:cNvSpPr/>
            <p:nvPr/>
          </p:nvSpPr>
          <p:spPr>
            <a:xfrm rot="864690">
              <a:off x="8201277" y="909226"/>
              <a:ext cx="216295" cy="28105"/>
            </a:xfrm>
            <a:custGeom>
              <a:avLst/>
              <a:gdLst/>
              <a:ahLst/>
              <a:cxnLst/>
              <a:rect l="l" t="t" r="r" b="b"/>
              <a:pathLst>
                <a:path w="1670" h="217" extrusionOk="0">
                  <a:moveTo>
                    <a:pt x="1546" y="0"/>
                  </a:moveTo>
                  <a:lnTo>
                    <a:pt x="124" y="16"/>
                  </a:lnTo>
                  <a:cubicBezTo>
                    <a:pt x="62" y="16"/>
                    <a:pt x="0" y="62"/>
                    <a:pt x="0" y="124"/>
                  </a:cubicBezTo>
                  <a:cubicBezTo>
                    <a:pt x="0" y="170"/>
                    <a:pt x="62" y="217"/>
                    <a:pt x="124" y="217"/>
                  </a:cubicBezTo>
                  <a:lnTo>
                    <a:pt x="1546" y="201"/>
                  </a:lnTo>
                  <a:cubicBezTo>
                    <a:pt x="1608" y="201"/>
                    <a:pt x="1669" y="155"/>
                    <a:pt x="1669" y="93"/>
                  </a:cubicBezTo>
                  <a:cubicBezTo>
                    <a:pt x="1669" y="31"/>
                    <a:pt x="1608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74;p5"/>
            <p:cNvSpPr/>
            <p:nvPr/>
          </p:nvSpPr>
          <p:spPr>
            <a:xfrm rot="864690">
              <a:off x="7251065" y="636179"/>
              <a:ext cx="312527" cy="66702"/>
            </a:xfrm>
            <a:custGeom>
              <a:avLst/>
              <a:gdLst/>
              <a:ahLst/>
              <a:cxnLst/>
              <a:rect l="l" t="t" r="r" b="b"/>
              <a:pathLst>
                <a:path w="2413" h="515" extrusionOk="0">
                  <a:moveTo>
                    <a:pt x="124" y="0"/>
                  </a:moveTo>
                  <a:cubicBezTo>
                    <a:pt x="74" y="0"/>
                    <a:pt x="29" y="30"/>
                    <a:pt x="16" y="82"/>
                  </a:cubicBezTo>
                  <a:cubicBezTo>
                    <a:pt x="1" y="143"/>
                    <a:pt x="63" y="205"/>
                    <a:pt x="109" y="205"/>
                  </a:cubicBezTo>
                  <a:lnTo>
                    <a:pt x="2258" y="514"/>
                  </a:lnTo>
                  <a:lnTo>
                    <a:pt x="2273" y="514"/>
                  </a:lnTo>
                  <a:cubicBezTo>
                    <a:pt x="2335" y="514"/>
                    <a:pt x="2397" y="483"/>
                    <a:pt x="2397" y="437"/>
                  </a:cubicBezTo>
                  <a:cubicBezTo>
                    <a:pt x="2412" y="375"/>
                    <a:pt x="2350" y="313"/>
                    <a:pt x="2304" y="313"/>
                  </a:cubicBezTo>
                  <a:lnTo>
                    <a:pt x="156" y="4"/>
                  </a:lnTo>
                  <a:cubicBezTo>
                    <a:pt x="145" y="2"/>
                    <a:pt x="13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5" name="Google Shape;75;p5"/>
            <p:cNvSpPr/>
            <p:nvPr/>
          </p:nvSpPr>
          <p:spPr>
            <a:xfrm rot="864690">
              <a:off x="8164843" y="589260"/>
              <a:ext cx="92217" cy="114753"/>
            </a:xfrm>
            <a:custGeom>
              <a:avLst/>
              <a:gdLst/>
              <a:ahLst/>
              <a:cxnLst/>
              <a:rect l="l" t="t" r="r" b="b"/>
              <a:pathLst>
                <a:path w="712" h="886" extrusionOk="0">
                  <a:moveTo>
                    <a:pt x="567" y="0"/>
                  </a:moveTo>
                  <a:cubicBezTo>
                    <a:pt x="534" y="0"/>
                    <a:pt x="503" y="12"/>
                    <a:pt x="480" y="35"/>
                  </a:cubicBezTo>
                  <a:cubicBezTo>
                    <a:pt x="279" y="252"/>
                    <a:pt x="125" y="483"/>
                    <a:pt x="16" y="746"/>
                  </a:cubicBezTo>
                  <a:cubicBezTo>
                    <a:pt x="1" y="808"/>
                    <a:pt x="47" y="870"/>
                    <a:pt x="94" y="885"/>
                  </a:cubicBezTo>
                  <a:lnTo>
                    <a:pt x="140" y="885"/>
                  </a:lnTo>
                  <a:cubicBezTo>
                    <a:pt x="171" y="885"/>
                    <a:pt x="233" y="870"/>
                    <a:pt x="248" y="808"/>
                  </a:cubicBezTo>
                  <a:cubicBezTo>
                    <a:pt x="326" y="576"/>
                    <a:pt x="465" y="344"/>
                    <a:pt x="666" y="174"/>
                  </a:cubicBezTo>
                  <a:cubicBezTo>
                    <a:pt x="712" y="128"/>
                    <a:pt x="712" y="66"/>
                    <a:pt x="666" y="35"/>
                  </a:cubicBezTo>
                  <a:cubicBezTo>
                    <a:pt x="635" y="12"/>
                    <a:pt x="600" y="0"/>
                    <a:pt x="56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" name="Google Shape;76;p5"/>
            <p:cNvSpPr/>
            <p:nvPr/>
          </p:nvSpPr>
          <p:spPr>
            <a:xfrm rot="864690">
              <a:off x="7538891" y="362823"/>
              <a:ext cx="192334" cy="191946"/>
            </a:xfrm>
            <a:custGeom>
              <a:avLst/>
              <a:gdLst/>
              <a:ahLst/>
              <a:cxnLst/>
              <a:rect l="l" t="t" r="r" b="b"/>
              <a:pathLst>
                <a:path w="1485" h="1482" extrusionOk="0">
                  <a:moveTo>
                    <a:pt x="121" y="1"/>
                  </a:moveTo>
                  <a:cubicBezTo>
                    <a:pt x="105" y="1"/>
                    <a:pt x="91" y="5"/>
                    <a:pt x="78" y="13"/>
                  </a:cubicBezTo>
                  <a:cubicBezTo>
                    <a:pt x="16" y="28"/>
                    <a:pt x="1" y="90"/>
                    <a:pt x="16" y="137"/>
                  </a:cubicBezTo>
                  <a:cubicBezTo>
                    <a:pt x="264" y="693"/>
                    <a:pt x="727" y="1141"/>
                    <a:pt x="1284" y="1466"/>
                  </a:cubicBezTo>
                  <a:cubicBezTo>
                    <a:pt x="1315" y="1481"/>
                    <a:pt x="1330" y="1481"/>
                    <a:pt x="1346" y="1481"/>
                  </a:cubicBezTo>
                  <a:cubicBezTo>
                    <a:pt x="1392" y="1481"/>
                    <a:pt x="1423" y="1466"/>
                    <a:pt x="1438" y="1419"/>
                  </a:cubicBezTo>
                  <a:cubicBezTo>
                    <a:pt x="1485" y="1388"/>
                    <a:pt x="1469" y="1327"/>
                    <a:pt x="1407" y="1280"/>
                  </a:cubicBezTo>
                  <a:cubicBezTo>
                    <a:pt x="882" y="1002"/>
                    <a:pt x="465" y="569"/>
                    <a:pt x="233" y="75"/>
                  </a:cubicBezTo>
                  <a:cubicBezTo>
                    <a:pt x="210" y="29"/>
                    <a:pt x="163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" name="Google Shape;77;p5"/>
            <p:cNvSpPr/>
            <p:nvPr/>
          </p:nvSpPr>
          <p:spPr>
            <a:xfrm rot="864690">
              <a:off x="8092500" y="1038304"/>
              <a:ext cx="160343" cy="94289"/>
            </a:xfrm>
            <a:custGeom>
              <a:avLst/>
              <a:gdLst/>
              <a:ahLst/>
              <a:cxnLst/>
              <a:rect l="l" t="t" r="r" b="b"/>
              <a:pathLst>
                <a:path w="1238" h="728" extrusionOk="0">
                  <a:moveTo>
                    <a:pt x="126" y="0"/>
                  </a:moveTo>
                  <a:cubicBezTo>
                    <a:pt x="102" y="0"/>
                    <a:pt x="80" y="5"/>
                    <a:pt x="62" y="17"/>
                  </a:cubicBezTo>
                  <a:cubicBezTo>
                    <a:pt x="1" y="32"/>
                    <a:pt x="1" y="110"/>
                    <a:pt x="32" y="156"/>
                  </a:cubicBezTo>
                  <a:cubicBezTo>
                    <a:pt x="310" y="419"/>
                    <a:pt x="650" y="635"/>
                    <a:pt x="1067" y="728"/>
                  </a:cubicBezTo>
                  <a:lnTo>
                    <a:pt x="1098" y="728"/>
                  </a:lnTo>
                  <a:cubicBezTo>
                    <a:pt x="1160" y="728"/>
                    <a:pt x="1191" y="697"/>
                    <a:pt x="1206" y="697"/>
                  </a:cubicBezTo>
                  <a:cubicBezTo>
                    <a:pt x="1237" y="635"/>
                    <a:pt x="1191" y="573"/>
                    <a:pt x="1144" y="558"/>
                  </a:cubicBezTo>
                  <a:cubicBezTo>
                    <a:pt x="789" y="465"/>
                    <a:pt x="464" y="295"/>
                    <a:pt x="232" y="32"/>
                  </a:cubicBezTo>
                  <a:cubicBezTo>
                    <a:pt x="204" y="13"/>
                    <a:pt x="163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" name="Google Shape;78;p5"/>
            <p:cNvSpPr/>
            <p:nvPr/>
          </p:nvSpPr>
          <p:spPr>
            <a:xfrm rot="864690">
              <a:off x="7382482" y="916015"/>
              <a:ext cx="136253" cy="103226"/>
            </a:xfrm>
            <a:custGeom>
              <a:avLst/>
              <a:gdLst/>
              <a:ahLst/>
              <a:cxnLst/>
              <a:rect l="l" t="t" r="r" b="b"/>
              <a:pathLst>
                <a:path w="1052" h="797" extrusionOk="0">
                  <a:moveTo>
                    <a:pt x="920" y="1"/>
                  </a:moveTo>
                  <a:cubicBezTo>
                    <a:pt x="893" y="1"/>
                    <a:pt x="866" y="9"/>
                    <a:pt x="835" y="24"/>
                  </a:cubicBezTo>
                  <a:lnTo>
                    <a:pt x="47" y="627"/>
                  </a:lnTo>
                  <a:cubicBezTo>
                    <a:pt x="0" y="642"/>
                    <a:pt x="0" y="720"/>
                    <a:pt x="47" y="766"/>
                  </a:cubicBezTo>
                  <a:cubicBezTo>
                    <a:pt x="78" y="781"/>
                    <a:pt x="109" y="797"/>
                    <a:pt x="140" y="797"/>
                  </a:cubicBezTo>
                  <a:cubicBezTo>
                    <a:pt x="155" y="797"/>
                    <a:pt x="186" y="797"/>
                    <a:pt x="217" y="766"/>
                  </a:cubicBezTo>
                  <a:lnTo>
                    <a:pt x="1005" y="163"/>
                  </a:lnTo>
                  <a:cubicBezTo>
                    <a:pt x="1051" y="148"/>
                    <a:pt x="1051" y="70"/>
                    <a:pt x="1005" y="24"/>
                  </a:cubicBezTo>
                  <a:cubicBezTo>
                    <a:pt x="974" y="9"/>
                    <a:pt x="947" y="1"/>
                    <a:pt x="9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9" name="Google Shape;79;p5"/>
          <p:cNvGrpSpPr/>
          <p:nvPr/>
        </p:nvGrpSpPr>
        <p:grpSpPr>
          <a:xfrm>
            <a:off x="70571" y="4102878"/>
            <a:ext cx="1059557" cy="690926"/>
            <a:chOff x="-306504" y="4276178"/>
            <a:chExt cx="1059557" cy="690926"/>
          </a:xfrm>
        </p:grpSpPr>
        <p:sp>
          <p:nvSpPr>
            <p:cNvPr id="80" name="Google Shape;80;p5"/>
            <p:cNvSpPr/>
            <p:nvPr/>
          </p:nvSpPr>
          <p:spPr>
            <a:xfrm>
              <a:off x="-140162" y="4531505"/>
              <a:ext cx="713657" cy="351893"/>
            </a:xfrm>
            <a:custGeom>
              <a:avLst/>
              <a:gdLst/>
              <a:ahLst/>
              <a:cxnLst/>
              <a:rect l="l" t="t" r="r" b="b"/>
              <a:pathLst>
                <a:path w="35523" h="17518" extrusionOk="0">
                  <a:moveTo>
                    <a:pt x="3774" y="10775"/>
                  </a:moveTo>
                  <a:cubicBezTo>
                    <a:pt x="2619" y="10198"/>
                    <a:pt x="353" y="8285"/>
                    <a:pt x="100" y="9551"/>
                  </a:cubicBezTo>
                  <a:cubicBezTo>
                    <a:pt x="-700" y="13554"/>
                    <a:pt x="6631" y="19346"/>
                    <a:pt x="9897" y="16898"/>
                  </a:cubicBezTo>
                  <a:cubicBezTo>
                    <a:pt x="14519" y="13434"/>
                    <a:pt x="9580" y="3364"/>
                    <a:pt x="14387" y="162"/>
                  </a:cubicBezTo>
                  <a:cubicBezTo>
                    <a:pt x="15361" y="-487"/>
                    <a:pt x="16028" y="1919"/>
                    <a:pt x="16428" y="3019"/>
                  </a:cubicBezTo>
                  <a:cubicBezTo>
                    <a:pt x="17676" y="6450"/>
                    <a:pt x="17937" y="11459"/>
                    <a:pt x="21327" y="12816"/>
                  </a:cubicBezTo>
                  <a:cubicBezTo>
                    <a:pt x="23352" y="13627"/>
                    <a:pt x="26043" y="14435"/>
                    <a:pt x="27858" y="13225"/>
                  </a:cubicBezTo>
                  <a:cubicBezTo>
                    <a:pt x="30136" y="11706"/>
                    <a:pt x="34340" y="6953"/>
                    <a:pt x="35206" y="9551"/>
                  </a:cubicBezTo>
                  <a:cubicBezTo>
                    <a:pt x="37745" y="17172"/>
                    <a:pt x="18742" y="7827"/>
                    <a:pt x="11122" y="10367"/>
                  </a:cubicBezTo>
                </a:path>
              </a:pathLst>
            </a:custGeom>
            <a:noFill/>
            <a:ln w="2286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1" name="Google Shape;81;p5"/>
            <p:cNvSpPr/>
            <p:nvPr/>
          </p:nvSpPr>
          <p:spPr>
            <a:xfrm>
              <a:off x="-306504" y="4276178"/>
              <a:ext cx="1059557" cy="690926"/>
            </a:xfrm>
            <a:custGeom>
              <a:avLst/>
              <a:gdLst/>
              <a:ahLst/>
              <a:cxnLst/>
              <a:rect l="l" t="t" r="r" b="b"/>
              <a:pathLst>
                <a:path w="10141" h="6613" extrusionOk="0">
                  <a:moveTo>
                    <a:pt x="4689" y="581"/>
                  </a:moveTo>
                  <a:cubicBezTo>
                    <a:pt x="5301" y="581"/>
                    <a:pt x="5834" y="1062"/>
                    <a:pt x="6038" y="1698"/>
                  </a:cubicBezTo>
                  <a:cubicBezTo>
                    <a:pt x="6305" y="2398"/>
                    <a:pt x="6171" y="3199"/>
                    <a:pt x="6104" y="3933"/>
                  </a:cubicBezTo>
                  <a:cubicBezTo>
                    <a:pt x="6071" y="4116"/>
                    <a:pt x="6205" y="4208"/>
                    <a:pt x="6350" y="4208"/>
                  </a:cubicBezTo>
                  <a:cubicBezTo>
                    <a:pt x="6496" y="4208"/>
                    <a:pt x="6655" y="4116"/>
                    <a:pt x="6672" y="3933"/>
                  </a:cubicBezTo>
                  <a:lnTo>
                    <a:pt x="6672" y="3899"/>
                  </a:lnTo>
                  <a:cubicBezTo>
                    <a:pt x="7039" y="3614"/>
                    <a:pt x="7493" y="3440"/>
                    <a:pt x="7944" y="3440"/>
                  </a:cubicBezTo>
                  <a:cubicBezTo>
                    <a:pt x="8230" y="3440"/>
                    <a:pt x="8514" y="3510"/>
                    <a:pt x="8773" y="3666"/>
                  </a:cubicBezTo>
                  <a:cubicBezTo>
                    <a:pt x="9407" y="4133"/>
                    <a:pt x="9474" y="5100"/>
                    <a:pt x="9107" y="5801"/>
                  </a:cubicBezTo>
                  <a:cubicBezTo>
                    <a:pt x="9073" y="5867"/>
                    <a:pt x="9073" y="5934"/>
                    <a:pt x="9073" y="5967"/>
                  </a:cubicBezTo>
                  <a:cubicBezTo>
                    <a:pt x="9007" y="5934"/>
                    <a:pt x="8940" y="5901"/>
                    <a:pt x="8906" y="5901"/>
                  </a:cubicBezTo>
                  <a:cubicBezTo>
                    <a:pt x="7922" y="5838"/>
                    <a:pt x="6928" y="5813"/>
                    <a:pt x="5932" y="5813"/>
                  </a:cubicBezTo>
                  <a:cubicBezTo>
                    <a:pt x="4262" y="5813"/>
                    <a:pt x="2585" y="5884"/>
                    <a:pt x="934" y="5967"/>
                  </a:cubicBezTo>
                  <a:cubicBezTo>
                    <a:pt x="967" y="5934"/>
                    <a:pt x="967" y="5834"/>
                    <a:pt x="934" y="5767"/>
                  </a:cubicBezTo>
                  <a:cubicBezTo>
                    <a:pt x="567" y="5334"/>
                    <a:pt x="567" y="4566"/>
                    <a:pt x="1001" y="4166"/>
                  </a:cubicBezTo>
                  <a:cubicBezTo>
                    <a:pt x="1140" y="4055"/>
                    <a:pt x="1312" y="4006"/>
                    <a:pt x="1489" y="4006"/>
                  </a:cubicBezTo>
                  <a:cubicBezTo>
                    <a:pt x="1952" y="4006"/>
                    <a:pt x="2454" y="4342"/>
                    <a:pt x="2502" y="4800"/>
                  </a:cubicBezTo>
                  <a:cubicBezTo>
                    <a:pt x="2535" y="4983"/>
                    <a:pt x="2694" y="5075"/>
                    <a:pt x="2840" y="5075"/>
                  </a:cubicBezTo>
                  <a:cubicBezTo>
                    <a:pt x="2986" y="5075"/>
                    <a:pt x="3119" y="4983"/>
                    <a:pt x="3102" y="4800"/>
                  </a:cubicBezTo>
                  <a:cubicBezTo>
                    <a:pt x="3102" y="4733"/>
                    <a:pt x="3102" y="4667"/>
                    <a:pt x="3036" y="4633"/>
                  </a:cubicBezTo>
                  <a:lnTo>
                    <a:pt x="3036" y="4566"/>
                  </a:lnTo>
                  <a:cubicBezTo>
                    <a:pt x="3002" y="3232"/>
                    <a:pt x="2669" y="1464"/>
                    <a:pt x="4103" y="730"/>
                  </a:cubicBezTo>
                  <a:cubicBezTo>
                    <a:pt x="4301" y="627"/>
                    <a:pt x="4499" y="581"/>
                    <a:pt x="4689" y="581"/>
                  </a:cubicBezTo>
                  <a:close/>
                  <a:moveTo>
                    <a:pt x="4671" y="1"/>
                  </a:moveTo>
                  <a:cubicBezTo>
                    <a:pt x="4562" y="1"/>
                    <a:pt x="4450" y="10"/>
                    <a:pt x="4337" y="30"/>
                  </a:cubicBezTo>
                  <a:cubicBezTo>
                    <a:pt x="2502" y="363"/>
                    <a:pt x="2268" y="2298"/>
                    <a:pt x="2502" y="3899"/>
                  </a:cubicBezTo>
                  <a:cubicBezTo>
                    <a:pt x="2231" y="3607"/>
                    <a:pt x="1842" y="3433"/>
                    <a:pt x="1442" y="3433"/>
                  </a:cubicBezTo>
                  <a:cubicBezTo>
                    <a:pt x="1202" y="3433"/>
                    <a:pt x="959" y="3495"/>
                    <a:pt x="734" y="3632"/>
                  </a:cubicBezTo>
                  <a:cubicBezTo>
                    <a:pt x="300" y="3899"/>
                    <a:pt x="67" y="4366"/>
                    <a:pt x="67" y="4867"/>
                  </a:cubicBezTo>
                  <a:cubicBezTo>
                    <a:pt x="0" y="5334"/>
                    <a:pt x="234" y="5734"/>
                    <a:pt x="634" y="6034"/>
                  </a:cubicBezTo>
                  <a:cubicBezTo>
                    <a:pt x="434" y="6101"/>
                    <a:pt x="467" y="6401"/>
                    <a:pt x="734" y="6434"/>
                  </a:cubicBezTo>
                  <a:cubicBezTo>
                    <a:pt x="2535" y="6523"/>
                    <a:pt x="4351" y="6612"/>
                    <a:pt x="6172" y="6612"/>
                  </a:cubicBezTo>
                  <a:cubicBezTo>
                    <a:pt x="7083" y="6612"/>
                    <a:pt x="7995" y="6590"/>
                    <a:pt x="8906" y="6535"/>
                  </a:cubicBezTo>
                  <a:cubicBezTo>
                    <a:pt x="9107" y="6535"/>
                    <a:pt x="9173" y="6368"/>
                    <a:pt x="9173" y="6168"/>
                  </a:cubicBezTo>
                  <a:cubicBezTo>
                    <a:pt x="9240" y="6218"/>
                    <a:pt x="9315" y="6251"/>
                    <a:pt x="9390" y="6251"/>
                  </a:cubicBezTo>
                  <a:cubicBezTo>
                    <a:pt x="9465" y="6251"/>
                    <a:pt x="9540" y="6218"/>
                    <a:pt x="9607" y="6134"/>
                  </a:cubicBezTo>
                  <a:cubicBezTo>
                    <a:pt x="10141" y="5134"/>
                    <a:pt x="9907" y="3799"/>
                    <a:pt x="8973" y="3232"/>
                  </a:cubicBezTo>
                  <a:cubicBezTo>
                    <a:pt x="8641" y="3011"/>
                    <a:pt x="8256" y="2902"/>
                    <a:pt x="7873" y="2902"/>
                  </a:cubicBezTo>
                  <a:cubicBezTo>
                    <a:pt x="7447" y="2902"/>
                    <a:pt x="7022" y="3036"/>
                    <a:pt x="6672" y="3299"/>
                  </a:cubicBezTo>
                  <a:cubicBezTo>
                    <a:pt x="6772" y="2432"/>
                    <a:pt x="6738" y="1564"/>
                    <a:pt x="6171" y="797"/>
                  </a:cubicBezTo>
                  <a:cubicBezTo>
                    <a:pt x="5830" y="314"/>
                    <a:pt x="5296" y="1"/>
                    <a:pt x="467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2" name="Google Shape;82;p5"/>
          <p:cNvGrpSpPr/>
          <p:nvPr/>
        </p:nvGrpSpPr>
        <p:grpSpPr>
          <a:xfrm>
            <a:off x="-462550" y="-154222"/>
            <a:ext cx="1215589" cy="1365944"/>
            <a:chOff x="8002575" y="2910228"/>
            <a:chExt cx="1215589" cy="1365944"/>
          </a:xfrm>
        </p:grpSpPr>
        <p:sp>
          <p:nvSpPr>
            <p:cNvPr id="83" name="Google Shape;83;p5"/>
            <p:cNvSpPr/>
            <p:nvPr/>
          </p:nvSpPr>
          <p:spPr>
            <a:xfrm>
              <a:off x="8002575" y="2913470"/>
              <a:ext cx="1163718" cy="1316235"/>
            </a:xfrm>
            <a:custGeom>
              <a:avLst/>
              <a:gdLst/>
              <a:ahLst/>
              <a:cxnLst/>
              <a:rect l="l" t="t" r="r" b="b"/>
              <a:pathLst>
                <a:path w="9692" h="10962" extrusionOk="0">
                  <a:moveTo>
                    <a:pt x="4736" y="1"/>
                  </a:moveTo>
                  <a:cubicBezTo>
                    <a:pt x="4664" y="1"/>
                    <a:pt x="4597" y="11"/>
                    <a:pt x="4560" y="36"/>
                  </a:cubicBezTo>
                  <a:cubicBezTo>
                    <a:pt x="2334" y="1318"/>
                    <a:pt x="2427" y="1504"/>
                    <a:pt x="217" y="2787"/>
                  </a:cubicBezTo>
                  <a:cubicBezTo>
                    <a:pt x="139" y="2849"/>
                    <a:pt x="186" y="2926"/>
                    <a:pt x="186" y="3019"/>
                  </a:cubicBezTo>
                  <a:cubicBezTo>
                    <a:pt x="186" y="5584"/>
                    <a:pt x="155" y="5584"/>
                    <a:pt x="0" y="8150"/>
                  </a:cubicBezTo>
                  <a:cubicBezTo>
                    <a:pt x="0" y="8243"/>
                    <a:pt x="108" y="8366"/>
                    <a:pt x="217" y="8428"/>
                  </a:cubicBezTo>
                  <a:cubicBezTo>
                    <a:pt x="2427" y="9711"/>
                    <a:pt x="2489" y="9618"/>
                    <a:pt x="4714" y="10901"/>
                  </a:cubicBezTo>
                  <a:cubicBezTo>
                    <a:pt x="4765" y="10931"/>
                    <a:pt x="4796" y="10962"/>
                    <a:pt x="4841" y="10962"/>
                  </a:cubicBezTo>
                  <a:cubicBezTo>
                    <a:pt x="4865" y="10962"/>
                    <a:pt x="4893" y="10953"/>
                    <a:pt x="4931" y="10932"/>
                  </a:cubicBezTo>
                  <a:cubicBezTo>
                    <a:pt x="7141" y="9634"/>
                    <a:pt x="7203" y="9711"/>
                    <a:pt x="9428" y="8444"/>
                  </a:cubicBezTo>
                  <a:cubicBezTo>
                    <a:pt x="9506" y="8382"/>
                    <a:pt x="9676" y="8243"/>
                    <a:pt x="9676" y="8150"/>
                  </a:cubicBezTo>
                  <a:cubicBezTo>
                    <a:pt x="9676" y="5584"/>
                    <a:pt x="9691" y="5584"/>
                    <a:pt x="9691" y="3019"/>
                  </a:cubicBezTo>
                  <a:cubicBezTo>
                    <a:pt x="9691" y="2910"/>
                    <a:pt x="9521" y="2787"/>
                    <a:pt x="9428" y="2725"/>
                  </a:cubicBezTo>
                  <a:cubicBezTo>
                    <a:pt x="7187" y="1427"/>
                    <a:pt x="7249" y="1334"/>
                    <a:pt x="5023" y="51"/>
                  </a:cubicBezTo>
                  <a:cubicBezTo>
                    <a:pt x="4968" y="23"/>
                    <a:pt x="4845" y="1"/>
                    <a:pt x="4736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8052644" y="2962459"/>
              <a:ext cx="1165519" cy="1313713"/>
            </a:xfrm>
            <a:custGeom>
              <a:avLst/>
              <a:gdLst/>
              <a:ahLst/>
              <a:cxnLst/>
              <a:rect l="l" t="t" r="r" b="b"/>
              <a:pathLst>
                <a:path w="9707" h="10941" extrusionOk="0">
                  <a:moveTo>
                    <a:pt x="4657" y="0"/>
                  </a:moveTo>
                  <a:cubicBezTo>
                    <a:pt x="4573" y="0"/>
                    <a:pt x="4494" y="9"/>
                    <a:pt x="4452" y="29"/>
                  </a:cubicBezTo>
                  <a:cubicBezTo>
                    <a:pt x="2242" y="1374"/>
                    <a:pt x="2350" y="1544"/>
                    <a:pt x="140" y="2858"/>
                  </a:cubicBezTo>
                  <a:cubicBezTo>
                    <a:pt x="62" y="2920"/>
                    <a:pt x="124" y="2997"/>
                    <a:pt x="124" y="3090"/>
                  </a:cubicBezTo>
                  <a:cubicBezTo>
                    <a:pt x="186" y="5640"/>
                    <a:pt x="124" y="5655"/>
                    <a:pt x="1" y="8221"/>
                  </a:cubicBezTo>
                  <a:cubicBezTo>
                    <a:pt x="16" y="8329"/>
                    <a:pt x="140" y="8437"/>
                    <a:pt x="232" y="8499"/>
                  </a:cubicBezTo>
                  <a:cubicBezTo>
                    <a:pt x="2504" y="9751"/>
                    <a:pt x="2551" y="9658"/>
                    <a:pt x="4792" y="10895"/>
                  </a:cubicBezTo>
                  <a:cubicBezTo>
                    <a:pt x="4841" y="10915"/>
                    <a:pt x="4878" y="10941"/>
                    <a:pt x="4923" y="10941"/>
                  </a:cubicBezTo>
                  <a:cubicBezTo>
                    <a:pt x="4948" y="10941"/>
                    <a:pt x="4975" y="10933"/>
                    <a:pt x="5008" y="10910"/>
                  </a:cubicBezTo>
                  <a:cubicBezTo>
                    <a:pt x="7188" y="9581"/>
                    <a:pt x="7249" y="9658"/>
                    <a:pt x="9459" y="8345"/>
                  </a:cubicBezTo>
                  <a:cubicBezTo>
                    <a:pt x="9537" y="8283"/>
                    <a:pt x="9707" y="8144"/>
                    <a:pt x="9707" y="8051"/>
                  </a:cubicBezTo>
                  <a:lnTo>
                    <a:pt x="9630" y="2920"/>
                  </a:lnTo>
                  <a:cubicBezTo>
                    <a:pt x="9630" y="2811"/>
                    <a:pt x="9459" y="2688"/>
                    <a:pt x="9351" y="2626"/>
                  </a:cubicBezTo>
                  <a:cubicBezTo>
                    <a:pt x="7110" y="1374"/>
                    <a:pt x="7157" y="1266"/>
                    <a:pt x="4916" y="29"/>
                  </a:cubicBezTo>
                  <a:cubicBezTo>
                    <a:pt x="4865" y="12"/>
                    <a:pt x="4758" y="0"/>
                    <a:pt x="4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8002575" y="2910228"/>
              <a:ext cx="1163718" cy="1323319"/>
            </a:xfrm>
            <a:custGeom>
              <a:avLst/>
              <a:gdLst/>
              <a:ahLst/>
              <a:cxnLst/>
              <a:rect l="l" t="t" r="r" b="b"/>
              <a:pathLst>
                <a:path w="9692" h="11021" fill="none" extrusionOk="0">
                  <a:moveTo>
                    <a:pt x="186" y="3046"/>
                  </a:moveTo>
                  <a:cubicBezTo>
                    <a:pt x="186" y="2953"/>
                    <a:pt x="139" y="2876"/>
                    <a:pt x="217" y="2814"/>
                  </a:cubicBezTo>
                  <a:cubicBezTo>
                    <a:pt x="2427" y="1531"/>
                    <a:pt x="2334" y="1345"/>
                    <a:pt x="4560" y="63"/>
                  </a:cubicBezTo>
                  <a:cubicBezTo>
                    <a:pt x="4652" y="1"/>
                    <a:pt x="4931" y="32"/>
                    <a:pt x="5023" y="78"/>
                  </a:cubicBezTo>
                  <a:cubicBezTo>
                    <a:pt x="7249" y="1361"/>
                    <a:pt x="7187" y="1454"/>
                    <a:pt x="9428" y="2752"/>
                  </a:cubicBezTo>
                  <a:cubicBezTo>
                    <a:pt x="9521" y="2814"/>
                    <a:pt x="9691" y="2937"/>
                    <a:pt x="9691" y="3046"/>
                  </a:cubicBezTo>
                  <a:cubicBezTo>
                    <a:pt x="9691" y="5611"/>
                    <a:pt x="9676" y="5611"/>
                    <a:pt x="9676" y="8177"/>
                  </a:cubicBezTo>
                  <a:cubicBezTo>
                    <a:pt x="9676" y="8270"/>
                    <a:pt x="9506" y="8409"/>
                    <a:pt x="9428" y="8471"/>
                  </a:cubicBezTo>
                  <a:cubicBezTo>
                    <a:pt x="7203" y="9738"/>
                    <a:pt x="7141" y="9661"/>
                    <a:pt x="4931" y="10959"/>
                  </a:cubicBezTo>
                  <a:cubicBezTo>
                    <a:pt x="4822" y="11021"/>
                    <a:pt x="4792" y="10974"/>
                    <a:pt x="4714" y="10928"/>
                  </a:cubicBezTo>
                  <a:cubicBezTo>
                    <a:pt x="2489" y="9645"/>
                    <a:pt x="2427" y="9738"/>
                    <a:pt x="217" y="8455"/>
                  </a:cubicBezTo>
                  <a:cubicBezTo>
                    <a:pt x="108" y="8393"/>
                    <a:pt x="0" y="8270"/>
                    <a:pt x="0" y="8177"/>
                  </a:cubicBezTo>
                  <a:cubicBezTo>
                    <a:pt x="155" y="5611"/>
                    <a:pt x="186" y="5611"/>
                    <a:pt x="186" y="3046"/>
                  </a:cubicBezTo>
                  <a:close/>
                </a:path>
              </a:pathLst>
            </a:custGeom>
            <a:noFill/>
            <a:ln w="38100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8512873" y="4057151"/>
              <a:ext cx="141202" cy="39144"/>
            </a:xfrm>
            <a:custGeom>
              <a:avLst/>
              <a:gdLst/>
              <a:ahLst/>
              <a:cxnLst/>
              <a:rect l="l" t="t" r="r" b="b"/>
              <a:pathLst>
                <a:path w="1176" h="326" fill="none" extrusionOk="0">
                  <a:moveTo>
                    <a:pt x="1175" y="0"/>
                  </a:moveTo>
                  <a:cubicBezTo>
                    <a:pt x="1005" y="93"/>
                    <a:pt x="804" y="217"/>
                    <a:pt x="603" y="325"/>
                  </a:cubicBezTo>
                  <a:cubicBezTo>
                    <a:pt x="387" y="217"/>
                    <a:pt x="186" y="93"/>
                    <a:pt x="1" y="0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8121324" y="3765737"/>
              <a:ext cx="68800" cy="120793"/>
            </a:xfrm>
            <a:custGeom>
              <a:avLst/>
              <a:gdLst/>
              <a:ahLst/>
              <a:cxnLst/>
              <a:rect l="l" t="t" r="r" b="b"/>
              <a:pathLst>
                <a:path w="573" h="1006" fill="none" extrusionOk="0">
                  <a:moveTo>
                    <a:pt x="572" y="1006"/>
                  </a:moveTo>
                  <a:cubicBezTo>
                    <a:pt x="402" y="897"/>
                    <a:pt x="201" y="789"/>
                    <a:pt x="0" y="665"/>
                  </a:cubicBezTo>
                  <a:cubicBezTo>
                    <a:pt x="16" y="418"/>
                    <a:pt x="31" y="202"/>
                    <a:pt x="31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" name="Google Shape;88;p5"/>
            <p:cNvSpPr/>
            <p:nvPr/>
          </p:nvSpPr>
          <p:spPr>
            <a:xfrm>
              <a:off x="8141736" y="3275846"/>
              <a:ext cx="68800" cy="122594"/>
            </a:xfrm>
            <a:custGeom>
              <a:avLst/>
              <a:gdLst/>
              <a:ahLst/>
              <a:cxnLst/>
              <a:rect l="l" t="t" r="r" b="b"/>
              <a:pathLst>
                <a:path w="573" h="1021" fill="none" extrusionOk="0">
                  <a:moveTo>
                    <a:pt x="0" y="1021"/>
                  </a:moveTo>
                  <a:lnTo>
                    <a:pt x="0" y="341"/>
                  </a:lnTo>
                  <a:cubicBezTo>
                    <a:pt x="217" y="217"/>
                    <a:pt x="402" y="93"/>
                    <a:pt x="572" y="1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" name="Google Shape;89;p5"/>
            <p:cNvSpPr/>
            <p:nvPr/>
          </p:nvSpPr>
          <p:spPr>
            <a:xfrm>
              <a:off x="8507350" y="3038344"/>
              <a:ext cx="139281" cy="42746"/>
            </a:xfrm>
            <a:custGeom>
              <a:avLst/>
              <a:gdLst/>
              <a:ahLst/>
              <a:cxnLst/>
              <a:rect l="l" t="t" r="r" b="b"/>
              <a:pathLst>
                <a:path w="1160" h="356" fill="none" extrusionOk="0">
                  <a:moveTo>
                    <a:pt x="0" y="356"/>
                  </a:moveTo>
                  <a:cubicBezTo>
                    <a:pt x="186" y="263"/>
                    <a:pt x="371" y="139"/>
                    <a:pt x="588" y="0"/>
                  </a:cubicBezTo>
                  <a:cubicBezTo>
                    <a:pt x="804" y="139"/>
                    <a:pt x="989" y="232"/>
                    <a:pt x="1159" y="35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" name="Google Shape;90;p5"/>
            <p:cNvSpPr/>
            <p:nvPr/>
          </p:nvSpPr>
          <p:spPr>
            <a:xfrm>
              <a:off x="8980546" y="3285091"/>
              <a:ext cx="70601" cy="122594"/>
            </a:xfrm>
            <a:custGeom>
              <a:avLst/>
              <a:gdLst/>
              <a:ahLst/>
              <a:cxnLst/>
              <a:rect l="l" t="t" r="r" b="b"/>
              <a:pathLst>
                <a:path w="588" h="1021" fill="none" extrusionOk="0">
                  <a:moveTo>
                    <a:pt x="0" y="1"/>
                  </a:moveTo>
                  <a:cubicBezTo>
                    <a:pt x="186" y="94"/>
                    <a:pt x="371" y="217"/>
                    <a:pt x="588" y="341"/>
                  </a:cubicBezTo>
                  <a:lnTo>
                    <a:pt x="588" y="1021"/>
                  </a:ln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8978625" y="3762015"/>
              <a:ext cx="70721" cy="120793"/>
            </a:xfrm>
            <a:custGeom>
              <a:avLst/>
              <a:gdLst/>
              <a:ahLst/>
              <a:cxnLst/>
              <a:rect l="l" t="t" r="r" b="b"/>
              <a:pathLst>
                <a:path w="589" h="1006" fill="none" extrusionOk="0">
                  <a:moveTo>
                    <a:pt x="588" y="1"/>
                  </a:moveTo>
                  <a:lnTo>
                    <a:pt x="588" y="681"/>
                  </a:lnTo>
                  <a:cubicBezTo>
                    <a:pt x="372" y="805"/>
                    <a:pt x="171" y="913"/>
                    <a:pt x="1" y="1006"/>
                  </a:cubicBezTo>
                </a:path>
              </a:pathLst>
            </a:custGeom>
            <a:noFill/>
            <a:ln w="28575" cap="rnd" cmpd="sng">
              <a:solidFill>
                <a:srgbClr val="22222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olo título ">
  <p:cSld name="TITLE_ONLY">
    <p:bg>
      <p:bgPr>
        <a:solidFill>
          <a:schemeClr val="lt1"/>
        </a:solidFill>
        <a:effectLst/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/>
          <p:nvPr>
            <p:ph type="title"/>
          </p:nvPr>
        </p:nvSpPr>
        <p:spPr>
          <a:xfrm>
            <a:off x="789500" y="1621650"/>
            <a:ext cx="21705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grpSp>
        <p:nvGrpSpPr>
          <p:cNvPr id="94" name="Google Shape;94;p6"/>
          <p:cNvGrpSpPr/>
          <p:nvPr/>
        </p:nvGrpSpPr>
        <p:grpSpPr>
          <a:xfrm>
            <a:off x="-473749" y="3847524"/>
            <a:ext cx="1764832" cy="1485750"/>
            <a:chOff x="284887" y="816125"/>
            <a:chExt cx="1051685" cy="885376"/>
          </a:xfrm>
        </p:grpSpPr>
        <p:sp>
          <p:nvSpPr>
            <p:cNvPr id="95" name="Google Shape;95;p6"/>
            <p:cNvSpPr/>
            <p:nvPr/>
          </p:nvSpPr>
          <p:spPr>
            <a:xfrm>
              <a:off x="575067" y="952593"/>
              <a:ext cx="471302" cy="504335"/>
            </a:xfrm>
            <a:custGeom>
              <a:avLst/>
              <a:gdLst/>
              <a:ahLst/>
              <a:cxnLst/>
              <a:rect l="l" t="t" r="r" b="b"/>
              <a:pathLst>
                <a:path w="3154" h="3375" extrusionOk="0">
                  <a:moveTo>
                    <a:pt x="1700" y="0"/>
                  </a:moveTo>
                  <a:cubicBezTo>
                    <a:pt x="1428" y="0"/>
                    <a:pt x="1165" y="138"/>
                    <a:pt x="1083" y="413"/>
                  </a:cubicBezTo>
                  <a:cubicBezTo>
                    <a:pt x="928" y="521"/>
                    <a:pt x="805" y="675"/>
                    <a:pt x="774" y="923"/>
                  </a:cubicBezTo>
                  <a:cubicBezTo>
                    <a:pt x="774" y="984"/>
                    <a:pt x="758" y="1046"/>
                    <a:pt x="758" y="1108"/>
                  </a:cubicBezTo>
                  <a:cubicBezTo>
                    <a:pt x="372" y="1154"/>
                    <a:pt x="1" y="1464"/>
                    <a:pt x="202" y="1912"/>
                  </a:cubicBezTo>
                  <a:cubicBezTo>
                    <a:pt x="279" y="2113"/>
                    <a:pt x="356" y="2314"/>
                    <a:pt x="341" y="2530"/>
                  </a:cubicBezTo>
                  <a:cubicBezTo>
                    <a:pt x="295" y="2855"/>
                    <a:pt x="387" y="3195"/>
                    <a:pt x="727" y="3318"/>
                  </a:cubicBezTo>
                  <a:cubicBezTo>
                    <a:pt x="811" y="3355"/>
                    <a:pt x="907" y="3374"/>
                    <a:pt x="1005" y="3374"/>
                  </a:cubicBezTo>
                  <a:cubicBezTo>
                    <a:pt x="1233" y="3374"/>
                    <a:pt x="1469" y="3272"/>
                    <a:pt x="1577" y="3056"/>
                  </a:cubicBezTo>
                  <a:cubicBezTo>
                    <a:pt x="1608" y="2978"/>
                    <a:pt x="1655" y="2901"/>
                    <a:pt x="1670" y="2824"/>
                  </a:cubicBezTo>
                  <a:lnTo>
                    <a:pt x="2072" y="2994"/>
                  </a:lnTo>
                  <a:cubicBezTo>
                    <a:pt x="2192" y="3047"/>
                    <a:pt x="2320" y="3077"/>
                    <a:pt x="2445" y="3077"/>
                  </a:cubicBezTo>
                  <a:cubicBezTo>
                    <a:pt x="2610" y="3077"/>
                    <a:pt x="2768" y="3024"/>
                    <a:pt x="2891" y="2901"/>
                  </a:cubicBezTo>
                  <a:cubicBezTo>
                    <a:pt x="3077" y="2731"/>
                    <a:pt x="3154" y="2345"/>
                    <a:pt x="2984" y="2113"/>
                  </a:cubicBezTo>
                  <a:cubicBezTo>
                    <a:pt x="2659" y="1665"/>
                    <a:pt x="2458" y="1201"/>
                    <a:pt x="2427" y="644"/>
                  </a:cubicBezTo>
                  <a:cubicBezTo>
                    <a:pt x="2393" y="215"/>
                    <a:pt x="2039" y="0"/>
                    <a:pt x="17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284887" y="816125"/>
              <a:ext cx="1051685" cy="885376"/>
            </a:xfrm>
            <a:custGeom>
              <a:avLst/>
              <a:gdLst/>
              <a:ahLst/>
              <a:cxnLst/>
              <a:rect l="l" t="t" r="r" b="b"/>
              <a:pathLst>
                <a:path w="9908" h="8341" extrusionOk="0">
                  <a:moveTo>
                    <a:pt x="5161" y="0"/>
                  </a:moveTo>
                  <a:cubicBezTo>
                    <a:pt x="5111" y="0"/>
                    <a:pt x="5058" y="15"/>
                    <a:pt x="5004" y="47"/>
                  </a:cubicBezTo>
                  <a:cubicBezTo>
                    <a:pt x="4104" y="814"/>
                    <a:pt x="3436" y="1849"/>
                    <a:pt x="3270" y="3016"/>
                  </a:cubicBezTo>
                  <a:cubicBezTo>
                    <a:pt x="2725" y="2919"/>
                    <a:pt x="2170" y="2867"/>
                    <a:pt x="1603" y="2867"/>
                  </a:cubicBezTo>
                  <a:cubicBezTo>
                    <a:pt x="1197" y="2867"/>
                    <a:pt x="785" y="2894"/>
                    <a:pt x="368" y="2949"/>
                  </a:cubicBezTo>
                  <a:cubicBezTo>
                    <a:pt x="201" y="2949"/>
                    <a:pt x="1" y="3250"/>
                    <a:pt x="201" y="3350"/>
                  </a:cubicBezTo>
                  <a:cubicBezTo>
                    <a:pt x="901" y="3950"/>
                    <a:pt x="1769" y="4517"/>
                    <a:pt x="2669" y="4817"/>
                  </a:cubicBezTo>
                  <a:cubicBezTo>
                    <a:pt x="1835" y="5651"/>
                    <a:pt x="1402" y="6952"/>
                    <a:pt x="1335" y="8086"/>
                  </a:cubicBezTo>
                  <a:cubicBezTo>
                    <a:pt x="1335" y="8231"/>
                    <a:pt x="1456" y="8340"/>
                    <a:pt x="1574" y="8340"/>
                  </a:cubicBezTo>
                  <a:cubicBezTo>
                    <a:pt x="1619" y="8340"/>
                    <a:pt x="1665" y="8324"/>
                    <a:pt x="1702" y="8287"/>
                  </a:cubicBezTo>
                  <a:cubicBezTo>
                    <a:pt x="2836" y="7619"/>
                    <a:pt x="4003" y="6785"/>
                    <a:pt x="4837" y="5685"/>
                  </a:cubicBezTo>
                  <a:cubicBezTo>
                    <a:pt x="5738" y="6452"/>
                    <a:pt x="6705" y="7119"/>
                    <a:pt x="7739" y="7686"/>
                  </a:cubicBezTo>
                  <a:cubicBezTo>
                    <a:pt x="7785" y="7716"/>
                    <a:pt x="7831" y="7729"/>
                    <a:pt x="7876" y="7729"/>
                  </a:cubicBezTo>
                  <a:cubicBezTo>
                    <a:pt x="8030" y="7729"/>
                    <a:pt x="8158" y="7574"/>
                    <a:pt x="8106" y="7419"/>
                  </a:cubicBezTo>
                  <a:cubicBezTo>
                    <a:pt x="7940" y="6485"/>
                    <a:pt x="7606" y="5618"/>
                    <a:pt x="7172" y="4784"/>
                  </a:cubicBezTo>
                  <a:lnTo>
                    <a:pt x="7106" y="4751"/>
                  </a:lnTo>
                  <a:lnTo>
                    <a:pt x="7172" y="4751"/>
                  </a:lnTo>
                  <a:cubicBezTo>
                    <a:pt x="8173" y="4117"/>
                    <a:pt x="8940" y="3416"/>
                    <a:pt x="9741" y="2749"/>
                  </a:cubicBezTo>
                  <a:cubicBezTo>
                    <a:pt x="9908" y="2616"/>
                    <a:pt x="9774" y="2282"/>
                    <a:pt x="9541" y="2282"/>
                  </a:cubicBezTo>
                  <a:cubicBezTo>
                    <a:pt x="8607" y="2349"/>
                    <a:pt x="7739" y="2416"/>
                    <a:pt x="6805" y="2482"/>
                  </a:cubicBezTo>
                  <a:cubicBezTo>
                    <a:pt x="6472" y="2516"/>
                    <a:pt x="6472" y="3016"/>
                    <a:pt x="6805" y="3016"/>
                  </a:cubicBezTo>
                  <a:cubicBezTo>
                    <a:pt x="7439" y="2983"/>
                    <a:pt x="8106" y="2949"/>
                    <a:pt x="8740" y="2916"/>
                  </a:cubicBezTo>
                  <a:lnTo>
                    <a:pt x="8740" y="2916"/>
                  </a:lnTo>
                  <a:cubicBezTo>
                    <a:pt x="8140" y="3383"/>
                    <a:pt x="7573" y="3950"/>
                    <a:pt x="7039" y="4484"/>
                  </a:cubicBezTo>
                  <a:cubicBezTo>
                    <a:pt x="7006" y="4517"/>
                    <a:pt x="7006" y="4617"/>
                    <a:pt x="7006" y="4684"/>
                  </a:cubicBezTo>
                  <a:cubicBezTo>
                    <a:pt x="6805" y="4684"/>
                    <a:pt x="6639" y="4917"/>
                    <a:pt x="6739" y="5118"/>
                  </a:cubicBezTo>
                  <a:cubicBezTo>
                    <a:pt x="7072" y="5685"/>
                    <a:pt x="7339" y="6318"/>
                    <a:pt x="7506" y="6986"/>
                  </a:cubicBezTo>
                  <a:cubicBezTo>
                    <a:pt x="6672" y="6485"/>
                    <a:pt x="5871" y="5985"/>
                    <a:pt x="5071" y="5451"/>
                  </a:cubicBezTo>
                  <a:cubicBezTo>
                    <a:pt x="5038" y="5434"/>
                    <a:pt x="4996" y="5426"/>
                    <a:pt x="4958" y="5426"/>
                  </a:cubicBezTo>
                  <a:cubicBezTo>
                    <a:pt x="4921" y="5426"/>
                    <a:pt x="4887" y="5434"/>
                    <a:pt x="4871" y="5451"/>
                  </a:cubicBezTo>
                  <a:cubicBezTo>
                    <a:pt x="4813" y="5393"/>
                    <a:pt x="4754" y="5357"/>
                    <a:pt x="4690" y="5357"/>
                  </a:cubicBezTo>
                  <a:cubicBezTo>
                    <a:pt x="4643" y="5357"/>
                    <a:pt x="4593" y="5376"/>
                    <a:pt x="4537" y="5418"/>
                  </a:cubicBezTo>
                  <a:cubicBezTo>
                    <a:pt x="3703" y="6152"/>
                    <a:pt x="2903" y="6919"/>
                    <a:pt x="1935" y="7553"/>
                  </a:cubicBezTo>
                  <a:cubicBezTo>
                    <a:pt x="2169" y="6619"/>
                    <a:pt x="2602" y="5818"/>
                    <a:pt x="3103" y="4951"/>
                  </a:cubicBezTo>
                  <a:cubicBezTo>
                    <a:pt x="3270" y="4951"/>
                    <a:pt x="3403" y="4717"/>
                    <a:pt x="3270" y="4617"/>
                  </a:cubicBezTo>
                  <a:cubicBezTo>
                    <a:pt x="3320" y="4542"/>
                    <a:pt x="3257" y="4448"/>
                    <a:pt x="3180" y="4448"/>
                  </a:cubicBezTo>
                  <a:cubicBezTo>
                    <a:pt x="3155" y="4448"/>
                    <a:pt x="3128" y="4459"/>
                    <a:pt x="3103" y="4484"/>
                  </a:cubicBezTo>
                  <a:cubicBezTo>
                    <a:pt x="2402" y="4117"/>
                    <a:pt x="1735" y="3817"/>
                    <a:pt x="1068" y="3383"/>
                  </a:cubicBezTo>
                  <a:cubicBezTo>
                    <a:pt x="1349" y="3371"/>
                    <a:pt x="1630" y="3363"/>
                    <a:pt x="1910" y="3363"/>
                  </a:cubicBezTo>
                  <a:cubicBezTo>
                    <a:pt x="2397" y="3363"/>
                    <a:pt x="2883" y="3386"/>
                    <a:pt x="3370" y="3450"/>
                  </a:cubicBezTo>
                  <a:cubicBezTo>
                    <a:pt x="3503" y="3450"/>
                    <a:pt x="3536" y="3350"/>
                    <a:pt x="3536" y="3216"/>
                  </a:cubicBezTo>
                  <a:cubicBezTo>
                    <a:pt x="3570" y="3216"/>
                    <a:pt x="3570" y="3183"/>
                    <a:pt x="3603" y="3149"/>
                  </a:cubicBezTo>
                  <a:cubicBezTo>
                    <a:pt x="3937" y="2215"/>
                    <a:pt x="4404" y="1382"/>
                    <a:pt x="5071" y="681"/>
                  </a:cubicBezTo>
                  <a:cubicBezTo>
                    <a:pt x="5371" y="1482"/>
                    <a:pt x="5705" y="2282"/>
                    <a:pt x="6038" y="3049"/>
                  </a:cubicBezTo>
                  <a:cubicBezTo>
                    <a:pt x="6085" y="3143"/>
                    <a:pt x="6164" y="3183"/>
                    <a:pt x="6245" y="3183"/>
                  </a:cubicBezTo>
                  <a:cubicBezTo>
                    <a:pt x="6395" y="3183"/>
                    <a:pt x="6549" y="3044"/>
                    <a:pt x="6505" y="2849"/>
                  </a:cubicBezTo>
                  <a:cubicBezTo>
                    <a:pt x="6172" y="1949"/>
                    <a:pt x="5771" y="1048"/>
                    <a:pt x="5404" y="181"/>
                  </a:cubicBezTo>
                  <a:cubicBezTo>
                    <a:pt x="5359" y="67"/>
                    <a:pt x="5268" y="0"/>
                    <a:pt x="516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7" name="Google Shape;97;p6"/>
          <p:cNvSpPr/>
          <p:nvPr/>
        </p:nvSpPr>
        <p:spPr>
          <a:xfrm>
            <a:off x="8729625" y="4569100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6"/>
          <p:cNvSpPr/>
          <p:nvPr/>
        </p:nvSpPr>
        <p:spPr>
          <a:xfrm>
            <a:off x="1291074" y="-124461"/>
            <a:ext cx="984648" cy="952894"/>
          </a:xfrm>
          <a:custGeom>
            <a:avLst/>
            <a:gdLst/>
            <a:ahLst/>
            <a:cxnLst/>
            <a:rect l="l" t="t" r="r" b="b"/>
            <a:pathLst>
              <a:path w="7237" h="7004" extrusionOk="0">
                <a:moveTo>
                  <a:pt x="3422" y="435"/>
                </a:moveTo>
                <a:cubicBezTo>
                  <a:pt x="3533" y="435"/>
                  <a:pt x="3644" y="462"/>
                  <a:pt x="3755" y="462"/>
                </a:cubicBezTo>
                <a:cubicBezTo>
                  <a:pt x="4133" y="477"/>
                  <a:pt x="4512" y="522"/>
                  <a:pt x="4860" y="689"/>
                </a:cubicBezTo>
                <a:cubicBezTo>
                  <a:pt x="5193" y="840"/>
                  <a:pt x="5450" y="1128"/>
                  <a:pt x="5708" y="1385"/>
                </a:cubicBezTo>
                <a:cubicBezTo>
                  <a:pt x="5905" y="1597"/>
                  <a:pt x="6071" y="1809"/>
                  <a:pt x="6223" y="2052"/>
                </a:cubicBezTo>
                <a:cubicBezTo>
                  <a:pt x="6374" y="2294"/>
                  <a:pt x="6540" y="2566"/>
                  <a:pt x="6601" y="2884"/>
                </a:cubicBezTo>
                <a:cubicBezTo>
                  <a:pt x="6677" y="3369"/>
                  <a:pt x="6662" y="3853"/>
                  <a:pt x="6540" y="4322"/>
                </a:cubicBezTo>
                <a:cubicBezTo>
                  <a:pt x="6465" y="4565"/>
                  <a:pt x="6329" y="4822"/>
                  <a:pt x="6162" y="5049"/>
                </a:cubicBezTo>
                <a:cubicBezTo>
                  <a:pt x="6026" y="5231"/>
                  <a:pt x="5874" y="5382"/>
                  <a:pt x="5783" y="5594"/>
                </a:cubicBezTo>
                <a:cubicBezTo>
                  <a:pt x="5753" y="5700"/>
                  <a:pt x="5617" y="5730"/>
                  <a:pt x="5541" y="5806"/>
                </a:cubicBezTo>
                <a:cubicBezTo>
                  <a:pt x="5329" y="5988"/>
                  <a:pt x="5087" y="6154"/>
                  <a:pt x="4830" y="6276"/>
                </a:cubicBezTo>
                <a:cubicBezTo>
                  <a:pt x="4572" y="6366"/>
                  <a:pt x="4345" y="6427"/>
                  <a:pt x="4088" y="6457"/>
                </a:cubicBezTo>
                <a:cubicBezTo>
                  <a:pt x="3785" y="6503"/>
                  <a:pt x="3482" y="6563"/>
                  <a:pt x="3164" y="6563"/>
                </a:cubicBezTo>
                <a:cubicBezTo>
                  <a:pt x="2831" y="6563"/>
                  <a:pt x="2528" y="6442"/>
                  <a:pt x="2211" y="6427"/>
                </a:cubicBezTo>
                <a:cubicBezTo>
                  <a:pt x="2059" y="6397"/>
                  <a:pt x="1893" y="6245"/>
                  <a:pt x="1771" y="6124"/>
                </a:cubicBezTo>
                <a:cubicBezTo>
                  <a:pt x="1590" y="5912"/>
                  <a:pt x="1393" y="5685"/>
                  <a:pt x="1211" y="5473"/>
                </a:cubicBezTo>
                <a:cubicBezTo>
                  <a:pt x="1060" y="5307"/>
                  <a:pt x="924" y="5140"/>
                  <a:pt x="833" y="4928"/>
                </a:cubicBezTo>
                <a:cubicBezTo>
                  <a:pt x="636" y="4550"/>
                  <a:pt x="454" y="4156"/>
                  <a:pt x="439" y="3702"/>
                </a:cubicBezTo>
                <a:cubicBezTo>
                  <a:pt x="439" y="3429"/>
                  <a:pt x="515" y="3157"/>
                  <a:pt x="560" y="2884"/>
                </a:cubicBezTo>
                <a:cubicBezTo>
                  <a:pt x="651" y="2581"/>
                  <a:pt x="772" y="2263"/>
                  <a:pt x="984" y="1991"/>
                </a:cubicBezTo>
                <a:cubicBezTo>
                  <a:pt x="1181" y="1734"/>
                  <a:pt x="1378" y="1416"/>
                  <a:pt x="1681" y="1204"/>
                </a:cubicBezTo>
                <a:cubicBezTo>
                  <a:pt x="1817" y="1113"/>
                  <a:pt x="1908" y="977"/>
                  <a:pt x="2059" y="901"/>
                </a:cubicBezTo>
                <a:cubicBezTo>
                  <a:pt x="2271" y="780"/>
                  <a:pt x="2468" y="674"/>
                  <a:pt x="2725" y="613"/>
                </a:cubicBezTo>
                <a:cubicBezTo>
                  <a:pt x="2907" y="583"/>
                  <a:pt x="3073" y="538"/>
                  <a:pt x="3255" y="462"/>
                </a:cubicBezTo>
                <a:cubicBezTo>
                  <a:pt x="3311" y="442"/>
                  <a:pt x="3366" y="435"/>
                  <a:pt x="3422" y="435"/>
                </a:cubicBezTo>
                <a:close/>
                <a:moveTo>
                  <a:pt x="3596" y="1"/>
                </a:moveTo>
                <a:cubicBezTo>
                  <a:pt x="3578" y="1"/>
                  <a:pt x="3560" y="3"/>
                  <a:pt x="3543" y="8"/>
                </a:cubicBezTo>
                <a:cubicBezTo>
                  <a:pt x="3331" y="83"/>
                  <a:pt x="3119" y="23"/>
                  <a:pt x="2937" y="98"/>
                </a:cubicBezTo>
                <a:cubicBezTo>
                  <a:pt x="2916" y="82"/>
                  <a:pt x="2896" y="78"/>
                  <a:pt x="2879" y="78"/>
                </a:cubicBezTo>
                <a:cubicBezTo>
                  <a:pt x="2856" y="78"/>
                  <a:pt x="2837" y="87"/>
                  <a:pt x="2825" y="87"/>
                </a:cubicBezTo>
                <a:cubicBezTo>
                  <a:pt x="2822" y="87"/>
                  <a:pt x="2818" y="86"/>
                  <a:pt x="2816" y="83"/>
                </a:cubicBezTo>
                <a:cubicBezTo>
                  <a:pt x="2680" y="144"/>
                  <a:pt x="2574" y="235"/>
                  <a:pt x="2438" y="280"/>
                </a:cubicBezTo>
                <a:cubicBezTo>
                  <a:pt x="2044" y="386"/>
                  <a:pt x="1711" y="628"/>
                  <a:pt x="1408" y="901"/>
                </a:cubicBezTo>
                <a:cubicBezTo>
                  <a:pt x="1090" y="1189"/>
                  <a:pt x="803" y="1506"/>
                  <a:pt x="575" y="1870"/>
                </a:cubicBezTo>
                <a:cubicBezTo>
                  <a:pt x="333" y="2263"/>
                  <a:pt x="242" y="2718"/>
                  <a:pt x="106" y="3157"/>
                </a:cubicBezTo>
                <a:cubicBezTo>
                  <a:pt x="0" y="3550"/>
                  <a:pt x="151" y="3929"/>
                  <a:pt x="227" y="4322"/>
                </a:cubicBezTo>
                <a:cubicBezTo>
                  <a:pt x="242" y="4474"/>
                  <a:pt x="318" y="4595"/>
                  <a:pt x="348" y="4701"/>
                </a:cubicBezTo>
                <a:cubicBezTo>
                  <a:pt x="424" y="4913"/>
                  <a:pt x="469" y="5125"/>
                  <a:pt x="651" y="5276"/>
                </a:cubicBezTo>
                <a:cubicBezTo>
                  <a:pt x="712" y="5307"/>
                  <a:pt x="772" y="5367"/>
                  <a:pt x="757" y="5443"/>
                </a:cubicBezTo>
                <a:cubicBezTo>
                  <a:pt x="727" y="5534"/>
                  <a:pt x="772" y="5579"/>
                  <a:pt x="848" y="5579"/>
                </a:cubicBezTo>
                <a:cubicBezTo>
                  <a:pt x="924" y="5579"/>
                  <a:pt x="939" y="5640"/>
                  <a:pt x="954" y="5700"/>
                </a:cubicBezTo>
                <a:cubicBezTo>
                  <a:pt x="1090" y="6003"/>
                  <a:pt x="1317" y="6230"/>
                  <a:pt x="1559" y="6427"/>
                </a:cubicBezTo>
                <a:cubicBezTo>
                  <a:pt x="1756" y="6563"/>
                  <a:pt x="1983" y="6669"/>
                  <a:pt x="2226" y="6745"/>
                </a:cubicBezTo>
                <a:cubicBezTo>
                  <a:pt x="2498" y="6821"/>
                  <a:pt x="2756" y="6942"/>
                  <a:pt x="3043" y="6957"/>
                </a:cubicBezTo>
                <a:cubicBezTo>
                  <a:pt x="3210" y="6968"/>
                  <a:pt x="3377" y="7004"/>
                  <a:pt x="3539" y="7004"/>
                </a:cubicBezTo>
                <a:cubicBezTo>
                  <a:pt x="3596" y="7004"/>
                  <a:pt x="3653" y="6999"/>
                  <a:pt x="3709" y="6987"/>
                </a:cubicBezTo>
                <a:cubicBezTo>
                  <a:pt x="4254" y="6896"/>
                  <a:pt x="4845" y="6836"/>
                  <a:pt x="5329" y="6518"/>
                </a:cubicBezTo>
                <a:cubicBezTo>
                  <a:pt x="5556" y="6382"/>
                  <a:pt x="5783" y="6260"/>
                  <a:pt x="5950" y="6064"/>
                </a:cubicBezTo>
                <a:cubicBezTo>
                  <a:pt x="6147" y="5882"/>
                  <a:pt x="6283" y="5655"/>
                  <a:pt x="6435" y="5443"/>
                </a:cubicBezTo>
                <a:cubicBezTo>
                  <a:pt x="6465" y="5382"/>
                  <a:pt x="6480" y="5261"/>
                  <a:pt x="6540" y="5231"/>
                </a:cubicBezTo>
                <a:cubicBezTo>
                  <a:pt x="6752" y="5064"/>
                  <a:pt x="6889" y="4792"/>
                  <a:pt x="6964" y="4565"/>
                </a:cubicBezTo>
                <a:cubicBezTo>
                  <a:pt x="7146" y="4020"/>
                  <a:pt x="7237" y="3444"/>
                  <a:pt x="7101" y="2839"/>
                </a:cubicBezTo>
                <a:cubicBezTo>
                  <a:pt x="7040" y="2597"/>
                  <a:pt x="6964" y="2339"/>
                  <a:pt x="6889" y="2112"/>
                </a:cubicBezTo>
                <a:cubicBezTo>
                  <a:pt x="6813" y="1840"/>
                  <a:pt x="6586" y="1612"/>
                  <a:pt x="6419" y="1385"/>
                </a:cubicBezTo>
                <a:cubicBezTo>
                  <a:pt x="6132" y="1037"/>
                  <a:pt x="5753" y="795"/>
                  <a:pt x="5390" y="538"/>
                </a:cubicBezTo>
                <a:cubicBezTo>
                  <a:pt x="5163" y="386"/>
                  <a:pt x="4921" y="295"/>
                  <a:pt x="4678" y="220"/>
                </a:cubicBezTo>
                <a:cubicBezTo>
                  <a:pt x="4481" y="159"/>
                  <a:pt x="4345" y="53"/>
                  <a:pt x="4148" y="53"/>
                </a:cubicBezTo>
                <a:cubicBezTo>
                  <a:pt x="4069" y="53"/>
                  <a:pt x="3998" y="79"/>
                  <a:pt x="3923" y="79"/>
                </a:cubicBezTo>
                <a:cubicBezTo>
                  <a:pt x="3898" y="79"/>
                  <a:pt x="3872" y="76"/>
                  <a:pt x="3846" y="68"/>
                </a:cubicBezTo>
                <a:cubicBezTo>
                  <a:pt x="3782" y="56"/>
                  <a:pt x="3687" y="1"/>
                  <a:pt x="3596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"/>
          <p:cNvSpPr txBox="1"/>
          <p:nvPr>
            <p:ph type="title"/>
          </p:nvPr>
        </p:nvSpPr>
        <p:spPr>
          <a:xfrm>
            <a:off x="1974300" y="683125"/>
            <a:ext cx="5195400" cy="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101" name="Google Shape;101;p7"/>
          <p:cNvSpPr txBox="1"/>
          <p:nvPr>
            <p:ph type="body" idx="1"/>
          </p:nvPr>
        </p:nvSpPr>
        <p:spPr>
          <a:xfrm>
            <a:off x="1195150" y="1660550"/>
            <a:ext cx="3468900" cy="207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2" name="Google Shape;102;p7"/>
          <p:cNvSpPr/>
          <p:nvPr/>
        </p:nvSpPr>
        <p:spPr>
          <a:xfrm>
            <a:off x="478253" y="4685620"/>
            <a:ext cx="734059" cy="595107"/>
          </a:xfrm>
          <a:custGeom>
            <a:avLst/>
            <a:gdLst/>
            <a:ahLst/>
            <a:cxnLst/>
            <a:rect l="l" t="t" r="r" b="b"/>
            <a:pathLst>
              <a:path w="19408" h="14929" extrusionOk="0">
                <a:moveTo>
                  <a:pt x="0" y="0"/>
                </a:moveTo>
                <a:cubicBezTo>
                  <a:pt x="3237" y="3237"/>
                  <a:pt x="5827" y="7631"/>
                  <a:pt x="10077" y="9331"/>
                </a:cubicBezTo>
                <a:cubicBezTo>
                  <a:pt x="13280" y="10612"/>
                  <a:pt x="19408" y="10360"/>
                  <a:pt x="19408" y="13810"/>
                </a:cubicBezTo>
                <a:cubicBezTo>
                  <a:pt x="19408" y="15228"/>
                  <a:pt x="16648" y="14481"/>
                  <a:pt x="15303" y="14929"/>
                </a:cubicBezTo>
              </a:path>
            </a:pathLst>
          </a:custGeom>
          <a:noFill/>
          <a:ln w="2286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" name="Google Shape;103;p7"/>
          <p:cNvSpPr/>
          <p:nvPr/>
        </p:nvSpPr>
        <p:spPr>
          <a:xfrm>
            <a:off x="352975" y="4476981"/>
            <a:ext cx="984648" cy="1012318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" name="Google Shape;104;p7"/>
          <p:cNvSpPr/>
          <p:nvPr/>
        </p:nvSpPr>
        <p:spPr>
          <a:xfrm>
            <a:off x="8276375" y="227914"/>
            <a:ext cx="797975" cy="617525"/>
          </a:xfrm>
          <a:custGeom>
            <a:avLst/>
            <a:gdLst/>
            <a:ahLst/>
            <a:cxnLst/>
            <a:rect l="l" t="t" r="r" b="b"/>
            <a:pathLst>
              <a:path w="31919" h="24701" extrusionOk="0">
                <a:moveTo>
                  <a:pt x="9661" y="3071"/>
                </a:moveTo>
                <a:cubicBezTo>
                  <a:pt x="11010" y="1806"/>
                  <a:pt x="13613" y="-1110"/>
                  <a:pt x="14564" y="476"/>
                </a:cubicBezTo>
                <a:cubicBezTo>
                  <a:pt x="15709" y="2385"/>
                  <a:pt x="13109" y="4742"/>
                  <a:pt x="12978" y="6965"/>
                </a:cubicBezTo>
                <a:cubicBezTo>
                  <a:pt x="12948" y="7482"/>
                  <a:pt x="13037" y="8432"/>
                  <a:pt x="13554" y="8407"/>
                </a:cubicBezTo>
                <a:cubicBezTo>
                  <a:pt x="19656" y="8117"/>
                  <a:pt x="32677" y="1630"/>
                  <a:pt x="31868" y="7686"/>
                </a:cubicBezTo>
                <a:cubicBezTo>
                  <a:pt x="30273" y="19622"/>
                  <a:pt x="4740" y="13631"/>
                  <a:pt x="0" y="24701"/>
                </a:cubicBezTo>
              </a:path>
            </a:pathLst>
          </a:custGeom>
          <a:noFill/>
          <a:ln w="2286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Google Shape;105;p7"/>
          <p:cNvSpPr/>
          <p:nvPr/>
        </p:nvSpPr>
        <p:spPr>
          <a:xfrm>
            <a:off x="352975" y="-246325"/>
            <a:ext cx="454102" cy="1205820"/>
          </a:xfrm>
          <a:custGeom>
            <a:avLst/>
            <a:gdLst/>
            <a:ahLst/>
            <a:cxnLst/>
            <a:rect l="l" t="t" r="r" b="b"/>
            <a:pathLst>
              <a:path w="4997" h="13269" extrusionOk="0">
                <a:moveTo>
                  <a:pt x="1681" y="670"/>
                </a:moveTo>
                <a:cubicBezTo>
                  <a:pt x="1757" y="912"/>
                  <a:pt x="1893" y="1124"/>
                  <a:pt x="1953" y="1306"/>
                </a:cubicBezTo>
                <a:cubicBezTo>
                  <a:pt x="2007" y="1512"/>
                  <a:pt x="2145" y="1596"/>
                  <a:pt x="2290" y="1596"/>
                </a:cubicBezTo>
                <a:cubicBezTo>
                  <a:pt x="2390" y="1596"/>
                  <a:pt x="2494" y="1556"/>
                  <a:pt x="2574" y="1487"/>
                </a:cubicBezTo>
                <a:cubicBezTo>
                  <a:pt x="2786" y="1276"/>
                  <a:pt x="3059" y="1260"/>
                  <a:pt x="3331" y="1200"/>
                </a:cubicBezTo>
                <a:cubicBezTo>
                  <a:pt x="3390" y="1188"/>
                  <a:pt x="3431" y="1121"/>
                  <a:pt x="3504" y="1121"/>
                </a:cubicBezTo>
                <a:cubicBezTo>
                  <a:pt x="3524" y="1121"/>
                  <a:pt x="3547" y="1126"/>
                  <a:pt x="3573" y="1139"/>
                </a:cubicBezTo>
                <a:cubicBezTo>
                  <a:pt x="3498" y="1336"/>
                  <a:pt x="3422" y="1518"/>
                  <a:pt x="3331" y="1715"/>
                </a:cubicBezTo>
                <a:cubicBezTo>
                  <a:pt x="3074" y="2184"/>
                  <a:pt x="2953" y="2699"/>
                  <a:pt x="2741" y="3183"/>
                </a:cubicBezTo>
                <a:cubicBezTo>
                  <a:pt x="2604" y="3486"/>
                  <a:pt x="2574" y="3804"/>
                  <a:pt x="2483" y="4107"/>
                </a:cubicBezTo>
                <a:cubicBezTo>
                  <a:pt x="2408" y="4334"/>
                  <a:pt x="2438" y="4606"/>
                  <a:pt x="2408" y="4833"/>
                </a:cubicBezTo>
                <a:cubicBezTo>
                  <a:pt x="2347" y="5166"/>
                  <a:pt x="2332" y="5515"/>
                  <a:pt x="2347" y="5833"/>
                </a:cubicBezTo>
                <a:cubicBezTo>
                  <a:pt x="2377" y="6226"/>
                  <a:pt x="2302" y="6650"/>
                  <a:pt x="2408" y="7044"/>
                </a:cubicBezTo>
                <a:cubicBezTo>
                  <a:pt x="2438" y="7195"/>
                  <a:pt x="2453" y="7347"/>
                  <a:pt x="2453" y="7498"/>
                </a:cubicBezTo>
                <a:cubicBezTo>
                  <a:pt x="2453" y="7740"/>
                  <a:pt x="2574" y="7952"/>
                  <a:pt x="2604" y="8179"/>
                </a:cubicBezTo>
                <a:cubicBezTo>
                  <a:pt x="2665" y="8573"/>
                  <a:pt x="2771" y="8982"/>
                  <a:pt x="2953" y="9360"/>
                </a:cubicBezTo>
                <a:cubicBezTo>
                  <a:pt x="3119" y="9708"/>
                  <a:pt x="3271" y="10087"/>
                  <a:pt x="3513" y="10420"/>
                </a:cubicBezTo>
                <a:cubicBezTo>
                  <a:pt x="3584" y="10507"/>
                  <a:pt x="3643" y="10553"/>
                  <a:pt x="3704" y="10553"/>
                </a:cubicBezTo>
                <a:cubicBezTo>
                  <a:pt x="3761" y="10553"/>
                  <a:pt x="3819" y="10515"/>
                  <a:pt x="3891" y="10435"/>
                </a:cubicBezTo>
                <a:cubicBezTo>
                  <a:pt x="4012" y="10299"/>
                  <a:pt x="4164" y="10269"/>
                  <a:pt x="4285" y="10223"/>
                </a:cubicBezTo>
                <a:cubicBezTo>
                  <a:pt x="4305" y="10219"/>
                  <a:pt x="4325" y="10216"/>
                  <a:pt x="4343" y="10216"/>
                </a:cubicBezTo>
                <a:cubicBezTo>
                  <a:pt x="4446" y="10216"/>
                  <a:pt x="4512" y="10287"/>
                  <a:pt x="4512" y="10390"/>
                </a:cubicBezTo>
                <a:cubicBezTo>
                  <a:pt x="4512" y="10723"/>
                  <a:pt x="4542" y="11041"/>
                  <a:pt x="4497" y="11359"/>
                </a:cubicBezTo>
                <a:cubicBezTo>
                  <a:pt x="4467" y="11828"/>
                  <a:pt x="4330" y="12267"/>
                  <a:pt x="4164" y="12706"/>
                </a:cubicBezTo>
                <a:cubicBezTo>
                  <a:pt x="4134" y="12767"/>
                  <a:pt x="4118" y="12797"/>
                  <a:pt x="4073" y="12797"/>
                </a:cubicBezTo>
                <a:cubicBezTo>
                  <a:pt x="3957" y="12820"/>
                  <a:pt x="3832" y="12852"/>
                  <a:pt x="3718" y="12852"/>
                </a:cubicBezTo>
                <a:cubicBezTo>
                  <a:pt x="3684" y="12852"/>
                  <a:pt x="3650" y="12849"/>
                  <a:pt x="3619" y="12842"/>
                </a:cubicBezTo>
                <a:cubicBezTo>
                  <a:pt x="3165" y="12751"/>
                  <a:pt x="2665" y="12691"/>
                  <a:pt x="2211" y="12509"/>
                </a:cubicBezTo>
                <a:cubicBezTo>
                  <a:pt x="1984" y="12449"/>
                  <a:pt x="1757" y="12388"/>
                  <a:pt x="1575" y="12206"/>
                </a:cubicBezTo>
                <a:cubicBezTo>
                  <a:pt x="1454" y="12116"/>
                  <a:pt x="1423" y="12040"/>
                  <a:pt x="1575" y="11934"/>
                </a:cubicBezTo>
                <a:cubicBezTo>
                  <a:pt x="1757" y="11798"/>
                  <a:pt x="1893" y="11586"/>
                  <a:pt x="2105" y="11480"/>
                </a:cubicBezTo>
                <a:cubicBezTo>
                  <a:pt x="2135" y="11449"/>
                  <a:pt x="2180" y="11419"/>
                  <a:pt x="2135" y="11374"/>
                </a:cubicBezTo>
                <a:cubicBezTo>
                  <a:pt x="2059" y="11268"/>
                  <a:pt x="2044" y="11132"/>
                  <a:pt x="1999" y="11026"/>
                </a:cubicBezTo>
                <a:cubicBezTo>
                  <a:pt x="1953" y="10874"/>
                  <a:pt x="1908" y="10708"/>
                  <a:pt x="1817" y="10571"/>
                </a:cubicBezTo>
                <a:cubicBezTo>
                  <a:pt x="1651" y="10314"/>
                  <a:pt x="1575" y="10057"/>
                  <a:pt x="1454" y="9799"/>
                </a:cubicBezTo>
                <a:cubicBezTo>
                  <a:pt x="1287" y="9421"/>
                  <a:pt x="1166" y="9012"/>
                  <a:pt x="1015" y="8618"/>
                </a:cubicBezTo>
                <a:cubicBezTo>
                  <a:pt x="863" y="8240"/>
                  <a:pt x="757" y="7846"/>
                  <a:pt x="666" y="7422"/>
                </a:cubicBezTo>
                <a:cubicBezTo>
                  <a:pt x="561" y="7014"/>
                  <a:pt x="485" y="6590"/>
                  <a:pt x="470" y="6166"/>
                </a:cubicBezTo>
                <a:cubicBezTo>
                  <a:pt x="455" y="5681"/>
                  <a:pt x="409" y="5227"/>
                  <a:pt x="470" y="4773"/>
                </a:cubicBezTo>
                <a:cubicBezTo>
                  <a:pt x="515" y="4546"/>
                  <a:pt x="545" y="4303"/>
                  <a:pt x="591" y="4076"/>
                </a:cubicBezTo>
                <a:cubicBezTo>
                  <a:pt x="621" y="3743"/>
                  <a:pt x="682" y="3380"/>
                  <a:pt x="772" y="3032"/>
                </a:cubicBezTo>
                <a:cubicBezTo>
                  <a:pt x="894" y="2608"/>
                  <a:pt x="1015" y="2169"/>
                  <a:pt x="1212" y="1730"/>
                </a:cubicBezTo>
                <a:cubicBezTo>
                  <a:pt x="1348" y="1427"/>
                  <a:pt x="1529" y="1139"/>
                  <a:pt x="1605" y="821"/>
                </a:cubicBezTo>
                <a:cubicBezTo>
                  <a:pt x="1620" y="761"/>
                  <a:pt x="1666" y="730"/>
                  <a:pt x="1681" y="670"/>
                </a:cubicBezTo>
                <a:close/>
                <a:moveTo>
                  <a:pt x="1754" y="0"/>
                </a:moveTo>
                <a:cubicBezTo>
                  <a:pt x="1736" y="0"/>
                  <a:pt x="1717" y="6"/>
                  <a:pt x="1696" y="19"/>
                </a:cubicBezTo>
                <a:cubicBezTo>
                  <a:pt x="1590" y="95"/>
                  <a:pt x="1469" y="155"/>
                  <a:pt x="1423" y="291"/>
                </a:cubicBezTo>
                <a:cubicBezTo>
                  <a:pt x="1318" y="503"/>
                  <a:pt x="1196" y="670"/>
                  <a:pt x="1090" y="852"/>
                </a:cubicBezTo>
                <a:cubicBezTo>
                  <a:pt x="984" y="1094"/>
                  <a:pt x="894" y="1321"/>
                  <a:pt x="772" y="1533"/>
                </a:cubicBezTo>
                <a:cubicBezTo>
                  <a:pt x="636" y="1821"/>
                  <a:pt x="561" y="2123"/>
                  <a:pt x="515" y="2456"/>
                </a:cubicBezTo>
                <a:cubicBezTo>
                  <a:pt x="455" y="2744"/>
                  <a:pt x="318" y="3047"/>
                  <a:pt x="288" y="3380"/>
                </a:cubicBezTo>
                <a:cubicBezTo>
                  <a:pt x="227" y="3849"/>
                  <a:pt x="91" y="4303"/>
                  <a:pt x="76" y="4788"/>
                </a:cubicBezTo>
                <a:cubicBezTo>
                  <a:pt x="46" y="5136"/>
                  <a:pt x="46" y="5454"/>
                  <a:pt x="31" y="5802"/>
                </a:cubicBezTo>
                <a:cubicBezTo>
                  <a:pt x="31" y="5893"/>
                  <a:pt x="91" y="5969"/>
                  <a:pt x="76" y="6060"/>
                </a:cubicBezTo>
                <a:cubicBezTo>
                  <a:pt x="0" y="6347"/>
                  <a:pt x="121" y="6650"/>
                  <a:pt x="152" y="6938"/>
                </a:cubicBezTo>
                <a:cubicBezTo>
                  <a:pt x="167" y="7165"/>
                  <a:pt x="197" y="7392"/>
                  <a:pt x="243" y="7589"/>
                </a:cubicBezTo>
                <a:cubicBezTo>
                  <a:pt x="273" y="7831"/>
                  <a:pt x="318" y="8043"/>
                  <a:pt x="394" y="8285"/>
                </a:cubicBezTo>
                <a:cubicBezTo>
                  <a:pt x="500" y="8588"/>
                  <a:pt x="606" y="8906"/>
                  <a:pt x="712" y="9209"/>
                </a:cubicBezTo>
                <a:cubicBezTo>
                  <a:pt x="757" y="9345"/>
                  <a:pt x="772" y="9481"/>
                  <a:pt x="833" y="9602"/>
                </a:cubicBezTo>
                <a:cubicBezTo>
                  <a:pt x="939" y="9830"/>
                  <a:pt x="1015" y="10072"/>
                  <a:pt x="1151" y="10284"/>
                </a:cubicBezTo>
                <a:cubicBezTo>
                  <a:pt x="1318" y="10556"/>
                  <a:pt x="1423" y="10889"/>
                  <a:pt x="1651" y="11116"/>
                </a:cubicBezTo>
                <a:cubicBezTo>
                  <a:pt x="1817" y="11283"/>
                  <a:pt x="1757" y="11343"/>
                  <a:pt x="1605" y="11449"/>
                </a:cubicBezTo>
                <a:cubicBezTo>
                  <a:pt x="1439" y="11571"/>
                  <a:pt x="1212" y="11661"/>
                  <a:pt x="1106" y="11858"/>
                </a:cubicBezTo>
                <a:cubicBezTo>
                  <a:pt x="924" y="12237"/>
                  <a:pt x="1136" y="12540"/>
                  <a:pt x="1529" y="12691"/>
                </a:cubicBezTo>
                <a:cubicBezTo>
                  <a:pt x="1726" y="12767"/>
                  <a:pt x="1923" y="12827"/>
                  <a:pt x="2120" y="12888"/>
                </a:cubicBezTo>
                <a:cubicBezTo>
                  <a:pt x="2408" y="13003"/>
                  <a:pt x="3174" y="13268"/>
                  <a:pt x="3731" y="13268"/>
                </a:cubicBezTo>
                <a:cubicBezTo>
                  <a:pt x="3759" y="13268"/>
                  <a:pt x="3788" y="13268"/>
                  <a:pt x="3816" y="13266"/>
                </a:cubicBezTo>
                <a:cubicBezTo>
                  <a:pt x="4028" y="13266"/>
                  <a:pt x="4194" y="13236"/>
                  <a:pt x="4270" y="13130"/>
                </a:cubicBezTo>
                <a:cubicBezTo>
                  <a:pt x="4573" y="12857"/>
                  <a:pt x="4785" y="12176"/>
                  <a:pt x="4845" y="11798"/>
                </a:cubicBezTo>
                <a:cubicBezTo>
                  <a:pt x="4921" y="11207"/>
                  <a:pt x="4996" y="10647"/>
                  <a:pt x="4875" y="10057"/>
                </a:cubicBezTo>
                <a:cubicBezTo>
                  <a:pt x="4845" y="9905"/>
                  <a:pt x="4769" y="9784"/>
                  <a:pt x="4633" y="9739"/>
                </a:cubicBezTo>
                <a:cubicBezTo>
                  <a:pt x="4588" y="9722"/>
                  <a:pt x="4542" y="9715"/>
                  <a:pt x="4495" y="9715"/>
                </a:cubicBezTo>
                <a:cubicBezTo>
                  <a:pt x="4368" y="9715"/>
                  <a:pt x="4241" y="9771"/>
                  <a:pt x="4164" y="9860"/>
                </a:cubicBezTo>
                <a:cubicBezTo>
                  <a:pt x="4073" y="9966"/>
                  <a:pt x="3906" y="9966"/>
                  <a:pt x="3861" y="10072"/>
                </a:cubicBezTo>
                <a:cubicBezTo>
                  <a:pt x="3852" y="10086"/>
                  <a:pt x="3837" y="10091"/>
                  <a:pt x="3821" y="10091"/>
                </a:cubicBezTo>
                <a:cubicBezTo>
                  <a:pt x="3784" y="10091"/>
                  <a:pt x="3740" y="10063"/>
                  <a:pt x="3740" y="10041"/>
                </a:cubicBezTo>
                <a:cubicBezTo>
                  <a:pt x="3710" y="9830"/>
                  <a:pt x="3513" y="9693"/>
                  <a:pt x="3437" y="9512"/>
                </a:cubicBezTo>
                <a:cubicBezTo>
                  <a:pt x="3316" y="9178"/>
                  <a:pt x="3180" y="8861"/>
                  <a:pt x="3074" y="8527"/>
                </a:cubicBezTo>
                <a:cubicBezTo>
                  <a:pt x="2968" y="8149"/>
                  <a:pt x="2937" y="7770"/>
                  <a:pt x="2831" y="7407"/>
                </a:cubicBezTo>
                <a:cubicBezTo>
                  <a:pt x="2756" y="7119"/>
                  <a:pt x="2801" y="6817"/>
                  <a:pt x="2756" y="6544"/>
                </a:cubicBezTo>
                <a:cubicBezTo>
                  <a:pt x="2680" y="6105"/>
                  <a:pt x="2756" y="5651"/>
                  <a:pt x="2756" y="5212"/>
                </a:cubicBezTo>
                <a:cubicBezTo>
                  <a:pt x="2756" y="4758"/>
                  <a:pt x="2877" y="4303"/>
                  <a:pt x="2953" y="3849"/>
                </a:cubicBezTo>
                <a:cubicBezTo>
                  <a:pt x="3013" y="3592"/>
                  <a:pt x="3059" y="3319"/>
                  <a:pt x="3180" y="3077"/>
                </a:cubicBezTo>
                <a:cubicBezTo>
                  <a:pt x="3286" y="2850"/>
                  <a:pt x="3392" y="2608"/>
                  <a:pt x="3482" y="2350"/>
                </a:cubicBezTo>
                <a:cubicBezTo>
                  <a:pt x="3664" y="1911"/>
                  <a:pt x="3816" y="1487"/>
                  <a:pt x="4012" y="1064"/>
                </a:cubicBezTo>
                <a:cubicBezTo>
                  <a:pt x="4082" y="910"/>
                  <a:pt x="4010" y="665"/>
                  <a:pt x="3843" y="665"/>
                </a:cubicBezTo>
                <a:cubicBezTo>
                  <a:pt x="3829" y="665"/>
                  <a:pt x="3815" y="667"/>
                  <a:pt x="3800" y="670"/>
                </a:cubicBezTo>
                <a:cubicBezTo>
                  <a:pt x="3407" y="746"/>
                  <a:pt x="2983" y="836"/>
                  <a:pt x="2604" y="1003"/>
                </a:cubicBezTo>
                <a:cubicBezTo>
                  <a:pt x="2484" y="1056"/>
                  <a:pt x="2417" y="1092"/>
                  <a:pt x="2371" y="1092"/>
                </a:cubicBezTo>
                <a:cubicBezTo>
                  <a:pt x="2311" y="1092"/>
                  <a:pt x="2285" y="1034"/>
                  <a:pt x="2226" y="882"/>
                </a:cubicBezTo>
                <a:cubicBezTo>
                  <a:pt x="2135" y="609"/>
                  <a:pt x="2074" y="307"/>
                  <a:pt x="1878" y="79"/>
                </a:cubicBezTo>
                <a:cubicBezTo>
                  <a:pt x="1834" y="36"/>
                  <a:pt x="1799" y="0"/>
                  <a:pt x="1754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6" name="Google Shape;106;p7"/>
          <p:cNvSpPr/>
          <p:nvPr/>
        </p:nvSpPr>
        <p:spPr>
          <a:xfrm>
            <a:off x="8410899" y="4536401"/>
            <a:ext cx="984648" cy="952894"/>
          </a:xfrm>
          <a:custGeom>
            <a:avLst/>
            <a:gdLst/>
            <a:ahLst/>
            <a:cxnLst/>
            <a:rect l="l" t="t" r="r" b="b"/>
            <a:pathLst>
              <a:path w="7237" h="7004" extrusionOk="0">
                <a:moveTo>
                  <a:pt x="3422" y="435"/>
                </a:moveTo>
                <a:cubicBezTo>
                  <a:pt x="3533" y="435"/>
                  <a:pt x="3644" y="462"/>
                  <a:pt x="3755" y="462"/>
                </a:cubicBezTo>
                <a:cubicBezTo>
                  <a:pt x="4133" y="477"/>
                  <a:pt x="4512" y="522"/>
                  <a:pt x="4860" y="689"/>
                </a:cubicBezTo>
                <a:cubicBezTo>
                  <a:pt x="5193" y="840"/>
                  <a:pt x="5450" y="1128"/>
                  <a:pt x="5708" y="1385"/>
                </a:cubicBezTo>
                <a:cubicBezTo>
                  <a:pt x="5905" y="1597"/>
                  <a:pt x="6071" y="1809"/>
                  <a:pt x="6223" y="2052"/>
                </a:cubicBezTo>
                <a:cubicBezTo>
                  <a:pt x="6374" y="2294"/>
                  <a:pt x="6540" y="2566"/>
                  <a:pt x="6601" y="2884"/>
                </a:cubicBezTo>
                <a:cubicBezTo>
                  <a:pt x="6677" y="3369"/>
                  <a:pt x="6662" y="3853"/>
                  <a:pt x="6540" y="4322"/>
                </a:cubicBezTo>
                <a:cubicBezTo>
                  <a:pt x="6465" y="4565"/>
                  <a:pt x="6329" y="4822"/>
                  <a:pt x="6162" y="5049"/>
                </a:cubicBezTo>
                <a:cubicBezTo>
                  <a:pt x="6026" y="5231"/>
                  <a:pt x="5874" y="5382"/>
                  <a:pt x="5783" y="5594"/>
                </a:cubicBezTo>
                <a:cubicBezTo>
                  <a:pt x="5753" y="5700"/>
                  <a:pt x="5617" y="5730"/>
                  <a:pt x="5541" y="5806"/>
                </a:cubicBezTo>
                <a:cubicBezTo>
                  <a:pt x="5329" y="5988"/>
                  <a:pt x="5087" y="6154"/>
                  <a:pt x="4830" y="6276"/>
                </a:cubicBezTo>
                <a:cubicBezTo>
                  <a:pt x="4572" y="6366"/>
                  <a:pt x="4345" y="6427"/>
                  <a:pt x="4088" y="6457"/>
                </a:cubicBezTo>
                <a:cubicBezTo>
                  <a:pt x="3785" y="6503"/>
                  <a:pt x="3482" y="6563"/>
                  <a:pt x="3164" y="6563"/>
                </a:cubicBezTo>
                <a:cubicBezTo>
                  <a:pt x="2831" y="6563"/>
                  <a:pt x="2528" y="6442"/>
                  <a:pt x="2211" y="6427"/>
                </a:cubicBezTo>
                <a:cubicBezTo>
                  <a:pt x="2059" y="6397"/>
                  <a:pt x="1893" y="6245"/>
                  <a:pt x="1771" y="6124"/>
                </a:cubicBezTo>
                <a:cubicBezTo>
                  <a:pt x="1590" y="5912"/>
                  <a:pt x="1393" y="5685"/>
                  <a:pt x="1211" y="5473"/>
                </a:cubicBezTo>
                <a:cubicBezTo>
                  <a:pt x="1060" y="5307"/>
                  <a:pt x="924" y="5140"/>
                  <a:pt x="833" y="4928"/>
                </a:cubicBezTo>
                <a:cubicBezTo>
                  <a:pt x="636" y="4550"/>
                  <a:pt x="454" y="4156"/>
                  <a:pt x="439" y="3702"/>
                </a:cubicBezTo>
                <a:cubicBezTo>
                  <a:pt x="439" y="3429"/>
                  <a:pt x="515" y="3157"/>
                  <a:pt x="560" y="2884"/>
                </a:cubicBezTo>
                <a:cubicBezTo>
                  <a:pt x="651" y="2581"/>
                  <a:pt x="772" y="2263"/>
                  <a:pt x="984" y="1991"/>
                </a:cubicBezTo>
                <a:cubicBezTo>
                  <a:pt x="1181" y="1734"/>
                  <a:pt x="1378" y="1416"/>
                  <a:pt x="1681" y="1204"/>
                </a:cubicBezTo>
                <a:cubicBezTo>
                  <a:pt x="1817" y="1113"/>
                  <a:pt x="1908" y="977"/>
                  <a:pt x="2059" y="901"/>
                </a:cubicBezTo>
                <a:cubicBezTo>
                  <a:pt x="2271" y="780"/>
                  <a:pt x="2468" y="674"/>
                  <a:pt x="2725" y="613"/>
                </a:cubicBezTo>
                <a:cubicBezTo>
                  <a:pt x="2907" y="583"/>
                  <a:pt x="3073" y="538"/>
                  <a:pt x="3255" y="462"/>
                </a:cubicBezTo>
                <a:cubicBezTo>
                  <a:pt x="3311" y="442"/>
                  <a:pt x="3366" y="435"/>
                  <a:pt x="3422" y="435"/>
                </a:cubicBezTo>
                <a:close/>
                <a:moveTo>
                  <a:pt x="3596" y="1"/>
                </a:moveTo>
                <a:cubicBezTo>
                  <a:pt x="3578" y="1"/>
                  <a:pt x="3560" y="3"/>
                  <a:pt x="3543" y="8"/>
                </a:cubicBezTo>
                <a:cubicBezTo>
                  <a:pt x="3331" y="83"/>
                  <a:pt x="3119" y="23"/>
                  <a:pt x="2937" y="98"/>
                </a:cubicBezTo>
                <a:cubicBezTo>
                  <a:pt x="2916" y="82"/>
                  <a:pt x="2896" y="78"/>
                  <a:pt x="2879" y="78"/>
                </a:cubicBezTo>
                <a:cubicBezTo>
                  <a:pt x="2856" y="78"/>
                  <a:pt x="2837" y="87"/>
                  <a:pt x="2825" y="87"/>
                </a:cubicBezTo>
                <a:cubicBezTo>
                  <a:pt x="2822" y="87"/>
                  <a:pt x="2818" y="86"/>
                  <a:pt x="2816" y="83"/>
                </a:cubicBezTo>
                <a:cubicBezTo>
                  <a:pt x="2680" y="144"/>
                  <a:pt x="2574" y="235"/>
                  <a:pt x="2438" y="280"/>
                </a:cubicBezTo>
                <a:cubicBezTo>
                  <a:pt x="2044" y="386"/>
                  <a:pt x="1711" y="628"/>
                  <a:pt x="1408" y="901"/>
                </a:cubicBezTo>
                <a:cubicBezTo>
                  <a:pt x="1090" y="1189"/>
                  <a:pt x="803" y="1506"/>
                  <a:pt x="575" y="1870"/>
                </a:cubicBezTo>
                <a:cubicBezTo>
                  <a:pt x="333" y="2263"/>
                  <a:pt x="242" y="2718"/>
                  <a:pt x="106" y="3157"/>
                </a:cubicBezTo>
                <a:cubicBezTo>
                  <a:pt x="0" y="3550"/>
                  <a:pt x="151" y="3929"/>
                  <a:pt x="227" y="4322"/>
                </a:cubicBezTo>
                <a:cubicBezTo>
                  <a:pt x="242" y="4474"/>
                  <a:pt x="318" y="4595"/>
                  <a:pt x="348" y="4701"/>
                </a:cubicBezTo>
                <a:cubicBezTo>
                  <a:pt x="424" y="4913"/>
                  <a:pt x="469" y="5125"/>
                  <a:pt x="651" y="5276"/>
                </a:cubicBezTo>
                <a:cubicBezTo>
                  <a:pt x="712" y="5307"/>
                  <a:pt x="772" y="5367"/>
                  <a:pt x="757" y="5443"/>
                </a:cubicBezTo>
                <a:cubicBezTo>
                  <a:pt x="727" y="5534"/>
                  <a:pt x="772" y="5579"/>
                  <a:pt x="848" y="5579"/>
                </a:cubicBezTo>
                <a:cubicBezTo>
                  <a:pt x="924" y="5579"/>
                  <a:pt x="939" y="5640"/>
                  <a:pt x="954" y="5700"/>
                </a:cubicBezTo>
                <a:cubicBezTo>
                  <a:pt x="1090" y="6003"/>
                  <a:pt x="1317" y="6230"/>
                  <a:pt x="1559" y="6427"/>
                </a:cubicBezTo>
                <a:cubicBezTo>
                  <a:pt x="1756" y="6563"/>
                  <a:pt x="1983" y="6669"/>
                  <a:pt x="2226" y="6745"/>
                </a:cubicBezTo>
                <a:cubicBezTo>
                  <a:pt x="2498" y="6821"/>
                  <a:pt x="2756" y="6942"/>
                  <a:pt x="3043" y="6957"/>
                </a:cubicBezTo>
                <a:cubicBezTo>
                  <a:pt x="3210" y="6968"/>
                  <a:pt x="3377" y="7004"/>
                  <a:pt x="3539" y="7004"/>
                </a:cubicBezTo>
                <a:cubicBezTo>
                  <a:pt x="3596" y="7004"/>
                  <a:pt x="3653" y="6999"/>
                  <a:pt x="3709" y="6987"/>
                </a:cubicBezTo>
                <a:cubicBezTo>
                  <a:pt x="4254" y="6896"/>
                  <a:pt x="4845" y="6836"/>
                  <a:pt x="5329" y="6518"/>
                </a:cubicBezTo>
                <a:cubicBezTo>
                  <a:pt x="5556" y="6382"/>
                  <a:pt x="5783" y="6260"/>
                  <a:pt x="5950" y="6064"/>
                </a:cubicBezTo>
                <a:cubicBezTo>
                  <a:pt x="6147" y="5882"/>
                  <a:pt x="6283" y="5655"/>
                  <a:pt x="6435" y="5443"/>
                </a:cubicBezTo>
                <a:cubicBezTo>
                  <a:pt x="6465" y="5382"/>
                  <a:pt x="6480" y="5261"/>
                  <a:pt x="6540" y="5231"/>
                </a:cubicBezTo>
                <a:cubicBezTo>
                  <a:pt x="6752" y="5064"/>
                  <a:pt x="6889" y="4792"/>
                  <a:pt x="6964" y="4565"/>
                </a:cubicBezTo>
                <a:cubicBezTo>
                  <a:pt x="7146" y="4020"/>
                  <a:pt x="7237" y="3444"/>
                  <a:pt x="7101" y="2839"/>
                </a:cubicBezTo>
                <a:cubicBezTo>
                  <a:pt x="7040" y="2597"/>
                  <a:pt x="6964" y="2339"/>
                  <a:pt x="6889" y="2112"/>
                </a:cubicBezTo>
                <a:cubicBezTo>
                  <a:pt x="6813" y="1840"/>
                  <a:pt x="6586" y="1612"/>
                  <a:pt x="6419" y="1385"/>
                </a:cubicBezTo>
                <a:cubicBezTo>
                  <a:pt x="6132" y="1037"/>
                  <a:pt x="5753" y="795"/>
                  <a:pt x="5390" y="538"/>
                </a:cubicBezTo>
                <a:cubicBezTo>
                  <a:pt x="5163" y="386"/>
                  <a:pt x="4921" y="295"/>
                  <a:pt x="4678" y="220"/>
                </a:cubicBezTo>
                <a:cubicBezTo>
                  <a:pt x="4481" y="159"/>
                  <a:pt x="4345" y="53"/>
                  <a:pt x="4148" y="53"/>
                </a:cubicBezTo>
                <a:cubicBezTo>
                  <a:pt x="4069" y="53"/>
                  <a:pt x="3998" y="79"/>
                  <a:pt x="3923" y="79"/>
                </a:cubicBezTo>
                <a:cubicBezTo>
                  <a:pt x="3898" y="79"/>
                  <a:pt x="3872" y="76"/>
                  <a:pt x="3846" y="68"/>
                </a:cubicBezTo>
                <a:cubicBezTo>
                  <a:pt x="3782" y="56"/>
                  <a:pt x="3687" y="1"/>
                  <a:pt x="3596" y="1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7" name="Google Shape;107;p7"/>
          <p:cNvSpPr/>
          <p:nvPr/>
        </p:nvSpPr>
        <p:spPr>
          <a:xfrm>
            <a:off x="8028250" y="-78363"/>
            <a:ext cx="1367309" cy="1037869"/>
          </a:xfrm>
          <a:custGeom>
            <a:avLst/>
            <a:gdLst/>
            <a:ahLst/>
            <a:cxnLst/>
            <a:rect l="l" t="t" r="r" b="b"/>
            <a:pathLst>
              <a:path w="27621" h="20966" extrusionOk="0">
                <a:moveTo>
                  <a:pt x="12470" y="732"/>
                </a:moveTo>
                <a:cubicBezTo>
                  <a:pt x="14599" y="732"/>
                  <a:pt x="16245" y="2692"/>
                  <a:pt x="17079" y="4584"/>
                </a:cubicBezTo>
                <a:cubicBezTo>
                  <a:pt x="17136" y="4719"/>
                  <a:pt x="17234" y="4774"/>
                  <a:pt x="17338" y="4774"/>
                </a:cubicBezTo>
                <a:cubicBezTo>
                  <a:pt x="17542" y="4774"/>
                  <a:pt x="17769" y="4560"/>
                  <a:pt x="17747" y="4317"/>
                </a:cubicBezTo>
                <a:cubicBezTo>
                  <a:pt x="18958" y="2972"/>
                  <a:pt x="20681" y="1762"/>
                  <a:pt x="22430" y="1762"/>
                </a:cubicBezTo>
                <a:cubicBezTo>
                  <a:pt x="23283" y="1762"/>
                  <a:pt x="24143" y="2049"/>
                  <a:pt x="24952" y="2749"/>
                </a:cubicBezTo>
                <a:cubicBezTo>
                  <a:pt x="27620" y="5084"/>
                  <a:pt x="25119" y="8086"/>
                  <a:pt x="23584" y="10154"/>
                </a:cubicBezTo>
                <a:cubicBezTo>
                  <a:pt x="22150" y="12022"/>
                  <a:pt x="20649" y="13824"/>
                  <a:pt x="19048" y="15492"/>
                </a:cubicBezTo>
                <a:cubicBezTo>
                  <a:pt x="18414" y="16159"/>
                  <a:pt x="16913" y="17026"/>
                  <a:pt x="16546" y="17993"/>
                </a:cubicBezTo>
                <a:cubicBezTo>
                  <a:pt x="14378" y="15291"/>
                  <a:pt x="11776" y="12690"/>
                  <a:pt x="10108" y="9621"/>
                </a:cubicBezTo>
                <a:cubicBezTo>
                  <a:pt x="10108" y="9587"/>
                  <a:pt x="10074" y="9487"/>
                  <a:pt x="10041" y="9454"/>
                </a:cubicBezTo>
                <a:cubicBezTo>
                  <a:pt x="9708" y="8820"/>
                  <a:pt x="9407" y="8153"/>
                  <a:pt x="9140" y="7453"/>
                </a:cubicBezTo>
                <a:cubicBezTo>
                  <a:pt x="8407" y="5184"/>
                  <a:pt x="8573" y="1982"/>
                  <a:pt x="11142" y="981"/>
                </a:cubicBezTo>
                <a:cubicBezTo>
                  <a:pt x="11602" y="809"/>
                  <a:pt x="12045" y="732"/>
                  <a:pt x="12470" y="732"/>
                </a:cubicBezTo>
                <a:close/>
                <a:moveTo>
                  <a:pt x="9441" y="10088"/>
                </a:moveTo>
                <a:cubicBezTo>
                  <a:pt x="9574" y="10288"/>
                  <a:pt x="9708" y="10521"/>
                  <a:pt x="9808" y="10755"/>
                </a:cubicBezTo>
                <a:cubicBezTo>
                  <a:pt x="10541" y="11622"/>
                  <a:pt x="11209" y="12656"/>
                  <a:pt x="11909" y="13657"/>
                </a:cubicBezTo>
                <a:cubicBezTo>
                  <a:pt x="10541" y="15692"/>
                  <a:pt x="9407" y="18027"/>
                  <a:pt x="8607" y="20362"/>
                </a:cubicBezTo>
                <a:cubicBezTo>
                  <a:pt x="6372" y="19661"/>
                  <a:pt x="4204" y="18761"/>
                  <a:pt x="2236" y="17360"/>
                </a:cubicBezTo>
                <a:cubicBezTo>
                  <a:pt x="701" y="16259"/>
                  <a:pt x="1068" y="14424"/>
                  <a:pt x="2636" y="13590"/>
                </a:cubicBezTo>
                <a:cubicBezTo>
                  <a:pt x="3145" y="13302"/>
                  <a:pt x="3697" y="13177"/>
                  <a:pt x="4248" y="13177"/>
                </a:cubicBezTo>
                <a:cubicBezTo>
                  <a:pt x="4781" y="13177"/>
                  <a:pt x="5313" y="13294"/>
                  <a:pt x="5805" y="13490"/>
                </a:cubicBezTo>
                <a:lnTo>
                  <a:pt x="5805" y="13590"/>
                </a:lnTo>
                <a:cubicBezTo>
                  <a:pt x="5842" y="13684"/>
                  <a:pt x="5922" y="13725"/>
                  <a:pt x="6009" y="13725"/>
                </a:cubicBezTo>
                <a:cubicBezTo>
                  <a:pt x="6076" y="13725"/>
                  <a:pt x="6147" y="13701"/>
                  <a:pt x="6205" y="13657"/>
                </a:cubicBezTo>
                <a:cubicBezTo>
                  <a:pt x="6305" y="13657"/>
                  <a:pt x="6472" y="13490"/>
                  <a:pt x="6305" y="13357"/>
                </a:cubicBezTo>
                <a:cubicBezTo>
                  <a:pt x="6272" y="13323"/>
                  <a:pt x="6272" y="13323"/>
                  <a:pt x="6238" y="13323"/>
                </a:cubicBezTo>
                <a:cubicBezTo>
                  <a:pt x="6305" y="11489"/>
                  <a:pt x="7706" y="10255"/>
                  <a:pt x="9441" y="10088"/>
                </a:cubicBezTo>
                <a:close/>
                <a:moveTo>
                  <a:pt x="12405" y="0"/>
                </a:moveTo>
                <a:cubicBezTo>
                  <a:pt x="10464" y="0"/>
                  <a:pt x="8938" y="1351"/>
                  <a:pt x="8307" y="3149"/>
                </a:cubicBezTo>
                <a:cubicBezTo>
                  <a:pt x="7573" y="5284"/>
                  <a:pt x="8173" y="7419"/>
                  <a:pt x="9140" y="9321"/>
                </a:cubicBezTo>
                <a:cubicBezTo>
                  <a:pt x="7406" y="9354"/>
                  <a:pt x="5771" y="11122"/>
                  <a:pt x="5771" y="12923"/>
                </a:cubicBezTo>
                <a:cubicBezTo>
                  <a:pt x="5261" y="12649"/>
                  <a:pt x="4690" y="12521"/>
                  <a:pt x="4117" y="12521"/>
                </a:cubicBezTo>
                <a:cubicBezTo>
                  <a:pt x="2594" y="12521"/>
                  <a:pt x="1052" y="13431"/>
                  <a:pt x="568" y="14958"/>
                </a:cubicBezTo>
                <a:cubicBezTo>
                  <a:pt x="1" y="16759"/>
                  <a:pt x="1435" y="17593"/>
                  <a:pt x="2769" y="18460"/>
                </a:cubicBezTo>
                <a:cubicBezTo>
                  <a:pt x="4571" y="19595"/>
                  <a:pt x="6572" y="20495"/>
                  <a:pt x="8607" y="20962"/>
                </a:cubicBezTo>
                <a:cubicBezTo>
                  <a:pt x="8624" y="20964"/>
                  <a:pt x="8641" y="20965"/>
                  <a:pt x="8657" y="20965"/>
                </a:cubicBezTo>
                <a:cubicBezTo>
                  <a:pt x="8890" y="20965"/>
                  <a:pt x="9003" y="20751"/>
                  <a:pt x="8940" y="20595"/>
                </a:cubicBezTo>
                <a:lnTo>
                  <a:pt x="8974" y="20529"/>
                </a:lnTo>
                <a:cubicBezTo>
                  <a:pt x="10074" y="18360"/>
                  <a:pt x="11142" y="16292"/>
                  <a:pt x="12276" y="14157"/>
                </a:cubicBezTo>
                <a:cubicBezTo>
                  <a:pt x="13544" y="15792"/>
                  <a:pt x="14911" y="17293"/>
                  <a:pt x="16446" y="18594"/>
                </a:cubicBezTo>
                <a:cubicBezTo>
                  <a:pt x="16479" y="18661"/>
                  <a:pt x="16579" y="18761"/>
                  <a:pt x="16646" y="18761"/>
                </a:cubicBezTo>
                <a:lnTo>
                  <a:pt x="16779" y="18761"/>
                </a:lnTo>
                <a:cubicBezTo>
                  <a:pt x="16802" y="18765"/>
                  <a:pt x="16823" y="18767"/>
                  <a:pt x="16845" y="18767"/>
                </a:cubicBezTo>
                <a:cubicBezTo>
                  <a:pt x="16982" y="18767"/>
                  <a:pt x="17097" y="18681"/>
                  <a:pt x="17213" y="18594"/>
                </a:cubicBezTo>
                <a:lnTo>
                  <a:pt x="17280" y="18460"/>
                </a:lnTo>
                <a:cubicBezTo>
                  <a:pt x="17346" y="18360"/>
                  <a:pt x="17313" y="18194"/>
                  <a:pt x="17280" y="18127"/>
                </a:cubicBezTo>
                <a:cubicBezTo>
                  <a:pt x="18914" y="16759"/>
                  <a:pt x="23084" y="11789"/>
                  <a:pt x="23484" y="11289"/>
                </a:cubicBezTo>
                <a:cubicBezTo>
                  <a:pt x="24918" y="9621"/>
                  <a:pt x="27153" y="7286"/>
                  <a:pt x="26886" y="4851"/>
                </a:cubicBezTo>
                <a:cubicBezTo>
                  <a:pt x="26653" y="2983"/>
                  <a:pt x="24985" y="1515"/>
                  <a:pt x="23217" y="1181"/>
                </a:cubicBezTo>
                <a:cubicBezTo>
                  <a:pt x="22938" y="1132"/>
                  <a:pt x="22661" y="1109"/>
                  <a:pt x="22388" y="1109"/>
                </a:cubicBezTo>
                <a:cubicBezTo>
                  <a:pt x="20451" y="1109"/>
                  <a:pt x="18720" y="2296"/>
                  <a:pt x="17580" y="3817"/>
                </a:cubicBezTo>
                <a:cubicBezTo>
                  <a:pt x="16612" y="1915"/>
                  <a:pt x="15045" y="181"/>
                  <a:pt x="12743" y="14"/>
                </a:cubicBezTo>
                <a:cubicBezTo>
                  <a:pt x="12629" y="5"/>
                  <a:pt x="12517" y="0"/>
                  <a:pt x="12405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1"/>
        </a:solidFill>
        <a:effectLst/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"/>
          <p:cNvSpPr txBox="1"/>
          <p:nvPr>
            <p:ph type="title"/>
          </p:nvPr>
        </p:nvSpPr>
        <p:spPr>
          <a:xfrm>
            <a:off x="2257050" y="1103700"/>
            <a:ext cx="4629900" cy="293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0" name="Google Shape;110;p8"/>
          <p:cNvSpPr/>
          <p:nvPr/>
        </p:nvSpPr>
        <p:spPr>
          <a:xfrm rot="740959">
            <a:off x="8118979" y="4023274"/>
            <a:ext cx="820587" cy="952633"/>
          </a:xfrm>
          <a:prstGeom prst="hear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1" name="Google Shape;111;p8"/>
          <p:cNvSpPr/>
          <p:nvPr/>
        </p:nvSpPr>
        <p:spPr>
          <a:xfrm>
            <a:off x="7603450" y="3986425"/>
            <a:ext cx="1367309" cy="1037869"/>
          </a:xfrm>
          <a:custGeom>
            <a:avLst/>
            <a:gdLst/>
            <a:ahLst/>
            <a:cxnLst/>
            <a:rect l="l" t="t" r="r" b="b"/>
            <a:pathLst>
              <a:path w="27621" h="20966" extrusionOk="0">
                <a:moveTo>
                  <a:pt x="12470" y="732"/>
                </a:moveTo>
                <a:cubicBezTo>
                  <a:pt x="14599" y="732"/>
                  <a:pt x="16245" y="2692"/>
                  <a:pt x="17079" y="4584"/>
                </a:cubicBezTo>
                <a:cubicBezTo>
                  <a:pt x="17136" y="4719"/>
                  <a:pt x="17234" y="4774"/>
                  <a:pt x="17338" y="4774"/>
                </a:cubicBezTo>
                <a:cubicBezTo>
                  <a:pt x="17542" y="4774"/>
                  <a:pt x="17769" y="4560"/>
                  <a:pt x="17747" y="4317"/>
                </a:cubicBezTo>
                <a:cubicBezTo>
                  <a:pt x="18958" y="2972"/>
                  <a:pt x="20681" y="1762"/>
                  <a:pt x="22430" y="1762"/>
                </a:cubicBezTo>
                <a:cubicBezTo>
                  <a:pt x="23283" y="1762"/>
                  <a:pt x="24143" y="2049"/>
                  <a:pt x="24952" y="2749"/>
                </a:cubicBezTo>
                <a:cubicBezTo>
                  <a:pt x="27620" y="5084"/>
                  <a:pt x="25119" y="8086"/>
                  <a:pt x="23584" y="10154"/>
                </a:cubicBezTo>
                <a:cubicBezTo>
                  <a:pt x="22150" y="12022"/>
                  <a:pt x="20649" y="13824"/>
                  <a:pt x="19048" y="15492"/>
                </a:cubicBezTo>
                <a:cubicBezTo>
                  <a:pt x="18414" y="16159"/>
                  <a:pt x="16913" y="17026"/>
                  <a:pt x="16546" y="17993"/>
                </a:cubicBezTo>
                <a:cubicBezTo>
                  <a:pt x="14378" y="15291"/>
                  <a:pt x="11776" y="12690"/>
                  <a:pt x="10108" y="9621"/>
                </a:cubicBezTo>
                <a:cubicBezTo>
                  <a:pt x="10108" y="9587"/>
                  <a:pt x="10074" y="9487"/>
                  <a:pt x="10041" y="9454"/>
                </a:cubicBezTo>
                <a:cubicBezTo>
                  <a:pt x="9708" y="8820"/>
                  <a:pt x="9407" y="8153"/>
                  <a:pt x="9140" y="7453"/>
                </a:cubicBezTo>
                <a:cubicBezTo>
                  <a:pt x="8407" y="5184"/>
                  <a:pt x="8573" y="1982"/>
                  <a:pt x="11142" y="981"/>
                </a:cubicBezTo>
                <a:cubicBezTo>
                  <a:pt x="11602" y="809"/>
                  <a:pt x="12045" y="732"/>
                  <a:pt x="12470" y="732"/>
                </a:cubicBezTo>
                <a:close/>
                <a:moveTo>
                  <a:pt x="9441" y="10088"/>
                </a:moveTo>
                <a:cubicBezTo>
                  <a:pt x="9574" y="10288"/>
                  <a:pt x="9708" y="10521"/>
                  <a:pt x="9808" y="10755"/>
                </a:cubicBezTo>
                <a:cubicBezTo>
                  <a:pt x="10541" y="11622"/>
                  <a:pt x="11209" y="12656"/>
                  <a:pt x="11909" y="13657"/>
                </a:cubicBezTo>
                <a:cubicBezTo>
                  <a:pt x="10541" y="15692"/>
                  <a:pt x="9407" y="18027"/>
                  <a:pt x="8607" y="20362"/>
                </a:cubicBezTo>
                <a:cubicBezTo>
                  <a:pt x="6372" y="19661"/>
                  <a:pt x="4204" y="18761"/>
                  <a:pt x="2236" y="17360"/>
                </a:cubicBezTo>
                <a:cubicBezTo>
                  <a:pt x="701" y="16259"/>
                  <a:pt x="1068" y="14424"/>
                  <a:pt x="2636" y="13590"/>
                </a:cubicBezTo>
                <a:cubicBezTo>
                  <a:pt x="3145" y="13302"/>
                  <a:pt x="3697" y="13177"/>
                  <a:pt x="4248" y="13177"/>
                </a:cubicBezTo>
                <a:cubicBezTo>
                  <a:pt x="4781" y="13177"/>
                  <a:pt x="5313" y="13294"/>
                  <a:pt x="5805" y="13490"/>
                </a:cubicBezTo>
                <a:lnTo>
                  <a:pt x="5805" y="13590"/>
                </a:lnTo>
                <a:cubicBezTo>
                  <a:pt x="5842" y="13684"/>
                  <a:pt x="5922" y="13725"/>
                  <a:pt x="6009" y="13725"/>
                </a:cubicBezTo>
                <a:cubicBezTo>
                  <a:pt x="6076" y="13725"/>
                  <a:pt x="6147" y="13701"/>
                  <a:pt x="6205" y="13657"/>
                </a:cubicBezTo>
                <a:cubicBezTo>
                  <a:pt x="6305" y="13657"/>
                  <a:pt x="6472" y="13490"/>
                  <a:pt x="6305" y="13357"/>
                </a:cubicBezTo>
                <a:cubicBezTo>
                  <a:pt x="6272" y="13323"/>
                  <a:pt x="6272" y="13323"/>
                  <a:pt x="6238" y="13323"/>
                </a:cubicBezTo>
                <a:cubicBezTo>
                  <a:pt x="6305" y="11489"/>
                  <a:pt x="7706" y="10255"/>
                  <a:pt x="9441" y="10088"/>
                </a:cubicBezTo>
                <a:close/>
                <a:moveTo>
                  <a:pt x="12405" y="0"/>
                </a:moveTo>
                <a:cubicBezTo>
                  <a:pt x="10464" y="0"/>
                  <a:pt x="8938" y="1351"/>
                  <a:pt x="8307" y="3149"/>
                </a:cubicBezTo>
                <a:cubicBezTo>
                  <a:pt x="7573" y="5284"/>
                  <a:pt x="8173" y="7419"/>
                  <a:pt x="9140" y="9321"/>
                </a:cubicBezTo>
                <a:cubicBezTo>
                  <a:pt x="7406" y="9354"/>
                  <a:pt x="5771" y="11122"/>
                  <a:pt x="5771" y="12923"/>
                </a:cubicBezTo>
                <a:cubicBezTo>
                  <a:pt x="5261" y="12649"/>
                  <a:pt x="4690" y="12521"/>
                  <a:pt x="4117" y="12521"/>
                </a:cubicBezTo>
                <a:cubicBezTo>
                  <a:pt x="2594" y="12521"/>
                  <a:pt x="1052" y="13431"/>
                  <a:pt x="568" y="14958"/>
                </a:cubicBezTo>
                <a:cubicBezTo>
                  <a:pt x="1" y="16759"/>
                  <a:pt x="1435" y="17593"/>
                  <a:pt x="2769" y="18460"/>
                </a:cubicBezTo>
                <a:cubicBezTo>
                  <a:pt x="4571" y="19595"/>
                  <a:pt x="6572" y="20495"/>
                  <a:pt x="8607" y="20962"/>
                </a:cubicBezTo>
                <a:cubicBezTo>
                  <a:pt x="8624" y="20964"/>
                  <a:pt x="8641" y="20965"/>
                  <a:pt x="8657" y="20965"/>
                </a:cubicBezTo>
                <a:cubicBezTo>
                  <a:pt x="8890" y="20965"/>
                  <a:pt x="9003" y="20751"/>
                  <a:pt x="8940" y="20595"/>
                </a:cubicBezTo>
                <a:lnTo>
                  <a:pt x="8974" y="20529"/>
                </a:lnTo>
                <a:cubicBezTo>
                  <a:pt x="10074" y="18360"/>
                  <a:pt x="11142" y="16292"/>
                  <a:pt x="12276" y="14157"/>
                </a:cubicBezTo>
                <a:cubicBezTo>
                  <a:pt x="13544" y="15792"/>
                  <a:pt x="14911" y="17293"/>
                  <a:pt x="16446" y="18594"/>
                </a:cubicBezTo>
                <a:cubicBezTo>
                  <a:pt x="16479" y="18661"/>
                  <a:pt x="16579" y="18761"/>
                  <a:pt x="16646" y="18761"/>
                </a:cubicBezTo>
                <a:lnTo>
                  <a:pt x="16779" y="18761"/>
                </a:lnTo>
                <a:cubicBezTo>
                  <a:pt x="16802" y="18765"/>
                  <a:pt x="16823" y="18767"/>
                  <a:pt x="16845" y="18767"/>
                </a:cubicBezTo>
                <a:cubicBezTo>
                  <a:pt x="16982" y="18767"/>
                  <a:pt x="17097" y="18681"/>
                  <a:pt x="17213" y="18594"/>
                </a:cubicBezTo>
                <a:lnTo>
                  <a:pt x="17280" y="18460"/>
                </a:lnTo>
                <a:cubicBezTo>
                  <a:pt x="17346" y="18360"/>
                  <a:pt x="17313" y="18194"/>
                  <a:pt x="17280" y="18127"/>
                </a:cubicBezTo>
                <a:cubicBezTo>
                  <a:pt x="18914" y="16759"/>
                  <a:pt x="23084" y="11789"/>
                  <a:pt x="23484" y="11289"/>
                </a:cubicBezTo>
                <a:cubicBezTo>
                  <a:pt x="24918" y="9621"/>
                  <a:pt x="27153" y="7286"/>
                  <a:pt x="26886" y="4851"/>
                </a:cubicBezTo>
                <a:cubicBezTo>
                  <a:pt x="26653" y="2983"/>
                  <a:pt x="24985" y="1515"/>
                  <a:pt x="23217" y="1181"/>
                </a:cubicBezTo>
                <a:cubicBezTo>
                  <a:pt x="22938" y="1132"/>
                  <a:pt x="22661" y="1109"/>
                  <a:pt x="22388" y="1109"/>
                </a:cubicBezTo>
                <a:cubicBezTo>
                  <a:pt x="20451" y="1109"/>
                  <a:pt x="18720" y="2296"/>
                  <a:pt x="17580" y="3817"/>
                </a:cubicBezTo>
                <a:cubicBezTo>
                  <a:pt x="16612" y="1915"/>
                  <a:pt x="15045" y="181"/>
                  <a:pt x="12743" y="14"/>
                </a:cubicBezTo>
                <a:cubicBezTo>
                  <a:pt x="12629" y="5"/>
                  <a:pt x="12517" y="0"/>
                  <a:pt x="12405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2" name="Google Shape;112;p8"/>
          <p:cNvSpPr/>
          <p:nvPr/>
        </p:nvSpPr>
        <p:spPr>
          <a:xfrm>
            <a:off x="8023688" y="754900"/>
            <a:ext cx="526820" cy="541630"/>
          </a:xfrm>
          <a:custGeom>
            <a:avLst/>
            <a:gdLst/>
            <a:ahLst/>
            <a:cxnLst/>
            <a:rect l="l" t="t" r="r" b="b"/>
            <a:pathLst>
              <a:path w="4165" h="4282" extrusionOk="0">
                <a:moveTo>
                  <a:pt x="3241" y="294"/>
                </a:moveTo>
                <a:cubicBezTo>
                  <a:pt x="3377" y="430"/>
                  <a:pt x="3543" y="566"/>
                  <a:pt x="3665" y="717"/>
                </a:cubicBezTo>
                <a:cubicBezTo>
                  <a:pt x="3710" y="793"/>
                  <a:pt x="3604" y="884"/>
                  <a:pt x="3528" y="975"/>
                </a:cubicBezTo>
                <a:cubicBezTo>
                  <a:pt x="3226" y="1338"/>
                  <a:pt x="2938" y="1702"/>
                  <a:pt x="2650" y="2050"/>
                </a:cubicBezTo>
                <a:cubicBezTo>
                  <a:pt x="2620" y="2110"/>
                  <a:pt x="2696" y="2231"/>
                  <a:pt x="2771" y="2307"/>
                </a:cubicBezTo>
                <a:cubicBezTo>
                  <a:pt x="3104" y="2610"/>
                  <a:pt x="3453" y="2928"/>
                  <a:pt x="3786" y="3231"/>
                </a:cubicBezTo>
                <a:cubicBezTo>
                  <a:pt x="3892" y="3306"/>
                  <a:pt x="3861" y="3337"/>
                  <a:pt x="3786" y="3397"/>
                </a:cubicBezTo>
                <a:cubicBezTo>
                  <a:pt x="3619" y="3518"/>
                  <a:pt x="3589" y="3791"/>
                  <a:pt x="3316" y="3791"/>
                </a:cubicBezTo>
                <a:cubicBezTo>
                  <a:pt x="3165" y="3745"/>
                  <a:pt x="3029" y="3715"/>
                  <a:pt x="2908" y="3488"/>
                </a:cubicBezTo>
                <a:cubicBezTo>
                  <a:pt x="2756" y="3155"/>
                  <a:pt x="2408" y="2943"/>
                  <a:pt x="2090" y="2731"/>
                </a:cubicBezTo>
                <a:cubicBezTo>
                  <a:pt x="2074" y="2721"/>
                  <a:pt x="2057" y="2717"/>
                  <a:pt x="2041" y="2717"/>
                </a:cubicBezTo>
                <a:cubicBezTo>
                  <a:pt x="1983" y="2717"/>
                  <a:pt x="1929" y="2771"/>
                  <a:pt x="1893" y="2807"/>
                </a:cubicBezTo>
                <a:cubicBezTo>
                  <a:pt x="1621" y="3231"/>
                  <a:pt x="1136" y="3518"/>
                  <a:pt x="939" y="3988"/>
                </a:cubicBezTo>
                <a:cubicBezTo>
                  <a:pt x="911" y="4026"/>
                  <a:pt x="877" y="4058"/>
                  <a:pt x="836" y="4058"/>
                </a:cubicBezTo>
                <a:cubicBezTo>
                  <a:pt x="812" y="4058"/>
                  <a:pt x="786" y="4046"/>
                  <a:pt x="758" y="4018"/>
                </a:cubicBezTo>
                <a:cubicBezTo>
                  <a:pt x="606" y="3897"/>
                  <a:pt x="455" y="3761"/>
                  <a:pt x="334" y="3609"/>
                </a:cubicBezTo>
                <a:cubicBezTo>
                  <a:pt x="213" y="3473"/>
                  <a:pt x="364" y="3321"/>
                  <a:pt x="425" y="3291"/>
                </a:cubicBezTo>
                <a:cubicBezTo>
                  <a:pt x="652" y="3140"/>
                  <a:pt x="652" y="2837"/>
                  <a:pt x="879" y="2701"/>
                </a:cubicBezTo>
                <a:cubicBezTo>
                  <a:pt x="1030" y="2610"/>
                  <a:pt x="1045" y="2413"/>
                  <a:pt x="1197" y="2322"/>
                </a:cubicBezTo>
                <a:cubicBezTo>
                  <a:pt x="1394" y="2201"/>
                  <a:pt x="1333" y="2004"/>
                  <a:pt x="1212" y="1898"/>
                </a:cubicBezTo>
                <a:cubicBezTo>
                  <a:pt x="939" y="1671"/>
                  <a:pt x="803" y="1323"/>
                  <a:pt x="425" y="1202"/>
                </a:cubicBezTo>
                <a:cubicBezTo>
                  <a:pt x="334" y="1187"/>
                  <a:pt x="258" y="960"/>
                  <a:pt x="425" y="839"/>
                </a:cubicBezTo>
                <a:cubicBezTo>
                  <a:pt x="515" y="793"/>
                  <a:pt x="606" y="733"/>
                  <a:pt x="667" y="611"/>
                </a:cubicBezTo>
                <a:cubicBezTo>
                  <a:pt x="710" y="540"/>
                  <a:pt x="739" y="428"/>
                  <a:pt x="818" y="428"/>
                </a:cubicBezTo>
                <a:cubicBezTo>
                  <a:pt x="823" y="428"/>
                  <a:pt x="828" y="429"/>
                  <a:pt x="833" y="430"/>
                </a:cubicBezTo>
                <a:cubicBezTo>
                  <a:pt x="909" y="445"/>
                  <a:pt x="985" y="566"/>
                  <a:pt x="1030" y="657"/>
                </a:cubicBezTo>
                <a:cubicBezTo>
                  <a:pt x="1242" y="1035"/>
                  <a:pt x="1575" y="1293"/>
                  <a:pt x="1878" y="1565"/>
                </a:cubicBezTo>
                <a:cubicBezTo>
                  <a:pt x="1903" y="1585"/>
                  <a:pt x="1928" y="1593"/>
                  <a:pt x="1953" y="1593"/>
                </a:cubicBezTo>
                <a:cubicBezTo>
                  <a:pt x="2061" y="1593"/>
                  <a:pt x="2159" y="1430"/>
                  <a:pt x="2196" y="1368"/>
                </a:cubicBezTo>
                <a:cubicBezTo>
                  <a:pt x="2499" y="990"/>
                  <a:pt x="2862" y="672"/>
                  <a:pt x="3210" y="339"/>
                </a:cubicBezTo>
                <a:lnTo>
                  <a:pt x="3241" y="294"/>
                </a:lnTo>
                <a:close/>
                <a:moveTo>
                  <a:pt x="3312" y="0"/>
                </a:moveTo>
                <a:cubicBezTo>
                  <a:pt x="3240" y="0"/>
                  <a:pt x="3166" y="42"/>
                  <a:pt x="3104" y="97"/>
                </a:cubicBezTo>
                <a:cubicBezTo>
                  <a:pt x="2786" y="400"/>
                  <a:pt x="2469" y="733"/>
                  <a:pt x="2196" y="1096"/>
                </a:cubicBezTo>
                <a:cubicBezTo>
                  <a:pt x="2119" y="1207"/>
                  <a:pt x="2036" y="1258"/>
                  <a:pt x="1954" y="1258"/>
                </a:cubicBezTo>
                <a:cubicBezTo>
                  <a:pt x="1858" y="1258"/>
                  <a:pt x="1763" y="1188"/>
                  <a:pt x="1681" y="1066"/>
                </a:cubicBezTo>
                <a:cubicBezTo>
                  <a:pt x="1560" y="854"/>
                  <a:pt x="1424" y="672"/>
                  <a:pt x="1288" y="475"/>
                </a:cubicBezTo>
                <a:cubicBezTo>
                  <a:pt x="1178" y="311"/>
                  <a:pt x="1041" y="223"/>
                  <a:pt x="909" y="223"/>
                </a:cubicBezTo>
                <a:cubicBezTo>
                  <a:pt x="823" y="223"/>
                  <a:pt x="739" y="261"/>
                  <a:pt x="667" y="339"/>
                </a:cubicBezTo>
                <a:cubicBezTo>
                  <a:pt x="531" y="460"/>
                  <a:pt x="425" y="581"/>
                  <a:pt x="334" y="733"/>
                </a:cubicBezTo>
                <a:cubicBezTo>
                  <a:pt x="198" y="945"/>
                  <a:pt x="1" y="1141"/>
                  <a:pt x="349" y="1399"/>
                </a:cubicBezTo>
                <a:cubicBezTo>
                  <a:pt x="606" y="1580"/>
                  <a:pt x="803" y="1868"/>
                  <a:pt x="1045" y="2095"/>
                </a:cubicBezTo>
                <a:cubicBezTo>
                  <a:pt x="1136" y="2171"/>
                  <a:pt x="1136" y="2156"/>
                  <a:pt x="1061" y="2247"/>
                </a:cubicBezTo>
                <a:cubicBezTo>
                  <a:pt x="803" y="2565"/>
                  <a:pt x="531" y="2867"/>
                  <a:pt x="304" y="3216"/>
                </a:cubicBezTo>
                <a:cubicBezTo>
                  <a:pt x="228" y="3321"/>
                  <a:pt x="61" y="3443"/>
                  <a:pt x="76" y="3624"/>
                </a:cubicBezTo>
                <a:cubicBezTo>
                  <a:pt x="31" y="3791"/>
                  <a:pt x="152" y="3851"/>
                  <a:pt x="213" y="3942"/>
                </a:cubicBezTo>
                <a:cubicBezTo>
                  <a:pt x="472" y="4164"/>
                  <a:pt x="608" y="4281"/>
                  <a:pt x="730" y="4281"/>
                </a:cubicBezTo>
                <a:cubicBezTo>
                  <a:pt x="859" y="4281"/>
                  <a:pt x="972" y="4153"/>
                  <a:pt x="1197" y="3882"/>
                </a:cubicBezTo>
                <a:cubicBezTo>
                  <a:pt x="1439" y="3579"/>
                  <a:pt x="1833" y="3427"/>
                  <a:pt x="1984" y="3034"/>
                </a:cubicBezTo>
                <a:cubicBezTo>
                  <a:pt x="2009" y="3008"/>
                  <a:pt x="2030" y="2988"/>
                  <a:pt x="2054" y="2988"/>
                </a:cubicBezTo>
                <a:cubicBezTo>
                  <a:pt x="2073" y="2988"/>
                  <a:pt x="2094" y="3001"/>
                  <a:pt x="2120" y="3034"/>
                </a:cubicBezTo>
                <a:cubicBezTo>
                  <a:pt x="2423" y="3458"/>
                  <a:pt x="2817" y="3761"/>
                  <a:pt x="3195" y="4094"/>
                </a:cubicBezTo>
                <a:cubicBezTo>
                  <a:pt x="3236" y="4134"/>
                  <a:pt x="3310" y="4188"/>
                  <a:pt x="3363" y="4188"/>
                </a:cubicBezTo>
                <a:cubicBezTo>
                  <a:pt x="3390" y="4188"/>
                  <a:pt x="3412" y="4174"/>
                  <a:pt x="3422" y="4139"/>
                </a:cubicBezTo>
                <a:cubicBezTo>
                  <a:pt x="3498" y="3988"/>
                  <a:pt x="3634" y="3927"/>
                  <a:pt x="3755" y="3851"/>
                </a:cubicBezTo>
                <a:cubicBezTo>
                  <a:pt x="4134" y="3564"/>
                  <a:pt x="4164" y="3306"/>
                  <a:pt x="3831" y="2988"/>
                </a:cubicBezTo>
                <a:cubicBezTo>
                  <a:pt x="3543" y="2731"/>
                  <a:pt x="3256" y="2504"/>
                  <a:pt x="2968" y="2262"/>
                </a:cubicBezTo>
                <a:cubicBezTo>
                  <a:pt x="2817" y="2125"/>
                  <a:pt x="2847" y="1944"/>
                  <a:pt x="2998" y="1898"/>
                </a:cubicBezTo>
                <a:cubicBezTo>
                  <a:pt x="3150" y="1868"/>
                  <a:pt x="3180" y="1777"/>
                  <a:pt x="3195" y="1671"/>
                </a:cubicBezTo>
                <a:cubicBezTo>
                  <a:pt x="3241" y="1535"/>
                  <a:pt x="3362" y="1414"/>
                  <a:pt x="3407" y="1399"/>
                </a:cubicBezTo>
                <a:cubicBezTo>
                  <a:pt x="3649" y="1293"/>
                  <a:pt x="3710" y="1035"/>
                  <a:pt x="3861" y="884"/>
                </a:cubicBezTo>
                <a:cubicBezTo>
                  <a:pt x="4058" y="717"/>
                  <a:pt x="3922" y="505"/>
                  <a:pt x="3771" y="400"/>
                </a:cubicBezTo>
                <a:cubicBezTo>
                  <a:pt x="3649" y="339"/>
                  <a:pt x="3559" y="233"/>
                  <a:pt x="3498" y="142"/>
                </a:cubicBezTo>
                <a:cubicBezTo>
                  <a:pt x="3446" y="39"/>
                  <a:pt x="3380" y="0"/>
                  <a:pt x="3312" y="0"/>
                </a:cubicBezTo>
                <a:close/>
              </a:path>
            </a:pathLst>
          </a:custGeom>
          <a:solidFill>
            <a:srgbClr val="222F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3" name="Google Shape;113;p8"/>
          <p:cNvGrpSpPr/>
          <p:nvPr/>
        </p:nvGrpSpPr>
        <p:grpSpPr>
          <a:xfrm>
            <a:off x="524350" y="-5"/>
            <a:ext cx="894906" cy="1024649"/>
            <a:chOff x="5731825" y="4473182"/>
            <a:chExt cx="894906" cy="1024649"/>
          </a:xfrm>
        </p:grpSpPr>
        <p:sp>
          <p:nvSpPr>
            <p:cNvPr id="114" name="Google Shape;114;p8"/>
            <p:cNvSpPr/>
            <p:nvPr/>
          </p:nvSpPr>
          <p:spPr>
            <a:xfrm>
              <a:off x="5832430" y="4560965"/>
              <a:ext cx="773932" cy="847479"/>
            </a:xfrm>
            <a:custGeom>
              <a:avLst/>
              <a:gdLst/>
              <a:ahLst/>
              <a:cxnLst/>
              <a:rect l="l" t="t" r="r" b="b"/>
              <a:pathLst>
                <a:path w="8208" h="8988" extrusionOk="0">
                  <a:moveTo>
                    <a:pt x="5717" y="0"/>
                  </a:moveTo>
                  <a:cubicBezTo>
                    <a:pt x="5427" y="0"/>
                    <a:pt x="5149" y="154"/>
                    <a:pt x="5101" y="497"/>
                  </a:cubicBezTo>
                  <a:cubicBezTo>
                    <a:pt x="5008" y="1130"/>
                    <a:pt x="4931" y="1779"/>
                    <a:pt x="4853" y="2429"/>
                  </a:cubicBezTo>
                  <a:cubicBezTo>
                    <a:pt x="4765" y="2396"/>
                    <a:pt x="4672" y="2379"/>
                    <a:pt x="4581" y="2379"/>
                  </a:cubicBezTo>
                  <a:cubicBezTo>
                    <a:pt x="4326" y="2379"/>
                    <a:pt x="4091" y="2519"/>
                    <a:pt x="4034" y="2861"/>
                  </a:cubicBezTo>
                  <a:cubicBezTo>
                    <a:pt x="3880" y="3773"/>
                    <a:pt x="3710" y="4670"/>
                    <a:pt x="3493" y="5551"/>
                  </a:cubicBezTo>
                  <a:cubicBezTo>
                    <a:pt x="3416" y="4747"/>
                    <a:pt x="3401" y="3912"/>
                    <a:pt x="3169" y="3155"/>
                  </a:cubicBezTo>
                  <a:cubicBezTo>
                    <a:pt x="3069" y="2835"/>
                    <a:pt x="2796" y="2680"/>
                    <a:pt x="2519" y="2680"/>
                  </a:cubicBezTo>
                  <a:cubicBezTo>
                    <a:pt x="2408" y="2680"/>
                    <a:pt x="2296" y="2705"/>
                    <a:pt x="2195" y="2753"/>
                  </a:cubicBezTo>
                  <a:lnTo>
                    <a:pt x="2195" y="1733"/>
                  </a:lnTo>
                  <a:cubicBezTo>
                    <a:pt x="2195" y="1312"/>
                    <a:pt x="1821" y="1062"/>
                    <a:pt x="1471" y="1062"/>
                  </a:cubicBezTo>
                  <a:cubicBezTo>
                    <a:pt x="1255" y="1062"/>
                    <a:pt x="1049" y="1156"/>
                    <a:pt x="943" y="1362"/>
                  </a:cubicBezTo>
                  <a:cubicBezTo>
                    <a:pt x="870" y="1339"/>
                    <a:pt x="792" y="1327"/>
                    <a:pt x="713" y="1327"/>
                  </a:cubicBezTo>
                  <a:cubicBezTo>
                    <a:pt x="376" y="1327"/>
                    <a:pt x="31" y="1542"/>
                    <a:pt x="31" y="1980"/>
                  </a:cubicBezTo>
                  <a:cubicBezTo>
                    <a:pt x="16" y="2908"/>
                    <a:pt x="0" y="3820"/>
                    <a:pt x="0" y="4747"/>
                  </a:cubicBezTo>
                  <a:cubicBezTo>
                    <a:pt x="0" y="5141"/>
                    <a:pt x="369" y="5424"/>
                    <a:pt x="736" y="5424"/>
                  </a:cubicBezTo>
                  <a:cubicBezTo>
                    <a:pt x="800" y="5424"/>
                    <a:pt x="865" y="5415"/>
                    <a:pt x="928" y="5396"/>
                  </a:cubicBezTo>
                  <a:cubicBezTo>
                    <a:pt x="1020" y="5844"/>
                    <a:pt x="1252" y="6215"/>
                    <a:pt x="1654" y="6493"/>
                  </a:cubicBezTo>
                  <a:cubicBezTo>
                    <a:pt x="1773" y="6573"/>
                    <a:pt x="1893" y="6608"/>
                    <a:pt x="2008" y="6608"/>
                  </a:cubicBezTo>
                  <a:cubicBezTo>
                    <a:pt x="2116" y="6608"/>
                    <a:pt x="2221" y="6577"/>
                    <a:pt x="2319" y="6524"/>
                  </a:cubicBezTo>
                  <a:cubicBezTo>
                    <a:pt x="2411" y="7112"/>
                    <a:pt x="2597" y="7715"/>
                    <a:pt x="2968" y="8255"/>
                  </a:cubicBezTo>
                  <a:cubicBezTo>
                    <a:pt x="3126" y="8462"/>
                    <a:pt x="3352" y="8574"/>
                    <a:pt x="3569" y="8574"/>
                  </a:cubicBezTo>
                  <a:cubicBezTo>
                    <a:pt x="3627" y="8574"/>
                    <a:pt x="3685" y="8566"/>
                    <a:pt x="3741" y="8549"/>
                  </a:cubicBezTo>
                  <a:lnTo>
                    <a:pt x="3803" y="8657"/>
                  </a:lnTo>
                  <a:cubicBezTo>
                    <a:pt x="3943" y="8884"/>
                    <a:pt x="4155" y="8987"/>
                    <a:pt x="4368" y="8987"/>
                  </a:cubicBezTo>
                  <a:cubicBezTo>
                    <a:pt x="4646" y="8987"/>
                    <a:pt x="4925" y="8810"/>
                    <a:pt x="5039" y="8503"/>
                  </a:cubicBezTo>
                  <a:cubicBezTo>
                    <a:pt x="5178" y="8116"/>
                    <a:pt x="5302" y="7761"/>
                    <a:pt x="5410" y="7374"/>
                  </a:cubicBezTo>
                  <a:cubicBezTo>
                    <a:pt x="5420" y="7375"/>
                    <a:pt x="5429" y="7375"/>
                    <a:pt x="5439" y="7375"/>
                  </a:cubicBezTo>
                  <a:cubicBezTo>
                    <a:pt x="5738" y="7375"/>
                    <a:pt x="6032" y="7149"/>
                    <a:pt x="6136" y="6864"/>
                  </a:cubicBezTo>
                  <a:cubicBezTo>
                    <a:pt x="6291" y="6416"/>
                    <a:pt x="6445" y="5999"/>
                    <a:pt x="6600" y="5551"/>
                  </a:cubicBezTo>
                  <a:cubicBezTo>
                    <a:pt x="6690" y="5587"/>
                    <a:pt x="6787" y="5604"/>
                    <a:pt x="6884" y="5604"/>
                  </a:cubicBezTo>
                  <a:cubicBezTo>
                    <a:pt x="7119" y="5604"/>
                    <a:pt x="7354" y="5500"/>
                    <a:pt x="7496" y="5303"/>
                  </a:cubicBezTo>
                  <a:cubicBezTo>
                    <a:pt x="7836" y="4732"/>
                    <a:pt x="8053" y="4160"/>
                    <a:pt x="8146" y="3495"/>
                  </a:cubicBezTo>
                  <a:cubicBezTo>
                    <a:pt x="8207" y="3124"/>
                    <a:pt x="8037" y="2861"/>
                    <a:pt x="7806" y="2738"/>
                  </a:cubicBezTo>
                  <a:cubicBezTo>
                    <a:pt x="7821" y="2599"/>
                    <a:pt x="7821" y="2475"/>
                    <a:pt x="7836" y="2351"/>
                  </a:cubicBezTo>
                  <a:cubicBezTo>
                    <a:pt x="7883" y="1779"/>
                    <a:pt x="7790" y="1424"/>
                    <a:pt x="7326" y="1069"/>
                  </a:cubicBezTo>
                  <a:cubicBezTo>
                    <a:pt x="7229" y="1000"/>
                    <a:pt x="7115" y="969"/>
                    <a:pt x="7000" y="969"/>
                  </a:cubicBezTo>
                  <a:cubicBezTo>
                    <a:pt x="6751" y="969"/>
                    <a:pt x="6495" y="1114"/>
                    <a:pt x="6368" y="1347"/>
                  </a:cubicBezTo>
                  <a:cubicBezTo>
                    <a:pt x="6399" y="1115"/>
                    <a:pt x="6415" y="898"/>
                    <a:pt x="6430" y="667"/>
                  </a:cubicBezTo>
                  <a:cubicBezTo>
                    <a:pt x="6464" y="245"/>
                    <a:pt x="6081" y="0"/>
                    <a:pt x="5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" name="Google Shape;115;p8"/>
            <p:cNvSpPr/>
            <p:nvPr/>
          </p:nvSpPr>
          <p:spPr>
            <a:xfrm>
              <a:off x="5731825" y="4473182"/>
              <a:ext cx="894906" cy="1024649"/>
            </a:xfrm>
            <a:custGeom>
              <a:avLst/>
              <a:gdLst/>
              <a:ahLst/>
              <a:cxnLst/>
              <a:rect l="l" t="t" r="r" b="b"/>
              <a:pathLst>
                <a:path w="9491" h="10867" extrusionOk="0">
                  <a:moveTo>
                    <a:pt x="6926" y="528"/>
                  </a:moveTo>
                  <a:cubicBezTo>
                    <a:pt x="8293" y="528"/>
                    <a:pt x="8615" y="2778"/>
                    <a:pt x="8455" y="3870"/>
                  </a:cubicBezTo>
                  <a:cubicBezTo>
                    <a:pt x="8138" y="6123"/>
                    <a:pt x="7154" y="8243"/>
                    <a:pt x="6012" y="10186"/>
                  </a:cubicBezTo>
                  <a:lnTo>
                    <a:pt x="6012" y="10186"/>
                  </a:lnTo>
                  <a:cubicBezTo>
                    <a:pt x="4203" y="8572"/>
                    <a:pt x="2346" y="6754"/>
                    <a:pt x="1237" y="4612"/>
                  </a:cubicBezTo>
                  <a:cubicBezTo>
                    <a:pt x="944" y="4055"/>
                    <a:pt x="758" y="3452"/>
                    <a:pt x="743" y="2819"/>
                  </a:cubicBezTo>
                  <a:cubicBezTo>
                    <a:pt x="707" y="2061"/>
                    <a:pt x="1214" y="1368"/>
                    <a:pt x="1885" y="1368"/>
                  </a:cubicBezTo>
                  <a:cubicBezTo>
                    <a:pt x="2076" y="1368"/>
                    <a:pt x="2280" y="1425"/>
                    <a:pt x="2489" y="1551"/>
                  </a:cubicBezTo>
                  <a:cubicBezTo>
                    <a:pt x="3509" y="2170"/>
                    <a:pt x="3942" y="3282"/>
                    <a:pt x="4390" y="4318"/>
                  </a:cubicBezTo>
                  <a:cubicBezTo>
                    <a:pt x="4430" y="4421"/>
                    <a:pt x="4515" y="4465"/>
                    <a:pt x="4606" y="4465"/>
                  </a:cubicBezTo>
                  <a:cubicBezTo>
                    <a:pt x="4760" y="4465"/>
                    <a:pt x="4931" y="4338"/>
                    <a:pt x="4931" y="4163"/>
                  </a:cubicBezTo>
                  <a:cubicBezTo>
                    <a:pt x="4931" y="2989"/>
                    <a:pt x="4931" y="1319"/>
                    <a:pt x="6183" y="717"/>
                  </a:cubicBezTo>
                  <a:cubicBezTo>
                    <a:pt x="6460" y="586"/>
                    <a:pt x="6706" y="528"/>
                    <a:pt x="6926" y="528"/>
                  </a:cubicBezTo>
                  <a:close/>
                  <a:moveTo>
                    <a:pt x="6788" y="1"/>
                  </a:moveTo>
                  <a:cubicBezTo>
                    <a:pt x="6450" y="1"/>
                    <a:pt x="6107" y="90"/>
                    <a:pt x="5781" y="284"/>
                  </a:cubicBezTo>
                  <a:cubicBezTo>
                    <a:pt x="4819" y="859"/>
                    <a:pt x="4498" y="1878"/>
                    <a:pt x="4393" y="2920"/>
                  </a:cubicBezTo>
                  <a:lnTo>
                    <a:pt x="4393" y="2920"/>
                  </a:lnTo>
                  <a:cubicBezTo>
                    <a:pt x="3958" y="2051"/>
                    <a:pt x="3407" y="1247"/>
                    <a:pt x="2474" y="840"/>
                  </a:cubicBezTo>
                  <a:cubicBezTo>
                    <a:pt x="2271" y="752"/>
                    <a:pt x="2067" y="711"/>
                    <a:pt x="1870" y="711"/>
                  </a:cubicBezTo>
                  <a:cubicBezTo>
                    <a:pt x="999" y="711"/>
                    <a:pt x="244" y="1497"/>
                    <a:pt x="155" y="2417"/>
                  </a:cubicBezTo>
                  <a:cubicBezTo>
                    <a:pt x="1" y="3947"/>
                    <a:pt x="990" y="5338"/>
                    <a:pt x="1840" y="6482"/>
                  </a:cubicBezTo>
                  <a:cubicBezTo>
                    <a:pt x="3015" y="8089"/>
                    <a:pt x="4390" y="9480"/>
                    <a:pt x="5874" y="10763"/>
                  </a:cubicBezTo>
                  <a:cubicBezTo>
                    <a:pt x="5936" y="10836"/>
                    <a:pt x="6009" y="10866"/>
                    <a:pt x="6079" y="10866"/>
                  </a:cubicBezTo>
                  <a:cubicBezTo>
                    <a:pt x="6188" y="10866"/>
                    <a:pt x="6290" y="10795"/>
                    <a:pt x="6335" y="10701"/>
                  </a:cubicBezTo>
                  <a:lnTo>
                    <a:pt x="6335" y="10701"/>
                  </a:lnTo>
                  <a:cubicBezTo>
                    <a:pt x="6371" y="10677"/>
                    <a:pt x="6404" y="10641"/>
                    <a:pt x="6431" y="10593"/>
                  </a:cubicBezTo>
                  <a:cubicBezTo>
                    <a:pt x="7358" y="9032"/>
                    <a:pt x="8177" y="7378"/>
                    <a:pt x="8672" y="5616"/>
                  </a:cubicBezTo>
                  <a:cubicBezTo>
                    <a:pt x="9058" y="4225"/>
                    <a:pt x="9491" y="2432"/>
                    <a:pt x="8656" y="1103"/>
                  </a:cubicBezTo>
                  <a:cubicBezTo>
                    <a:pt x="8232" y="425"/>
                    <a:pt x="7525" y="1"/>
                    <a:pt x="6788" y="1"/>
                  </a:cubicBezTo>
                  <a:close/>
                </a:path>
              </a:pathLst>
            </a:custGeom>
            <a:solidFill>
              <a:srgbClr val="2727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"/>
          <p:cNvSpPr txBox="1"/>
          <p:nvPr>
            <p:ph type="ctrTitle"/>
          </p:nvPr>
        </p:nvSpPr>
        <p:spPr>
          <a:xfrm>
            <a:off x="3082050" y="1564604"/>
            <a:ext cx="29799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8" name="Google Shape;118;p9"/>
          <p:cNvSpPr txBox="1"/>
          <p:nvPr>
            <p:ph type="subTitle" idx="1"/>
          </p:nvPr>
        </p:nvSpPr>
        <p:spPr>
          <a:xfrm>
            <a:off x="2689650" y="2783829"/>
            <a:ext cx="3764700" cy="7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>
                <a:latin typeface="Barlow" panose="00000500000000000000"/>
                <a:ea typeface="Barlow" panose="00000500000000000000"/>
                <a:cs typeface="Barlow" panose="00000500000000000000"/>
                <a:sym typeface="Barlow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 txBox="1"/>
          <p:nvPr>
            <p:ph type="title"/>
          </p:nvPr>
        </p:nvSpPr>
        <p:spPr>
          <a:xfrm>
            <a:off x="5016150" y="1496375"/>
            <a:ext cx="3438300" cy="14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8" Type="http://schemas.openxmlformats.org/officeDocument/2006/relationships/theme" Target="../theme/theme1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539500"/>
            <a:ext cx="7717500" cy="11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Patrick Hand" panose="00000500000000000000"/>
              <a:buNone/>
              <a:defRPr sz="2800">
                <a:solidFill>
                  <a:schemeClr val="hlink"/>
                </a:solidFill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000"/>
              <a:buFont typeface="Barlow Condensed Light" panose="00000506000000000000"/>
              <a:buNone/>
              <a:defRPr sz="3000">
                <a:solidFill>
                  <a:schemeClr val="hlink"/>
                </a:solidFill>
                <a:latin typeface="Barlow Condensed Light" panose="00000506000000000000"/>
                <a:ea typeface="Barlow Condensed Light" panose="00000506000000000000"/>
                <a:cs typeface="Barlow Condensed Light" panose="00000506000000000000"/>
                <a:sym typeface="Barlow Condensed Light" panose="00000506000000000000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713225" y="1152475"/>
            <a:ext cx="7717500" cy="34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Manjari"/>
              <a:buChar char="●"/>
              <a:defRPr sz="1800"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○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■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●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○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■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●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Manjari"/>
              <a:buChar char="○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hlink"/>
              </a:buClr>
              <a:buSzPts val="1400"/>
              <a:buFont typeface="Manjari"/>
              <a:buChar char="■"/>
              <a:defRPr>
                <a:solidFill>
                  <a:schemeClr val="hlink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43"/>
          <p:cNvSpPr/>
          <p:nvPr/>
        </p:nvSpPr>
        <p:spPr>
          <a:xfrm>
            <a:off x="2538825" y="3076785"/>
            <a:ext cx="4226700" cy="604202"/>
          </a:xfrm>
          <a:custGeom>
            <a:avLst/>
            <a:gdLst/>
            <a:ahLst/>
            <a:cxnLst/>
            <a:rect l="l" t="t" r="r" b="b"/>
            <a:pathLst>
              <a:path w="22984" h="3679" extrusionOk="0">
                <a:moveTo>
                  <a:pt x="1840" y="0"/>
                </a:moveTo>
                <a:cubicBezTo>
                  <a:pt x="835" y="0"/>
                  <a:pt x="0" y="835"/>
                  <a:pt x="0" y="1840"/>
                </a:cubicBezTo>
                <a:cubicBezTo>
                  <a:pt x="0" y="2844"/>
                  <a:pt x="835" y="3679"/>
                  <a:pt x="1840" y="3679"/>
                </a:cubicBezTo>
                <a:lnTo>
                  <a:pt x="21144" y="3679"/>
                </a:lnTo>
                <a:cubicBezTo>
                  <a:pt x="22164" y="3679"/>
                  <a:pt x="22983" y="2860"/>
                  <a:pt x="22983" y="1840"/>
                </a:cubicBezTo>
                <a:cubicBezTo>
                  <a:pt x="22983" y="835"/>
                  <a:pt x="22148" y="0"/>
                  <a:pt x="2114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9" name="Google Shape;539;p43"/>
          <p:cNvSpPr txBox="1"/>
          <p:nvPr>
            <p:ph type="ctrTitle"/>
          </p:nvPr>
        </p:nvSpPr>
        <p:spPr>
          <a:xfrm>
            <a:off x="1341150" y="1436675"/>
            <a:ext cx="6461700" cy="15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4800">
                <a:solidFill>
                  <a:schemeClr val="dk1"/>
                </a:solidFill>
              </a:rPr>
              <a:t>Pemilihan Media Pembelajaran AUD</a:t>
            </a:r>
            <a:endParaRPr lang="en-ID" sz="4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Placeholder 2"/>
          <p:cNvSpPr/>
          <p:nvPr>
            <p:ph type="body" idx="1"/>
          </p:nvPr>
        </p:nvSpPr>
        <p:spPr>
          <a:xfrm>
            <a:off x="971550" y="843280"/>
            <a:ext cx="6951345" cy="3719830"/>
          </a:xfrm>
        </p:spPr>
        <p:txBody>
          <a:bodyPr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ID" altLang="en-GB" sz="1600">
                <a:sym typeface="+mn-ea"/>
              </a:rPr>
              <a:t>Dalam p</a:t>
            </a:r>
            <a:r>
              <a:rPr lang="en-GB" sz="1600">
                <a:sym typeface="+mn-ea"/>
              </a:rPr>
              <a:t>emilihan media</a:t>
            </a:r>
            <a:r>
              <a:rPr lang="en-ID" altLang="en-GB" sz="1600">
                <a:sym typeface="+mn-ea"/>
              </a:rPr>
              <a:t> pembelajaran</a:t>
            </a:r>
            <a:r>
              <a:rPr lang="en-GB" sz="1600">
                <a:sym typeface="+mn-ea"/>
              </a:rPr>
              <a:t> diperlukan pengetahuan berupa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wawasan dan keterampilan,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media yang dipilih sesuai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dengan kebutuhan dan perkembangan anak usia dini serta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dapat mencapai tujuan pengembangan yang telah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direncanakan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sebelumnya. </a:t>
            </a:r>
            <a:endParaRPr lang="en-GB" sz="1600">
              <a:sym typeface="+mn-e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600">
                <a:sym typeface="+mn-ea"/>
              </a:rPr>
              <a:t>kriteria dalam pemilihan media pembelajaran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anak usia dini harus dijadikan pegangan, </a:t>
            </a:r>
            <a:r>
              <a:rPr lang="en-ID" altLang="en-GB" sz="1600">
                <a:sym typeface="+mn-ea"/>
              </a:rPr>
              <a:t> ukuran atau kriteria kesesuaian tersebut. </a:t>
            </a:r>
            <a:endParaRPr lang="en-ID" altLang="en-GB" sz="1600">
              <a:sym typeface="+mn-e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ID" altLang="en-GB" sz="1600">
                <a:sym typeface="+mn-ea"/>
              </a:rPr>
              <a:t>Beberapa </a:t>
            </a:r>
            <a:r>
              <a:rPr lang="en-GB" sz="1600">
                <a:sym typeface="+mn-ea"/>
              </a:rPr>
              <a:t>faktor perlu dipertimbangkan, misalnya: tujuan pembelajaran yang ingin dicapai, karakteristik siswa atau sasaran, jenis rangsangan belajar yang diinginkan (audio, visual, gerak, dan 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seterusnya), keadaan latar atau lingkungan, kondisi setempat dan luasnya jangkauan yang ingin dilayani</a:t>
            </a:r>
            <a:r>
              <a:rPr lang="en-ID" altLang="en-GB" sz="1600">
                <a:sym typeface="+mn-ea"/>
              </a:rPr>
              <a:t> sehingga</a:t>
            </a:r>
            <a:r>
              <a:rPr lang="en-GB" sz="1600">
                <a:sym typeface="+mn-ea"/>
              </a:rPr>
              <a:t> dapat menciptakan pembelajaran</a:t>
            </a:r>
            <a:r>
              <a:rPr lang="en-ID" altLang="en-GB" sz="1600">
                <a:sym typeface="+mn-ea"/>
              </a:rPr>
              <a:t> </a:t>
            </a:r>
            <a:r>
              <a:rPr lang="en-GB" sz="1600">
                <a:sym typeface="+mn-ea"/>
              </a:rPr>
              <a:t>yang efektif dan efesien</a:t>
            </a:r>
            <a:endParaRPr lang="en-GB" sz="1600"/>
          </a:p>
          <a:p>
            <a:endParaRPr lang="en-GB" sz="16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</p:spPr>
        <p:txBody>
          <a:bodyPr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44"/>
          <p:cNvSpPr txBox="1"/>
          <p:nvPr>
            <p:ph type="title"/>
          </p:nvPr>
        </p:nvSpPr>
        <p:spPr>
          <a:xfrm>
            <a:off x="658495" y="388620"/>
            <a:ext cx="7827010" cy="528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altLang="en-GB">
                <a:sym typeface="+mn-ea"/>
              </a:rPr>
              <a:t>D</a:t>
            </a:r>
            <a:r>
              <a:rPr lang="en-GB">
                <a:sym typeface="+mn-ea"/>
              </a:rPr>
              <a:t>asa</a:t>
            </a:r>
            <a:r>
              <a:rPr lang="en-ID" altLang="en-GB">
                <a:sym typeface="+mn-ea"/>
              </a:rPr>
              <a:t>r</a:t>
            </a:r>
            <a:r>
              <a:rPr lang="en-GB">
                <a:sym typeface="+mn-ea"/>
              </a:rPr>
              <a:t> yang perlu diperhatikan dalam pemilihan media</a:t>
            </a:r>
            <a:r>
              <a:rPr lang="en-ID" altLang="en-GB">
                <a:sym typeface="+mn-ea"/>
              </a:rPr>
              <a:t> P</a:t>
            </a:r>
            <a:r>
              <a:rPr lang="en-GB">
                <a:sym typeface="+mn-ea"/>
              </a:rPr>
              <a:t>embelajara</a:t>
            </a:r>
            <a:r>
              <a:rPr lang="en-ID" altLang="en-GB">
                <a:sym typeface="+mn-ea"/>
              </a:rPr>
              <a:t>n AUD </a:t>
            </a:r>
            <a:br>
              <a:rPr lang="en-GB"/>
            </a:br>
            <a:endParaRPr sz="2700">
              <a:solidFill>
                <a:schemeClr val="dk1"/>
              </a:solidFill>
            </a:endParaRPr>
          </a:p>
        </p:txBody>
      </p:sp>
      <p:sp>
        <p:nvSpPr>
          <p:cNvPr id="546" name="Google Shape;546;p44"/>
          <p:cNvSpPr txBox="1"/>
          <p:nvPr>
            <p:ph type="body" idx="1"/>
          </p:nvPr>
        </p:nvSpPr>
        <p:spPr>
          <a:xfrm>
            <a:off x="498595" y="1382765"/>
            <a:ext cx="7717500" cy="32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5275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Media pembelajaran yang dipilih hendaknya disesuaikan</a:t>
            </a:r>
            <a:r>
              <a:rPr lang="en-ID" alt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dengan kebutuhan pemakai (anak usia dini) yang dilayaniserta mendukung tujuan pembelajaran.</a:t>
            </a:r>
            <a:endParaRPr lang="en-GB"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457200" lvl="0" indent="-2952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Media pembelajaran yang dipilih perlu didasarkan atas</a:t>
            </a:r>
            <a:r>
              <a:rPr lang="en-ID" alt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asas manfaat, untuk apa dan mengapa media pembelajaran</a:t>
            </a:r>
            <a:endParaRPr lang="en-GB"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457200" lvl="0" indent="-2952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lang="en-GB" sz="1050">
                <a:latin typeface="Manjari"/>
                <a:ea typeface="Manjari"/>
                <a:cs typeface="Manjari"/>
                <a:sym typeface="Manjari"/>
              </a:rPr>
              <a:t>Pemilihan media pembelajaran hendaknya berposisi ganda baik berada pada sudut pandang pemakai (guru, anak) maupun dari kepentingan lembaga.</a:t>
            </a:r>
            <a:r>
              <a:rPr 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.</a:t>
            </a:r>
            <a:endParaRPr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457200" lvl="0" indent="-2952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lang="en-GB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Pemilihan media pembelajaran harus didasarkan pada kajian edukatif dengan memperhatikan kurikulum yang berlaku, cakupan bidang pengembangan yang dikembangkan, karakteristik peserta didik serta aspek-aspek lainnya yang berkaitan dengan pengembangan pendidikan dalam arti luas.</a:t>
            </a:r>
            <a:endParaRPr lang="en-GB"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457200" lvl="0" indent="-2952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Media pembelajaran yang dipilih hendaknya memenuhi</a:t>
            </a:r>
            <a:r>
              <a:rPr lang="en-ID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persyaratan kualitas yang telah ditentukan antara lainrelevansi dengan tujuan, persyaratan fisik, kuat dantahan lama, sesuai dengan dunia anak, sederhana, atraktif,</a:t>
            </a:r>
            <a:r>
              <a:rPr lang="en-ID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dan berwarna, terkait dengan aktivitas bermain anak</a:t>
            </a:r>
            <a:r>
              <a:rPr lang="en-ID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serta kelengkapan lainnya.</a:t>
            </a:r>
            <a:endParaRPr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457200" lvl="0" indent="-2952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Pemilihan media pembelajaran memperhatikan keseimbangan koleksi</a:t>
            </a:r>
            <a:r>
              <a:rPr lang="en-ID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termasuk media pembelajaran pokok dan bahan penunjang sesuai dengan kurikulum baik untuk kegiatan pembelajaran maupun media</a:t>
            </a:r>
            <a:r>
              <a:rPr lang="en-ID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pembelajaran penunjang untuk pembinaan bakat, minat dan keterampilan yang terkait.</a:t>
            </a:r>
            <a:endParaRPr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457200" lvl="0" indent="-2952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Manjari"/>
              <a:buAutoNum type="arabicPeriod"/>
            </a:pPr>
            <a:r>
              <a:rPr lang="en-ID"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Pemilihan </a:t>
            </a:r>
            <a:r>
              <a:rPr sz="105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media pembelajaran yang baik perlu kiranya menyertakan alat bantu penelusuran informasi seperti katalog, kajian buku, review atau bekerjasama</a:t>
            </a:r>
            <a:endParaRPr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05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Placeholder 1"/>
          <p:cNvSpPr/>
          <p:nvPr>
            <p:ph type="body" idx="1"/>
          </p:nvPr>
        </p:nvSpPr>
        <p:spPr>
          <a:xfrm>
            <a:off x="713225" y="1211315"/>
            <a:ext cx="7717500" cy="3255300"/>
          </a:xfrm>
        </p:spPr>
        <p:txBody>
          <a:bodyPr/>
          <a:p>
            <a:endParaRPr lang="en-US"/>
          </a:p>
          <a:p>
            <a:pPr marL="114300" indent="0">
              <a:buFont typeface="+mj-lt"/>
              <a:buNone/>
            </a:pPr>
            <a:r>
              <a:rPr lang="en-ID" altLang="en-US" sz="1600" b="1"/>
              <a:t>A. </a:t>
            </a:r>
            <a:r>
              <a:rPr lang="en-US" sz="1600" b="1"/>
              <a:t>Situasi pembelajaran</a:t>
            </a:r>
            <a:endParaRPr lang="en-US" sz="1600" b="1"/>
          </a:p>
          <a:p>
            <a:pPr marL="114300" indent="0">
              <a:buFont typeface="+mj-lt"/>
              <a:buNone/>
            </a:pPr>
            <a:r>
              <a:rPr lang="en-US" sz="1400"/>
              <a:t>Apakah sistem penyampaian ditujukan untuk seorang</a:t>
            </a:r>
            <a:r>
              <a:rPr lang="en-ID" altLang="en-US" sz="1400"/>
              <a:t> </a:t>
            </a:r>
            <a:r>
              <a:rPr lang="en-US" sz="1400"/>
              <a:t>peserta didik atau pebelajar, kelompok kecil peserta didik,</a:t>
            </a:r>
            <a:r>
              <a:rPr lang="en-ID" altLang="en-US" sz="1400"/>
              <a:t> </a:t>
            </a:r>
            <a:r>
              <a:rPr lang="en-US" sz="1400"/>
              <a:t>kelas konvensional atau belajar jarak jauh</a:t>
            </a:r>
            <a:endParaRPr lang="en-US" sz="1400"/>
          </a:p>
          <a:p>
            <a:pPr marL="114300" indent="0">
              <a:buFont typeface="+mj-lt"/>
              <a:buNone/>
            </a:pPr>
            <a:endParaRPr lang="en-US" sz="1400"/>
          </a:p>
          <a:p>
            <a:pPr marL="114300" indent="0">
              <a:buFont typeface="+mj-lt"/>
              <a:buNone/>
            </a:pPr>
            <a:r>
              <a:rPr lang="en-ID" altLang="en-US" sz="1600" b="1"/>
              <a:t>B. Peserta didik atau pembelajar</a:t>
            </a:r>
            <a:r>
              <a:rPr lang="en-ID" altLang="en-US" sz="1400"/>
              <a:t> </a:t>
            </a:r>
            <a:endParaRPr lang="en-ID" altLang="en-US" sz="1400"/>
          </a:p>
          <a:p>
            <a:pPr marL="114300" indent="0">
              <a:buFont typeface="+mj-lt"/>
              <a:buNone/>
            </a:pPr>
            <a:r>
              <a:rPr lang="en-ID" altLang="en-US" sz="1400"/>
              <a:t>karakteristik peserta didik seperti tipe belajar, usia dan perkembangan anak.</a:t>
            </a:r>
            <a:endParaRPr lang="en-ID" altLang="en-US" sz="1400"/>
          </a:p>
          <a:p>
            <a:pPr marL="114300" indent="0">
              <a:buFont typeface="+mj-lt"/>
              <a:buNone/>
            </a:pPr>
            <a:endParaRPr lang="en-ID" altLang="en-US" sz="1200"/>
          </a:p>
          <a:p>
            <a:pPr marL="114300" indent="0">
              <a:buFont typeface="+mj-lt"/>
              <a:buNone/>
            </a:pPr>
            <a:r>
              <a:rPr lang="en-ID" altLang="en-US" sz="1600" b="1"/>
              <a:t>C.</a:t>
            </a:r>
            <a:r>
              <a:rPr lang="en-ID" altLang="en-US" sz="1400"/>
              <a:t>  </a:t>
            </a:r>
            <a:r>
              <a:rPr lang="en-ID" altLang="en-US" sz="1600" b="1"/>
              <a:t>Tujuan pembelajaran </a:t>
            </a:r>
            <a:r>
              <a:rPr lang="en-ID" altLang="en-US" sz="1400"/>
              <a:t>atau kompetensi yang akan dipelajari oleh peserta didik.</a:t>
            </a:r>
            <a:endParaRPr lang="en-ID" altLang="en-US" sz="1400"/>
          </a:p>
          <a:p>
            <a:pPr marL="114300" indent="0">
              <a:buFont typeface="+mj-lt"/>
              <a:buNone/>
            </a:pPr>
            <a:endParaRPr lang="en-ID" altLang="en-US" sz="1400"/>
          </a:p>
          <a:p>
            <a:pPr marL="114300" indent="0">
              <a:buFont typeface="+mj-lt"/>
              <a:buNone/>
            </a:pPr>
            <a:r>
              <a:rPr lang="en-ID" altLang="en-US" sz="1600" b="1"/>
              <a:t>D. Ketersediaan media </a:t>
            </a:r>
            <a:r>
              <a:rPr lang="en-ID" altLang="en-US" sz="1400"/>
              <a:t>dan sumber belajar itu sendiri di lokasi belajar</a:t>
            </a:r>
            <a:endParaRPr lang="en-ID" altLang="en-US" sz="1400"/>
          </a:p>
          <a:p>
            <a:pPr marL="114300" indent="0">
              <a:buFont typeface="+mj-lt"/>
              <a:buNone/>
            </a:pPr>
            <a:endParaRPr lang="en-ID" altLang="en-US" sz="1400"/>
          </a:p>
          <a:p>
            <a:pPr marL="114300" indent="0">
              <a:buFont typeface="+mj-lt"/>
              <a:buNone/>
            </a:pPr>
            <a:r>
              <a:rPr lang="en-ID" altLang="en-US" sz="1600" b="1"/>
              <a:t>E. Kemampuan pengajar</a:t>
            </a:r>
            <a:r>
              <a:rPr lang="en-ID" altLang="en-US" sz="1200"/>
              <a:t> </a:t>
            </a:r>
            <a:r>
              <a:rPr lang="en-ID" altLang="en-US" sz="1400"/>
              <a:t>untuk menggunakannya jika akan digunakan dalam KBM dengan pola konvensional.</a:t>
            </a:r>
            <a:endParaRPr lang="en-ID" altLang="en-US" sz="1400"/>
          </a:p>
        </p:txBody>
      </p:sp>
      <p:sp>
        <p:nvSpPr>
          <p:cNvPr id="3" name="Title 2"/>
          <p:cNvSpPr/>
          <p:nvPr>
            <p:ph type="title"/>
          </p:nvPr>
        </p:nvSpPr>
        <p:spPr>
          <a:xfrm>
            <a:off x="713105" y="683260"/>
            <a:ext cx="7103110" cy="528320"/>
          </a:xfrm>
        </p:spPr>
        <p:txBody>
          <a:bodyPr/>
          <a:p>
            <a:r>
              <a:rPr lang="en-ID" altLang="en-US"/>
              <a:t>P</a:t>
            </a:r>
            <a:r>
              <a:rPr lang="en-US"/>
              <a:t>emilihan media/sumber belajar 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12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p72"/>
          <p:cNvSpPr txBox="1"/>
          <p:nvPr>
            <p:ph type="title"/>
          </p:nvPr>
        </p:nvSpPr>
        <p:spPr>
          <a:xfrm>
            <a:off x="2257050" y="1103700"/>
            <a:ext cx="4629900" cy="293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7000">
                <a:solidFill>
                  <a:schemeClr val="dk1"/>
                </a:solidFill>
              </a:rPr>
              <a:t>Thanks!</a:t>
            </a:r>
            <a:endParaRPr lang="en-ID" sz="7000">
              <a:solidFill>
                <a:schemeClr val="dk1"/>
              </a:solidFill>
            </a:endParaRPr>
          </a:p>
        </p:txBody>
      </p:sp>
      <p:sp>
        <p:nvSpPr>
          <p:cNvPr id="1214" name="Google Shape;1214;p72"/>
          <p:cNvSpPr/>
          <p:nvPr/>
        </p:nvSpPr>
        <p:spPr>
          <a:xfrm>
            <a:off x="1647550" y="400700"/>
            <a:ext cx="5438621" cy="4086434"/>
          </a:xfrm>
          <a:custGeom>
            <a:avLst/>
            <a:gdLst/>
            <a:ahLst/>
            <a:cxnLst/>
            <a:rect l="l" t="t" r="r" b="b"/>
            <a:pathLst>
              <a:path w="43365" h="37302" extrusionOk="0">
                <a:moveTo>
                  <a:pt x="23498" y="750"/>
                </a:moveTo>
                <a:cubicBezTo>
                  <a:pt x="24498" y="750"/>
                  <a:pt x="25497" y="828"/>
                  <a:pt x="26486" y="988"/>
                </a:cubicBezTo>
                <a:cubicBezTo>
                  <a:pt x="33124" y="2122"/>
                  <a:pt x="38595" y="7159"/>
                  <a:pt x="40663" y="13497"/>
                </a:cubicBezTo>
                <a:cubicBezTo>
                  <a:pt x="41830" y="16966"/>
                  <a:pt x="42031" y="20935"/>
                  <a:pt x="40663" y="24404"/>
                </a:cubicBezTo>
                <a:cubicBezTo>
                  <a:pt x="39262" y="28040"/>
                  <a:pt x="36026" y="30976"/>
                  <a:pt x="32824" y="33111"/>
                </a:cubicBezTo>
                <a:cubicBezTo>
                  <a:pt x="29523" y="35279"/>
                  <a:pt x="25573" y="36533"/>
                  <a:pt x="21712" y="36533"/>
                </a:cubicBezTo>
                <a:cubicBezTo>
                  <a:pt x="17498" y="36533"/>
                  <a:pt x="13388" y="35039"/>
                  <a:pt x="10341" y="31610"/>
                </a:cubicBezTo>
                <a:lnTo>
                  <a:pt x="10275" y="31509"/>
                </a:lnTo>
                <a:cubicBezTo>
                  <a:pt x="10330" y="31426"/>
                  <a:pt x="10270" y="31252"/>
                  <a:pt x="10115" y="31252"/>
                </a:cubicBezTo>
                <a:cubicBezTo>
                  <a:pt x="10083" y="31252"/>
                  <a:pt x="10047" y="31259"/>
                  <a:pt x="10008" y="31276"/>
                </a:cubicBezTo>
                <a:cubicBezTo>
                  <a:pt x="8574" y="31911"/>
                  <a:pt x="7101" y="32252"/>
                  <a:pt x="5642" y="32252"/>
                </a:cubicBezTo>
                <a:cubicBezTo>
                  <a:pt x="4114" y="32252"/>
                  <a:pt x="2602" y="31878"/>
                  <a:pt x="1168" y="31076"/>
                </a:cubicBezTo>
                <a:cubicBezTo>
                  <a:pt x="3169" y="30409"/>
                  <a:pt x="4937" y="29308"/>
                  <a:pt x="6438" y="27807"/>
                </a:cubicBezTo>
                <a:cubicBezTo>
                  <a:pt x="6472" y="27773"/>
                  <a:pt x="6505" y="27740"/>
                  <a:pt x="6505" y="27673"/>
                </a:cubicBezTo>
                <a:cubicBezTo>
                  <a:pt x="6639" y="27673"/>
                  <a:pt x="6772" y="27573"/>
                  <a:pt x="6739" y="27407"/>
                </a:cubicBezTo>
                <a:cubicBezTo>
                  <a:pt x="4270" y="21102"/>
                  <a:pt x="4304" y="14130"/>
                  <a:pt x="8273" y="8426"/>
                </a:cubicBezTo>
                <a:cubicBezTo>
                  <a:pt x="11697" y="3490"/>
                  <a:pt x="17587" y="750"/>
                  <a:pt x="23498" y="750"/>
                </a:cubicBezTo>
                <a:close/>
                <a:moveTo>
                  <a:pt x="23503" y="0"/>
                </a:moveTo>
                <a:cubicBezTo>
                  <a:pt x="18593" y="0"/>
                  <a:pt x="13666" y="1831"/>
                  <a:pt x="10074" y="5191"/>
                </a:cubicBezTo>
                <a:cubicBezTo>
                  <a:pt x="4337" y="10561"/>
                  <a:pt x="2302" y="20235"/>
                  <a:pt x="6138" y="27240"/>
                </a:cubicBezTo>
                <a:cubicBezTo>
                  <a:pt x="6105" y="27240"/>
                  <a:pt x="6005" y="27273"/>
                  <a:pt x="5971" y="27306"/>
                </a:cubicBezTo>
                <a:cubicBezTo>
                  <a:pt x="4304" y="28874"/>
                  <a:pt x="2469" y="29942"/>
                  <a:pt x="301" y="30609"/>
                </a:cubicBezTo>
                <a:cubicBezTo>
                  <a:pt x="1" y="30676"/>
                  <a:pt x="1" y="31076"/>
                  <a:pt x="234" y="31243"/>
                </a:cubicBezTo>
                <a:cubicBezTo>
                  <a:pt x="1813" y="32327"/>
                  <a:pt x="3716" y="32934"/>
                  <a:pt x="5612" y="32934"/>
                </a:cubicBezTo>
                <a:cubicBezTo>
                  <a:pt x="7041" y="32934"/>
                  <a:pt x="8465" y="32589"/>
                  <a:pt x="9741" y="31843"/>
                </a:cubicBezTo>
                <a:cubicBezTo>
                  <a:pt x="9741" y="31943"/>
                  <a:pt x="9774" y="32010"/>
                  <a:pt x="9808" y="32110"/>
                </a:cubicBezTo>
                <a:cubicBezTo>
                  <a:pt x="12968" y="35678"/>
                  <a:pt x="17361" y="37302"/>
                  <a:pt x="21854" y="37302"/>
                </a:cubicBezTo>
                <a:cubicBezTo>
                  <a:pt x="24712" y="37302"/>
                  <a:pt x="27610" y="36644"/>
                  <a:pt x="30255" y="35412"/>
                </a:cubicBezTo>
                <a:cubicBezTo>
                  <a:pt x="37661" y="31943"/>
                  <a:pt x="43365" y="25071"/>
                  <a:pt x="42164" y="16565"/>
                </a:cubicBezTo>
                <a:cubicBezTo>
                  <a:pt x="41197" y="9727"/>
                  <a:pt x="36360" y="3456"/>
                  <a:pt x="29855" y="1088"/>
                </a:cubicBezTo>
                <a:cubicBezTo>
                  <a:pt x="27818" y="354"/>
                  <a:pt x="25662" y="0"/>
                  <a:pt x="235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oodle Digital Marketing Strategy by Slidesgo">
  <a:themeElements>
    <a:clrScheme name="Simple Light">
      <a:dk1>
        <a:srgbClr val="222F3F"/>
      </a:dk1>
      <a:lt1>
        <a:srgbClr val="FAFAFA"/>
      </a:lt1>
      <a:dk2>
        <a:srgbClr val="88F175"/>
      </a:dk2>
      <a:lt2>
        <a:srgbClr val="DBB6FA"/>
      </a:lt2>
      <a:accent1>
        <a:srgbClr val="FBD18C"/>
      </a:accent1>
      <a:accent2>
        <a:srgbClr val="88F175"/>
      </a:accent2>
      <a:accent3>
        <a:srgbClr val="FAFAFA"/>
      </a:accent3>
      <a:accent4>
        <a:srgbClr val="FAFAFA"/>
      </a:accent4>
      <a:accent5>
        <a:srgbClr val="FAFAFA"/>
      </a:accent5>
      <a:accent6>
        <a:srgbClr val="FAFAFA"/>
      </a:accent6>
      <a:hlink>
        <a:srgbClr val="222F3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2789</Words>
  <Application>WPS Presentation</Application>
  <PresentationFormat/>
  <Paragraphs>36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6" baseType="lpstr">
      <vt:lpstr>Arial</vt:lpstr>
      <vt:lpstr>SimSun</vt:lpstr>
      <vt:lpstr>Wingdings</vt:lpstr>
      <vt:lpstr>Arial</vt:lpstr>
      <vt:lpstr>Patrick Hand</vt:lpstr>
      <vt:lpstr>Barlow Condensed Light</vt:lpstr>
      <vt:lpstr>Manjari</vt:lpstr>
      <vt:lpstr>Anonymous</vt:lpstr>
      <vt:lpstr>Barlow</vt:lpstr>
      <vt:lpstr>Barlow Condensed</vt:lpstr>
      <vt:lpstr>Poppins</vt:lpstr>
      <vt:lpstr>Rozha One</vt:lpstr>
      <vt:lpstr>Proxima Nova Semibold</vt:lpstr>
      <vt:lpstr>Proxima Nova</vt:lpstr>
      <vt:lpstr>Microsoft YaHei</vt:lpstr>
      <vt:lpstr>Arial Unicode MS</vt:lpstr>
      <vt:lpstr>Barlow Medium</vt:lpstr>
      <vt:lpstr>Barlow Condensed Medium</vt:lpstr>
      <vt:lpstr>Calibri</vt:lpstr>
      <vt:lpstr>Roboto Medium</vt:lpstr>
      <vt:lpstr>Doodle Digital Marketing Strategy by Slidesgo</vt:lpstr>
      <vt:lpstr>MARKETING STRATEGY</vt:lpstr>
      <vt:lpstr>PowerPoint 演示文稿</vt:lpstr>
      <vt:lpstr>Dasar yang perlu diperhatikan dalam pemilihan media Pembelajaran AUD  </vt:lpstr>
      <vt:lpstr>PowerPoint 演示文稿</vt:lpstr>
      <vt:lpstr>WORDS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Pemilihan Media Pembelajaran AUD</dc:title>
  <dc:creator/>
  <cp:lastModifiedBy>Ulwan Syafrudin</cp:lastModifiedBy>
  <cp:revision>1</cp:revision>
  <dcterms:created xsi:type="dcterms:W3CDTF">2021-04-28T08:12:12Z</dcterms:created>
  <dcterms:modified xsi:type="dcterms:W3CDTF">2021-04-28T08:12:13Z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