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handoutMasterIdLst>
    <p:handoutMasterId r:id="rId26"/>
  </p:handoutMasterIdLst>
  <p:sldIdLst>
    <p:sldId id="256" r:id="rId3"/>
    <p:sldId id="257" r:id="rId5"/>
    <p:sldId id="258" r:id="rId6"/>
    <p:sldId id="287" r:id="rId7"/>
    <p:sldId id="288" r:id="rId8"/>
    <p:sldId id="289" r:id="rId9"/>
    <p:sldId id="259" r:id="rId10"/>
    <p:sldId id="260" r:id="rId11"/>
    <p:sldId id="262" r:id="rId12"/>
    <p:sldId id="292" r:id="rId13"/>
    <p:sldId id="263" r:id="rId14"/>
    <p:sldId id="265" r:id="rId15"/>
    <p:sldId id="266" r:id="rId16"/>
    <p:sldId id="267" r:id="rId17"/>
    <p:sldId id="291" r:id="rId18"/>
    <p:sldId id="268" r:id="rId19"/>
    <p:sldId id="293" r:id="rId20"/>
    <p:sldId id="269" r:id="rId21"/>
    <p:sldId id="303" r:id="rId22"/>
    <p:sldId id="304" r:id="rId23"/>
    <p:sldId id="306" r:id="rId24"/>
    <p:sldId id="305" r:id="rId25"/>
  </p:sldIdLst>
  <p:sldSz cx="9144000" cy="5143500"/>
  <p:notesSz cx="6858000" cy="9144000"/>
  <p:embeddedFontLst>
    <p:embeddedFont>
      <p:font typeface="SimSun" panose="02010600030101010101" pitchFamily="2" charset="-122"/>
      <p:regular r:id="rId30"/>
    </p:embeddedFont>
    <p:embeddedFont>
      <p:font typeface="Josefin Sans" panose="00000500000000000000"/>
      <p:regular r:id="rId31"/>
    </p:embeddedFont>
    <p:embeddedFont>
      <p:font typeface="Zilla Slab Light"/>
      <p:regular r:id="rId32"/>
    </p:embeddedFont>
    <p:embeddedFont>
      <p:font typeface="Josefin Slab" panose="02000000000000000000"/>
      <p:regular r:id="rId33"/>
    </p:embeddedFont>
    <p:embeddedFont>
      <p:font typeface="Josefin Sans SemiBold" panose="00000500000000000000"/>
      <p:regular r:id="rId34"/>
    </p:embeddedFont>
    <p:embeddedFont>
      <p:font typeface="Fjalla One" panose="02000506040000020004"/>
      <p:regular r:id="rId35"/>
    </p:embeddedFont>
    <p:embeddedFont>
      <p:font typeface="Bell MT" panose="02020503060305020303" charset="0"/>
      <p:regular r:id="rId36"/>
      <p:bold r:id="rId37"/>
      <p:italic r:id="rId38"/>
    </p:embeddedFont>
    <p:embeddedFont>
      <p:font typeface="Bodoni MT Black" panose="02070A03080606020203" charset="0"/>
      <p:bold r:id="rId39"/>
    </p:embeddedFont>
    <p:embeddedFont>
      <p:font typeface="Franklin Gothic Book" panose="020B0503020102020204" charset="0"/>
      <p:regular r:id="rId40"/>
      <p:italic r:id="rId41"/>
    </p:embeddedFont>
    <p:embeddedFont>
      <p:font typeface="Goudy Stout" panose="0202090407030B020401" charset="0"/>
      <p:regular r:id="rId42"/>
    </p:embeddedFont>
    <p:embeddedFont>
      <p:font typeface="Bradley Hand ITC" panose="03070402050302030203"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202"/>
    <a:srgbClr val="6F40A8"/>
    <a:srgbClr val="AA8FCC"/>
    <a:srgbClr val="E47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font" Target="fonts/font14.fntdata"/><Relationship Id="rId42" Type="http://schemas.openxmlformats.org/officeDocument/2006/relationships/font" Target="fonts/font13.fntdata"/><Relationship Id="rId41" Type="http://schemas.openxmlformats.org/officeDocument/2006/relationships/font" Target="fonts/font12.fntdata"/><Relationship Id="rId40" Type="http://schemas.openxmlformats.org/officeDocument/2006/relationships/font" Target="fonts/font11.fntdata"/><Relationship Id="rId4" Type="http://schemas.openxmlformats.org/officeDocument/2006/relationships/notesMaster" Target="notesMasters/notesMaster1.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2" name="Shape 112"/>
        <p:cNvGrpSpPr/>
        <p:nvPr/>
      </p:nvGrpSpPr>
      <p:grpSpPr>
        <a:xfrm>
          <a:off x="0" y="0"/>
          <a:ext cx="0" cy="0"/>
          <a:chOff x="0" y="0"/>
          <a:chExt cx="0" cy="0"/>
        </a:xfrm>
      </p:grpSpPr>
      <p:sp>
        <p:nvSpPr>
          <p:cNvPr id="113" name="Google Shape;113;g578575d214_3_3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78575d214_3_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g5465e7bc0b_1_14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465e7bc0b_1_14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3" name="Shape 323"/>
        <p:cNvGrpSpPr/>
        <p:nvPr/>
      </p:nvGrpSpPr>
      <p:grpSpPr>
        <a:xfrm>
          <a:off x="0" y="0"/>
          <a:ext cx="0" cy="0"/>
          <a:chOff x="0" y="0"/>
          <a:chExt cx="0" cy="0"/>
        </a:xfrm>
      </p:grpSpPr>
      <p:sp>
        <p:nvSpPr>
          <p:cNvPr id="324" name="Google Shape;324;g57cfa781d9_1_7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7cfa781d9_1_7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9" name="Shape 439"/>
        <p:cNvGrpSpPr/>
        <p:nvPr/>
      </p:nvGrpSpPr>
      <p:grpSpPr>
        <a:xfrm>
          <a:off x="0" y="0"/>
          <a:ext cx="0" cy="0"/>
          <a:chOff x="0" y="0"/>
          <a:chExt cx="0" cy="0"/>
        </a:xfrm>
      </p:grpSpPr>
      <p:sp>
        <p:nvSpPr>
          <p:cNvPr id="440" name="Google Shape;440;g57cfa781d9_1_10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7cfa781d9_1_10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6" name="Shape 476"/>
        <p:cNvGrpSpPr/>
        <p:nvPr/>
      </p:nvGrpSpPr>
      <p:grpSpPr>
        <a:xfrm>
          <a:off x="0" y="0"/>
          <a:ext cx="0" cy="0"/>
          <a:chOff x="0" y="0"/>
          <a:chExt cx="0" cy="0"/>
        </a:xfrm>
      </p:grpSpPr>
      <p:sp>
        <p:nvSpPr>
          <p:cNvPr id="477" name="Google Shape;477;g57cfa781d9_1_13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57cfa781d9_1_1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5" name="Shape 515"/>
        <p:cNvGrpSpPr/>
        <p:nvPr/>
      </p:nvGrpSpPr>
      <p:grpSpPr>
        <a:xfrm>
          <a:off x="0" y="0"/>
          <a:ext cx="0" cy="0"/>
          <a:chOff x="0" y="0"/>
          <a:chExt cx="0" cy="0"/>
        </a:xfrm>
      </p:grpSpPr>
      <p:sp>
        <p:nvSpPr>
          <p:cNvPr id="516" name="Google Shape;516;g57cfa781d9_1_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57cfa781d9_1_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64" name="Shape 1264"/>
        <p:cNvGrpSpPr/>
        <p:nvPr/>
      </p:nvGrpSpPr>
      <p:grpSpPr>
        <a:xfrm>
          <a:off x="0" y="0"/>
          <a:ext cx="0" cy="0"/>
          <a:chOff x="0" y="0"/>
          <a:chExt cx="0" cy="0"/>
        </a:xfrm>
      </p:grpSpPr>
      <p:sp>
        <p:nvSpPr>
          <p:cNvPr id="1265" name="Google Shape;1265;p2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266" name="Google Shape;1266;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7" name="Shape 527"/>
        <p:cNvGrpSpPr/>
        <p:nvPr/>
      </p:nvGrpSpPr>
      <p:grpSpPr>
        <a:xfrm>
          <a:off x="0" y="0"/>
          <a:ext cx="0" cy="0"/>
          <a:chOff x="0" y="0"/>
          <a:chExt cx="0" cy="0"/>
        </a:xfrm>
      </p:grpSpPr>
      <p:sp>
        <p:nvSpPr>
          <p:cNvPr id="528" name="Google Shape;528;g57cfa781d9_1_9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57cfa781d9_1_9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43" name="Shape 1343"/>
        <p:cNvGrpSpPr/>
        <p:nvPr/>
      </p:nvGrpSpPr>
      <p:grpSpPr>
        <a:xfrm>
          <a:off x="0" y="0"/>
          <a:ext cx="0" cy="0"/>
          <a:chOff x="0" y="0"/>
          <a:chExt cx="0" cy="0"/>
        </a:xfrm>
      </p:grpSpPr>
      <p:sp>
        <p:nvSpPr>
          <p:cNvPr id="1344" name="Google Shape;1344;g55f81c2a08_0_8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55f81c2a08_0_8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346" name="Google Shape;1346;g55f81c2a08_0_8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panose="020B0604020202020204"/>
              <a:buNone/>
            </a:pPr>
            <a:fld id="{00000000-1234-1234-1234-123412341234}" type="slidenum">
              <a:rPr lang="es-ES"/>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4" name="Shape 554"/>
        <p:cNvGrpSpPr/>
        <p:nvPr/>
      </p:nvGrpSpPr>
      <p:grpSpPr>
        <a:xfrm>
          <a:off x="0" y="0"/>
          <a:ext cx="0" cy="0"/>
          <a:chOff x="0" y="0"/>
          <a:chExt cx="0" cy="0"/>
        </a:xfrm>
      </p:grpSpPr>
      <p:sp>
        <p:nvSpPr>
          <p:cNvPr id="555" name="Google Shape;555;g57cfa781d9_1_1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57cfa781d9_1_1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8" name="Shape 118"/>
        <p:cNvGrpSpPr/>
        <p:nvPr/>
      </p:nvGrpSpPr>
      <p:grpSpPr>
        <a:xfrm>
          <a:off x="0" y="0"/>
          <a:ext cx="0" cy="0"/>
          <a:chOff x="0" y="0"/>
          <a:chExt cx="0" cy="0"/>
        </a:xfrm>
      </p:grpSpPr>
      <p:sp>
        <p:nvSpPr>
          <p:cNvPr id="119" name="Google Shape;119;g57cfa781d9_1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7cfa781d9_1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57cfa781d9_1_1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7cfa781d9_1_1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2" name="Shape 362"/>
        <p:cNvGrpSpPr/>
        <p:nvPr/>
      </p:nvGrpSpPr>
      <p:grpSpPr>
        <a:xfrm>
          <a:off x="0" y="0"/>
          <a:ext cx="0" cy="0"/>
          <a:chOff x="0" y="0"/>
          <a:chExt cx="0" cy="0"/>
        </a:xfrm>
      </p:grpSpPr>
      <p:sp>
        <p:nvSpPr>
          <p:cNvPr id="363" name="Google Shape;363;g55d2cabac8_1_2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5d2cabac8_1_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9" name="Shape 389"/>
        <p:cNvGrpSpPr/>
        <p:nvPr/>
      </p:nvGrpSpPr>
      <p:grpSpPr>
        <a:xfrm>
          <a:off x="0" y="0"/>
          <a:ext cx="0" cy="0"/>
          <a:chOff x="0" y="0"/>
          <a:chExt cx="0" cy="0"/>
        </a:xfrm>
      </p:grpSpPr>
      <p:sp>
        <p:nvSpPr>
          <p:cNvPr id="390" name="Google Shape;390;g55d2cabac8_1_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5d2cabac8_1_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0" name="Shape 410"/>
        <p:cNvGrpSpPr/>
        <p:nvPr/>
      </p:nvGrpSpPr>
      <p:grpSpPr>
        <a:xfrm>
          <a:off x="0" y="0"/>
          <a:ext cx="0" cy="0"/>
          <a:chOff x="0" y="0"/>
          <a:chExt cx="0" cy="0"/>
        </a:xfrm>
      </p:grpSpPr>
      <p:sp>
        <p:nvSpPr>
          <p:cNvPr id="411" name="Google Shape;411;g55e1ed11e4_0_2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5e1ed11e4_0_2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Google Shape;174;g57cfa781d9_1_4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7cfa781d9_1_4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 name="Shape 180"/>
        <p:cNvGrpSpPr/>
        <p:nvPr/>
      </p:nvGrpSpPr>
      <p:grpSpPr>
        <a:xfrm>
          <a:off x="0" y="0"/>
          <a:ext cx="0" cy="0"/>
          <a:chOff x="0" y="0"/>
          <a:chExt cx="0" cy="0"/>
        </a:xfrm>
      </p:grpSpPr>
      <p:sp>
        <p:nvSpPr>
          <p:cNvPr id="181" name="Google Shape;181;g57cfa781d9_1_6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7cfa781d9_1_6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4" name="Shape 274"/>
        <p:cNvGrpSpPr/>
        <p:nvPr/>
      </p:nvGrpSpPr>
      <p:grpSpPr>
        <a:xfrm>
          <a:off x="0" y="0"/>
          <a:ext cx="0" cy="0"/>
          <a:chOff x="0" y="0"/>
          <a:chExt cx="0" cy="0"/>
        </a:xfrm>
      </p:grpSpPr>
      <p:sp>
        <p:nvSpPr>
          <p:cNvPr id="275" name="Google Shape;275;g57cfa781d9_1_7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7cfa781d9_1_7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p:cSld name="TITLE_1_1_1">
    <p:bg>
      <p:bgPr>
        <a:blipFill rotWithShape="1">
          <a:blip r:embed="rId2"/>
          <a:stretch>
            <a:fillRect/>
          </a:stretch>
        </a:blipFill>
        <a:effectLst/>
      </p:bgPr>
    </p:bg>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UBTITLE 2">
  <p:cSld name="CUSTOM_4_3_3">
    <p:spTree>
      <p:nvGrpSpPr>
        <p:cNvPr id="90" name="Shape 90"/>
        <p:cNvGrpSpPr/>
        <p:nvPr/>
      </p:nvGrpSpPr>
      <p:grpSpPr>
        <a:xfrm>
          <a:off x="0" y="0"/>
          <a:ext cx="0" cy="0"/>
          <a:chOff x="0" y="0"/>
          <a:chExt cx="0" cy="0"/>
        </a:xfrm>
      </p:grpSpPr>
      <p:sp>
        <p:nvSpPr>
          <p:cNvPr id="92" name="Google Shape;92;p11"/>
          <p:cNvSpPr/>
          <p:nvPr/>
        </p:nvSpPr>
        <p:spPr>
          <a:xfrm>
            <a:off x="974700" y="1824275"/>
            <a:ext cx="4300500" cy="2680500"/>
          </a:xfrm>
          <a:prstGeom prst="rect">
            <a:avLst/>
          </a:prstGeom>
          <a:solidFill>
            <a:srgbClr val="FFFFFF">
              <a:alpha val="81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11"/>
          <p:cNvSpPr txBox="1"/>
          <p:nvPr>
            <p:ph type="subTitle" idx="1"/>
          </p:nvPr>
        </p:nvSpPr>
        <p:spPr>
          <a:xfrm>
            <a:off x="2221525" y="2895865"/>
            <a:ext cx="2776800" cy="537300"/>
          </a:xfrm>
          <a:prstGeom prst="rect">
            <a:avLst/>
          </a:prstGeom>
        </p:spPr>
        <p:txBody>
          <a:bodyPr spcFirstLastPara="1" wrap="square" lIns="91425" tIns="91425" rIns="91425" bIns="91425" anchor="ctr" anchorCtr="0"/>
          <a:lstStyle>
            <a:lvl1pPr lvl="0" algn="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6F40A8"/>
              </a:buClr>
              <a:buSzPts val="1400"/>
              <a:buNone/>
              <a:defRPr>
                <a:solidFill>
                  <a:srgbClr val="6F40A8"/>
                </a:solidFill>
              </a:defRPr>
            </a:lvl2pPr>
            <a:lvl3pPr lvl="2" algn="ctr" rtl="0">
              <a:lnSpc>
                <a:spcPct val="100000"/>
              </a:lnSpc>
              <a:spcBef>
                <a:spcPts val="0"/>
              </a:spcBef>
              <a:spcAft>
                <a:spcPts val="0"/>
              </a:spcAft>
              <a:buClr>
                <a:srgbClr val="6F40A8"/>
              </a:buClr>
              <a:buSzPts val="1400"/>
              <a:buNone/>
              <a:defRPr>
                <a:solidFill>
                  <a:srgbClr val="6F40A8"/>
                </a:solidFill>
              </a:defRPr>
            </a:lvl3pPr>
            <a:lvl4pPr lvl="3" algn="ctr" rtl="0">
              <a:lnSpc>
                <a:spcPct val="100000"/>
              </a:lnSpc>
              <a:spcBef>
                <a:spcPts val="0"/>
              </a:spcBef>
              <a:spcAft>
                <a:spcPts val="0"/>
              </a:spcAft>
              <a:buClr>
                <a:srgbClr val="6F40A8"/>
              </a:buClr>
              <a:buSzPts val="1400"/>
              <a:buNone/>
              <a:defRPr>
                <a:solidFill>
                  <a:srgbClr val="6F40A8"/>
                </a:solidFill>
              </a:defRPr>
            </a:lvl4pPr>
            <a:lvl5pPr lvl="4" algn="ctr" rtl="0">
              <a:lnSpc>
                <a:spcPct val="100000"/>
              </a:lnSpc>
              <a:spcBef>
                <a:spcPts val="0"/>
              </a:spcBef>
              <a:spcAft>
                <a:spcPts val="0"/>
              </a:spcAft>
              <a:buClr>
                <a:srgbClr val="6F40A8"/>
              </a:buClr>
              <a:buSzPts val="1400"/>
              <a:buNone/>
              <a:defRPr>
                <a:solidFill>
                  <a:srgbClr val="6F40A8"/>
                </a:solidFill>
              </a:defRPr>
            </a:lvl5pPr>
            <a:lvl6pPr lvl="5" algn="ctr" rtl="0">
              <a:lnSpc>
                <a:spcPct val="100000"/>
              </a:lnSpc>
              <a:spcBef>
                <a:spcPts val="0"/>
              </a:spcBef>
              <a:spcAft>
                <a:spcPts val="0"/>
              </a:spcAft>
              <a:buClr>
                <a:srgbClr val="6F40A8"/>
              </a:buClr>
              <a:buSzPts val="1200"/>
              <a:buNone/>
              <a:defRPr sz="1200">
                <a:solidFill>
                  <a:srgbClr val="6F40A8"/>
                </a:solidFill>
              </a:defRPr>
            </a:lvl6pPr>
            <a:lvl7pPr lvl="6" algn="ctr" rtl="0">
              <a:lnSpc>
                <a:spcPct val="100000"/>
              </a:lnSpc>
              <a:spcBef>
                <a:spcPts val="0"/>
              </a:spcBef>
              <a:spcAft>
                <a:spcPts val="0"/>
              </a:spcAft>
              <a:buClr>
                <a:srgbClr val="6F40A8"/>
              </a:buClr>
              <a:buSzPts val="1200"/>
              <a:buNone/>
              <a:defRPr sz="1200">
                <a:solidFill>
                  <a:srgbClr val="6F40A8"/>
                </a:solidFill>
              </a:defRPr>
            </a:lvl7pPr>
            <a:lvl8pPr lvl="7" algn="ctr" rtl="0">
              <a:lnSpc>
                <a:spcPct val="100000"/>
              </a:lnSpc>
              <a:spcBef>
                <a:spcPts val="0"/>
              </a:spcBef>
              <a:spcAft>
                <a:spcPts val="0"/>
              </a:spcAft>
              <a:buClr>
                <a:srgbClr val="6F40A8"/>
              </a:buClr>
              <a:buSzPts val="1200"/>
              <a:buNone/>
              <a:defRPr sz="1200">
                <a:solidFill>
                  <a:srgbClr val="6F40A8"/>
                </a:solidFill>
              </a:defRPr>
            </a:lvl8pPr>
            <a:lvl9pPr lvl="8" algn="ctr" rtl="0">
              <a:lnSpc>
                <a:spcPct val="100000"/>
              </a:lnSpc>
              <a:spcBef>
                <a:spcPts val="0"/>
              </a:spcBef>
              <a:spcAft>
                <a:spcPts val="0"/>
              </a:spcAft>
              <a:buClr>
                <a:srgbClr val="6F40A8"/>
              </a:buClr>
              <a:buSzPts val="1200"/>
              <a:buNone/>
              <a:defRPr sz="1200">
                <a:solidFill>
                  <a:srgbClr val="6F40A8"/>
                </a:solidFill>
              </a:defRPr>
            </a:lvl9pPr>
          </a:lstStyle>
          <a:p/>
        </p:txBody>
      </p:sp>
      <p:sp>
        <p:nvSpPr>
          <p:cNvPr id="94" name="Google Shape;94;p11"/>
          <p:cNvSpPr txBox="1"/>
          <p:nvPr>
            <p:ph type="ctrTitle"/>
          </p:nvPr>
        </p:nvSpPr>
        <p:spPr>
          <a:xfrm>
            <a:off x="1286099" y="843265"/>
            <a:ext cx="3989100" cy="20526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algn="ctr" rtl="0">
              <a:spcBef>
                <a:spcPts val="0"/>
              </a:spcBef>
              <a:spcAft>
                <a:spcPts val="0"/>
              </a:spcAft>
              <a:buClr>
                <a:srgbClr val="6F40A8"/>
              </a:buClr>
              <a:buSzPts val="3600"/>
              <a:buNone/>
              <a:defRPr sz="3600">
                <a:solidFill>
                  <a:srgbClr val="6F40A8"/>
                </a:solidFill>
              </a:defRPr>
            </a:lvl2pPr>
            <a:lvl3pPr lvl="2" algn="ctr" rtl="0">
              <a:spcBef>
                <a:spcPts val="0"/>
              </a:spcBef>
              <a:spcAft>
                <a:spcPts val="0"/>
              </a:spcAft>
              <a:buClr>
                <a:srgbClr val="6F40A8"/>
              </a:buClr>
              <a:buSzPts val="3600"/>
              <a:buNone/>
              <a:defRPr sz="3600">
                <a:solidFill>
                  <a:srgbClr val="6F40A8"/>
                </a:solidFill>
              </a:defRPr>
            </a:lvl3pPr>
            <a:lvl4pPr lvl="3" algn="ctr" rtl="0">
              <a:spcBef>
                <a:spcPts val="0"/>
              </a:spcBef>
              <a:spcAft>
                <a:spcPts val="0"/>
              </a:spcAft>
              <a:buClr>
                <a:srgbClr val="6F40A8"/>
              </a:buClr>
              <a:buSzPts val="3600"/>
              <a:buNone/>
              <a:defRPr sz="3600">
                <a:solidFill>
                  <a:srgbClr val="6F40A8"/>
                </a:solidFill>
              </a:defRPr>
            </a:lvl4pPr>
            <a:lvl5pPr lvl="4" algn="ctr" rtl="0">
              <a:spcBef>
                <a:spcPts val="0"/>
              </a:spcBef>
              <a:spcAft>
                <a:spcPts val="0"/>
              </a:spcAft>
              <a:buClr>
                <a:srgbClr val="6F40A8"/>
              </a:buClr>
              <a:buSzPts val="3600"/>
              <a:buNone/>
              <a:defRPr sz="3600">
                <a:solidFill>
                  <a:srgbClr val="6F40A8"/>
                </a:solidFill>
              </a:defRPr>
            </a:lvl5pPr>
            <a:lvl6pPr lvl="5" algn="ctr" rtl="0">
              <a:spcBef>
                <a:spcPts val="0"/>
              </a:spcBef>
              <a:spcAft>
                <a:spcPts val="0"/>
              </a:spcAft>
              <a:buClr>
                <a:srgbClr val="6F40A8"/>
              </a:buClr>
              <a:buSzPts val="3600"/>
              <a:buNone/>
              <a:defRPr sz="3600">
                <a:solidFill>
                  <a:srgbClr val="6F40A8"/>
                </a:solidFill>
              </a:defRPr>
            </a:lvl6pPr>
            <a:lvl7pPr lvl="6" algn="ctr" rtl="0">
              <a:spcBef>
                <a:spcPts val="0"/>
              </a:spcBef>
              <a:spcAft>
                <a:spcPts val="0"/>
              </a:spcAft>
              <a:buClr>
                <a:srgbClr val="6F40A8"/>
              </a:buClr>
              <a:buSzPts val="3600"/>
              <a:buNone/>
              <a:defRPr sz="3600">
                <a:solidFill>
                  <a:srgbClr val="6F40A8"/>
                </a:solidFill>
              </a:defRPr>
            </a:lvl7pPr>
            <a:lvl8pPr lvl="7" algn="ctr" rtl="0">
              <a:spcBef>
                <a:spcPts val="0"/>
              </a:spcBef>
              <a:spcAft>
                <a:spcPts val="0"/>
              </a:spcAft>
              <a:buClr>
                <a:srgbClr val="6F40A8"/>
              </a:buClr>
              <a:buSzPts val="3600"/>
              <a:buNone/>
              <a:defRPr sz="3600">
                <a:solidFill>
                  <a:srgbClr val="6F40A8"/>
                </a:solidFill>
              </a:defRPr>
            </a:lvl8pPr>
            <a:lvl9pPr lvl="8" algn="ctr" rtl="0">
              <a:spcBef>
                <a:spcPts val="0"/>
              </a:spcBef>
              <a:spcAft>
                <a:spcPts val="0"/>
              </a:spcAft>
              <a:buClr>
                <a:srgbClr val="6F40A8"/>
              </a:buClr>
              <a:buSzPts val="3600"/>
              <a:buNone/>
              <a:defRPr sz="3600">
                <a:solidFill>
                  <a:srgbClr val="6F40A8"/>
                </a:solidFill>
              </a:defRPr>
            </a:lvl9pPr>
          </a:lstStyle>
          <a:p/>
        </p:txBody>
      </p:sp>
      <p:sp>
        <p:nvSpPr>
          <p:cNvPr id="95" name="Google Shape;95;p11"/>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3">
  <p:cSld name="CUSTOM_4_3_2_1">
    <p:spTree>
      <p:nvGrpSpPr>
        <p:cNvPr id="96" name="Shape 96"/>
        <p:cNvGrpSpPr/>
        <p:nvPr/>
      </p:nvGrpSpPr>
      <p:grpSpPr>
        <a:xfrm>
          <a:off x="0" y="0"/>
          <a:ext cx="0" cy="0"/>
          <a:chOff x="0" y="0"/>
          <a:chExt cx="0" cy="0"/>
        </a:xfrm>
      </p:grpSpPr>
      <p:sp>
        <p:nvSpPr>
          <p:cNvPr id="98" name="Google Shape;98;p12"/>
          <p:cNvSpPr/>
          <p:nvPr/>
        </p:nvSpPr>
        <p:spPr>
          <a:xfrm flipH="1">
            <a:off x="1073350" y="1824275"/>
            <a:ext cx="7014000" cy="2680500"/>
          </a:xfrm>
          <a:prstGeom prst="rect">
            <a:avLst/>
          </a:prstGeom>
          <a:solidFill>
            <a:srgbClr val="FFFFFF">
              <a:alpha val="6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12"/>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
        <p:nvSpPr>
          <p:cNvPr id="100" name="Google Shape;100;p12"/>
          <p:cNvSpPr txBox="1"/>
          <p:nvPr>
            <p:ph type="ctrTitle"/>
          </p:nvPr>
        </p:nvSpPr>
        <p:spPr>
          <a:xfrm flipH="1">
            <a:off x="3821251" y="843265"/>
            <a:ext cx="3989100" cy="2052600"/>
          </a:xfrm>
          <a:prstGeom prst="rect">
            <a:avLst/>
          </a:prstGeom>
        </p:spPr>
        <p:txBody>
          <a:bodyPr spcFirstLastPara="1" wrap="square" lIns="91425" tIns="91425" rIns="91425" bIns="91425" anchor="b" anchorCtr="0"/>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01" name="Google Shape;101;p12"/>
          <p:cNvSpPr txBox="1"/>
          <p:nvPr>
            <p:ph type="subTitle" idx="1"/>
          </p:nvPr>
        </p:nvSpPr>
        <p:spPr>
          <a:xfrm>
            <a:off x="1340525" y="2998418"/>
            <a:ext cx="4344600" cy="537300"/>
          </a:xfrm>
          <a:prstGeom prst="rect">
            <a:avLst/>
          </a:prstGeom>
        </p:spPr>
        <p:txBody>
          <a:bodyPr spcFirstLastPara="1" wrap="square" lIns="91425" tIns="91425" rIns="91425" bIns="91425" anchor="ctr" anchorCtr="0"/>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ACKGROUND">
  <p:cSld name="BLANK">
    <p:spTree>
      <p:nvGrpSpPr>
        <p:cNvPr id="102" name="Shape 102"/>
        <p:cNvGrpSpPr/>
        <p:nvPr/>
      </p:nvGrpSpPr>
      <p:grpSpPr>
        <a:xfrm>
          <a:off x="0" y="0"/>
          <a:ext cx="0" cy="0"/>
          <a:chOff x="0" y="0"/>
          <a:chExt cx="0" cy="0"/>
        </a:xfrm>
      </p:grpSpPr>
      <p:sp>
        <p:nvSpPr>
          <p:cNvPr id="104" name="Google Shape;104;p13"/>
          <p:cNvSpPr txBox="1"/>
          <p:nvPr>
            <p:ph type="sldNum" idx="12"/>
          </p:nvPr>
        </p:nvSpPr>
        <p:spPr>
          <a:xfrm>
            <a:off x="84909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p:cSld name="BLANK_1">
    <p:spTree>
      <p:nvGrpSpPr>
        <p:cNvPr id="105" name="Shape 10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DESIGN 2">
  <p:cSld name="CUSTOM_2_1">
    <p:spTree>
      <p:nvGrpSpPr>
        <p:cNvPr id="307" name="Shape 307"/>
        <p:cNvGrpSpPr/>
        <p:nvPr/>
      </p:nvGrpSpPr>
      <p:grpSpPr>
        <a:xfrm>
          <a:off x="0" y="0"/>
          <a:ext cx="0" cy="0"/>
          <a:chOff x="0" y="0"/>
          <a:chExt cx="0" cy="0"/>
        </a:xfrm>
      </p:grpSpPr>
      <p:sp>
        <p:nvSpPr>
          <p:cNvPr id="330" name="Google Shape;330;p7"/>
          <p:cNvSpPr txBox="1"/>
          <p:nvPr>
            <p:ph type="ctrTitle"/>
          </p:nvPr>
        </p:nvSpPr>
        <p:spPr>
          <a:xfrm flipH="1">
            <a:off x="770700" y="468450"/>
            <a:ext cx="8095500" cy="577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cxnSp>
        <p:nvCxnSpPr>
          <p:cNvPr id="331" name="Google Shape;331;p7"/>
          <p:cNvCxnSpPr/>
          <p:nvPr/>
        </p:nvCxnSpPr>
        <p:spPr>
          <a:xfrm>
            <a:off x="498026" y="-1604650"/>
            <a:ext cx="0" cy="2664900"/>
          </a:xfrm>
          <a:prstGeom prst="straightConnector1">
            <a:avLst/>
          </a:prstGeom>
          <a:noFill/>
          <a:ln w="28575" cap="flat" cmpd="sng">
            <a:solidFill>
              <a:srgbClr val="00A6A6"/>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ROWS">
  <p:cSld name="8_Título y objetos_2">
    <p:bg>
      <p:bgPr>
        <a:solidFill>
          <a:srgbClr val="FAC8D1"/>
        </a:solidFill>
        <a:effectLst/>
      </p:bgPr>
    </p:bg>
    <p:spTree>
      <p:nvGrpSpPr>
        <p:cNvPr id="158" name="Shape 158"/>
        <p:cNvGrpSpPr/>
        <p:nvPr/>
      </p:nvGrpSpPr>
      <p:grpSpPr>
        <a:xfrm>
          <a:off x="0" y="0"/>
          <a:ext cx="0" cy="0"/>
          <a:chOff x="0" y="0"/>
          <a:chExt cx="0" cy="0"/>
        </a:xfrm>
      </p:grpSpPr>
      <p:sp>
        <p:nvSpPr>
          <p:cNvPr id="159" name="Google Shape;159;p5"/>
          <p:cNvSpPr txBox="1"/>
          <p:nvPr>
            <p:ph type="ctrTitle"/>
          </p:nvPr>
        </p:nvSpPr>
        <p:spPr>
          <a:xfrm>
            <a:off x="739644" y="827963"/>
            <a:ext cx="3296400" cy="3483900"/>
          </a:xfrm>
          <a:prstGeom prst="rect">
            <a:avLst/>
          </a:prstGeom>
          <a:noFill/>
          <a:ln>
            <a:noFill/>
          </a:ln>
        </p:spPr>
        <p:txBody>
          <a:bodyPr spcFirstLastPara="1" wrap="square" lIns="68575" tIns="34275" rIns="68575" bIns="34275" anchor="ctr" anchorCtr="0"/>
          <a:lstStyle>
            <a:lvl1pPr lvl="0" rtl="0">
              <a:lnSpc>
                <a:spcPct val="90000"/>
              </a:lnSpc>
              <a:spcBef>
                <a:spcPts val="0"/>
              </a:spcBef>
              <a:spcAft>
                <a:spcPts val="0"/>
              </a:spcAft>
              <a:buClr>
                <a:srgbClr val="544E72"/>
              </a:buClr>
              <a:buSzPts val="3000"/>
              <a:buNone/>
              <a:defRPr sz="3000">
                <a:solidFill>
                  <a:srgbClr val="544E7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grpSp>
        <p:nvGrpSpPr>
          <p:cNvPr id="160" name="Google Shape;160;p5"/>
          <p:cNvGrpSpPr/>
          <p:nvPr/>
        </p:nvGrpSpPr>
        <p:grpSpPr>
          <a:xfrm rot="5400000">
            <a:off x="1084748" y="375372"/>
            <a:ext cx="3513356" cy="3157071"/>
            <a:chOff x="402500" y="619325"/>
            <a:chExt cx="4345524" cy="3904849"/>
          </a:xfrm>
        </p:grpSpPr>
        <p:sp>
          <p:nvSpPr>
            <p:cNvPr id="161" name="Google Shape;161;p5"/>
            <p:cNvSpPr/>
            <p:nvPr/>
          </p:nvSpPr>
          <p:spPr>
            <a:xfrm>
              <a:off x="1105674" y="4001007"/>
              <a:ext cx="34870" cy="26982"/>
            </a:xfrm>
            <a:custGeom>
              <a:avLst/>
              <a:gdLst/>
              <a:ahLst/>
              <a:cxnLst/>
              <a:rect l="l" t="t" r="r" b="b"/>
              <a:pathLst>
                <a:path w="641" h="496" extrusionOk="0">
                  <a:moveTo>
                    <a:pt x="321" y="1"/>
                  </a:moveTo>
                  <a:cubicBezTo>
                    <a:pt x="0" y="1"/>
                    <a:pt x="0" y="496"/>
                    <a:pt x="321" y="496"/>
                  </a:cubicBezTo>
                  <a:cubicBezTo>
                    <a:pt x="641" y="496"/>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5"/>
            <p:cNvSpPr/>
            <p:nvPr/>
          </p:nvSpPr>
          <p:spPr>
            <a:xfrm>
              <a:off x="953789" y="3057979"/>
              <a:ext cx="34925" cy="27254"/>
            </a:xfrm>
            <a:custGeom>
              <a:avLst/>
              <a:gdLst/>
              <a:ahLst/>
              <a:cxnLst/>
              <a:rect l="l" t="t" r="r" b="b"/>
              <a:pathLst>
                <a:path w="642" h="501" extrusionOk="0">
                  <a:moveTo>
                    <a:pt x="321" y="0"/>
                  </a:moveTo>
                  <a:cubicBezTo>
                    <a:pt x="0" y="0"/>
                    <a:pt x="0" y="501"/>
                    <a:pt x="321" y="501"/>
                  </a:cubicBezTo>
                  <a:cubicBezTo>
                    <a:pt x="642" y="501"/>
                    <a:pt x="642"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5"/>
            <p:cNvSpPr/>
            <p:nvPr/>
          </p:nvSpPr>
          <p:spPr>
            <a:xfrm>
              <a:off x="953300" y="1602936"/>
              <a:ext cx="34653" cy="26928"/>
            </a:xfrm>
            <a:custGeom>
              <a:avLst/>
              <a:gdLst/>
              <a:ahLst/>
              <a:cxnLst/>
              <a:rect l="l" t="t" r="r" b="b"/>
              <a:pathLst>
                <a:path w="637" h="495" extrusionOk="0">
                  <a:moveTo>
                    <a:pt x="321" y="0"/>
                  </a:moveTo>
                  <a:cubicBezTo>
                    <a:pt x="0" y="0"/>
                    <a:pt x="0" y="495"/>
                    <a:pt x="321" y="495"/>
                  </a:cubicBezTo>
                  <a:cubicBezTo>
                    <a:pt x="636" y="495"/>
                    <a:pt x="636"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5"/>
            <p:cNvSpPr/>
            <p:nvPr/>
          </p:nvSpPr>
          <p:spPr>
            <a:xfrm>
              <a:off x="1030711" y="1211145"/>
              <a:ext cx="34979" cy="27037"/>
            </a:xfrm>
            <a:custGeom>
              <a:avLst/>
              <a:gdLst/>
              <a:ahLst/>
              <a:cxnLst/>
              <a:rect l="l" t="t" r="r" b="b"/>
              <a:pathLst>
                <a:path w="643" h="497" extrusionOk="0">
                  <a:moveTo>
                    <a:pt x="321" y="1"/>
                  </a:moveTo>
                  <a:cubicBezTo>
                    <a:pt x="6" y="1"/>
                    <a:pt x="1" y="496"/>
                    <a:pt x="321" y="496"/>
                  </a:cubicBezTo>
                  <a:cubicBezTo>
                    <a:pt x="643" y="496"/>
                    <a:pt x="643"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5"/>
            <p:cNvSpPr/>
            <p:nvPr/>
          </p:nvSpPr>
          <p:spPr>
            <a:xfrm>
              <a:off x="2745670" y="1025477"/>
              <a:ext cx="34707" cy="26928"/>
            </a:xfrm>
            <a:custGeom>
              <a:avLst/>
              <a:gdLst/>
              <a:ahLst/>
              <a:cxnLst/>
              <a:rect l="l" t="t" r="r" b="b"/>
              <a:pathLst>
                <a:path w="638" h="495" extrusionOk="0">
                  <a:moveTo>
                    <a:pt x="321" y="0"/>
                  </a:moveTo>
                  <a:cubicBezTo>
                    <a:pt x="1" y="0"/>
                    <a:pt x="1" y="495"/>
                    <a:pt x="321" y="495"/>
                  </a:cubicBezTo>
                  <a:cubicBezTo>
                    <a:pt x="638" y="495"/>
                    <a:pt x="638"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5"/>
            <p:cNvSpPr/>
            <p:nvPr/>
          </p:nvSpPr>
          <p:spPr>
            <a:xfrm>
              <a:off x="1416298" y="2377378"/>
              <a:ext cx="34925" cy="27037"/>
            </a:xfrm>
            <a:custGeom>
              <a:avLst/>
              <a:gdLst/>
              <a:ahLst/>
              <a:cxnLst/>
              <a:rect l="l" t="t" r="r" b="b"/>
              <a:pathLst>
                <a:path w="642" h="497" extrusionOk="0">
                  <a:moveTo>
                    <a:pt x="322" y="1"/>
                  </a:moveTo>
                  <a:cubicBezTo>
                    <a:pt x="0" y="1"/>
                    <a:pt x="0" y="496"/>
                    <a:pt x="322" y="496"/>
                  </a:cubicBezTo>
                  <a:cubicBezTo>
                    <a:pt x="642" y="496"/>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5"/>
            <p:cNvSpPr/>
            <p:nvPr/>
          </p:nvSpPr>
          <p:spPr>
            <a:xfrm>
              <a:off x="2484006" y="1423089"/>
              <a:ext cx="34979" cy="27254"/>
            </a:xfrm>
            <a:custGeom>
              <a:avLst/>
              <a:gdLst/>
              <a:ahLst/>
              <a:cxnLst/>
              <a:rect l="l" t="t" r="r" b="b"/>
              <a:pathLst>
                <a:path w="643" h="501" extrusionOk="0">
                  <a:moveTo>
                    <a:pt x="321" y="0"/>
                  </a:moveTo>
                  <a:cubicBezTo>
                    <a:pt x="1" y="0"/>
                    <a:pt x="1" y="500"/>
                    <a:pt x="321" y="500"/>
                  </a:cubicBezTo>
                  <a:cubicBezTo>
                    <a:pt x="642" y="500"/>
                    <a:pt x="642"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5"/>
            <p:cNvSpPr/>
            <p:nvPr/>
          </p:nvSpPr>
          <p:spPr>
            <a:xfrm>
              <a:off x="734176" y="2246055"/>
              <a:ext cx="34925" cy="26982"/>
            </a:xfrm>
            <a:custGeom>
              <a:avLst/>
              <a:gdLst/>
              <a:ahLst/>
              <a:cxnLst/>
              <a:rect l="l" t="t" r="r" b="b"/>
              <a:pathLst>
                <a:path w="642" h="496" extrusionOk="0">
                  <a:moveTo>
                    <a:pt x="322" y="1"/>
                  </a:moveTo>
                  <a:cubicBezTo>
                    <a:pt x="0" y="1"/>
                    <a:pt x="0" y="495"/>
                    <a:pt x="322" y="495"/>
                  </a:cubicBezTo>
                  <a:cubicBezTo>
                    <a:pt x="637" y="495"/>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5"/>
            <p:cNvSpPr/>
            <p:nvPr/>
          </p:nvSpPr>
          <p:spPr>
            <a:xfrm>
              <a:off x="748592" y="1507735"/>
              <a:ext cx="34870" cy="27254"/>
            </a:xfrm>
            <a:custGeom>
              <a:avLst/>
              <a:gdLst/>
              <a:ahLst/>
              <a:cxnLst/>
              <a:rect l="l" t="t" r="r" b="b"/>
              <a:pathLst>
                <a:path w="641" h="501" extrusionOk="0">
                  <a:moveTo>
                    <a:pt x="320" y="0"/>
                  </a:moveTo>
                  <a:cubicBezTo>
                    <a:pt x="0" y="0"/>
                    <a:pt x="0" y="501"/>
                    <a:pt x="320" y="501"/>
                  </a:cubicBezTo>
                  <a:cubicBezTo>
                    <a:pt x="641" y="501"/>
                    <a:pt x="641"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5"/>
            <p:cNvSpPr/>
            <p:nvPr/>
          </p:nvSpPr>
          <p:spPr>
            <a:xfrm>
              <a:off x="2464803" y="677044"/>
              <a:ext cx="34925" cy="27254"/>
            </a:xfrm>
            <a:custGeom>
              <a:avLst/>
              <a:gdLst/>
              <a:ahLst/>
              <a:cxnLst/>
              <a:rect l="l" t="t" r="r" b="b"/>
              <a:pathLst>
                <a:path w="642" h="501" extrusionOk="0">
                  <a:moveTo>
                    <a:pt x="321" y="0"/>
                  </a:moveTo>
                  <a:cubicBezTo>
                    <a:pt x="0" y="0"/>
                    <a:pt x="0" y="501"/>
                    <a:pt x="321" y="501"/>
                  </a:cubicBezTo>
                  <a:cubicBezTo>
                    <a:pt x="641" y="501"/>
                    <a:pt x="641"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5"/>
            <p:cNvSpPr/>
            <p:nvPr/>
          </p:nvSpPr>
          <p:spPr>
            <a:xfrm>
              <a:off x="3467829" y="619325"/>
              <a:ext cx="34979" cy="26982"/>
            </a:xfrm>
            <a:custGeom>
              <a:avLst/>
              <a:gdLst/>
              <a:ahLst/>
              <a:cxnLst/>
              <a:rect l="l" t="t" r="r" b="b"/>
              <a:pathLst>
                <a:path w="643" h="496" extrusionOk="0">
                  <a:moveTo>
                    <a:pt x="322" y="1"/>
                  </a:moveTo>
                  <a:cubicBezTo>
                    <a:pt x="0" y="1"/>
                    <a:pt x="0" y="495"/>
                    <a:pt x="322" y="495"/>
                  </a:cubicBezTo>
                  <a:cubicBezTo>
                    <a:pt x="638" y="495"/>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5"/>
            <p:cNvSpPr/>
            <p:nvPr/>
          </p:nvSpPr>
          <p:spPr>
            <a:xfrm>
              <a:off x="2903974" y="4335025"/>
              <a:ext cx="34979" cy="27309"/>
            </a:xfrm>
            <a:custGeom>
              <a:avLst/>
              <a:gdLst/>
              <a:ahLst/>
              <a:cxnLst/>
              <a:rect l="l" t="t" r="r" b="b"/>
              <a:pathLst>
                <a:path w="643" h="502" extrusionOk="0">
                  <a:moveTo>
                    <a:pt x="321" y="1"/>
                  </a:moveTo>
                  <a:cubicBezTo>
                    <a:pt x="5" y="1"/>
                    <a:pt x="0" y="501"/>
                    <a:pt x="321" y="501"/>
                  </a:cubicBezTo>
                  <a:cubicBezTo>
                    <a:pt x="642" y="501"/>
                    <a:pt x="642"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5"/>
            <p:cNvSpPr/>
            <p:nvPr/>
          </p:nvSpPr>
          <p:spPr>
            <a:xfrm>
              <a:off x="3276940" y="3054171"/>
              <a:ext cx="34707" cy="26928"/>
            </a:xfrm>
            <a:custGeom>
              <a:avLst/>
              <a:gdLst/>
              <a:ahLst/>
              <a:cxnLst/>
              <a:rect l="l" t="t" r="r" b="b"/>
              <a:pathLst>
                <a:path w="638" h="495" extrusionOk="0">
                  <a:moveTo>
                    <a:pt x="322" y="0"/>
                  </a:moveTo>
                  <a:cubicBezTo>
                    <a:pt x="1" y="0"/>
                    <a:pt x="1" y="495"/>
                    <a:pt x="322" y="495"/>
                  </a:cubicBezTo>
                  <a:cubicBezTo>
                    <a:pt x="638" y="495"/>
                    <a:pt x="63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5"/>
            <p:cNvSpPr/>
            <p:nvPr/>
          </p:nvSpPr>
          <p:spPr>
            <a:xfrm>
              <a:off x="3870335" y="4497138"/>
              <a:ext cx="34925" cy="27037"/>
            </a:xfrm>
            <a:custGeom>
              <a:avLst/>
              <a:gdLst/>
              <a:ahLst/>
              <a:cxnLst/>
              <a:rect l="l" t="t" r="r" b="b"/>
              <a:pathLst>
                <a:path w="642" h="497" extrusionOk="0">
                  <a:moveTo>
                    <a:pt x="321" y="1"/>
                  </a:moveTo>
                  <a:cubicBezTo>
                    <a:pt x="1" y="1"/>
                    <a:pt x="1" y="497"/>
                    <a:pt x="321" y="497"/>
                  </a:cubicBezTo>
                  <a:cubicBezTo>
                    <a:pt x="637" y="497"/>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5"/>
            <p:cNvSpPr/>
            <p:nvPr/>
          </p:nvSpPr>
          <p:spPr>
            <a:xfrm>
              <a:off x="4207941" y="711697"/>
              <a:ext cx="34979" cy="26982"/>
            </a:xfrm>
            <a:custGeom>
              <a:avLst/>
              <a:gdLst/>
              <a:ahLst/>
              <a:cxnLst/>
              <a:rect l="l" t="t" r="r" b="b"/>
              <a:pathLst>
                <a:path w="643" h="496" extrusionOk="0">
                  <a:moveTo>
                    <a:pt x="321" y="1"/>
                  </a:moveTo>
                  <a:cubicBezTo>
                    <a:pt x="0" y="1"/>
                    <a:pt x="0" y="495"/>
                    <a:pt x="321" y="495"/>
                  </a:cubicBezTo>
                  <a:cubicBezTo>
                    <a:pt x="642" y="495"/>
                    <a:pt x="642"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5"/>
            <p:cNvSpPr/>
            <p:nvPr/>
          </p:nvSpPr>
          <p:spPr>
            <a:xfrm>
              <a:off x="1199568" y="1968995"/>
              <a:ext cx="45642" cy="42541"/>
            </a:xfrm>
            <a:custGeom>
              <a:avLst/>
              <a:gdLst/>
              <a:ahLst/>
              <a:cxnLst/>
              <a:rect l="l" t="t" r="r" b="b"/>
              <a:pathLst>
                <a:path w="839" h="782" extrusionOk="0">
                  <a:moveTo>
                    <a:pt x="190" y="1"/>
                  </a:moveTo>
                  <a:cubicBezTo>
                    <a:pt x="169" y="1"/>
                    <a:pt x="152" y="20"/>
                    <a:pt x="155" y="42"/>
                  </a:cubicBezTo>
                  <a:lnTo>
                    <a:pt x="193" y="260"/>
                  </a:lnTo>
                  <a:cubicBezTo>
                    <a:pt x="193" y="269"/>
                    <a:pt x="188" y="284"/>
                    <a:pt x="179" y="293"/>
                  </a:cubicBezTo>
                  <a:lnTo>
                    <a:pt x="23" y="443"/>
                  </a:lnTo>
                  <a:cubicBezTo>
                    <a:pt x="0" y="467"/>
                    <a:pt x="14" y="505"/>
                    <a:pt x="42" y="510"/>
                  </a:cubicBezTo>
                  <a:lnTo>
                    <a:pt x="260" y="543"/>
                  </a:lnTo>
                  <a:cubicBezTo>
                    <a:pt x="273" y="543"/>
                    <a:pt x="283" y="552"/>
                    <a:pt x="288" y="562"/>
                  </a:cubicBezTo>
                  <a:lnTo>
                    <a:pt x="386" y="760"/>
                  </a:lnTo>
                  <a:cubicBezTo>
                    <a:pt x="394" y="774"/>
                    <a:pt x="407" y="781"/>
                    <a:pt x="420" y="781"/>
                  </a:cubicBezTo>
                  <a:cubicBezTo>
                    <a:pt x="433" y="781"/>
                    <a:pt x="446" y="774"/>
                    <a:pt x="453" y="760"/>
                  </a:cubicBezTo>
                  <a:lnTo>
                    <a:pt x="552" y="562"/>
                  </a:lnTo>
                  <a:cubicBezTo>
                    <a:pt x="556" y="552"/>
                    <a:pt x="566" y="543"/>
                    <a:pt x="580" y="543"/>
                  </a:cubicBezTo>
                  <a:lnTo>
                    <a:pt x="797" y="510"/>
                  </a:lnTo>
                  <a:cubicBezTo>
                    <a:pt x="825" y="505"/>
                    <a:pt x="839" y="467"/>
                    <a:pt x="815" y="443"/>
                  </a:cubicBezTo>
                  <a:lnTo>
                    <a:pt x="660" y="293"/>
                  </a:lnTo>
                  <a:cubicBezTo>
                    <a:pt x="651" y="284"/>
                    <a:pt x="645" y="269"/>
                    <a:pt x="651" y="260"/>
                  </a:cubicBezTo>
                  <a:lnTo>
                    <a:pt x="688" y="42"/>
                  </a:lnTo>
                  <a:cubicBezTo>
                    <a:pt x="692" y="20"/>
                    <a:pt x="672" y="1"/>
                    <a:pt x="650" y="1"/>
                  </a:cubicBezTo>
                  <a:cubicBezTo>
                    <a:pt x="644" y="1"/>
                    <a:pt x="638" y="2"/>
                    <a:pt x="632" y="5"/>
                  </a:cubicBezTo>
                  <a:lnTo>
                    <a:pt x="438" y="104"/>
                  </a:lnTo>
                  <a:cubicBezTo>
                    <a:pt x="434" y="106"/>
                    <a:pt x="428" y="108"/>
                    <a:pt x="421" y="108"/>
                  </a:cubicBezTo>
                  <a:cubicBezTo>
                    <a:pt x="415" y="108"/>
                    <a:pt x="408" y="106"/>
                    <a:pt x="401" y="104"/>
                  </a:cubicBezTo>
                  <a:lnTo>
                    <a:pt x="207" y="5"/>
                  </a:lnTo>
                  <a:cubicBezTo>
                    <a:pt x="201" y="2"/>
                    <a:pt x="19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5"/>
            <p:cNvSpPr/>
            <p:nvPr/>
          </p:nvSpPr>
          <p:spPr>
            <a:xfrm>
              <a:off x="4702546" y="4225354"/>
              <a:ext cx="45478" cy="43574"/>
            </a:xfrm>
            <a:custGeom>
              <a:avLst/>
              <a:gdLst/>
              <a:ahLst/>
              <a:cxnLst/>
              <a:rect l="l" t="t" r="r" b="b"/>
              <a:pathLst>
                <a:path w="836" h="801" extrusionOk="0">
                  <a:moveTo>
                    <a:pt x="231" y="1"/>
                  </a:moveTo>
                  <a:cubicBezTo>
                    <a:pt x="210" y="1"/>
                    <a:pt x="190" y="20"/>
                    <a:pt x="194" y="41"/>
                  </a:cubicBezTo>
                  <a:lnTo>
                    <a:pt x="213" y="263"/>
                  </a:lnTo>
                  <a:cubicBezTo>
                    <a:pt x="213" y="272"/>
                    <a:pt x="208" y="286"/>
                    <a:pt x="198" y="291"/>
                  </a:cubicBezTo>
                  <a:lnTo>
                    <a:pt x="28" y="432"/>
                  </a:lnTo>
                  <a:cubicBezTo>
                    <a:pt x="0" y="452"/>
                    <a:pt x="10" y="489"/>
                    <a:pt x="43" y="498"/>
                  </a:cubicBezTo>
                  <a:lnTo>
                    <a:pt x="255" y="550"/>
                  </a:lnTo>
                  <a:cubicBezTo>
                    <a:pt x="265" y="550"/>
                    <a:pt x="274" y="559"/>
                    <a:pt x="278" y="569"/>
                  </a:cubicBezTo>
                  <a:lnTo>
                    <a:pt x="359" y="776"/>
                  </a:lnTo>
                  <a:cubicBezTo>
                    <a:pt x="364" y="792"/>
                    <a:pt x="379" y="800"/>
                    <a:pt x="393" y="800"/>
                  </a:cubicBezTo>
                  <a:cubicBezTo>
                    <a:pt x="406" y="800"/>
                    <a:pt x="418" y="794"/>
                    <a:pt x="424" y="781"/>
                  </a:cubicBezTo>
                  <a:lnTo>
                    <a:pt x="543" y="598"/>
                  </a:lnTo>
                  <a:cubicBezTo>
                    <a:pt x="548" y="583"/>
                    <a:pt x="557" y="578"/>
                    <a:pt x="572" y="578"/>
                  </a:cubicBezTo>
                  <a:lnTo>
                    <a:pt x="788" y="565"/>
                  </a:lnTo>
                  <a:cubicBezTo>
                    <a:pt x="821" y="565"/>
                    <a:pt x="835" y="526"/>
                    <a:pt x="816" y="503"/>
                  </a:cubicBezTo>
                  <a:lnTo>
                    <a:pt x="675" y="338"/>
                  </a:lnTo>
                  <a:cubicBezTo>
                    <a:pt x="666" y="328"/>
                    <a:pt x="666" y="315"/>
                    <a:pt x="666" y="304"/>
                  </a:cubicBezTo>
                  <a:lnTo>
                    <a:pt x="722" y="93"/>
                  </a:lnTo>
                  <a:cubicBezTo>
                    <a:pt x="730" y="65"/>
                    <a:pt x="710" y="43"/>
                    <a:pt x="687" y="43"/>
                  </a:cubicBezTo>
                  <a:cubicBezTo>
                    <a:pt x="683" y="43"/>
                    <a:pt x="679" y="44"/>
                    <a:pt x="675" y="45"/>
                  </a:cubicBezTo>
                  <a:lnTo>
                    <a:pt x="472" y="130"/>
                  </a:lnTo>
                  <a:cubicBezTo>
                    <a:pt x="466" y="132"/>
                    <a:pt x="461" y="133"/>
                    <a:pt x="455" y="133"/>
                  </a:cubicBezTo>
                  <a:cubicBezTo>
                    <a:pt x="447" y="133"/>
                    <a:pt x="440" y="131"/>
                    <a:pt x="435" y="126"/>
                  </a:cubicBezTo>
                  <a:lnTo>
                    <a:pt x="250" y="8"/>
                  </a:lnTo>
                  <a:cubicBezTo>
                    <a:pt x="244" y="3"/>
                    <a:pt x="237"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5"/>
            <p:cNvSpPr/>
            <p:nvPr/>
          </p:nvSpPr>
          <p:spPr>
            <a:xfrm>
              <a:off x="4001167" y="2268360"/>
              <a:ext cx="45478" cy="42486"/>
            </a:xfrm>
            <a:custGeom>
              <a:avLst/>
              <a:gdLst/>
              <a:ahLst/>
              <a:cxnLst/>
              <a:rect l="l" t="t" r="r" b="b"/>
              <a:pathLst>
                <a:path w="836" h="781" extrusionOk="0">
                  <a:moveTo>
                    <a:pt x="191" y="1"/>
                  </a:moveTo>
                  <a:cubicBezTo>
                    <a:pt x="168" y="1"/>
                    <a:pt x="148" y="21"/>
                    <a:pt x="151" y="43"/>
                  </a:cubicBezTo>
                  <a:lnTo>
                    <a:pt x="189" y="260"/>
                  </a:lnTo>
                  <a:cubicBezTo>
                    <a:pt x="189" y="274"/>
                    <a:pt x="184" y="283"/>
                    <a:pt x="180" y="293"/>
                  </a:cubicBezTo>
                  <a:lnTo>
                    <a:pt x="19" y="449"/>
                  </a:lnTo>
                  <a:cubicBezTo>
                    <a:pt x="1" y="468"/>
                    <a:pt x="10" y="505"/>
                    <a:pt x="43" y="510"/>
                  </a:cubicBezTo>
                  <a:lnTo>
                    <a:pt x="260" y="542"/>
                  </a:lnTo>
                  <a:cubicBezTo>
                    <a:pt x="269" y="542"/>
                    <a:pt x="284" y="553"/>
                    <a:pt x="288" y="562"/>
                  </a:cubicBezTo>
                  <a:lnTo>
                    <a:pt x="382" y="760"/>
                  </a:lnTo>
                  <a:cubicBezTo>
                    <a:pt x="390" y="774"/>
                    <a:pt x="404" y="781"/>
                    <a:pt x="418" y="781"/>
                  </a:cubicBezTo>
                  <a:cubicBezTo>
                    <a:pt x="432" y="781"/>
                    <a:pt x="446" y="774"/>
                    <a:pt x="454" y="760"/>
                  </a:cubicBezTo>
                  <a:lnTo>
                    <a:pt x="548" y="562"/>
                  </a:lnTo>
                  <a:cubicBezTo>
                    <a:pt x="552" y="553"/>
                    <a:pt x="567" y="542"/>
                    <a:pt x="576" y="542"/>
                  </a:cubicBezTo>
                  <a:lnTo>
                    <a:pt x="793" y="510"/>
                  </a:lnTo>
                  <a:cubicBezTo>
                    <a:pt x="826" y="505"/>
                    <a:pt x="835" y="468"/>
                    <a:pt x="817" y="449"/>
                  </a:cubicBezTo>
                  <a:lnTo>
                    <a:pt x="656" y="293"/>
                  </a:lnTo>
                  <a:cubicBezTo>
                    <a:pt x="647" y="283"/>
                    <a:pt x="647" y="274"/>
                    <a:pt x="647" y="260"/>
                  </a:cubicBezTo>
                  <a:lnTo>
                    <a:pt x="685" y="43"/>
                  </a:lnTo>
                  <a:cubicBezTo>
                    <a:pt x="688" y="21"/>
                    <a:pt x="668" y="1"/>
                    <a:pt x="645" y="1"/>
                  </a:cubicBezTo>
                  <a:cubicBezTo>
                    <a:pt x="639" y="1"/>
                    <a:pt x="634" y="2"/>
                    <a:pt x="628" y="5"/>
                  </a:cubicBezTo>
                  <a:lnTo>
                    <a:pt x="434" y="109"/>
                  </a:lnTo>
                  <a:cubicBezTo>
                    <a:pt x="430" y="111"/>
                    <a:pt x="424" y="112"/>
                    <a:pt x="418" y="112"/>
                  </a:cubicBezTo>
                  <a:cubicBezTo>
                    <a:pt x="412" y="112"/>
                    <a:pt x="406" y="111"/>
                    <a:pt x="402" y="109"/>
                  </a:cubicBezTo>
                  <a:lnTo>
                    <a:pt x="208" y="5"/>
                  </a:lnTo>
                  <a:cubicBezTo>
                    <a:pt x="202" y="2"/>
                    <a:pt x="197"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5"/>
            <p:cNvSpPr/>
            <p:nvPr/>
          </p:nvSpPr>
          <p:spPr>
            <a:xfrm>
              <a:off x="1951213" y="1149890"/>
              <a:ext cx="45696" cy="42432"/>
            </a:xfrm>
            <a:custGeom>
              <a:avLst/>
              <a:gdLst/>
              <a:ahLst/>
              <a:cxnLst/>
              <a:rect l="l" t="t" r="r" b="b"/>
              <a:pathLst>
                <a:path w="840" h="780" extrusionOk="0">
                  <a:moveTo>
                    <a:pt x="192" y="0"/>
                  </a:moveTo>
                  <a:cubicBezTo>
                    <a:pt x="171" y="0"/>
                    <a:pt x="152" y="21"/>
                    <a:pt x="155" y="47"/>
                  </a:cubicBezTo>
                  <a:lnTo>
                    <a:pt x="194" y="264"/>
                  </a:lnTo>
                  <a:cubicBezTo>
                    <a:pt x="194" y="273"/>
                    <a:pt x="189" y="288"/>
                    <a:pt x="179" y="297"/>
                  </a:cubicBezTo>
                  <a:lnTo>
                    <a:pt x="24" y="447"/>
                  </a:lnTo>
                  <a:cubicBezTo>
                    <a:pt x="0" y="471"/>
                    <a:pt x="14" y="510"/>
                    <a:pt x="48" y="514"/>
                  </a:cubicBezTo>
                  <a:lnTo>
                    <a:pt x="264" y="543"/>
                  </a:lnTo>
                  <a:cubicBezTo>
                    <a:pt x="274" y="547"/>
                    <a:pt x="283" y="552"/>
                    <a:pt x="292" y="566"/>
                  </a:cubicBezTo>
                  <a:lnTo>
                    <a:pt x="387" y="759"/>
                  </a:lnTo>
                  <a:cubicBezTo>
                    <a:pt x="394" y="773"/>
                    <a:pt x="408" y="780"/>
                    <a:pt x="422" y="780"/>
                  </a:cubicBezTo>
                  <a:cubicBezTo>
                    <a:pt x="435" y="780"/>
                    <a:pt x="448" y="773"/>
                    <a:pt x="453" y="759"/>
                  </a:cubicBezTo>
                  <a:lnTo>
                    <a:pt x="551" y="566"/>
                  </a:lnTo>
                  <a:cubicBezTo>
                    <a:pt x="557" y="552"/>
                    <a:pt x="566" y="547"/>
                    <a:pt x="580" y="543"/>
                  </a:cubicBezTo>
                  <a:lnTo>
                    <a:pt x="797" y="514"/>
                  </a:lnTo>
                  <a:cubicBezTo>
                    <a:pt x="830" y="510"/>
                    <a:pt x="840" y="471"/>
                    <a:pt x="816" y="447"/>
                  </a:cubicBezTo>
                  <a:lnTo>
                    <a:pt x="660" y="297"/>
                  </a:lnTo>
                  <a:cubicBezTo>
                    <a:pt x="651" y="288"/>
                    <a:pt x="646" y="273"/>
                    <a:pt x="651" y="264"/>
                  </a:cubicBezTo>
                  <a:lnTo>
                    <a:pt x="688" y="47"/>
                  </a:lnTo>
                  <a:cubicBezTo>
                    <a:pt x="692" y="21"/>
                    <a:pt x="672" y="0"/>
                    <a:pt x="650" y="0"/>
                  </a:cubicBezTo>
                  <a:cubicBezTo>
                    <a:pt x="644" y="0"/>
                    <a:pt x="638" y="2"/>
                    <a:pt x="632" y="5"/>
                  </a:cubicBezTo>
                  <a:lnTo>
                    <a:pt x="438" y="108"/>
                  </a:lnTo>
                  <a:cubicBezTo>
                    <a:pt x="434" y="111"/>
                    <a:pt x="428" y="112"/>
                    <a:pt x="422" y="112"/>
                  </a:cubicBezTo>
                  <a:cubicBezTo>
                    <a:pt x="416" y="112"/>
                    <a:pt x="410" y="111"/>
                    <a:pt x="405" y="108"/>
                  </a:cubicBezTo>
                  <a:lnTo>
                    <a:pt x="207" y="5"/>
                  </a:lnTo>
                  <a:cubicBezTo>
                    <a:pt x="202" y="2"/>
                    <a:pt x="197"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5"/>
            <p:cNvSpPr/>
            <p:nvPr/>
          </p:nvSpPr>
          <p:spPr>
            <a:xfrm>
              <a:off x="4499362" y="906939"/>
              <a:ext cx="45696" cy="42541"/>
            </a:xfrm>
            <a:custGeom>
              <a:avLst/>
              <a:gdLst/>
              <a:ahLst/>
              <a:cxnLst/>
              <a:rect l="l" t="t" r="r" b="b"/>
              <a:pathLst>
                <a:path w="840" h="782" extrusionOk="0">
                  <a:moveTo>
                    <a:pt x="193" y="0"/>
                  </a:moveTo>
                  <a:cubicBezTo>
                    <a:pt x="172" y="0"/>
                    <a:pt x="153" y="20"/>
                    <a:pt x="156" y="42"/>
                  </a:cubicBezTo>
                  <a:lnTo>
                    <a:pt x="194" y="260"/>
                  </a:lnTo>
                  <a:cubicBezTo>
                    <a:pt x="194" y="273"/>
                    <a:pt x="189" y="283"/>
                    <a:pt x="180" y="292"/>
                  </a:cubicBezTo>
                  <a:lnTo>
                    <a:pt x="24" y="449"/>
                  </a:lnTo>
                  <a:cubicBezTo>
                    <a:pt x="0" y="467"/>
                    <a:pt x="15" y="505"/>
                    <a:pt x="48" y="510"/>
                  </a:cubicBezTo>
                  <a:lnTo>
                    <a:pt x="265" y="543"/>
                  </a:lnTo>
                  <a:cubicBezTo>
                    <a:pt x="274" y="543"/>
                    <a:pt x="283" y="552"/>
                    <a:pt x="293" y="562"/>
                  </a:cubicBezTo>
                  <a:lnTo>
                    <a:pt x="387" y="760"/>
                  </a:lnTo>
                  <a:cubicBezTo>
                    <a:pt x="395" y="774"/>
                    <a:pt x="409" y="781"/>
                    <a:pt x="422" y="781"/>
                  </a:cubicBezTo>
                  <a:cubicBezTo>
                    <a:pt x="436" y="781"/>
                    <a:pt x="448" y="774"/>
                    <a:pt x="453" y="760"/>
                  </a:cubicBezTo>
                  <a:lnTo>
                    <a:pt x="552" y="562"/>
                  </a:lnTo>
                  <a:cubicBezTo>
                    <a:pt x="557" y="552"/>
                    <a:pt x="566" y="543"/>
                    <a:pt x="581" y="543"/>
                  </a:cubicBezTo>
                  <a:lnTo>
                    <a:pt x="798" y="510"/>
                  </a:lnTo>
                  <a:cubicBezTo>
                    <a:pt x="831" y="505"/>
                    <a:pt x="840" y="467"/>
                    <a:pt x="816" y="449"/>
                  </a:cubicBezTo>
                  <a:lnTo>
                    <a:pt x="661" y="292"/>
                  </a:lnTo>
                  <a:cubicBezTo>
                    <a:pt x="651" y="283"/>
                    <a:pt x="646" y="273"/>
                    <a:pt x="651" y="260"/>
                  </a:cubicBezTo>
                  <a:lnTo>
                    <a:pt x="689" y="42"/>
                  </a:lnTo>
                  <a:cubicBezTo>
                    <a:pt x="693" y="20"/>
                    <a:pt x="673" y="0"/>
                    <a:pt x="651" y="0"/>
                  </a:cubicBezTo>
                  <a:cubicBezTo>
                    <a:pt x="645" y="0"/>
                    <a:pt x="639" y="2"/>
                    <a:pt x="633" y="5"/>
                  </a:cubicBezTo>
                  <a:lnTo>
                    <a:pt x="439" y="109"/>
                  </a:lnTo>
                  <a:cubicBezTo>
                    <a:pt x="435" y="111"/>
                    <a:pt x="429" y="112"/>
                    <a:pt x="423" y="112"/>
                  </a:cubicBezTo>
                  <a:cubicBezTo>
                    <a:pt x="417" y="112"/>
                    <a:pt x="411" y="111"/>
                    <a:pt x="406" y="109"/>
                  </a:cubicBezTo>
                  <a:lnTo>
                    <a:pt x="208" y="5"/>
                  </a:lnTo>
                  <a:cubicBezTo>
                    <a:pt x="203" y="2"/>
                    <a:pt x="198"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5"/>
            <p:cNvSpPr/>
            <p:nvPr/>
          </p:nvSpPr>
          <p:spPr>
            <a:xfrm>
              <a:off x="402500" y="1856876"/>
              <a:ext cx="34870" cy="27254"/>
            </a:xfrm>
            <a:custGeom>
              <a:avLst/>
              <a:gdLst/>
              <a:ahLst/>
              <a:cxnLst/>
              <a:rect l="l" t="t" r="r" b="b"/>
              <a:pathLst>
                <a:path w="641" h="501" extrusionOk="0">
                  <a:moveTo>
                    <a:pt x="321" y="1"/>
                  </a:moveTo>
                  <a:cubicBezTo>
                    <a:pt x="0" y="1"/>
                    <a:pt x="0" y="501"/>
                    <a:pt x="321" y="501"/>
                  </a:cubicBezTo>
                  <a:cubicBezTo>
                    <a:pt x="641" y="501"/>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5"/>
            <p:cNvSpPr/>
            <p:nvPr/>
          </p:nvSpPr>
          <p:spPr>
            <a:xfrm>
              <a:off x="583869" y="2492108"/>
              <a:ext cx="6963" cy="4243"/>
            </a:xfrm>
            <a:custGeom>
              <a:avLst/>
              <a:gdLst/>
              <a:ahLst/>
              <a:cxnLst/>
              <a:rect l="l" t="t" r="r" b="b"/>
              <a:pathLst>
                <a:path w="128" h="78" extrusionOk="0">
                  <a:moveTo>
                    <a:pt x="127" y="0"/>
                  </a:moveTo>
                  <a:lnTo>
                    <a:pt x="1" y="66"/>
                  </a:lnTo>
                  <a:cubicBezTo>
                    <a:pt x="17" y="74"/>
                    <a:pt x="33" y="78"/>
                    <a:pt x="47" y="78"/>
                  </a:cubicBezTo>
                  <a:cubicBezTo>
                    <a:pt x="83" y="78"/>
                    <a:pt x="110" y="51"/>
                    <a:pt x="127" y="0"/>
                  </a:cubicBezTo>
                  <a:close/>
                </a:path>
              </a:pathLst>
            </a:custGeom>
            <a:solidFill>
              <a:srgbClr val="DB7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3" name="Google Shape;183;p5"/>
          <p:cNvSpPr txBox="1"/>
          <p:nvPr>
            <p:ph type="subTitle" idx="1"/>
          </p:nvPr>
        </p:nvSpPr>
        <p:spPr>
          <a:xfrm>
            <a:off x="4342294" y="1442450"/>
            <a:ext cx="2057400" cy="611400"/>
          </a:xfrm>
          <a:prstGeom prst="rect">
            <a:avLst/>
          </a:prstGeom>
        </p:spPr>
        <p:txBody>
          <a:bodyPr spcFirstLastPara="1" wrap="square" lIns="68575" tIns="34275" rIns="68575" bIns="34275" anchor="t" anchorCtr="0"/>
          <a:lstStyle>
            <a:lvl1pPr lvl="0" algn="r" rtl="0">
              <a:lnSpc>
                <a:spcPct val="100000"/>
              </a:lnSpc>
              <a:spcBef>
                <a:spcPts val="800"/>
              </a:spcBef>
              <a:spcAft>
                <a:spcPts val="0"/>
              </a:spcAft>
              <a:buClr>
                <a:srgbClr val="544E72"/>
              </a:buClr>
              <a:buSzPts val="1100"/>
              <a:buNone/>
              <a:defRPr sz="1100">
                <a:solidFill>
                  <a:srgbClr val="544E72"/>
                </a:solidFill>
              </a:defRPr>
            </a:lvl1pPr>
            <a:lvl2pPr lvl="1" algn="r" rtl="0">
              <a:lnSpc>
                <a:spcPct val="100000"/>
              </a:lnSpc>
              <a:spcBef>
                <a:spcPts val="400"/>
              </a:spcBef>
              <a:spcAft>
                <a:spcPts val="0"/>
              </a:spcAft>
              <a:buClr>
                <a:srgbClr val="544E72"/>
              </a:buClr>
              <a:buSzPts val="1100"/>
              <a:buNone/>
              <a:defRPr sz="1100">
                <a:solidFill>
                  <a:srgbClr val="544E72"/>
                </a:solidFill>
              </a:defRPr>
            </a:lvl2pPr>
            <a:lvl3pPr lvl="2" algn="r" rtl="0">
              <a:lnSpc>
                <a:spcPct val="100000"/>
              </a:lnSpc>
              <a:spcBef>
                <a:spcPts val="400"/>
              </a:spcBef>
              <a:spcAft>
                <a:spcPts val="0"/>
              </a:spcAft>
              <a:buClr>
                <a:srgbClr val="544E72"/>
              </a:buClr>
              <a:buSzPts val="1100"/>
              <a:buNone/>
              <a:defRPr sz="1100">
                <a:solidFill>
                  <a:srgbClr val="544E72"/>
                </a:solidFill>
              </a:defRPr>
            </a:lvl3pPr>
            <a:lvl4pPr lvl="3" algn="r" rtl="0">
              <a:lnSpc>
                <a:spcPct val="100000"/>
              </a:lnSpc>
              <a:spcBef>
                <a:spcPts val="400"/>
              </a:spcBef>
              <a:spcAft>
                <a:spcPts val="0"/>
              </a:spcAft>
              <a:buClr>
                <a:srgbClr val="544E72"/>
              </a:buClr>
              <a:buSzPts val="1100"/>
              <a:buNone/>
              <a:defRPr sz="1100">
                <a:solidFill>
                  <a:srgbClr val="544E72"/>
                </a:solidFill>
              </a:defRPr>
            </a:lvl4pPr>
            <a:lvl5pPr lvl="4" algn="r" rtl="0">
              <a:lnSpc>
                <a:spcPct val="100000"/>
              </a:lnSpc>
              <a:spcBef>
                <a:spcPts val="400"/>
              </a:spcBef>
              <a:spcAft>
                <a:spcPts val="0"/>
              </a:spcAft>
              <a:buClr>
                <a:srgbClr val="544E72"/>
              </a:buClr>
              <a:buSzPts val="1100"/>
              <a:buNone/>
              <a:defRPr sz="1100">
                <a:solidFill>
                  <a:srgbClr val="544E72"/>
                </a:solidFill>
              </a:defRPr>
            </a:lvl5pPr>
            <a:lvl6pPr lvl="5" algn="r" rtl="0">
              <a:lnSpc>
                <a:spcPct val="100000"/>
              </a:lnSpc>
              <a:spcBef>
                <a:spcPts val="400"/>
              </a:spcBef>
              <a:spcAft>
                <a:spcPts val="0"/>
              </a:spcAft>
              <a:buClr>
                <a:srgbClr val="544E72"/>
              </a:buClr>
              <a:buSzPts val="1100"/>
              <a:buNone/>
              <a:defRPr sz="1100">
                <a:solidFill>
                  <a:srgbClr val="544E72"/>
                </a:solidFill>
              </a:defRPr>
            </a:lvl6pPr>
            <a:lvl7pPr lvl="6" algn="r" rtl="0">
              <a:lnSpc>
                <a:spcPct val="100000"/>
              </a:lnSpc>
              <a:spcBef>
                <a:spcPts val="400"/>
              </a:spcBef>
              <a:spcAft>
                <a:spcPts val="0"/>
              </a:spcAft>
              <a:buClr>
                <a:srgbClr val="544E72"/>
              </a:buClr>
              <a:buSzPts val="1100"/>
              <a:buNone/>
              <a:defRPr sz="1100">
                <a:solidFill>
                  <a:srgbClr val="544E72"/>
                </a:solidFill>
              </a:defRPr>
            </a:lvl7pPr>
            <a:lvl8pPr lvl="7" algn="r" rtl="0">
              <a:lnSpc>
                <a:spcPct val="100000"/>
              </a:lnSpc>
              <a:spcBef>
                <a:spcPts val="400"/>
              </a:spcBef>
              <a:spcAft>
                <a:spcPts val="0"/>
              </a:spcAft>
              <a:buClr>
                <a:srgbClr val="544E72"/>
              </a:buClr>
              <a:buSzPts val="1100"/>
              <a:buNone/>
              <a:defRPr sz="1100">
                <a:solidFill>
                  <a:srgbClr val="544E72"/>
                </a:solidFill>
              </a:defRPr>
            </a:lvl8pPr>
            <a:lvl9pPr lvl="8" algn="r" rtl="0">
              <a:lnSpc>
                <a:spcPct val="100000"/>
              </a:lnSpc>
              <a:spcBef>
                <a:spcPts val="400"/>
              </a:spcBef>
              <a:spcAft>
                <a:spcPts val="0"/>
              </a:spcAft>
              <a:buClr>
                <a:srgbClr val="544E72"/>
              </a:buClr>
              <a:buSzPts val="1100"/>
              <a:buNone/>
              <a:defRPr sz="1100">
                <a:solidFill>
                  <a:srgbClr val="544E72"/>
                </a:solidFill>
              </a:defRPr>
            </a:lvl9pPr>
          </a:lstStyle>
          <a:p/>
        </p:txBody>
      </p:sp>
      <p:sp>
        <p:nvSpPr>
          <p:cNvPr id="184" name="Google Shape;184;p5"/>
          <p:cNvSpPr txBox="1"/>
          <p:nvPr>
            <p:ph type="subTitle" idx="2"/>
          </p:nvPr>
        </p:nvSpPr>
        <p:spPr>
          <a:xfrm>
            <a:off x="4342290" y="489950"/>
            <a:ext cx="2057400" cy="611400"/>
          </a:xfrm>
          <a:prstGeom prst="rect">
            <a:avLst/>
          </a:prstGeom>
        </p:spPr>
        <p:txBody>
          <a:bodyPr spcFirstLastPara="1" wrap="square" lIns="68575" tIns="34275" rIns="68575" bIns="34275" anchor="t" anchorCtr="0"/>
          <a:lstStyle>
            <a:lvl1pPr lvl="0" algn="r" rtl="0">
              <a:lnSpc>
                <a:spcPct val="100000"/>
              </a:lnSpc>
              <a:spcBef>
                <a:spcPts val="800"/>
              </a:spcBef>
              <a:spcAft>
                <a:spcPts val="0"/>
              </a:spcAft>
              <a:buClr>
                <a:srgbClr val="544E72"/>
              </a:buClr>
              <a:buSzPts val="1100"/>
              <a:buNone/>
              <a:defRPr sz="1100">
                <a:solidFill>
                  <a:srgbClr val="544E72"/>
                </a:solidFill>
              </a:defRPr>
            </a:lvl1pPr>
            <a:lvl2pPr lvl="1" algn="r" rtl="0">
              <a:lnSpc>
                <a:spcPct val="100000"/>
              </a:lnSpc>
              <a:spcBef>
                <a:spcPts val="400"/>
              </a:spcBef>
              <a:spcAft>
                <a:spcPts val="0"/>
              </a:spcAft>
              <a:buClr>
                <a:srgbClr val="544E72"/>
              </a:buClr>
              <a:buSzPts val="1100"/>
              <a:buNone/>
              <a:defRPr sz="1100">
                <a:solidFill>
                  <a:srgbClr val="544E72"/>
                </a:solidFill>
              </a:defRPr>
            </a:lvl2pPr>
            <a:lvl3pPr lvl="2" algn="r" rtl="0">
              <a:lnSpc>
                <a:spcPct val="100000"/>
              </a:lnSpc>
              <a:spcBef>
                <a:spcPts val="400"/>
              </a:spcBef>
              <a:spcAft>
                <a:spcPts val="0"/>
              </a:spcAft>
              <a:buClr>
                <a:srgbClr val="544E72"/>
              </a:buClr>
              <a:buSzPts val="1100"/>
              <a:buNone/>
              <a:defRPr sz="1100">
                <a:solidFill>
                  <a:srgbClr val="544E72"/>
                </a:solidFill>
              </a:defRPr>
            </a:lvl3pPr>
            <a:lvl4pPr lvl="3" algn="r" rtl="0">
              <a:lnSpc>
                <a:spcPct val="100000"/>
              </a:lnSpc>
              <a:spcBef>
                <a:spcPts val="400"/>
              </a:spcBef>
              <a:spcAft>
                <a:spcPts val="0"/>
              </a:spcAft>
              <a:buClr>
                <a:srgbClr val="544E72"/>
              </a:buClr>
              <a:buSzPts val="1100"/>
              <a:buNone/>
              <a:defRPr sz="1100">
                <a:solidFill>
                  <a:srgbClr val="544E72"/>
                </a:solidFill>
              </a:defRPr>
            </a:lvl4pPr>
            <a:lvl5pPr lvl="4" algn="r" rtl="0">
              <a:lnSpc>
                <a:spcPct val="100000"/>
              </a:lnSpc>
              <a:spcBef>
                <a:spcPts val="400"/>
              </a:spcBef>
              <a:spcAft>
                <a:spcPts val="0"/>
              </a:spcAft>
              <a:buClr>
                <a:srgbClr val="544E72"/>
              </a:buClr>
              <a:buSzPts val="1100"/>
              <a:buNone/>
              <a:defRPr sz="1100">
                <a:solidFill>
                  <a:srgbClr val="544E72"/>
                </a:solidFill>
              </a:defRPr>
            </a:lvl5pPr>
            <a:lvl6pPr lvl="5" algn="r" rtl="0">
              <a:lnSpc>
                <a:spcPct val="100000"/>
              </a:lnSpc>
              <a:spcBef>
                <a:spcPts val="400"/>
              </a:spcBef>
              <a:spcAft>
                <a:spcPts val="0"/>
              </a:spcAft>
              <a:buClr>
                <a:srgbClr val="544E72"/>
              </a:buClr>
              <a:buSzPts val="1100"/>
              <a:buNone/>
              <a:defRPr sz="1100">
                <a:solidFill>
                  <a:srgbClr val="544E72"/>
                </a:solidFill>
              </a:defRPr>
            </a:lvl6pPr>
            <a:lvl7pPr lvl="6" algn="r" rtl="0">
              <a:lnSpc>
                <a:spcPct val="100000"/>
              </a:lnSpc>
              <a:spcBef>
                <a:spcPts val="400"/>
              </a:spcBef>
              <a:spcAft>
                <a:spcPts val="0"/>
              </a:spcAft>
              <a:buClr>
                <a:srgbClr val="544E72"/>
              </a:buClr>
              <a:buSzPts val="1100"/>
              <a:buNone/>
              <a:defRPr sz="1100">
                <a:solidFill>
                  <a:srgbClr val="544E72"/>
                </a:solidFill>
              </a:defRPr>
            </a:lvl7pPr>
            <a:lvl8pPr lvl="7" algn="r" rtl="0">
              <a:lnSpc>
                <a:spcPct val="100000"/>
              </a:lnSpc>
              <a:spcBef>
                <a:spcPts val="400"/>
              </a:spcBef>
              <a:spcAft>
                <a:spcPts val="0"/>
              </a:spcAft>
              <a:buClr>
                <a:srgbClr val="544E72"/>
              </a:buClr>
              <a:buSzPts val="1100"/>
              <a:buNone/>
              <a:defRPr sz="1100">
                <a:solidFill>
                  <a:srgbClr val="544E72"/>
                </a:solidFill>
              </a:defRPr>
            </a:lvl8pPr>
            <a:lvl9pPr lvl="8" algn="r" rtl="0">
              <a:lnSpc>
                <a:spcPct val="100000"/>
              </a:lnSpc>
              <a:spcBef>
                <a:spcPts val="400"/>
              </a:spcBef>
              <a:spcAft>
                <a:spcPts val="0"/>
              </a:spcAft>
              <a:buClr>
                <a:srgbClr val="544E72"/>
              </a:buClr>
              <a:buSzPts val="1100"/>
              <a:buNone/>
              <a:defRPr sz="1100">
                <a:solidFill>
                  <a:srgbClr val="544E72"/>
                </a:solidFill>
              </a:defRPr>
            </a:lvl9pPr>
          </a:lstStyle>
          <a:p/>
        </p:txBody>
      </p:sp>
      <p:sp>
        <p:nvSpPr>
          <p:cNvPr id="185" name="Google Shape;185;p5"/>
          <p:cNvSpPr txBox="1"/>
          <p:nvPr>
            <p:ph type="subTitle" idx="3"/>
          </p:nvPr>
        </p:nvSpPr>
        <p:spPr>
          <a:xfrm>
            <a:off x="4342294" y="2394963"/>
            <a:ext cx="2057400" cy="611400"/>
          </a:xfrm>
          <a:prstGeom prst="rect">
            <a:avLst/>
          </a:prstGeom>
        </p:spPr>
        <p:txBody>
          <a:bodyPr spcFirstLastPara="1" wrap="square" lIns="68575" tIns="34275" rIns="68575" bIns="34275" anchor="t" anchorCtr="0"/>
          <a:lstStyle>
            <a:lvl1pPr lvl="0" algn="r" rtl="0">
              <a:lnSpc>
                <a:spcPct val="100000"/>
              </a:lnSpc>
              <a:spcBef>
                <a:spcPts val="800"/>
              </a:spcBef>
              <a:spcAft>
                <a:spcPts val="0"/>
              </a:spcAft>
              <a:buClr>
                <a:srgbClr val="544E72"/>
              </a:buClr>
              <a:buSzPts val="1100"/>
              <a:buNone/>
              <a:defRPr sz="1100">
                <a:solidFill>
                  <a:srgbClr val="544E72"/>
                </a:solidFill>
              </a:defRPr>
            </a:lvl1pPr>
            <a:lvl2pPr lvl="1" algn="r" rtl="0">
              <a:lnSpc>
                <a:spcPct val="100000"/>
              </a:lnSpc>
              <a:spcBef>
                <a:spcPts val="400"/>
              </a:spcBef>
              <a:spcAft>
                <a:spcPts val="0"/>
              </a:spcAft>
              <a:buClr>
                <a:srgbClr val="544E72"/>
              </a:buClr>
              <a:buSzPts val="1100"/>
              <a:buNone/>
              <a:defRPr sz="1100">
                <a:solidFill>
                  <a:srgbClr val="544E72"/>
                </a:solidFill>
              </a:defRPr>
            </a:lvl2pPr>
            <a:lvl3pPr lvl="2" algn="r" rtl="0">
              <a:lnSpc>
                <a:spcPct val="100000"/>
              </a:lnSpc>
              <a:spcBef>
                <a:spcPts val="400"/>
              </a:spcBef>
              <a:spcAft>
                <a:spcPts val="0"/>
              </a:spcAft>
              <a:buClr>
                <a:srgbClr val="544E72"/>
              </a:buClr>
              <a:buSzPts val="1100"/>
              <a:buNone/>
              <a:defRPr sz="1100">
                <a:solidFill>
                  <a:srgbClr val="544E72"/>
                </a:solidFill>
              </a:defRPr>
            </a:lvl3pPr>
            <a:lvl4pPr lvl="3" algn="r" rtl="0">
              <a:lnSpc>
                <a:spcPct val="100000"/>
              </a:lnSpc>
              <a:spcBef>
                <a:spcPts val="400"/>
              </a:spcBef>
              <a:spcAft>
                <a:spcPts val="0"/>
              </a:spcAft>
              <a:buClr>
                <a:srgbClr val="544E72"/>
              </a:buClr>
              <a:buSzPts val="1100"/>
              <a:buNone/>
              <a:defRPr sz="1100">
                <a:solidFill>
                  <a:srgbClr val="544E72"/>
                </a:solidFill>
              </a:defRPr>
            </a:lvl4pPr>
            <a:lvl5pPr lvl="4" algn="r" rtl="0">
              <a:lnSpc>
                <a:spcPct val="100000"/>
              </a:lnSpc>
              <a:spcBef>
                <a:spcPts val="400"/>
              </a:spcBef>
              <a:spcAft>
                <a:spcPts val="0"/>
              </a:spcAft>
              <a:buClr>
                <a:srgbClr val="544E72"/>
              </a:buClr>
              <a:buSzPts val="1100"/>
              <a:buNone/>
              <a:defRPr sz="1100">
                <a:solidFill>
                  <a:srgbClr val="544E72"/>
                </a:solidFill>
              </a:defRPr>
            </a:lvl5pPr>
            <a:lvl6pPr lvl="5" algn="r" rtl="0">
              <a:lnSpc>
                <a:spcPct val="100000"/>
              </a:lnSpc>
              <a:spcBef>
                <a:spcPts val="400"/>
              </a:spcBef>
              <a:spcAft>
                <a:spcPts val="0"/>
              </a:spcAft>
              <a:buClr>
                <a:srgbClr val="544E72"/>
              </a:buClr>
              <a:buSzPts val="1100"/>
              <a:buNone/>
              <a:defRPr sz="1100">
                <a:solidFill>
                  <a:srgbClr val="544E72"/>
                </a:solidFill>
              </a:defRPr>
            </a:lvl6pPr>
            <a:lvl7pPr lvl="6" algn="r" rtl="0">
              <a:lnSpc>
                <a:spcPct val="100000"/>
              </a:lnSpc>
              <a:spcBef>
                <a:spcPts val="400"/>
              </a:spcBef>
              <a:spcAft>
                <a:spcPts val="0"/>
              </a:spcAft>
              <a:buClr>
                <a:srgbClr val="544E72"/>
              </a:buClr>
              <a:buSzPts val="1100"/>
              <a:buNone/>
              <a:defRPr sz="1100">
                <a:solidFill>
                  <a:srgbClr val="544E72"/>
                </a:solidFill>
              </a:defRPr>
            </a:lvl7pPr>
            <a:lvl8pPr lvl="7" algn="r" rtl="0">
              <a:lnSpc>
                <a:spcPct val="100000"/>
              </a:lnSpc>
              <a:spcBef>
                <a:spcPts val="400"/>
              </a:spcBef>
              <a:spcAft>
                <a:spcPts val="0"/>
              </a:spcAft>
              <a:buClr>
                <a:srgbClr val="544E72"/>
              </a:buClr>
              <a:buSzPts val="1100"/>
              <a:buNone/>
              <a:defRPr sz="1100">
                <a:solidFill>
                  <a:srgbClr val="544E72"/>
                </a:solidFill>
              </a:defRPr>
            </a:lvl8pPr>
            <a:lvl9pPr lvl="8" algn="r" rtl="0">
              <a:lnSpc>
                <a:spcPct val="100000"/>
              </a:lnSpc>
              <a:spcBef>
                <a:spcPts val="400"/>
              </a:spcBef>
              <a:spcAft>
                <a:spcPts val="0"/>
              </a:spcAft>
              <a:buClr>
                <a:srgbClr val="544E72"/>
              </a:buClr>
              <a:buSzPts val="1100"/>
              <a:buNone/>
              <a:defRPr sz="1100">
                <a:solidFill>
                  <a:srgbClr val="544E72"/>
                </a:solidFill>
              </a:defRPr>
            </a:lvl9pPr>
          </a:lstStyle>
          <a:p/>
        </p:txBody>
      </p:sp>
      <p:sp>
        <p:nvSpPr>
          <p:cNvPr id="186" name="Google Shape;186;p5"/>
          <p:cNvSpPr txBox="1"/>
          <p:nvPr>
            <p:ph type="subTitle" idx="4"/>
          </p:nvPr>
        </p:nvSpPr>
        <p:spPr>
          <a:xfrm>
            <a:off x="4342290" y="3347450"/>
            <a:ext cx="2057400" cy="611400"/>
          </a:xfrm>
          <a:prstGeom prst="rect">
            <a:avLst/>
          </a:prstGeom>
        </p:spPr>
        <p:txBody>
          <a:bodyPr spcFirstLastPara="1" wrap="square" lIns="68575" tIns="34275" rIns="68575" bIns="34275" anchor="t" anchorCtr="0"/>
          <a:lstStyle>
            <a:lvl1pPr lvl="0" algn="r" rtl="0">
              <a:lnSpc>
                <a:spcPct val="100000"/>
              </a:lnSpc>
              <a:spcBef>
                <a:spcPts val="800"/>
              </a:spcBef>
              <a:spcAft>
                <a:spcPts val="0"/>
              </a:spcAft>
              <a:buClr>
                <a:srgbClr val="544E72"/>
              </a:buClr>
              <a:buSzPts val="1100"/>
              <a:buNone/>
              <a:defRPr sz="1100">
                <a:solidFill>
                  <a:srgbClr val="544E72"/>
                </a:solidFill>
              </a:defRPr>
            </a:lvl1pPr>
            <a:lvl2pPr lvl="1" algn="r" rtl="0">
              <a:lnSpc>
                <a:spcPct val="100000"/>
              </a:lnSpc>
              <a:spcBef>
                <a:spcPts val="400"/>
              </a:spcBef>
              <a:spcAft>
                <a:spcPts val="0"/>
              </a:spcAft>
              <a:buClr>
                <a:srgbClr val="544E72"/>
              </a:buClr>
              <a:buSzPts val="1100"/>
              <a:buNone/>
              <a:defRPr sz="1100">
                <a:solidFill>
                  <a:srgbClr val="544E72"/>
                </a:solidFill>
              </a:defRPr>
            </a:lvl2pPr>
            <a:lvl3pPr lvl="2" algn="r" rtl="0">
              <a:lnSpc>
                <a:spcPct val="100000"/>
              </a:lnSpc>
              <a:spcBef>
                <a:spcPts val="400"/>
              </a:spcBef>
              <a:spcAft>
                <a:spcPts val="0"/>
              </a:spcAft>
              <a:buClr>
                <a:srgbClr val="544E72"/>
              </a:buClr>
              <a:buSzPts val="1100"/>
              <a:buNone/>
              <a:defRPr sz="1100">
                <a:solidFill>
                  <a:srgbClr val="544E72"/>
                </a:solidFill>
              </a:defRPr>
            </a:lvl3pPr>
            <a:lvl4pPr lvl="3" algn="r" rtl="0">
              <a:lnSpc>
                <a:spcPct val="100000"/>
              </a:lnSpc>
              <a:spcBef>
                <a:spcPts val="400"/>
              </a:spcBef>
              <a:spcAft>
                <a:spcPts val="0"/>
              </a:spcAft>
              <a:buClr>
                <a:srgbClr val="544E72"/>
              </a:buClr>
              <a:buSzPts val="1100"/>
              <a:buNone/>
              <a:defRPr sz="1100">
                <a:solidFill>
                  <a:srgbClr val="544E72"/>
                </a:solidFill>
              </a:defRPr>
            </a:lvl4pPr>
            <a:lvl5pPr lvl="4" algn="r" rtl="0">
              <a:lnSpc>
                <a:spcPct val="100000"/>
              </a:lnSpc>
              <a:spcBef>
                <a:spcPts val="400"/>
              </a:spcBef>
              <a:spcAft>
                <a:spcPts val="0"/>
              </a:spcAft>
              <a:buClr>
                <a:srgbClr val="544E72"/>
              </a:buClr>
              <a:buSzPts val="1100"/>
              <a:buNone/>
              <a:defRPr sz="1100">
                <a:solidFill>
                  <a:srgbClr val="544E72"/>
                </a:solidFill>
              </a:defRPr>
            </a:lvl5pPr>
            <a:lvl6pPr lvl="5" algn="r" rtl="0">
              <a:lnSpc>
                <a:spcPct val="100000"/>
              </a:lnSpc>
              <a:spcBef>
                <a:spcPts val="400"/>
              </a:spcBef>
              <a:spcAft>
                <a:spcPts val="0"/>
              </a:spcAft>
              <a:buClr>
                <a:srgbClr val="544E72"/>
              </a:buClr>
              <a:buSzPts val="1100"/>
              <a:buNone/>
              <a:defRPr sz="1100">
                <a:solidFill>
                  <a:srgbClr val="544E72"/>
                </a:solidFill>
              </a:defRPr>
            </a:lvl6pPr>
            <a:lvl7pPr lvl="6" algn="r" rtl="0">
              <a:lnSpc>
                <a:spcPct val="100000"/>
              </a:lnSpc>
              <a:spcBef>
                <a:spcPts val="400"/>
              </a:spcBef>
              <a:spcAft>
                <a:spcPts val="0"/>
              </a:spcAft>
              <a:buClr>
                <a:srgbClr val="544E72"/>
              </a:buClr>
              <a:buSzPts val="1100"/>
              <a:buNone/>
              <a:defRPr sz="1100">
                <a:solidFill>
                  <a:srgbClr val="544E72"/>
                </a:solidFill>
              </a:defRPr>
            </a:lvl7pPr>
            <a:lvl8pPr lvl="7" algn="r" rtl="0">
              <a:lnSpc>
                <a:spcPct val="100000"/>
              </a:lnSpc>
              <a:spcBef>
                <a:spcPts val="400"/>
              </a:spcBef>
              <a:spcAft>
                <a:spcPts val="0"/>
              </a:spcAft>
              <a:buClr>
                <a:srgbClr val="544E72"/>
              </a:buClr>
              <a:buSzPts val="1100"/>
              <a:buNone/>
              <a:defRPr sz="1100">
                <a:solidFill>
                  <a:srgbClr val="544E72"/>
                </a:solidFill>
              </a:defRPr>
            </a:lvl8pPr>
            <a:lvl9pPr lvl="8" algn="r" rtl="0">
              <a:lnSpc>
                <a:spcPct val="100000"/>
              </a:lnSpc>
              <a:spcBef>
                <a:spcPts val="400"/>
              </a:spcBef>
              <a:spcAft>
                <a:spcPts val="0"/>
              </a:spcAft>
              <a:buClr>
                <a:srgbClr val="544E72"/>
              </a:buClr>
              <a:buSzPts val="1100"/>
              <a:buNone/>
              <a:defRPr sz="1100">
                <a:solidFill>
                  <a:srgbClr val="544E72"/>
                </a:solidFill>
              </a:defRPr>
            </a:lvl9pPr>
          </a:lstStyle>
          <a:p/>
        </p:txBody>
      </p:sp>
      <p:sp>
        <p:nvSpPr>
          <p:cNvPr id="187" name="Google Shape;187;p5"/>
          <p:cNvSpPr/>
          <p:nvPr/>
        </p:nvSpPr>
        <p:spPr>
          <a:xfrm>
            <a:off x="-22350" y="4769419"/>
            <a:ext cx="9166200" cy="402900"/>
          </a:xfrm>
          <a:prstGeom prst="rect">
            <a:avLst/>
          </a:prstGeom>
          <a:solidFill>
            <a:srgbClr val="544E7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p>
        </p:txBody>
      </p:sp>
      <p:sp>
        <p:nvSpPr>
          <p:cNvPr id="188" name="Google Shape;188;p5"/>
          <p:cNvSpPr txBox="1"/>
          <p:nvPr/>
        </p:nvSpPr>
        <p:spPr>
          <a:xfrm>
            <a:off x="6340153" y="4834003"/>
            <a:ext cx="20574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s-ES" sz="1100" i="0" u="none" strike="noStrike" cap="none">
                <a:solidFill>
                  <a:srgbClr val="FAC8D1"/>
                </a:solidFill>
                <a:latin typeface="Fjalla One" panose="02000506040000020004"/>
                <a:ea typeface="Fjalla One" panose="02000506040000020004"/>
                <a:cs typeface="Fjalla One" panose="02000506040000020004"/>
                <a:sym typeface="Fjalla One" panose="02000506040000020004"/>
              </a:rPr>
            </a:fld>
            <a:endParaRPr sz="1100" i="0" u="none" strike="noStrike" cap="none">
              <a:solidFill>
                <a:srgbClr val="FAC8D1"/>
              </a:solidFill>
              <a:latin typeface="Fjalla One" panose="02000506040000020004"/>
              <a:ea typeface="Fjalla One" panose="02000506040000020004"/>
              <a:cs typeface="Fjalla One" panose="02000506040000020004"/>
              <a:sym typeface="Fjalla One" panose="02000506040000020004"/>
            </a:endParaRPr>
          </a:p>
        </p:txBody>
      </p:sp>
      <p:sp>
        <p:nvSpPr>
          <p:cNvPr id="189" name="Google Shape;189;p5"/>
          <p:cNvSpPr txBox="1"/>
          <p:nvPr>
            <p:ph type="ctrTitle" idx="5"/>
          </p:nvPr>
        </p:nvSpPr>
        <p:spPr>
          <a:xfrm flipH="1">
            <a:off x="780969" y="4769419"/>
            <a:ext cx="4293300" cy="402900"/>
          </a:xfrm>
          <a:prstGeom prst="rect">
            <a:avLst/>
          </a:prstGeom>
          <a:noFill/>
          <a:ln>
            <a:noFill/>
          </a:ln>
        </p:spPr>
        <p:txBody>
          <a:bodyPr spcFirstLastPara="1" wrap="square" lIns="68575" tIns="34275" rIns="68575" bIns="34275" anchor="ctr" anchorCtr="0"/>
          <a:lstStyle>
            <a:lvl1pPr lvl="0" rtl="0">
              <a:lnSpc>
                <a:spcPct val="90000"/>
              </a:lnSpc>
              <a:spcBef>
                <a:spcPts val="0"/>
              </a:spcBef>
              <a:spcAft>
                <a:spcPts val="0"/>
              </a:spcAft>
              <a:buClr>
                <a:srgbClr val="FAC8D1"/>
              </a:buClr>
              <a:buSzPts val="1100"/>
              <a:buNone/>
              <a:defRPr sz="1100">
                <a:solidFill>
                  <a:srgbClr val="FAC8D1"/>
                </a:solidFill>
              </a:defRPr>
            </a:lvl1pPr>
            <a:lvl2pPr lvl="1" rtl="0">
              <a:spcBef>
                <a:spcPts val="0"/>
              </a:spcBef>
              <a:spcAft>
                <a:spcPts val="0"/>
              </a:spcAft>
              <a:buClr>
                <a:srgbClr val="544E72"/>
              </a:buClr>
              <a:buSzPts val="900"/>
              <a:buNone/>
              <a:defRPr sz="900">
                <a:solidFill>
                  <a:srgbClr val="544E72"/>
                </a:solidFill>
              </a:defRPr>
            </a:lvl2pPr>
            <a:lvl3pPr lvl="2" rtl="0">
              <a:spcBef>
                <a:spcPts val="0"/>
              </a:spcBef>
              <a:spcAft>
                <a:spcPts val="0"/>
              </a:spcAft>
              <a:buClr>
                <a:srgbClr val="544E72"/>
              </a:buClr>
              <a:buSzPts val="900"/>
              <a:buNone/>
              <a:defRPr sz="900">
                <a:solidFill>
                  <a:srgbClr val="544E72"/>
                </a:solidFill>
              </a:defRPr>
            </a:lvl3pPr>
            <a:lvl4pPr lvl="3" rtl="0">
              <a:spcBef>
                <a:spcPts val="0"/>
              </a:spcBef>
              <a:spcAft>
                <a:spcPts val="0"/>
              </a:spcAft>
              <a:buClr>
                <a:srgbClr val="544E72"/>
              </a:buClr>
              <a:buSzPts val="900"/>
              <a:buNone/>
              <a:defRPr sz="900">
                <a:solidFill>
                  <a:srgbClr val="544E72"/>
                </a:solidFill>
              </a:defRPr>
            </a:lvl4pPr>
            <a:lvl5pPr lvl="4" rtl="0">
              <a:spcBef>
                <a:spcPts val="0"/>
              </a:spcBef>
              <a:spcAft>
                <a:spcPts val="0"/>
              </a:spcAft>
              <a:buClr>
                <a:srgbClr val="544E72"/>
              </a:buClr>
              <a:buSzPts val="900"/>
              <a:buNone/>
              <a:defRPr sz="900">
                <a:solidFill>
                  <a:srgbClr val="544E72"/>
                </a:solidFill>
              </a:defRPr>
            </a:lvl5pPr>
            <a:lvl6pPr lvl="5" rtl="0">
              <a:spcBef>
                <a:spcPts val="0"/>
              </a:spcBef>
              <a:spcAft>
                <a:spcPts val="0"/>
              </a:spcAft>
              <a:buClr>
                <a:srgbClr val="544E72"/>
              </a:buClr>
              <a:buSzPts val="900"/>
              <a:buNone/>
              <a:defRPr sz="900">
                <a:solidFill>
                  <a:srgbClr val="544E72"/>
                </a:solidFill>
              </a:defRPr>
            </a:lvl6pPr>
            <a:lvl7pPr lvl="6" rtl="0">
              <a:spcBef>
                <a:spcPts val="0"/>
              </a:spcBef>
              <a:spcAft>
                <a:spcPts val="0"/>
              </a:spcAft>
              <a:buClr>
                <a:srgbClr val="544E72"/>
              </a:buClr>
              <a:buSzPts val="900"/>
              <a:buNone/>
              <a:defRPr sz="900">
                <a:solidFill>
                  <a:srgbClr val="544E72"/>
                </a:solidFill>
              </a:defRPr>
            </a:lvl7pPr>
            <a:lvl8pPr lvl="7" rtl="0">
              <a:spcBef>
                <a:spcPts val="0"/>
              </a:spcBef>
              <a:spcAft>
                <a:spcPts val="0"/>
              </a:spcAft>
              <a:buClr>
                <a:srgbClr val="544E72"/>
              </a:buClr>
              <a:buSzPts val="900"/>
              <a:buNone/>
              <a:defRPr sz="900">
                <a:solidFill>
                  <a:srgbClr val="544E72"/>
                </a:solidFill>
              </a:defRPr>
            </a:lvl8pPr>
            <a:lvl9pPr lvl="8" rtl="0">
              <a:spcBef>
                <a:spcPts val="0"/>
              </a:spcBef>
              <a:spcAft>
                <a:spcPts val="0"/>
              </a:spcAft>
              <a:buClr>
                <a:srgbClr val="544E72"/>
              </a:buClr>
              <a:buSzPts val="900"/>
              <a:buNone/>
              <a:defRPr sz="900">
                <a:solidFill>
                  <a:srgbClr val="544E7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
  <p:cSld name="CUSTOM_14">
    <p:bg>
      <p:bgPr>
        <a:solidFill>
          <a:srgbClr val="F0D1E0"/>
        </a:solidFill>
        <a:effectLst/>
      </p:bgPr>
    </p:bg>
    <p:spTree>
      <p:nvGrpSpPr>
        <p:cNvPr id="34" name="Shape 34"/>
        <p:cNvGrpSpPr/>
        <p:nvPr/>
      </p:nvGrpSpPr>
      <p:grpSpPr>
        <a:xfrm>
          <a:off x="0" y="0"/>
          <a:ext cx="0" cy="0"/>
          <a:chOff x="0" y="0"/>
          <a:chExt cx="0" cy="0"/>
        </a:xfrm>
      </p:grpSpPr>
      <p:sp>
        <p:nvSpPr>
          <p:cNvPr id="35" name="Google Shape;35;p5"/>
          <p:cNvSpPr txBox="1"/>
          <p:nvPr>
            <p:ph type="subTitle" idx="1"/>
          </p:nvPr>
        </p:nvSpPr>
        <p:spPr>
          <a:xfrm>
            <a:off x="1148600" y="3505475"/>
            <a:ext cx="1881300" cy="1112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36" name="Google Shape;36;p5"/>
          <p:cNvSpPr txBox="1"/>
          <p:nvPr>
            <p:ph type="subTitle" idx="2"/>
          </p:nvPr>
        </p:nvSpPr>
        <p:spPr>
          <a:xfrm>
            <a:off x="3631350" y="3505475"/>
            <a:ext cx="1881300" cy="1112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37" name="Google Shape;37;p5"/>
          <p:cNvSpPr txBox="1"/>
          <p:nvPr>
            <p:ph type="subTitle" idx="3"/>
          </p:nvPr>
        </p:nvSpPr>
        <p:spPr>
          <a:xfrm>
            <a:off x="6114100" y="3505475"/>
            <a:ext cx="1881300" cy="1112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p:txBody>
      </p:sp>
      <p:sp>
        <p:nvSpPr>
          <p:cNvPr id="38" name="Google Shape;38;p5"/>
          <p:cNvSpPr txBox="1"/>
          <p:nvPr>
            <p:ph type="title"/>
          </p:nvPr>
        </p:nvSpPr>
        <p:spPr>
          <a:xfrm>
            <a:off x="1162800" y="376475"/>
            <a:ext cx="6818400" cy="678900"/>
          </a:xfrm>
          <a:prstGeom prst="rect">
            <a:avLst/>
          </a:prstGeom>
        </p:spPr>
        <p:txBody>
          <a:bodyPr spcFirstLastPara="1" wrap="square" lIns="91425" tIns="91425" rIns="91425" bIns="91425" anchor="b" anchorCtr="0"/>
          <a:lstStyle>
            <a:lvl1pPr lvl="0" algn="ctr"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latin typeface="Roboto Slab Light"/>
                <a:ea typeface="Roboto Slab Light"/>
                <a:cs typeface="Roboto Slab Light"/>
                <a:sym typeface="Roboto Slab Light"/>
              </a:defRPr>
            </a:lvl2pPr>
            <a:lvl3pPr lvl="2" rtl="0">
              <a:spcBef>
                <a:spcPts val="0"/>
              </a:spcBef>
              <a:spcAft>
                <a:spcPts val="0"/>
              </a:spcAft>
              <a:buNone/>
              <a:defRPr sz="2400">
                <a:solidFill>
                  <a:srgbClr val="FFFFFF"/>
                </a:solidFill>
                <a:latin typeface="Roboto Slab Light"/>
                <a:ea typeface="Roboto Slab Light"/>
                <a:cs typeface="Roboto Slab Light"/>
                <a:sym typeface="Roboto Slab Light"/>
              </a:defRPr>
            </a:lvl3pPr>
            <a:lvl4pPr lvl="3" rtl="0">
              <a:spcBef>
                <a:spcPts val="0"/>
              </a:spcBef>
              <a:spcAft>
                <a:spcPts val="0"/>
              </a:spcAft>
              <a:buNone/>
              <a:defRPr sz="2400">
                <a:solidFill>
                  <a:srgbClr val="FFFFFF"/>
                </a:solidFill>
                <a:latin typeface="Roboto Slab Light"/>
                <a:ea typeface="Roboto Slab Light"/>
                <a:cs typeface="Roboto Slab Light"/>
                <a:sym typeface="Roboto Slab Light"/>
              </a:defRPr>
            </a:lvl4pPr>
            <a:lvl5pPr lvl="4" rtl="0">
              <a:spcBef>
                <a:spcPts val="0"/>
              </a:spcBef>
              <a:spcAft>
                <a:spcPts val="0"/>
              </a:spcAft>
              <a:buNone/>
              <a:defRPr sz="2400">
                <a:solidFill>
                  <a:srgbClr val="FFFFFF"/>
                </a:solidFill>
                <a:latin typeface="Roboto Slab Light"/>
                <a:ea typeface="Roboto Slab Light"/>
                <a:cs typeface="Roboto Slab Light"/>
                <a:sym typeface="Roboto Slab Light"/>
              </a:defRPr>
            </a:lvl5pPr>
            <a:lvl6pPr lvl="5" rtl="0">
              <a:spcBef>
                <a:spcPts val="0"/>
              </a:spcBef>
              <a:spcAft>
                <a:spcPts val="0"/>
              </a:spcAft>
              <a:buNone/>
              <a:defRPr sz="2400">
                <a:solidFill>
                  <a:srgbClr val="FFFFFF"/>
                </a:solidFill>
                <a:latin typeface="Roboto Slab Light"/>
                <a:ea typeface="Roboto Slab Light"/>
                <a:cs typeface="Roboto Slab Light"/>
                <a:sym typeface="Roboto Slab Light"/>
              </a:defRPr>
            </a:lvl6pPr>
            <a:lvl7pPr lvl="6" rtl="0">
              <a:spcBef>
                <a:spcPts val="0"/>
              </a:spcBef>
              <a:spcAft>
                <a:spcPts val="0"/>
              </a:spcAft>
              <a:buNone/>
              <a:defRPr sz="2400">
                <a:solidFill>
                  <a:srgbClr val="FFFFFF"/>
                </a:solidFill>
                <a:latin typeface="Roboto Slab Light"/>
                <a:ea typeface="Roboto Slab Light"/>
                <a:cs typeface="Roboto Slab Light"/>
                <a:sym typeface="Roboto Slab Light"/>
              </a:defRPr>
            </a:lvl7pPr>
            <a:lvl8pPr lvl="7" rtl="0">
              <a:spcBef>
                <a:spcPts val="0"/>
              </a:spcBef>
              <a:spcAft>
                <a:spcPts val="0"/>
              </a:spcAft>
              <a:buNone/>
              <a:defRPr sz="2400">
                <a:solidFill>
                  <a:srgbClr val="FFFFFF"/>
                </a:solidFill>
                <a:latin typeface="Roboto Slab Light"/>
                <a:ea typeface="Roboto Slab Light"/>
                <a:cs typeface="Roboto Slab Light"/>
                <a:sym typeface="Roboto Slab Light"/>
              </a:defRPr>
            </a:lvl8pPr>
            <a:lvl9pPr lvl="8" rtl="0">
              <a:spcBef>
                <a:spcPts val="0"/>
              </a:spcBef>
              <a:spcAft>
                <a:spcPts val="0"/>
              </a:spcAft>
              <a:buNone/>
              <a:defRPr sz="2400">
                <a:solidFill>
                  <a:srgbClr val="FFFFFF"/>
                </a:solidFill>
                <a:latin typeface="Roboto Slab Light"/>
                <a:ea typeface="Roboto Slab Light"/>
                <a:cs typeface="Roboto Slab Light"/>
                <a:sym typeface="Roboto Slab Light"/>
              </a:defRPr>
            </a:lvl9pPr>
          </a:lstStyle>
          <a:p/>
        </p:txBody>
      </p:sp>
      <p:cxnSp>
        <p:nvCxnSpPr>
          <p:cNvPr id="39" name="Google Shape;39;p5"/>
          <p:cNvCxnSpPr/>
          <p:nvPr/>
        </p:nvCxnSpPr>
        <p:spPr>
          <a:xfrm>
            <a:off x="4161000" y="1163450"/>
            <a:ext cx="822000" cy="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LUMNS ">
  <p:cSld name="1_Título y objetos_4_1_1">
    <p:bg>
      <p:bgPr>
        <a:solidFill>
          <a:srgbClr val="544E72"/>
        </a:solidFill>
        <a:effectLst/>
      </p:bgPr>
    </p:bg>
    <p:spTree>
      <p:nvGrpSpPr>
        <p:cNvPr id="306" name="Shape 306"/>
        <p:cNvGrpSpPr/>
        <p:nvPr/>
      </p:nvGrpSpPr>
      <p:grpSpPr>
        <a:xfrm>
          <a:off x="0" y="0"/>
          <a:ext cx="0" cy="0"/>
          <a:chOff x="0" y="0"/>
          <a:chExt cx="0" cy="0"/>
        </a:xfrm>
      </p:grpSpPr>
      <p:grpSp>
        <p:nvGrpSpPr>
          <p:cNvPr id="307" name="Google Shape;307;p8"/>
          <p:cNvGrpSpPr/>
          <p:nvPr/>
        </p:nvGrpSpPr>
        <p:grpSpPr>
          <a:xfrm>
            <a:off x="258733" y="146753"/>
            <a:ext cx="4977798" cy="4473005"/>
            <a:chOff x="402500" y="619325"/>
            <a:chExt cx="4345524" cy="3904849"/>
          </a:xfrm>
        </p:grpSpPr>
        <p:sp>
          <p:nvSpPr>
            <p:cNvPr id="308" name="Google Shape;308;p8"/>
            <p:cNvSpPr/>
            <p:nvPr/>
          </p:nvSpPr>
          <p:spPr>
            <a:xfrm>
              <a:off x="1105674" y="4001007"/>
              <a:ext cx="34870" cy="26982"/>
            </a:xfrm>
            <a:custGeom>
              <a:avLst/>
              <a:gdLst/>
              <a:ahLst/>
              <a:cxnLst/>
              <a:rect l="l" t="t" r="r" b="b"/>
              <a:pathLst>
                <a:path w="641" h="496" extrusionOk="0">
                  <a:moveTo>
                    <a:pt x="321" y="1"/>
                  </a:moveTo>
                  <a:cubicBezTo>
                    <a:pt x="0" y="1"/>
                    <a:pt x="0" y="496"/>
                    <a:pt x="321" y="496"/>
                  </a:cubicBezTo>
                  <a:cubicBezTo>
                    <a:pt x="641" y="496"/>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8"/>
            <p:cNvSpPr/>
            <p:nvPr/>
          </p:nvSpPr>
          <p:spPr>
            <a:xfrm>
              <a:off x="953789" y="3057979"/>
              <a:ext cx="34925" cy="27254"/>
            </a:xfrm>
            <a:custGeom>
              <a:avLst/>
              <a:gdLst/>
              <a:ahLst/>
              <a:cxnLst/>
              <a:rect l="l" t="t" r="r" b="b"/>
              <a:pathLst>
                <a:path w="642" h="501" extrusionOk="0">
                  <a:moveTo>
                    <a:pt x="321" y="0"/>
                  </a:moveTo>
                  <a:cubicBezTo>
                    <a:pt x="0" y="0"/>
                    <a:pt x="0" y="501"/>
                    <a:pt x="321" y="501"/>
                  </a:cubicBezTo>
                  <a:cubicBezTo>
                    <a:pt x="642" y="501"/>
                    <a:pt x="642"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8"/>
            <p:cNvSpPr/>
            <p:nvPr/>
          </p:nvSpPr>
          <p:spPr>
            <a:xfrm>
              <a:off x="953300" y="1602936"/>
              <a:ext cx="34653" cy="26928"/>
            </a:xfrm>
            <a:custGeom>
              <a:avLst/>
              <a:gdLst/>
              <a:ahLst/>
              <a:cxnLst/>
              <a:rect l="l" t="t" r="r" b="b"/>
              <a:pathLst>
                <a:path w="637" h="495" extrusionOk="0">
                  <a:moveTo>
                    <a:pt x="321" y="0"/>
                  </a:moveTo>
                  <a:cubicBezTo>
                    <a:pt x="0" y="0"/>
                    <a:pt x="0" y="495"/>
                    <a:pt x="321" y="495"/>
                  </a:cubicBezTo>
                  <a:cubicBezTo>
                    <a:pt x="636" y="495"/>
                    <a:pt x="636"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8"/>
            <p:cNvSpPr/>
            <p:nvPr/>
          </p:nvSpPr>
          <p:spPr>
            <a:xfrm>
              <a:off x="1030711" y="1211145"/>
              <a:ext cx="34979" cy="27037"/>
            </a:xfrm>
            <a:custGeom>
              <a:avLst/>
              <a:gdLst/>
              <a:ahLst/>
              <a:cxnLst/>
              <a:rect l="l" t="t" r="r" b="b"/>
              <a:pathLst>
                <a:path w="643" h="497" extrusionOk="0">
                  <a:moveTo>
                    <a:pt x="321" y="1"/>
                  </a:moveTo>
                  <a:cubicBezTo>
                    <a:pt x="6" y="1"/>
                    <a:pt x="1" y="496"/>
                    <a:pt x="321" y="496"/>
                  </a:cubicBezTo>
                  <a:cubicBezTo>
                    <a:pt x="643" y="496"/>
                    <a:pt x="643"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8"/>
            <p:cNvSpPr/>
            <p:nvPr/>
          </p:nvSpPr>
          <p:spPr>
            <a:xfrm>
              <a:off x="2745670" y="1025477"/>
              <a:ext cx="34707" cy="26928"/>
            </a:xfrm>
            <a:custGeom>
              <a:avLst/>
              <a:gdLst/>
              <a:ahLst/>
              <a:cxnLst/>
              <a:rect l="l" t="t" r="r" b="b"/>
              <a:pathLst>
                <a:path w="638" h="495" extrusionOk="0">
                  <a:moveTo>
                    <a:pt x="321" y="0"/>
                  </a:moveTo>
                  <a:cubicBezTo>
                    <a:pt x="1" y="0"/>
                    <a:pt x="1" y="495"/>
                    <a:pt x="321" y="495"/>
                  </a:cubicBezTo>
                  <a:cubicBezTo>
                    <a:pt x="638" y="495"/>
                    <a:pt x="638"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8"/>
            <p:cNvSpPr/>
            <p:nvPr/>
          </p:nvSpPr>
          <p:spPr>
            <a:xfrm>
              <a:off x="1416298" y="2377378"/>
              <a:ext cx="34925" cy="27037"/>
            </a:xfrm>
            <a:custGeom>
              <a:avLst/>
              <a:gdLst/>
              <a:ahLst/>
              <a:cxnLst/>
              <a:rect l="l" t="t" r="r" b="b"/>
              <a:pathLst>
                <a:path w="642" h="497" extrusionOk="0">
                  <a:moveTo>
                    <a:pt x="322" y="1"/>
                  </a:moveTo>
                  <a:cubicBezTo>
                    <a:pt x="0" y="1"/>
                    <a:pt x="0" y="496"/>
                    <a:pt x="322" y="496"/>
                  </a:cubicBezTo>
                  <a:cubicBezTo>
                    <a:pt x="642" y="496"/>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8"/>
            <p:cNvSpPr/>
            <p:nvPr/>
          </p:nvSpPr>
          <p:spPr>
            <a:xfrm>
              <a:off x="2484006" y="1423089"/>
              <a:ext cx="34979" cy="27254"/>
            </a:xfrm>
            <a:custGeom>
              <a:avLst/>
              <a:gdLst/>
              <a:ahLst/>
              <a:cxnLst/>
              <a:rect l="l" t="t" r="r" b="b"/>
              <a:pathLst>
                <a:path w="643" h="501" extrusionOk="0">
                  <a:moveTo>
                    <a:pt x="321" y="0"/>
                  </a:moveTo>
                  <a:cubicBezTo>
                    <a:pt x="1" y="0"/>
                    <a:pt x="1" y="500"/>
                    <a:pt x="321" y="500"/>
                  </a:cubicBezTo>
                  <a:cubicBezTo>
                    <a:pt x="642" y="500"/>
                    <a:pt x="642"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8"/>
            <p:cNvSpPr/>
            <p:nvPr/>
          </p:nvSpPr>
          <p:spPr>
            <a:xfrm>
              <a:off x="734176" y="2246055"/>
              <a:ext cx="34925" cy="26982"/>
            </a:xfrm>
            <a:custGeom>
              <a:avLst/>
              <a:gdLst/>
              <a:ahLst/>
              <a:cxnLst/>
              <a:rect l="l" t="t" r="r" b="b"/>
              <a:pathLst>
                <a:path w="642" h="496" extrusionOk="0">
                  <a:moveTo>
                    <a:pt x="322" y="1"/>
                  </a:moveTo>
                  <a:cubicBezTo>
                    <a:pt x="0" y="1"/>
                    <a:pt x="0" y="495"/>
                    <a:pt x="322" y="495"/>
                  </a:cubicBezTo>
                  <a:cubicBezTo>
                    <a:pt x="637" y="495"/>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8"/>
            <p:cNvSpPr/>
            <p:nvPr/>
          </p:nvSpPr>
          <p:spPr>
            <a:xfrm>
              <a:off x="748592" y="1507735"/>
              <a:ext cx="34870" cy="27254"/>
            </a:xfrm>
            <a:custGeom>
              <a:avLst/>
              <a:gdLst/>
              <a:ahLst/>
              <a:cxnLst/>
              <a:rect l="l" t="t" r="r" b="b"/>
              <a:pathLst>
                <a:path w="641" h="501" extrusionOk="0">
                  <a:moveTo>
                    <a:pt x="320" y="0"/>
                  </a:moveTo>
                  <a:cubicBezTo>
                    <a:pt x="0" y="0"/>
                    <a:pt x="0" y="501"/>
                    <a:pt x="320" y="501"/>
                  </a:cubicBezTo>
                  <a:cubicBezTo>
                    <a:pt x="641" y="501"/>
                    <a:pt x="641"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8"/>
            <p:cNvSpPr/>
            <p:nvPr/>
          </p:nvSpPr>
          <p:spPr>
            <a:xfrm>
              <a:off x="2464803" y="677044"/>
              <a:ext cx="34925" cy="27254"/>
            </a:xfrm>
            <a:custGeom>
              <a:avLst/>
              <a:gdLst/>
              <a:ahLst/>
              <a:cxnLst/>
              <a:rect l="l" t="t" r="r" b="b"/>
              <a:pathLst>
                <a:path w="642" h="501" extrusionOk="0">
                  <a:moveTo>
                    <a:pt x="321" y="0"/>
                  </a:moveTo>
                  <a:cubicBezTo>
                    <a:pt x="0" y="0"/>
                    <a:pt x="0" y="501"/>
                    <a:pt x="321" y="501"/>
                  </a:cubicBezTo>
                  <a:cubicBezTo>
                    <a:pt x="641" y="501"/>
                    <a:pt x="641"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8"/>
            <p:cNvSpPr/>
            <p:nvPr/>
          </p:nvSpPr>
          <p:spPr>
            <a:xfrm>
              <a:off x="3467829" y="619325"/>
              <a:ext cx="34979" cy="26982"/>
            </a:xfrm>
            <a:custGeom>
              <a:avLst/>
              <a:gdLst/>
              <a:ahLst/>
              <a:cxnLst/>
              <a:rect l="l" t="t" r="r" b="b"/>
              <a:pathLst>
                <a:path w="643" h="496" extrusionOk="0">
                  <a:moveTo>
                    <a:pt x="322" y="1"/>
                  </a:moveTo>
                  <a:cubicBezTo>
                    <a:pt x="0" y="1"/>
                    <a:pt x="0" y="495"/>
                    <a:pt x="322" y="495"/>
                  </a:cubicBezTo>
                  <a:cubicBezTo>
                    <a:pt x="638" y="495"/>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8"/>
            <p:cNvSpPr/>
            <p:nvPr/>
          </p:nvSpPr>
          <p:spPr>
            <a:xfrm>
              <a:off x="2903974" y="4335025"/>
              <a:ext cx="34979" cy="27309"/>
            </a:xfrm>
            <a:custGeom>
              <a:avLst/>
              <a:gdLst/>
              <a:ahLst/>
              <a:cxnLst/>
              <a:rect l="l" t="t" r="r" b="b"/>
              <a:pathLst>
                <a:path w="643" h="502" extrusionOk="0">
                  <a:moveTo>
                    <a:pt x="321" y="1"/>
                  </a:moveTo>
                  <a:cubicBezTo>
                    <a:pt x="5" y="1"/>
                    <a:pt x="0" y="501"/>
                    <a:pt x="321" y="501"/>
                  </a:cubicBezTo>
                  <a:cubicBezTo>
                    <a:pt x="642" y="501"/>
                    <a:pt x="642"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8"/>
            <p:cNvSpPr/>
            <p:nvPr/>
          </p:nvSpPr>
          <p:spPr>
            <a:xfrm>
              <a:off x="3276940" y="3054171"/>
              <a:ext cx="34707" cy="26928"/>
            </a:xfrm>
            <a:custGeom>
              <a:avLst/>
              <a:gdLst/>
              <a:ahLst/>
              <a:cxnLst/>
              <a:rect l="l" t="t" r="r" b="b"/>
              <a:pathLst>
                <a:path w="638" h="495" extrusionOk="0">
                  <a:moveTo>
                    <a:pt x="322" y="0"/>
                  </a:moveTo>
                  <a:cubicBezTo>
                    <a:pt x="1" y="0"/>
                    <a:pt x="1" y="495"/>
                    <a:pt x="322" y="495"/>
                  </a:cubicBezTo>
                  <a:cubicBezTo>
                    <a:pt x="638" y="495"/>
                    <a:pt x="63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8"/>
            <p:cNvSpPr/>
            <p:nvPr/>
          </p:nvSpPr>
          <p:spPr>
            <a:xfrm>
              <a:off x="3870335" y="4497138"/>
              <a:ext cx="34925" cy="27037"/>
            </a:xfrm>
            <a:custGeom>
              <a:avLst/>
              <a:gdLst/>
              <a:ahLst/>
              <a:cxnLst/>
              <a:rect l="l" t="t" r="r" b="b"/>
              <a:pathLst>
                <a:path w="642" h="497" extrusionOk="0">
                  <a:moveTo>
                    <a:pt x="321" y="1"/>
                  </a:moveTo>
                  <a:cubicBezTo>
                    <a:pt x="1" y="1"/>
                    <a:pt x="1" y="497"/>
                    <a:pt x="321" y="497"/>
                  </a:cubicBezTo>
                  <a:cubicBezTo>
                    <a:pt x="637" y="497"/>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8"/>
            <p:cNvSpPr/>
            <p:nvPr/>
          </p:nvSpPr>
          <p:spPr>
            <a:xfrm>
              <a:off x="4207941" y="711697"/>
              <a:ext cx="34979" cy="26982"/>
            </a:xfrm>
            <a:custGeom>
              <a:avLst/>
              <a:gdLst/>
              <a:ahLst/>
              <a:cxnLst/>
              <a:rect l="l" t="t" r="r" b="b"/>
              <a:pathLst>
                <a:path w="643" h="496" extrusionOk="0">
                  <a:moveTo>
                    <a:pt x="321" y="1"/>
                  </a:moveTo>
                  <a:cubicBezTo>
                    <a:pt x="0" y="1"/>
                    <a:pt x="0" y="495"/>
                    <a:pt x="321" y="495"/>
                  </a:cubicBezTo>
                  <a:cubicBezTo>
                    <a:pt x="642" y="495"/>
                    <a:pt x="642"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8"/>
            <p:cNvSpPr/>
            <p:nvPr/>
          </p:nvSpPr>
          <p:spPr>
            <a:xfrm>
              <a:off x="1199568" y="1968995"/>
              <a:ext cx="45642" cy="42541"/>
            </a:xfrm>
            <a:custGeom>
              <a:avLst/>
              <a:gdLst/>
              <a:ahLst/>
              <a:cxnLst/>
              <a:rect l="l" t="t" r="r" b="b"/>
              <a:pathLst>
                <a:path w="839" h="782" extrusionOk="0">
                  <a:moveTo>
                    <a:pt x="190" y="1"/>
                  </a:moveTo>
                  <a:cubicBezTo>
                    <a:pt x="169" y="1"/>
                    <a:pt x="152" y="20"/>
                    <a:pt x="155" y="42"/>
                  </a:cubicBezTo>
                  <a:lnTo>
                    <a:pt x="193" y="260"/>
                  </a:lnTo>
                  <a:cubicBezTo>
                    <a:pt x="193" y="269"/>
                    <a:pt x="188" y="284"/>
                    <a:pt x="179" y="293"/>
                  </a:cubicBezTo>
                  <a:lnTo>
                    <a:pt x="23" y="443"/>
                  </a:lnTo>
                  <a:cubicBezTo>
                    <a:pt x="0" y="467"/>
                    <a:pt x="14" y="505"/>
                    <a:pt x="42" y="510"/>
                  </a:cubicBezTo>
                  <a:lnTo>
                    <a:pt x="260" y="543"/>
                  </a:lnTo>
                  <a:cubicBezTo>
                    <a:pt x="273" y="543"/>
                    <a:pt x="283" y="552"/>
                    <a:pt x="288" y="562"/>
                  </a:cubicBezTo>
                  <a:lnTo>
                    <a:pt x="386" y="760"/>
                  </a:lnTo>
                  <a:cubicBezTo>
                    <a:pt x="394" y="774"/>
                    <a:pt x="407" y="781"/>
                    <a:pt x="420" y="781"/>
                  </a:cubicBezTo>
                  <a:cubicBezTo>
                    <a:pt x="433" y="781"/>
                    <a:pt x="446" y="774"/>
                    <a:pt x="453" y="760"/>
                  </a:cubicBezTo>
                  <a:lnTo>
                    <a:pt x="552" y="562"/>
                  </a:lnTo>
                  <a:cubicBezTo>
                    <a:pt x="556" y="552"/>
                    <a:pt x="566" y="543"/>
                    <a:pt x="580" y="543"/>
                  </a:cubicBezTo>
                  <a:lnTo>
                    <a:pt x="797" y="510"/>
                  </a:lnTo>
                  <a:cubicBezTo>
                    <a:pt x="825" y="505"/>
                    <a:pt x="839" y="467"/>
                    <a:pt x="815" y="443"/>
                  </a:cubicBezTo>
                  <a:lnTo>
                    <a:pt x="660" y="293"/>
                  </a:lnTo>
                  <a:cubicBezTo>
                    <a:pt x="651" y="284"/>
                    <a:pt x="645" y="269"/>
                    <a:pt x="651" y="260"/>
                  </a:cubicBezTo>
                  <a:lnTo>
                    <a:pt x="688" y="42"/>
                  </a:lnTo>
                  <a:cubicBezTo>
                    <a:pt x="692" y="20"/>
                    <a:pt x="672" y="1"/>
                    <a:pt x="650" y="1"/>
                  </a:cubicBezTo>
                  <a:cubicBezTo>
                    <a:pt x="644" y="1"/>
                    <a:pt x="638" y="2"/>
                    <a:pt x="632" y="5"/>
                  </a:cubicBezTo>
                  <a:lnTo>
                    <a:pt x="438" y="104"/>
                  </a:lnTo>
                  <a:cubicBezTo>
                    <a:pt x="434" y="106"/>
                    <a:pt x="428" y="108"/>
                    <a:pt x="421" y="108"/>
                  </a:cubicBezTo>
                  <a:cubicBezTo>
                    <a:pt x="415" y="108"/>
                    <a:pt x="408" y="106"/>
                    <a:pt x="401" y="104"/>
                  </a:cubicBezTo>
                  <a:lnTo>
                    <a:pt x="207" y="5"/>
                  </a:lnTo>
                  <a:cubicBezTo>
                    <a:pt x="201" y="2"/>
                    <a:pt x="19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8"/>
            <p:cNvSpPr/>
            <p:nvPr/>
          </p:nvSpPr>
          <p:spPr>
            <a:xfrm>
              <a:off x="4702546" y="4225354"/>
              <a:ext cx="45478" cy="43574"/>
            </a:xfrm>
            <a:custGeom>
              <a:avLst/>
              <a:gdLst/>
              <a:ahLst/>
              <a:cxnLst/>
              <a:rect l="l" t="t" r="r" b="b"/>
              <a:pathLst>
                <a:path w="836" h="801" extrusionOk="0">
                  <a:moveTo>
                    <a:pt x="231" y="1"/>
                  </a:moveTo>
                  <a:cubicBezTo>
                    <a:pt x="210" y="1"/>
                    <a:pt x="190" y="20"/>
                    <a:pt x="194" y="41"/>
                  </a:cubicBezTo>
                  <a:lnTo>
                    <a:pt x="213" y="263"/>
                  </a:lnTo>
                  <a:cubicBezTo>
                    <a:pt x="213" y="272"/>
                    <a:pt x="208" y="286"/>
                    <a:pt x="198" y="291"/>
                  </a:cubicBezTo>
                  <a:lnTo>
                    <a:pt x="28" y="432"/>
                  </a:lnTo>
                  <a:cubicBezTo>
                    <a:pt x="0" y="452"/>
                    <a:pt x="10" y="489"/>
                    <a:pt x="43" y="498"/>
                  </a:cubicBezTo>
                  <a:lnTo>
                    <a:pt x="255" y="550"/>
                  </a:lnTo>
                  <a:cubicBezTo>
                    <a:pt x="265" y="550"/>
                    <a:pt x="274" y="559"/>
                    <a:pt x="278" y="569"/>
                  </a:cubicBezTo>
                  <a:lnTo>
                    <a:pt x="359" y="776"/>
                  </a:lnTo>
                  <a:cubicBezTo>
                    <a:pt x="364" y="792"/>
                    <a:pt x="379" y="800"/>
                    <a:pt x="393" y="800"/>
                  </a:cubicBezTo>
                  <a:cubicBezTo>
                    <a:pt x="406" y="800"/>
                    <a:pt x="418" y="794"/>
                    <a:pt x="424" y="781"/>
                  </a:cubicBezTo>
                  <a:lnTo>
                    <a:pt x="543" y="598"/>
                  </a:lnTo>
                  <a:cubicBezTo>
                    <a:pt x="548" y="583"/>
                    <a:pt x="557" y="578"/>
                    <a:pt x="572" y="578"/>
                  </a:cubicBezTo>
                  <a:lnTo>
                    <a:pt x="788" y="565"/>
                  </a:lnTo>
                  <a:cubicBezTo>
                    <a:pt x="821" y="565"/>
                    <a:pt x="835" y="526"/>
                    <a:pt x="816" y="503"/>
                  </a:cubicBezTo>
                  <a:lnTo>
                    <a:pt x="675" y="338"/>
                  </a:lnTo>
                  <a:cubicBezTo>
                    <a:pt x="666" y="328"/>
                    <a:pt x="666" y="315"/>
                    <a:pt x="666" y="304"/>
                  </a:cubicBezTo>
                  <a:lnTo>
                    <a:pt x="722" y="93"/>
                  </a:lnTo>
                  <a:cubicBezTo>
                    <a:pt x="730" y="65"/>
                    <a:pt x="710" y="43"/>
                    <a:pt x="687" y="43"/>
                  </a:cubicBezTo>
                  <a:cubicBezTo>
                    <a:pt x="683" y="43"/>
                    <a:pt x="679" y="44"/>
                    <a:pt x="675" y="45"/>
                  </a:cubicBezTo>
                  <a:lnTo>
                    <a:pt x="472" y="130"/>
                  </a:lnTo>
                  <a:cubicBezTo>
                    <a:pt x="466" y="132"/>
                    <a:pt x="461" y="133"/>
                    <a:pt x="455" y="133"/>
                  </a:cubicBezTo>
                  <a:cubicBezTo>
                    <a:pt x="447" y="133"/>
                    <a:pt x="440" y="131"/>
                    <a:pt x="435" y="126"/>
                  </a:cubicBezTo>
                  <a:lnTo>
                    <a:pt x="250" y="8"/>
                  </a:lnTo>
                  <a:cubicBezTo>
                    <a:pt x="244" y="3"/>
                    <a:pt x="237"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8"/>
            <p:cNvSpPr/>
            <p:nvPr/>
          </p:nvSpPr>
          <p:spPr>
            <a:xfrm>
              <a:off x="4001167" y="2268360"/>
              <a:ext cx="45478" cy="42486"/>
            </a:xfrm>
            <a:custGeom>
              <a:avLst/>
              <a:gdLst/>
              <a:ahLst/>
              <a:cxnLst/>
              <a:rect l="l" t="t" r="r" b="b"/>
              <a:pathLst>
                <a:path w="836" h="781" extrusionOk="0">
                  <a:moveTo>
                    <a:pt x="191" y="1"/>
                  </a:moveTo>
                  <a:cubicBezTo>
                    <a:pt x="168" y="1"/>
                    <a:pt x="148" y="21"/>
                    <a:pt x="151" y="43"/>
                  </a:cubicBezTo>
                  <a:lnTo>
                    <a:pt x="189" y="260"/>
                  </a:lnTo>
                  <a:cubicBezTo>
                    <a:pt x="189" y="274"/>
                    <a:pt x="184" y="283"/>
                    <a:pt x="180" y="293"/>
                  </a:cubicBezTo>
                  <a:lnTo>
                    <a:pt x="19" y="449"/>
                  </a:lnTo>
                  <a:cubicBezTo>
                    <a:pt x="1" y="468"/>
                    <a:pt x="10" y="505"/>
                    <a:pt x="43" y="510"/>
                  </a:cubicBezTo>
                  <a:lnTo>
                    <a:pt x="260" y="542"/>
                  </a:lnTo>
                  <a:cubicBezTo>
                    <a:pt x="269" y="542"/>
                    <a:pt x="284" y="553"/>
                    <a:pt x="288" y="562"/>
                  </a:cubicBezTo>
                  <a:lnTo>
                    <a:pt x="382" y="760"/>
                  </a:lnTo>
                  <a:cubicBezTo>
                    <a:pt x="390" y="774"/>
                    <a:pt x="404" y="781"/>
                    <a:pt x="418" y="781"/>
                  </a:cubicBezTo>
                  <a:cubicBezTo>
                    <a:pt x="432" y="781"/>
                    <a:pt x="446" y="774"/>
                    <a:pt x="454" y="760"/>
                  </a:cubicBezTo>
                  <a:lnTo>
                    <a:pt x="548" y="562"/>
                  </a:lnTo>
                  <a:cubicBezTo>
                    <a:pt x="552" y="553"/>
                    <a:pt x="567" y="542"/>
                    <a:pt x="576" y="542"/>
                  </a:cubicBezTo>
                  <a:lnTo>
                    <a:pt x="793" y="510"/>
                  </a:lnTo>
                  <a:cubicBezTo>
                    <a:pt x="826" y="505"/>
                    <a:pt x="835" y="468"/>
                    <a:pt x="817" y="449"/>
                  </a:cubicBezTo>
                  <a:lnTo>
                    <a:pt x="656" y="293"/>
                  </a:lnTo>
                  <a:cubicBezTo>
                    <a:pt x="647" y="283"/>
                    <a:pt x="647" y="274"/>
                    <a:pt x="647" y="260"/>
                  </a:cubicBezTo>
                  <a:lnTo>
                    <a:pt x="685" y="43"/>
                  </a:lnTo>
                  <a:cubicBezTo>
                    <a:pt x="688" y="21"/>
                    <a:pt x="668" y="1"/>
                    <a:pt x="645" y="1"/>
                  </a:cubicBezTo>
                  <a:cubicBezTo>
                    <a:pt x="639" y="1"/>
                    <a:pt x="634" y="2"/>
                    <a:pt x="628" y="5"/>
                  </a:cubicBezTo>
                  <a:lnTo>
                    <a:pt x="434" y="109"/>
                  </a:lnTo>
                  <a:cubicBezTo>
                    <a:pt x="430" y="111"/>
                    <a:pt x="424" y="112"/>
                    <a:pt x="418" y="112"/>
                  </a:cubicBezTo>
                  <a:cubicBezTo>
                    <a:pt x="412" y="112"/>
                    <a:pt x="406" y="111"/>
                    <a:pt x="402" y="109"/>
                  </a:cubicBezTo>
                  <a:lnTo>
                    <a:pt x="208" y="5"/>
                  </a:lnTo>
                  <a:cubicBezTo>
                    <a:pt x="202" y="2"/>
                    <a:pt x="197"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8"/>
            <p:cNvSpPr/>
            <p:nvPr/>
          </p:nvSpPr>
          <p:spPr>
            <a:xfrm>
              <a:off x="1951213" y="1149890"/>
              <a:ext cx="45696" cy="42432"/>
            </a:xfrm>
            <a:custGeom>
              <a:avLst/>
              <a:gdLst/>
              <a:ahLst/>
              <a:cxnLst/>
              <a:rect l="l" t="t" r="r" b="b"/>
              <a:pathLst>
                <a:path w="840" h="780" extrusionOk="0">
                  <a:moveTo>
                    <a:pt x="192" y="0"/>
                  </a:moveTo>
                  <a:cubicBezTo>
                    <a:pt x="171" y="0"/>
                    <a:pt x="152" y="21"/>
                    <a:pt x="155" y="47"/>
                  </a:cubicBezTo>
                  <a:lnTo>
                    <a:pt x="194" y="264"/>
                  </a:lnTo>
                  <a:cubicBezTo>
                    <a:pt x="194" y="273"/>
                    <a:pt x="189" y="288"/>
                    <a:pt x="179" y="297"/>
                  </a:cubicBezTo>
                  <a:lnTo>
                    <a:pt x="24" y="447"/>
                  </a:lnTo>
                  <a:cubicBezTo>
                    <a:pt x="0" y="471"/>
                    <a:pt x="14" y="510"/>
                    <a:pt x="48" y="514"/>
                  </a:cubicBezTo>
                  <a:lnTo>
                    <a:pt x="264" y="543"/>
                  </a:lnTo>
                  <a:cubicBezTo>
                    <a:pt x="274" y="547"/>
                    <a:pt x="283" y="552"/>
                    <a:pt x="292" y="566"/>
                  </a:cubicBezTo>
                  <a:lnTo>
                    <a:pt x="387" y="759"/>
                  </a:lnTo>
                  <a:cubicBezTo>
                    <a:pt x="394" y="773"/>
                    <a:pt x="408" y="780"/>
                    <a:pt x="422" y="780"/>
                  </a:cubicBezTo>
                  <a:cubicBezTo>
                    <a:pt x="435" y="780"/>
                    <a:pt x="448" y="773"/>
                    <a:pt x="453" y="759"/>
                  </a:cubicBezTo>
                  <a:lnTo>
                    <a:pt x="551" y="566"/>
                  </a:lnTo>
                  <a:cubicBezTo>
                    <a:pt x="557" y="552"/>
                    <a:pt x="566" y="547"/>
                    <a:pt x="580" y="543"/>
                  </a:cubicBezTo>
                  <a:lnTo>
                    <a:pt x="797" y="514"/>
                  </a:lnTo>
                  <a:cubicBezTo>
                    <a:pt x="830" y="510"/>
                    <a:pt x="840" y="471"/>
                    <a:pt x="816" y="447"/>
                  </a:cubicBezTo>
                  <a:lnTo>
                    <a:pt x="660" y="297"/>
                  </a:lnTo>
                  <a:cubicBezTo>
                    <a:pt x="651" y="288"/>
                    <a:pt x="646" y="273"/>
                    <a:pt x="651" y="264"/>
                  </a:cubicBezTo>
                  <a:lnTo>
                    <a:pt x="688" y="47"/>
                  </a:lnTo>
                  <a:cubicBezTo>
                    <a:pt x="692" y="21"/>
                    <a:pt x="672" y="0"/>
                    <a:pt x="650" y="0"/>
                  </a:cubicBezTo>
                  <a:cubicBezTo>
                    <a:pt x="644" y="0"/>
                    <a:pt x="638" y="2"/>
                    <a:pt x="632" y="5"/>
                  </a:cubicBezTo>
                  <a:lnTo>
                    <a:pt x="438" y="108"/>
                  </a:lnTo>
                  <a:cubicBezTo>
                    <a:pt x="434" y="111"/>
                    <a:pt x="428" y="112"/>
                    <a:pt x="422" y="112"/>
                  </a:cubicBezTo>
                  <a:cubicBezTo>
                    <a:pt x="416" y="112"/>
                    <a:pt x="410" y="111"/>
                    <a:pt x="405" y="108"/>
                  </a:cubicBezTo>
                  <a:lnTo>
                    <a:pt x="207" y="5"/>
                  </a:lnTo>
                  <a:cubicBezTo>
                    <a:pt x="202" y="2"/>
                    <a:pt x="197"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8"/>
            <p:cNvSpPr/>
            <p:nvPr/>
          </p:nvSpPr>
          <p:spPr>
            <a:xfrm>
              <a:off x="4499362" y="906939"/>
              <a:ext cx="45696" cy="42541"/>
            </a:xfrm>
            <a:custGeom>
              <a:avLst/>
              <a:gdLst/>
              <a:ahLst/>
              <a:cxnLst/>
              <a:rect l="l" t="t" r="r" b="b"/>
              <a:pathLst>
                <a:path w="840" h="782" extrusionOk="0">
                  <a:moveTo>
                    <a:pt x="193" y="0"/>
                  </a:moveTo>
                  <a:cubicBezTo>
                    <a:pt x="172" y="0"/>
                    <a:pt x="153" y="20"/>
                    <a:pt x="156" y="42"/>
                  </a:cubicBezTo>
                  <a:lnTo>
                    <a:pt x="194" y="260"/>
                  </a:lnTo>
                  <a:cubicBezTo>
                    <a:pt x="194" y="273"/>
                    <a:pt x="189" y="283"/>
                    <a:pt x="180" y="292"/>
                  </a:cubicBezTo>
                  <a:lnTo>
                    <a:pt x="24" y="449"/>
                  </a:lnTo>
                  <a:cubicBezTo>
                    <a:pt x="0" y="467"/>
                    <a:pt x="15" y="505"/>
                    <a:pt x="48" y="510"/>
                  </a:cubicBezTo>
                  <a:lnTo>
                    <a:pt x="265" y="543"/>
                  </a:lnTo>
                  <a:cubicBezTo>
                    <a:pt x="274" y="543"/>
                    <a:pt x="283" y="552"/>
                    <a:pt x="293" y="562"/>
                  </a:cubicBezTo>
                  <a:lnTo>
                    <a:pt x="387" y="760"/>
                  </a:lnTo>
                  <a:cubicBezTo>
                    <a:pt x="395" y="774"/>
                    <a:pt x="409" y="781"/>
                    <a:pt x="422" y="781"/>
                  </a:cubicBezTo>
                  <a:cubicBezTo>
                    <a:pt x="436" y="781"/>
                    <a:pt x="448" y="774"/>
                    <a:pt x="453" y="760"/>
                  </a:cubicBezTo>
                  <a:lnTo>
                    <a:pt x="552" y="562"/>
                  </a:lnTo>
                  <a:cubicBezTo>
                    <a:pt x="557" y="552"/>
                    <a:pt x="566" y="543"/>
                    <a:pt x="581" y="543"/>
                  </a:cubicBezTo>
                  <a:lnTo>
                    <a:pt x="798" y="510"/>
                  </a:lnTo>
                  <a:cubicBezTo>
                    <a:pt x="831" y="505"/>
                    <a:pt x="840" y="467"/>
                    <a:pt x="816" y="449"/>
                  </a:cubicBezTo>
                  <a:lnTo>
                    <a:pt x="661" y="292"/>
                  </a:lnTo>
                  <a:cubicBezTo>
                    <a:pt x="651" y="283"/>
                    <a:pt x="646" y="273"/>
                    <a:pt x="651" y="260"/>
                  </a:cubicBezTo>
                  <a:lnTo>
                    <a:pt x="689" y="42"/>
                  </a:lnTo>
                  <a:cubicBezTo>
                    <a:pt x="693" y="20"/>
                    <a:pt x="673" y="0"/>
                    <a:pt x="651" y="0"/>
                  </a:cubicBezTo>
                  <a:cubicBezTo>
                    <a:pt x="645" y="0"/>
                    <a:pt x="639" y="2"/>
                    <a:pt x="633" y="5"/>
                  </a:cubicBezTo>
                  <a:lnTo>
                    <a:pt x="439" y="109"/>
                  </a:lnTo>
                  <a:cubicBezTo>
                    <a:pt x="435" y="111"/>
                    <a:pt x="429" y="112"/>
                    <a:pt x="423" y="112"/>
                  </a:cubicBezTo>
                  <a:cubicBezTo>
                    <a:pt x="417" y="112"/>
                    <a:pt x="411" y="111"/>
                    <a:pt x="406" y="109"/>
                  </a:cubicBezTo>
                  <a:lnTo>
                    <a:pt x="208" y="5"/>
                  </a:lnTo>
                  <a:cubicBezTo>
                    <a:pt x="203" y="2"/>
                    <a:pt x="198"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8"/>
            <p:cNvSpPr/>
            <p:nvPr/>
          </p:nvSpPr>
          <p:spPr>
            <a:xfrm>
              <a:off x="402500" y="1856876"/>
              <a:ext cx="34870" cy="27254"/>
            </a:xfrm>
            <a:custGeom>
              <a:avLst/>
              <a:gdLst/>
              <a:ahLst/>
              <a:cxnLst/>
              <a:rect l="l" t="t" r="r" b="b"/>
              <a:pathLst>
                <a:path w="641" h="501" extrusionOk="0">
                  <a:moveTo>
                    <a:pt x="321" y="1"/>
                  </a:moveTo>
                  <a:cubicBezTo>
                    <a:pt x="0" y="1"/>
                    <a:pt x="0" y="501"/>
                    <a:pt x="321" y="501"/>
                  </a:cubicBezTo>
                  <a:cubicBezTo>
                    <a:pt x="641" y="501"/>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8"/>
            <p:cNvSpPr/>
            <p:nvPr/>
          </p:nvSpPr>
          <p:spPr>
            <a:xfrm>
              <a:off x="583869" y="2492108"/>
              <a:ext cx="6963" cy="4243"/>
            </a:xfrm>
            <a:custGeom>
              <a:avLst/>
              <a:gdLst/>
              <a:ahLst/>
              <a:cxnLst/>
              <a:rect l="l" t="t" r="r" b="b"/>
              <a:pathLst>
                <a:path w="128" h="78" extrusionOk="0">
                  <a:moveTo>
                    <a:pt x="127" y="0"/>
                  </a:moveTo>
                  <a:lnTo>
                    <a:pt x="1" y="66"/>
                  </a:lnTo>
                  <a:cubicBezTo>
                    <a:pt x="17" y="74"/>
                    <a:pt x="33" y="78"/>
                    <a:pt x="47" y="78"/>
                  </a:cubicBezTo>
                  <a:cubicBezTo>
                    <a:pt x="83" y="78"/>
                    <a:pt x="110" y="51"/>
                    <a:pt x="127" y="0"/>
                  </a:cubicBezTo>
                  <a:close/>
                </a:path>
              </a:pathLst>
            </a:custGeom>
            <a:solidFill>
              <a:srgbClr val="DB7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0" name="Google Shape;330;p8"/>
          <p:cNvGrpSpPr/>
          <p:nvPr/>
        </p:nvGrpSpPr>
        <p:grpSpPr>
          <a:xfrm>
            <a:off x="3927524" y="146776"/>
            <a:ext cx="4967369" cy="4463633"/>
            <a:chOff x="402500" y="619325"/>
            <a:chExt cx="4345524" cy="3904849"/>
          </a:xfrm>
        </p:grpSpPr>
        <p:sp>
          <p:nvSpPr>
            <p:cNvPr id="331" name="Google Shape;331;p8"/>
            <p:cNvSpPr/>
            <p:nvPr/>
          </p:nvSpPr>
          <p:spPr>
            <a:xfrm>
              <a:off x="1105674" y="4001007"/>
              <a:ext cx="34870" cy="26982"/>
            </a:xfrm>
            <a:custGeom>
              <a:avLst/>
              <a:gdLst/>
              <a:ahLst/>
              <a:cxnLst/>
              <a:rect l="l" t="t" r="r" b="b"/>
              <a:pathLst>
                <a:path w="641" h="496" extrusionOk="0">
                  <a:moveTo>
                    <a:pt x="321" y="1"/>
                  </a:moveTo>
                  <a:cubicBezTo>
                    <a:pt x="0" y="1"/>
                    <a:pt x="0" y="496"/>
                    <a:pt x="321" y="496"/>
                  </a:cubicBezTo>
                  <a:cubicBezTo>
                    <a:pt x="641" y="496"/>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8"/>
            <p:cNvSpPr/>
            <p:nvPr/>
          </p:nvSpPr>
          <p:spPr>
            <a:xfrm>
              <a:off x="953789" y="3057979"/>
              <a:ext cx="34925" cy="27254"/>
            </a:xfrm>
            <a:custGeom>
              <a:avLst/>
              <a:gdLst/>
              <a:ahLst/>
              <a:cxnLst/>
              <a:rect l="l" t="t" r="r" b="b"/>
              <a:pathLst>
                <a:path w="642" h="501" extrusionOk="0">
                  <a:moveTo>
                    <a:pt x="321" y="0"/>
                  </a:moveTo>
                  <a:cubicBezTo>
                    <a:pt x="0" y="0"/>
                    <a:pt x="0" y="501"/>
                    <a:pt x="321" y="501"/>
                  </a:cubicBezTo>
                  <a:cubicBezTo>
                    <a:pt x="642" y="501"/>
                    <a:pt x="642"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8"/>
            <p:cNvSpPr/>
            <p:nvPr/>
          </p:nvSpPr>
          <p:spPr>
            <a:xfrm>
              <a:off x="953300" y="1602936"/>
              <a:ext cx="34653" cy="26928"/>
            </a:xfrm>
            <a:custGeom>
              <a:avLst/>
              <a:gdLst/>
              <a:ahLst/>
              <a:cxnLst/>
              <a:rect l="l" t="t" r="r" b="b"/>
              <a:pathLst>
                <a:path w="637" h="495" extrusionOk="0">
                  <a:moveTo>
                    <a:pt x="321" y="0"/>
                  </a:moveTo>
                  <a:cubicBezTo>
                    <a:pt x="0" y="0"/>
                    <a:pt x="0" y="495"/>
                    <a:pt x="321" y="495"/>
                  </a:cubicBezTo>
                  <a:cubicBezTo>
                    <a:pt x="636" y="495"/>
                    <a:pt x="636"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8"/>
            <p:cNvSpPr/>
            <p:nvPr/>
          </p:nvSpPr>
          <p:spPr>
            <a:xfrm>
              <a:off x="1030711" y="1211145"/>
              <a:ext cx="34979" cy="27037"/>
            </a:xfrm>
            <a:custGeom>
              <a:avLst/>
              <a:gdLst/>
              <a:ahLst/>
              <a:cxnLst/>
              <a:rect l="l" t="t" r="r" b="b"/>
              <a:pathLst>
                <a:path w="643" h="497" extrusionOk="0">
                  <a:moveTo>
                    <a:pt x="321" y="1"/>
                  </a:moveTo>
                  <a:cubicBezTo>
                    <a:pt x="6" y="1"/>
                    <a:pt x="1" y="496"/>
                    <a:pt x="321" y="496"/>
                  </a:cubicBezTo>
                  <a:cubicBezTo>
                    <a:pt x="643" y="496"/>
                    <a:pt x="643"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8"/>
            <p:cNvSpPr/>
            <p:nvPr/>
          </p:nvSpPr>
          <p:spPr>
            <a:xfrm>
              <a:off x="2745670" y="1025477"/>
              <a:ext cx="34707" cy="26928"/>
            </a:xfrm>
            <a:custGeom>
              <a:avLst/>
              <a:gdLst/>
              <a:ahLst/>
              <a:cxnLst/>
              <a:rect l="l" t="t" r="r" b="b"/>
              <a:pathLst>
                <a:path w="638" h="495" extrusionOk="0">
                  <a:moveTo>
                    <a:pt x="321" y="0"/>
                  </a:moveTo>
                  <a:cubicBezTo>
                    <a:pt x="1" y="0"/>
                    <a:pt x="1" y="495"/>
                    <a:pt x="321" y="495"/>
                  </a:cubicBezTo>
                  <a:cubicBezTo>
                    <a:pt x="638" y="495"/>
                    <a:pt x="638"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8"/>
            <p:cNvSpPr/>
            <p:nvPr/>
          </p:nvSpPr>
          <p:spPr>
            <a:xfrm>
              <a:off x="1416298" y="2377378"/>
              <a:ext cx="34925" cy="27037"/>
            </a:xfrm>
            <a:custGeom>
              <a:avLst/>
              <a:gdLst/>
              <a:ahLst/>
              <a:cxnLst/>
              <a:rect l="l" t="t" r="r" b="b"/>
              <a:pathLst>
                <a:path w="642" h="497" extrusionOk="0">
                  <a:moveTo>
                    <a:pt x="322" y="1"/>
                  </a:moveTo>
                  <a:cubicBezTo>
                    <a:pt x="0" y="1"/>
                    <a:pt x="0" y="496"/>
                    <a:pt x="322" y="496"/>
                  </a:cubicBezTo>
                  <a:cubicBezTo>
                    <a:pt x="642" y="496"/>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8"/>
            <p:cNvSpPr/>
            <p:nvPr/>
          </p:nvSpPr>
          <p:spPr>
            <a:xfrm>
              <a:off x="2484006" y="1423089"/>
              <a:ext cx="34979" cy="27254"/>
            </a:xfrm>
            <a:custGeom>
              <a:avLst/>
              <a:gdLst/>
              <a:ahLst/>
              <a:cxnLst/>
              <a:rect l="l" t="t" r="r" b="b"/>
              <a:pathLst>
                <a:path w="643" h="501" extrusionOk="0">
                  <a:moveTo>
                    <a:pt x="321" y="0"/>
                  </a:moveTo>
                  <a:cubicBezTo>
                    <a:pt x="1" y="0"/>
                    <a:pt x="1" y="500"/>
                    <a:pt x="321" y="500"/>
                  </a:cubicBezTo>
                  <a:cubicBezTo>
                    <a:pt x="642" y="500"/>
                    <a:pt x="642"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8"/>
            <p:cNvSpPr/>
            <p:nvPr/>
          </p:nvSpPr>
          <p:spPr>
            <a:xfrm>
              <a:off x="734176" y="2246055"/>
              <a:ext cx="34925" cy="26982"/>
            </a:xfrm>
            <a:custGeom>
              <a:avLst/>
              <a:gdLst/>
              <a:ahLst/>
              <a:cxnLst/>
              <a:rect l="l" t="t" r="r" b="b"/>
              <a:pathLst>
                <a:path w="642" h="496" extrusionOk="0">
                  <a:moveTo>
                    <a:pt x="322" y="1"/>
                  </a:moveTo>
                  <a:cubicBezTo>
                    <a:pt x="0" y="1"/>
                    <a:pt x="0" y="495"/>
                    <a:pt x="322" y="495"/>
                  </a:cubicBezTo>
                  <a:cubicBezTo>
                    <a:pt x="637" y="495"/>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8"/>
            <p:cNvSpPr/>
            <p:nvPr/>
          </p:nvSpPr>
          <p:spPr>
            <a:xfrm>
              <a:off x="748592" y="1507735"/>
              <a:ext cx="34870" cy="27254"/>
            </a:xfrm>
            <a:custGeom>
              <a:avLst/>
              <a:gdLst/>
              <a:ahLst/>
              <a:cxnLst/>
              <a:rect l="l" t="t" r="r" b="b"/>
              <a:pathLst>
                <a:path w="641" h="501" extrusionOk="0">
                  <a:moveTo>
                    <a:pt x="320" y="0"/>
                  </a:moveTo>
                  <a:cubicBezTo>
                    <a:pt x="0" y="0"/>
                    <a:pt x="0" y="501"/>
                    <a:pt x="320" y="501"/>
                  </a:cubicBezTo>
                  <a:cubicBezTo>
                    <a:pt x="641" y="501"/>
                    <a:pt x="641"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8"/>
            <p:cNvSpPr/>
            <p:nvPr/>
          </p:nvSpPr>
          <p:spPr>
            <a:xfrm>
              <a:off x="2464803" y="677044"/>
              <a:ext cx="34925" cy="27254"/>
            </a:xfrm>
            <a:custGeom>
              <a:avLst/>
              <a:gdLst/>
              <a:ahLst/>
              <a:cxnLst/>
              <a:rect l="l" t="t" r="r" b="b"/>
              <a:pathLst>
                <a:path w="642" h="501" extrusionOk="0">
                  <a:moveTo>
                    <a:pt x="321" y="0"/>
                  </a:moveTo>
                  <a:cubicBezTo>
                    <a:pt x="0" y="0"/>
                    <a:pt x="0" y="501"/>
                    <a:pt x="321" y="501"/>
                  </a:cubicBezTo>
                  <a:cubicBezTo>
                    <a:pt x="641" y="501"/>
                    <a:pt x="641"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8"/>
            <p:cNvSpPr/>
            <p:nvPr/>
          </p:nvSpPr>
          <p:spPr>
            <a:xfrm>
              <a:off x="3467829" y="619325"/>
              <a:ext cx="34979" cy="26982"/>
            </a:xfrm>
            <a:custGeom>
              <a:avLst/>
              <a:gdLst/>
              <a:ahLst/>
              <a:cxnLst/>
              <a:rect l="l" t="t" r="r" b="b"/>
              <a:pathLst>
                <a:path w="643" h="496" extrusionOk="0">
                  <a:moveTo>
                    <a:pt x="322" y="1"/>
                  </a:moveTo>
                  <a:cubicBezTo>
                    <a:pt x="0" y="1"/>
                    <a:pt x="0" y="495"/>
                    <a:pt x="322" y="495"/>
                  </a:cubicBezTo>
                  <a:cubicBezTo>
                    <a:pt x="638" y="495"/>
                    <a:pt x="642"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8"/>
            <p:cNvSpPr/>
            <p:nvPr/>
          </p:nvSpPr>
          <p:spPr>
            <a:xfrm>
              <a:off x="2903974" y="4335025"/>
              <a:ext cx="34979" cy="27309"/>
            </a:xfrm>
            <a:custGeom>
              <a:avLst/>
              <a:gdLst/>
              <a:ahLst/>
              <a:cxnLst/>
              <a:rect l="l" t="t" r="r" b="b"/>
              <a:pathLst>
                <a:path w="643" h="502" extrusionOk="0">
                  <a:moveTo>
                    <a:pt x="321" y="1"/>
                  </a:moveTo>
                  <a:cubicBezTo>
                    <a:pt x="5" y="1"/>
                    <a:pt x="0" y="501"/>
                    <a:pt x="321" y="501"/>
                  </a:cubicBezTo>
                  <a:cubicBezTo>
                    <a:pt x="642" y="501"/>
                    <a:pt x="642"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8"/>
            <p:cNvSpPr/>
            <p:nvPr/>
          </p:nvSpPr>
          <p:spPr>
            <a:xfrm>
              <a:off x="3276940" y="3054171"/>
              <a:ext cx="34707" cy="26928"/>
            </a:xfrm>
            <a:custGeom>
              <a:avLst/>
              <a:gdLst/>
              <a:ahLst/>
              <a:cxnLst/>
              <a:rect l="l" t="t" r="r" b="b"/>
              <a:pathLst>
                <a:path w="638" h="495" extrusionOk="0">
                  <a:moveTo>
                    <a:pt x="322" y="0"/>
                  </a:moveTo>
                  <a:cubicBezTo>
                    <a:pt x="1" y="0"/>
                    <a:pt x="1" y="495"/>
                    <a:pt x="322" y="495"/>
                  </a:cubicBezTo>
                  <a:cubicBezTo>
                    <a:pt x="638" y="495"/>
                    <a:pt x="63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8"/>
            <p:cNvSpPr/>
            <p:nvPr/>
          </p:nvSpPr>
          <p:spPr>
            <a:xfrm>
              <a:off x="3870335" y="4497138"/>
              <a:ext cx="34925" cy="27037"/>
            </a:xfrm>
            <a:custGeom>
              <a:avLst/>
              <a:gdLst/>
              <a:ahLst/>
              <a:cxnLst/>
              <a:rect l="l" t="t" r="r" b="b"/>
              <a:pathLst>
                <a:path w="642" h="497" extrusionOk="0">
                  <a:moveTo>
                    <a:pt x="321" y="1"/>
                  </a:moveTo>
                  <a:cubicBezTo>
                    <a:pt x="1" y="1"/>
                    <a:pt x="1" y="497"/>
                    <a:pt x="321" y="497"/>
                  </a:cubicBezTo>
                  <a:cubicBezTo>
                    <a:pt x="637" y="497"/>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8"/>
            <p:cNvSpPr/>
            <p:nvPr/>
          </p:nvSpPr>
          <p:spPr>
            <a:xfrm>
              <a:off x="4207941" y="711697"/>
              <a:ext cx="34979" cy="26982"/>
            </a:xfrm>
            <a:custGeom>
              <a:avLst/>
              <a:gdLst/>
              <a:ahLst/>
              <a:cxnLst/>
              <a:rect l="l" t="t" r="r" b="b"/>
              <a:pathLst>
                <a:path w="643" h="496" extrusionOk="0">
                  <a:moveTo>
                    <a:pt x="321" y="1"/>
                  </a:moveTo>
                  <a:cubicBezTo>
                    <a:pt x="0" y="1"/>
                    <a:pt x="0" y="495"/>
                    <a:pt x="321" y="495"/>
                  </a:cubicBezTo>
                  <a:cubicBezTo>
                    <a:pt x="642" y="495"/>
                    <a:pt x="642"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8"/>
            <p:cNvSpPr/>
            <p:nvPr/>
          </p:nvSpPr>
          <p:spPr>
            <a:xfrm>
              <a:off x="1199568" y="1968995"/>
              <a:ext cx="45642" cy="42541"/>
            </a:xfrm>
            <a:custGeom>
              <a:avLst/>
              <a:gdLst/>
              <a:ahLst/>
              <a:cxnLst/>
              <a:rect l="l" t="t" r="r" b="b"/>
              <a:pathLst>
                <a:path w="839" h="782" extrusionOk="0">
                  <a:moveTo>
                    <a:pt x="190" y="1"/>
                  </a:moveTo>
                  <a:cubicBezTo>
                    <a:pt x="169" y="1"/>
                    <a:pt x="152" y="20"/>
                    <a:pt x="155" y="42"/>
                  </a:cubicBezTo>
                  <a:lnTo>
                    <a:pt x="193" y="260"/>
                  </a:lnTo>
                  <a:cubicBezTo>
                    <a:pt x="193" y="269"/>
                    <a:pt x="188" y="284"/>
                    <a:pt x="179" y="293"/>
                  </a:cubicBezTo>
                  <a:lnTo>
                    <a:pt x="23" y="443"/>
                  </a:lnTo>
                  <a:cubicBezTo>
                    <a:pt x="0" y="467"/>
                    <a:pt x="14" y="505"/>
                    <a:pt x="42" y="510"/>
                  </a:cubicBezTo>
                  <a:lnTo>
                    <a:pt x="260" y="543"/>
                  </a:lnTo>
                  <a:cubicBezTo>
                    <a:pt x="273" y="543"/>
                    <a:pt x="283" y="552"/>
                    <a:pt x="288" y="562"/>
                  </a:cubicBezTo>
                  <a:lnTo>
                    <a:pt x="386" y="760"/>
                  </a:lnTo>
                  <a:cubicBezTo>
                    <a:pt x="394" y="774"/>
                    <a:pt x="407" y="781"/>
                    <a:pt x="420" y="781"/>
                  </a:cubicBezTo>
                  <a:cubicBezTo>
                    <a:pt x="433" y="781"/>
                    <a:pt x="446" y="774"/>
                    <a:pt x="453" y="760"/>
                  </a:cubicBezTo>
                  <a:lnTo>
                    <a:pt x="552" y="562"/>
                  </a:lnTo>
                  <a:cubicBezTo>
                    <a:pt x="556" y="552"/>
                    <a:pt x="566" y="543"/>
                    <a:pt x="580" y="543"/>
                  </a:cubicBezTo>
                  <a:lnTo>
                    <a:pt x="797" y="510"/>
                  </a:lnTo>
                  <a:cubicBezTo>
                    <a:pt x="825" y="505"/>
                    <a:pt x="839" y="467"/>
                    <a:pt x="815" y="443"/>
                  </a:cubicBezTo>
                  <a:lnTo>
                    <a:pt x="660" y="293"/>
                  </a:lnTo>
                  <a:cubicBezTo>
                    <a:pt x="651" y="284"/>
                    <a:pt x="645" y="269"/>
                    <a:pt x="651" y="260"/>
                  </a:cubicBezTo>
                  <a:lnTo>
                    <a:pt x="688" y="42"/>
                  </a:lnTo>
                  <a:cubicBezTo>
                    <a:pt x="692" y="20"/>
                    <a:pt x="672" y="1"/>
                    <a:pt x="650" y="1"/>
                  </a:cubicBezTo>
                  <a:cubicBezTo>
                    <a:pt x="644" y="1"/>
                    <a:pt x="638" y="2"/>
                    <a:pt x="632" y="5"/>
                  </a:cubicBezTo>
                  <a:lnTo>
                    <a:pt x="438" y="104"/>
                  </a:lnTo>
                  <a:cubicBezTo>
                    <a:pt x="434" y="106"/>
                    <a:pt x="428" y="108"/>
                    <a:pt x="421" y="108"/>
                  </a:cubicBezTo>
                  <a:cubicBezTo>
                    <a:pt x="415" y="108"/>
                    <a:pt x="408" y="106"/>
                    <a:pt x="401" y="104"/>
                  </a:cubicBezTo>
                  <a:lnTo>
                    <a:pt x="207" y="5"/>
                  </a:lnTo>
                  <a:cubicBezTo>
                    <a:pt x="201" y="2"/>
                    <a:pt x="19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8"/>
            <p:cNvSpPr/>
            <p:nvPr/>
          </p:nvSpPr>
          <p:spPr>
            <a:xfrm>
              <a:off x="4702546" y="4225354"/>
              <a:ext cx="45478" cy="43574"/>
            </a:xfrm>
            <a:custGeom>
              <a:avLst/>
              <a:gdLst/>
              <a:ahLst/>
              <a:cxnLst/>
              <a:rect l="l" t="t" r="r" b="b"/>
              <a:pathLst>
                <a:path w="836" h="801" extrusionOk="0">
                  <a:moveTo>
                    <a:pt x="231" y="1"/>
                  </a:moveTo>
                  <a:cubicBezTo>
                    <a:pt x="210" y="1"/>
                    <a:pt x="190" y="20"/>
                    <a:pt x="194" y="41"/>
                  </a:cubicBezTo>
                  <a:lnTo>
                    <a:pt x="213" y="263"/>
                  </a:lnTo>
                  <a:cubicBezTo>
                    <a:pt x="213" y="272"/>
                    <a:pt x="208" y="286"/>
                    <a:pt x="198" y="291"/>
                  </a:cubicBezTo>
                  <a:lnTo>
                    <a:pt x="28" y="432"/>
                  </a:lnTo>
                  <a:cubicBezTo>
                    <a:pt x="0" y="452"/>
                    <a:pt x="10" y="489"/>
                    <a:pt x="43" y="498"/>
                  </a:cubicBezTo>
                  <a:lnTo>
                    <a:pt x="255" y="550"/>
                  </a:lnTo>
                  <a:cubicBezTo>
                    <a:pt x="265" y="550"/>
                    <a:pt x="274" y="559"/>
                    <a:pt x="278" y="569"/>
                  </a:cubicBezTo>
                  <a:lnTo>
                    <a:pt x="359" y="776"/>
                  </a:lnTo>
                  <a:cubicBezTo>
                    <a:pt x="364" y="792"/>
                    <a:pt x="379" y="800"/>
                    <a:pt x="393" y="800"/>
                  </a:cubicBezTo>
                  <a:cubicBezTo>
                    <a:pt x="406" y="800"/>
                    <a:pt x="418" y="794"/>
                    <a:pt x="424" y="781"/>
                  </a:cubicBezTo>
                  <a:lnTo>
                    <a:pt x="543" y="598"/>
                  </a:lnTo>
                  <a:cubicBezTo>
                    <a:pt x="548" y="583"/>
                    <a:pt x="557" y="578"/>
                    <a:pt x="572" y="578"/>
                  </a:cubicBezTo>
                  <a:lnTo>
                    <a:pt x="788" y="565"/>
                  </a:lnTo>
                  <a:cubicBezTo>
                    <a:pt x="821" y="565"/>
                    <a:pt x="835" y="526"/>
                    <a:pt x="816" y="503"/>
                  </a:cubicBezTo>
                  <a:lnTo>
                    <a:pt x="675" y="338"/>
                  </a:lnTo>
                  <a:cubicBezTo>
                    <a:pt x="666" y="328"/>
                    <a:pt x="666" y="315"/>
                    <a:pt x="666" y="304"/>
                  </a:cubicBezTo>
                  <a:lnTo>
                    <a:pt x="722" y="93"/>
                  </a:lnTo>
                  <a:cubicBezTo>
                    <a:pt x="730" y="65"/>
                    <a:pt x="710" y="43"/>
                    <a:pt x="687" y="43"/>
                  </a:cubicBezTo>
                  <a:cubicBezTo>
                    <a:pt x="683" y="43"/>
                    <a:pt x="679" y="44"/>
                    <a:pt x="675" y="45"/>
                  </a:cubicBezTo>
                  <a:lnTo>
                    <a:pt x="472" y="130"/>
                  </a:lnTo>
                  <a:cubicBezTo>
                    <a:pt x="466" y="132"/>
                    <a:pt x="461" y="133"/>
                    <a:pt x="455" y="133"/>
                  </a:cubicBezTo>
                  <a:cubicBezTo>
                    <a:pt x="447" y="133"/>
                    <a:pt x="440" y="131"/>
                    <a:pt x="435" y="126"/>
                  </a:cubicBezTo>
                  <a:lnTo>
                    <a:pt x="250" y="8"/>
                  </a:lnTo>
                  <a:cubicBezTo>
                    <a:pt x="244" y="3"/>
                    <a:pt x="237"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8"/>
            <p:cNvSpPr/>
            <p:nvPr/>
          </p:nvSpPr>
          <p:spPr>
            <a:xfrm>
              <a:off x="4001167" y="2268360"/>
              <a:ext cx="45478" cy="42486"/>
            </a:xfrm>
            <a:custGeom>
              <a:avLst/>
              <a:gdLst/>
              <a:ahLst/>
              <a:cxnLst/>
              <a:rect l="l" t="t" r="r" b="b"/>
              <a:pathLst>
                <a:path w="836" h="781" extrusionOk="0">
                  <a:moveTo>
                    <a:pt x="191" y="1"/>
                  </a:moveTo>
                  <a:cubicBezTo>
                    <a:pt x="168" y="1"/>
                    <a:pt x="148" y="21"/>
                    <a:pt x="151" y="43"/>
                  </a:cubicBezTo>
                  <a:lnTo>
                    <a:pt x="189" y="260"/>
                  </a:lnTo>
                  <a:cubicBezTo>
                    <a:pt x="189" y="274"/>
                    <a:pt x="184" y="283"/>
                    <a:pt x="180" y="293"/>
                  </a:cubicBezTo>
                  <a:lnTo>
                    <a:pt x="19" y="449"/>
                  </a:lnTo>
                  <a:cubicBezTo>
                    <a:pt x="1" y="468"/>
                    <a:pt x="10" y="505"/>
                    <a:pt x="43" y="510"/>
                  </a:cubicBezTo>
                  <a:lnTo>
                    <a:pt x="260" y="542"/>
                  </a:lnTo>
                  <a:cubicBezTo>
                    <a:pt x="269" y="542"/>
                    <a:pt x="284" y="553"/>
                    <a:pt x="288" y="562"/>
                  </a:cubicBezTo>
                  <a:lnTo>
                    <a:pt x="382" y="760"/>
                  </a:lnTo>
                  <a:cubicBezTo>
                    <a:pt x="390" y="774"/>
                    <a:pt x="404" y="781"/>
                    <a:pt x="418" y="781"/>
                  </a:cubicBezTo>
                  <a:cubicBezTo>
                    <a:pt x="432" y="781"/>
                    <a:pt x="446" y="774"/>
                    <a:pt x="454" y="760"/>
                  </a:cubicBezTo>
                  <a:lnTo>
                    <a:pt x="548" y="562"/>
                  </a:lnTo>
                  <a:cubicBezTo>
                    <a:pt x="552" y="553"/>
                    <a:pt x="567" y="542"/>
                    <a:pt x="576" y="542"/>
                  </a:cubicBezTo>
                  <a:lnTo>
                    <a:pt x="793" y="510"/>
                  </a:lnTo>
                  <a:cubicBezTo>
                    <a:pt x="826" y="505"/>
                    <a:pt x="835" y="468"/>
                    <a:pt x="817" y="449"/>
                  </a:cubicBezTo>
                  <a:lnTo>
                    <a:pt x="656" y="293"/>
                  </a:lnTo>
                  <a:cubicBezTo>
                    <a:pt x="647" y="283"/>
                    <a:pt x="647" y="274"/>
                    <a:pt x="647" y="260"/>
                  </a:cubicBezTo>
                  <a:lnTo>
                    <a:pt x="685" y="43"/>
                  </a:lnTo>
                  <a:cubicBezTo>
                    <a:pt x="688" y="21"/>
                    <a:pt x="668" y="1"/>
                    <a:pt x="645" y="1"/>
                  </a:cubicBezTo>
                  <a:cubicBezTo>
                    <a:pt x="639" y="1"/>
                    <a:pt x="634" y="2"/>
                    <a:pt x="628" y="5"/>
                  </a:cubicBezTo>
                  <a:lnTo>
                    <a:pt x="434" y="109"/>
                  </a:lnTo>
                  <a:cubicBezTo>
                    <a:pt x="430" y="111"/>
                    <a:pt x="424" y="112"/>
                    <a:pt x="418" y="112"/>
                  </a:cubicBezTo>
                  <a:cubicBezTo>
                    <a:pt x="412" y="112"/>
                    <a:pt x="406" y="111"/>
                    <a:pt x="402" y="109"/>
                  </a:cubicBezTo>
                  <a:lnTo>
                    <a:pt x="208" y="5"/>
                  </a:lnTo>
                  <a:cubicBezTo>
                    <a:pt x="202" y="2"/>
                    <a:pt x="197"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8"/>
            <p:cNvSpPr/>
            <p:nvPr/>
          </p:nvSpPr>
          <p:spPr>
            <a:xfrm>
              <a:off x="1951213" y="1149890"/>
              <a:ext cx="45696" cy="42432"/>
            </a:xfrm>
            <a:custGeom>
              <a:avLst/>
              <a:gdLst/>
              <a:ahLst/>
              <a:cxnLst/>
              <a:rect l="l" t="t" r="r" b="b"/>
              <a:pathLst>
                <a:path w="840" h="780" extrusionOk="0">
                  <a:moveTo>
                    <a:pt x="192" y="0"/>
                  </a:moveTo>
                  <a:cubicBezTo>
                    <a:pt x="171" y="0"/>
                    <a:pt x="152" y="21"/>
                    <a:pt x="155" y="47"/>
                  </a:cubicBezTo>
                  <a:lnTo>
                    <a:pt x="194" y="264"/>
                  </a:lnTo>
                  <a:cubicBezTo>
                    <a:pt x="194" y="273"/>
                    <a:pt x="189" y="288"/>
                    <a:pt x="179" y="297"/>
                  </a:cubicBezTo>
                  <a:lnTo>
                    <a:pt x="24" y="447"/>
                  </a:lnTo>
                  <a:cubicBezTo>
                    <a:pt x="0" y="471"/>
                    <a:pt x="14" y="510"/>
                    <a:pt x="48" y="514"/>
                  </a:cubicBezTo>
                  <a:lnTo>
                    <a:pt x="264" y="543"/>
                  </a:lnTo>
                  <a:cubicBezTo>
                    <a:pt x="274" y="547"/>
                    <a:pt x="283" y="552"/>
                    <a:pt x="292" y="566"/>
                  </a:cubicBezTo>
                  <a:lnTo>
                    <a:pt x="387" y="759"/>
                  </a:lnTo>
                  <a:cubicBezTo>
                    <a:pt x="394" y="773"/>
                    <a:pt x="408" y="780"/>
                    <a:pt x="422" y="780"/>
                  </a:cubicBezTo>
                  <a:cubicBezTo>
                    <a:pt x="435" y="780"/>
                    <a:pt x="448" y="773"/>
                    <a:pt x="453" y="759"/>
                  </a:cubicBezTo>
                  <a:lnTo>
                    <a:pt x="551" y="566"/>
                  </a:lnTo>
                  <a:cubicBezTo>
                    <a:pt x="557" y="552"/>
                    <a:pt x="566" y="547"/>
                    <a:pt x="580" y="543"/>
                  </a:cubicBezTo>
                  <a:lnTo>
                    <a:pt x="797" y="514"/>
                  </a:lnTo>
                  <a:cubicBezTo>
                    <a:pt x="830" y="510"/>
                    <a:pt x="840" y="471"/>
                    <a:pt x="816" y="447"/>
                  </a:cubicBezTo>
                  <a:lnTo>
                    <a:pt x="660" y="297"/>
                  </a:lnTo>
                  <a:cubicBezTo>
                    <a:pt x="651" y="288"/>
                    <a:pt x="646" y="273"/>
                    <a:pt x="651" y="264"/>
                  </a:cubicBezTo>
                  <a:lnTo>
                    <a:pt x="688" y="47"/>
                  </a:lnTo>
                  <a:cubicBezTo>
                    <a:pt x="692" y="21"/>
                    <a:pt x="672" y="0"/>
                    <a:pt x="650" y="0"/>
                  </a:cubicBezTo>
                  <a:cubicBezTo>
                    <a:pt x="644" y="0"/>
                    <a:pt x="638" y="2"/>
                    <a:pt x="632" y="5"/>
                  </a:cubicBezTo>
                  <a:lnTo>
                    <a:pt x="438" y="108"/>
                  </a:lnTo>
                  <a:cubicBezTo>
                    <a:pt x="434" y="111"/>
                    <a:pt x="428" y="112"/>
                    <a:pt x="422" y="112"/>
                  </a:cubicBezTo>
                  <a:cubicBezTo>
                    <a:pt x="416" y="112"/>
                    <a:pt x="410" y="111"/>
                    <a:pt x="405" y="108"/>
                  </a:cubicBezTo>
                  <a:lnTo>
                    <a:pt x="207" y="5"/>
                  </a:lnTo>
                  <a:cubicBezTo>
                    <a:pt x="202" y="2"/>
                    <a:pt x="197"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8"/>
            <p:cNvSpPr/>
            <p:nvPr/>
          </p:nvSpPr>
          <p:spPr>
            <a:xfrm>
              <a:off x="4499362" y="906939"/>
              <a:ext cx="45696" cy="42541"/>
            </a:xfrm>
            <a:custGeom>
              <a:avLst/>
              <a:gdLst/>
              <a:ahLst/>
              <a:cxnLst/>
              <a:rect l="l" t="t" r="r" b="b"/>
              <a:pathLst>
                <a:path w="840" h="782" extrusionOk="0">
                  <a:moveTo>
                    <a:pt x="193" y="0"/>
                  </a:moveTo>
                  <a:cubicBezTo>
                    <a:pt x="172" y="0"/>
                    <a:pt x="153" y="20"/>
                    <a:pt x="156" y="42"/>
                  </a:cubicBezTo>
                  <a:lnTo>
                    <a:pt x="194" y="260"/>
                  </a:lnTo>
                  <a:cubicBezTo>
                    <a:pt x="194" y="273"/>
                    <a:pt x="189" y="283"/>
                    <a:pt x="180" y="292"/>
                  </a:cubicBezTo>
                  <a:lnTo>
                    <a:pt x="24" y="449"/>
                  </a:lnTo>
                  <a:cubicBezTo>
                    <a:pt x="0" y="467"/>
                    <a:pt x="15" y="505"/>
                    <a:pt x="48" y="510"/>
                  </a:cubicBezTo>
                  <a:lnTo>
                    <a:pt x="265" y="543"/>
                  </a:lnTo>
                  <a:cubicBezTo>
                    <a:pt x="274" y="543"/>
                    <a:pt x="283" y="552"/>
                    <a:pt x="293" y="562"/>
                  </a:cubicBezTo>
                  <a:lnTo>
                    <a:pt x="387" y="760"/>
                  </a:lnTo>
                  <a:cubicBezTo>
                    <a:pt x="395" y="774"/>
                    <a:pt x="409" y="781"/>
                    <a:pt x="422" y="781"/>
                  </a:cubicBezTo>
                  <a:cubicBezTo>
                    <a:pt x="436" y="781"/>
                    <a:pt x="448" y="774"/>
                    <a:pt x="453" y="760"/>
                  </a:cubicBezTo>
                  <a:lnTo>
                    <a:pt x="552" y="562"/>
                  </a:lnTo>
                  <a:cubicBezTo>
                    <a:pt x="557" y="552"/>
                    <a:pt x="566" y="543"/>
                    <a:pt x="581" y="543"/>
                  </a:cubicBezTo>
                  <a:lnTo>
                    <a:pt x="798" y="510"/>
                  </a:lnTo>
                  <a:cubicBezTo>
                    <a:pt x="831" y="505"/>
                    <a:pt x="840" y="467"/>
                    <a:pt x="816" y="449"/>
                  </a:cubicBezTo>
                  <a:lnTo>
                    <a:pt x="661" y="292"/>
                  </a:lnTo>
                  <a:cubicBezTo>
                    <a:pt x="651" y="283"/>
                    <a:pt x="646" y="273"/>
                    <a:pt x="651" y="260"/>
                  </a:cubicBezTo>
                  <a:lnTo>
                    <a:pt x="689" y="42"/>
                  </a:lnTo>
                  <a:cubicBezTo>
                    <a:pt x="693" y="20"/>
                    <a:pt x="673" y="0"/>
                    <a:pt x="651" y="0"/>
                  </a:cubicBezTo>
                  <a:cubicBezTo>
                    <a:pt x="645" y="0"/>
                    <a:pt x="639" y="2"/>
                    <a:pt x="633" y="5"/>
                  </a:cubicBezTo>
                  <a:lnTo>
                    <a:pt x="439" y="109"/>
                  </a:lnTo>
                  <a:cubicBezTo>
                    <a:pt x="435" y="111"/>
                    <a:pt x="429" y="112"/>
                    <a:pt x="423" y="112"/>
                  </a:cubicBezTo>
                  <a:cubicBezTo>
                    <a:pt x="417" y="112"/>
                    <a:pt x="411" y="111"/>
                    <a:pt x="406" y="109"/>
                  </a:cubicBezTo>
                  <a:lnTo>
                    <a:pt x="208" y="5"/>
                  </a:lnTo>
                  <a:cubicBezTo>
                    <a:pt x="203" y="2"/>
                    <a:pt x="198"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8"/>
            <p:cNvSpPr/>
            <p:nvPr/>
          </p:nvSpPr>
          <p:spPr>
            <a:xfrm>
              <a:off x="402500" y="1856876"/>
              <a:ext cx="34870" cy="27254"/>
            </a:xfrm>
            <a:custGeom>
              <a:avLst/>
              <a:gdLst/>
              <a:ahLst/>
              <a:cxnLst/>
              <a:rect l="l" t="t" r="r" b="b"/>
              <a:pathLst>
                <a:path w="641" h="501" extrusionOk="0">
                  <a:moveTo>
                    <a:pt x="321" y="1"/>
                  </a:moveTo>
                  <a:cubicBezTo>
                    <a:pt x="0" y="1"/>
                    <a:pt x="0" y="501"/>
                    <a:pt x="321" y="501"/>
                  </a:cubicBezTo>
                  <a:cubicBezTo>
                    <a:pt x="641" y="501"/>
                    <a:pt x="641"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8"/>
            <p:cNvSpPr/>
            <p:nvPr/>
          </p:nvSpPr>
          <p:spPr>
            <a:xfrm>
              <a:off x="583869" y="2492108"/>
              <a:ext cx="6963" cy="4243"/>
            </a:xfrm>
            <a:custGeom>
              <a:avLst/>
              <a:gdLst/>
              <a:ahLst/>
              <a:cxnLst/>
              <a:rect l="l" t="t" r="r" b="b"/>
              <a:pathLst>
                <a:path w="128" h="78" extrusionOk="0">
                  <a:moveTo>
                    <a:pt x="127" y="0"/>
                  </a:moveTo>
                  <a:lnTo>
                    <a:pt x="1" y="66"/>
                  </a:lnTo>
                  <a:cubicBezTo>
                    <a:pt x="17" y="74"/>
                    <a:pt x="33" y="78"/>
                    <a:pt x="47" y="78"/>
                  </a:cubicBezTo>
                  <a:cubicBezTo>
                    <a:pt x="83" y="78"/>
                    <a:pt x="110" y="51"/>
                    <a:pt x="127" y="0"/>
                  </a:cubicBezTo>
                  <a:close/>
                </a:path>
              </a:pathLst>
            </a:custGeom>
            <a:solidFill>
              <a:srgbClr val="DB7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3" name="Google Shape;353;p8"/>
          <p:cNvSpPr/>
          <p:nvPr/>
        </p:nvSpPr>
        <p:spPr>
          <a:xfrm>
            <a:off x="-22350" y="4769419"/>
            <a:ext cx="9166200" cy="402900"/>
          </a:xfrm>
          <a:prstGeom prst="rect">
            <a:avLst/>
          </a:prstGeom>
          <a:solidFill>
            <a:srgbClr val="AA8FCC"/>
          </a:solidFill>
          <a:ln>
            <a:noFill/>
          </a:ln>
        </p:spPr>
        <p:txBody>
          <a:bodyPr spcFirstLastPara="1" wrap="square" lIns="68575" tIns="68575" rIns="68575" bIns="68575" anchor="ctr" anchorCtr="0">
            <a:noAutofit/>
          </a:bodyPr>
          <a:lstStyle/>
          <a:p>
            <a:pPr marL="0" lvl="0" indent="0" algn="l" rtl="0">
              <a:spcBef>
                <a:spcPts val="0"/>
              </a:spcBef>
              <a:spcAft>
                <a:spcPts val="0"/>
              </a:spcAft>
              <a:buNone/>
            </a:pPr>
          </a:p>
        </p:txBody>
      </p:sp>
      <p:sp>
        <p:nvSpPr>
          <p:cNvPr id="354" name="Google Shape;354;p8"/>
          <p:cNvSpPr txBox="1"/>
          <p:nvPr>
            <p:ph type="ctrTitle"/>
          </p:nvPr>
        </p:nvSpPr>
        <p:spPr>
          <a:xfrm flipH="1">
            <a:off x="780975" y="827963"/>
            <a:ext cx="3296400" cy="3483900"/>
          </a:xfrm>
          <a:prstGeom prst="rect">
            <a:avLst/>
          </a:prstGeom>
          <a:noFill/>
          <a:ln>
            <a:noFill/>
          </a:ln>
        </p:spPr>
        <p:txBody>
          <a:bodyPr spcFirstLastPara="1" wrap="square" lIns="68575" tIns="34275" rIns="68575" bIns="34275" anchor="ctr" anchorCtr="0"/>
          <a:lstStyle>
            <a:lvl1pPr lvl="0" rtl="0">
              <a:lnSpc>
                <a:spcPct val="90000"/>
              </a:lnSpc>
              <a:spcBef>
                <a:spcPts val="0"/>
              </a:spcBef>
              <a:spcAft>
                <a:spcPts val="0"/>
              </a:spcAft>
              <a:buSzPts val="3000"/>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5" name="Google Shape;355;p8"/>
          <p:cNvSpPr txBox="1"/>
          <p:nvPr/>
        </p:nvSpPr>
        <p:spPr>
          <a:xfrm>
            <a:off x="6340153" y="4834003"/>
            <a:ext cx="20574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s-ES" sz="1100" i="0" u="none" strike="noStrike" cap="none">
                <a:solidFill>
                  <a:srgbClr val="544E72"/>
                </a:solidFill>
                <a:latin typeface="Fjalla One" panose="02000506040000020004"/>
                <a:ea typeface="Fjalla One" panose="02000506040000020004"/>
                <a:cs typeface="Fjalla One" panose="02000506040000020004"/>
                <a:sym typeface="Fjalla One" panose="02000506040000020004"/>
              </a:rPr>
            </a:fld>
            <a:endParaRPr sz="1100" i="0" u="none" strike="noStrike" cap="none">
              <a:solidFill>
                <a:srgbClr val="544E72"/>
              </a:solidFill>
              <a:latin typeface="Fjalla One" panose="02000506040000020004"/>
              <a:ea typeface="Fjalla One" panose="02000506040000020004"/>
              <a:cs typeface="Fjalla One" panose="02000506040000020004"/>
              <a:sym typeface="Fjalla One" panose="02000506040000020004"/>
            </a:endParaRPr>
          </a:p>
        </p:txBody>
      </p:sp>
      <p:sp>
        <p:nvSpPr>
          <p:cNvPr id="356" name="Google Shape;356;p8"/>
          <p:cNvSpPr txBox="1"/>
          <p:nvPr>
            <p:ph type="ctrTitle" idx="2"/>
          </p:nvPr>
        </p:nvSpPr>
        <p:spPr>
          <a:xfrm flipH="1">
            <a:off x="780969" y="4769419"/>
            <a:ext cx="4293300" cy="402900"/>
          </a:xfrm>
          <a:prstGeom prst="rect">
            <a:avLst/>
          </a:prstGeom>
          <a:noFill/>
          <a:ln>
            <a:noFill/>
          </a:ln>
        </p:spPr>
        <p:txBody>
          <a:bodyPr spcFirstLastPara="1" wrap="square" lIns="68575" tIns="34275" rIns="68575" bIns="34275" anchor="ctr" anchorCtr="0"/>
          <a:lstStyle>
            <a:lvl1pPr lvl="0" rtl="0">
              <a:lnSpc>
                <a:spcPct val="90000"/>
              </a:lnSpc>
              <a:spcBef>
                <a:spcPts val="0"/>
              </a:spcBef>
              <a:spcAft>
                <a:spcPts val="0"/>
              </a:spcAft>
              <a:buClr>
                <a:srgbClr val="544E72"/>
              </a:buClr>
              <a:buSzPts val="1100"/>
              <a:buNone/>
              <a:defRPr sz="1100">
                <a:solidFill>
                  <a:srgbClr val="544E72"/>
                </a:solidFill>
              </a:defRPr>
            </a:lvl1pPr>
            <a:lvl2pPr lvl="1" rtl="0">
              <a:spcBef>
                <a:spcPts val="0"/>
              </a:spcBef>
              <a:spcAft>
                <a:spcPts val="0"/>
              </a:spcAft>
              <a:buClr>
                <a:srgbClr val="544E72"/>
              </a:buClr>
              <a:buSzPts val="900"/>
              <a:buNone/>
              <a:defRPr sz="900">
                <a:solidFill>
                  <a:srgbClr val="544E72"/>
                </a:solidFill>
              </a:defRPr>
            </a:lvl2pPr>
            <a:lvl3pPr lvl="2" rtl="0">
              <a:spcBef>
                <a:spcPts val="0"/>
              </a:spcBef>
              <a:spcAft>
                <a:spcPts val="0"/>
              </a:spcAft>
              <a:buClr>
                <a:srgbClr val="544E72"/>
              </a:buClr>
              <a:buSzPts val="900"/>
              <a:buNone/>
              <a:defRPr sz="900">
                <a:solidFill>
                  <a:srgbClr val="544E72"/>
                </a:solidFill>
              </a:defRPr>
            </a:lvl3pPr>
            <a:lvl4pPr lvl="3" rtl="0">
              <a:spcBef>
                <a:spcPts val="0"/>
              </a:spcBef>
              <a:spcAft>
                <a:spcPts val="0"/>
              </a:spcAft>
              <a:buClr>
                <a:srgbClr val="544E72"/>
              </a:buClr>
              <a:buSzPts val="900"/>
              <a:buNone/>
              <a:defRPr sz="900">
                <a:solidFill>
                  <a:srgbClr val="544E72"/>
                </a:solidFill>
              </a:defRPr>
            </a:lvl4pPr>
            <a:lvl5pPr lvl="4" rtl="0">
              <a:spcBef>
                <a:spcPts val="0"/>
              </a:spcBef>
              <a:spcAft>
                <a:spcPts val="0"/>
              </a:spcAft>
              <a:buClr>
                <a:srgbClr val="544E72"/>
              </a:buClr>
              <a:buSzPts val="900"/>
              <a:buNone/>
              <a:defRPr sz="900">
                <a:solidFill>
                  <a:srgbClr val="544E72"/>
                </a:solidFill>
              </a:defRPr>
            </a:lvl5pPr>
            <a:lvl6pPr lvl="5" rtl="0">
              <a:spcBef>
                <a:spcPts val="0"/>
              </a:spcBef>
              <a:spcAft>
                <a:spcPts val="0"/>
              </a:spcAft>
              <a:buClr>
                <a:srgbClr val="544E72"/>
              </a:buClr>
              <a:buSzPts val="900"/>
              <a:buNone/>
              <a:defRPr sz="900">
                <a:solidFill>
                  <a:srgbClr val="544E72"/>
                </a:solidFill>
              </a:defRPr>
            </a:lvl6pPr>
            <a:lvl7pPr lvl="6" rtl="0">
              <a:spcBef>
                <a:spcPts val="0"/>
              </a:spcBef>
              <a:spcAft>
                <a:spcPts val="0"/>
              </a:spcAft>
              <a:buClr>
                <a:srgbClr val="544E72"/>
              </a:buClr>
              <a:buSzPts val="900"/>
              <a:buNone/>
              <a:defRPr sz="900">
                <a:solidFill>
                  <a:srgbClr val="544E72"/>
                </a:solidFill>
              </a:defRPr>
            </a:lvl7pPr>
            <a:lvl8pPr lvl="7" rtl="0">
              <a:spcBef>
                <a:spcPts val="0"/>
              </a:spcBef>
              <a:spcAft>
                <a:spcPts val="0"/>
              </a:spcAft>
              <a:buClr>
                <a:srgbClr val="544E72"/>
              </a:buClr>
              <a:buSzPts val="900"/>
              <a:buNone/>
              <a:defRPr sz="900">
                <a:solidFill>
                  <a:srgbClr val="544E72"/>
                </a:solidFill>
              </a:defRPr>
            </a:lvl8pPr>
            <a:lvl9pPr lvl="8" rtl="0">
              <a:spcBef>
                <a:spcPts val="0"/>
              </a:spcBef>
              <a:spcAft>
                <a:spcPts val="0"/>
              </a:spcAft>
              <a:buClr>
                <a:srgbClr val="544E72"/>
              </a:buClr>
              <a:buSzPts val="900"/>
              <a:buNone/>
              <a:defRPr sz="900">
                <a:solidFill>
                  <a:srgbClr val="544E72"/>
                </a:solidFill>
              </a:defRPr>
            </a:lvl9pPr>
          </a:lstStyle>
          <a:p/>
        </p:txBody>
      </p:sp>
      <p:sp>
        <p:nvSpPr>
          <p:cNvPr id="357" name="Google Shape;357;p8"/>
          <p:cNvSpPr/>
          <p:nvPr/>
        </p:nvSpPr>
        <p:spPr>
          <a:xfrm>
            <a:off x="4020543" y="2420119"/>
            <a:ext cx="1848600" cy="18486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8"/>
          <p:cNvSpPr/>
          <p:nvPr/>
        </p:nvSpPr>
        <p:spPr>
          <a:xfrm>
            <a:off x="6079953" y="401248"/>
            <a:ext cx="1848600" cy="18486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8"/>
          <p:cNvSpPr/>
          <p:nvPr/>
        </p:nvSpPr>
        <p:spPr>
          <a:xfrm>
            <a:off x="7699347" y="401249"/>
            <a:ext cx="968700" cy="9687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8"/>
          <p:cNvSpPr/>
          <p:nvPr/>
        </p:nvSpPr>
        <p:spPr>
          <a:xfrm>
            <a:off x="4020543" y="401248"/>
            <a:ext cx="1848600" cy="18486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8"/>
          <p:cNvSpPr/>
          <p:nvPr/>
        </p:nvSpPr>
        <p:spPr>
          <a:xfrm>
            <a:off x="3281047" y="401249"/>
            <a:ext cx="968700" cy="9687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8"/>
          <p:cNvSpPr/>
          <p:nvPr/>
        </p:nvSpPr>
        <p:spPr>
          <a:xfrm>
            <a:off x="6079953" y="2420119"/>
            <a:ext cx="1848600" cy="18486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8"/>
          <p:cNvSpPr/>
          <p:nvPr/>
        </p:nvSpPr>
        <p:spPr>
          <a:xfrm>
            <a:off x="7699347" y="3343174"/>
            <a:ext cx="968700" cy="9687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8"/>
          <p:cNvSpPr/>
          <p:nvPr/>
        </p:nvSpPr>
        <p:spPr>
          <a:xfrm>
            <a:off x="3302002" y="3299389"/>
            <a:ext cx="968700" cy="968700"/>
          </a:xfrm>
          <a:prstGeom prst="ellipse">
            <a:avLst/>
          </a:prstGeom>
          <a:solidFill>
            <a:srgbClr val="6F4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8"/>
          <p:cNvSpPr txBox="1"/>
          <p:nvPr>
            <p:ph type="subTitle" idx="1"/>
          </p:nvPr>
        </p:nvSpPr>
        <p:spPr>
          <a:xfrm flipH="1">
            <a:off x="4231622" y="1042188"/>
            <a:ext cx="1426500" cy="611400"/>
          </a:xfrm>
          <a:prstGeom prst="rect">
            <a:avLst/>
          </a:prstGeom>
        </p:spPr>
        <p:txBody>
          <a:bodyPr spcFirstLastPara="1" wrap="square" lIns="68575" tIns="34275" rIns="68575" bIns="34275" anchor="t" anchorCtr="0"/>
          <a:lstStyle>
            <a:lvl1pPr lvl="0" algn="ctr" rtl="0">
              <a:lnSpc>
                <a:spcPct val="100000"/>
              </a:lnSpc>
              <a:spcBef>
                <a:spcPts val="800"/>
              </a:spcBef>
              <a:spcAft>
                <a:spcPts val="0"/>
              </a:spcAft>
              <a:buClr>
                <a:srgbClr val="544E72"/>
              </a:buClr>
              <a:buSzPts val="1000"/>
              <a:buNone/>
              <a:defRPr sz="1000">
                <a:solidFill>
                  <a:srgbClr val="544E72"/>
                </a:solidFill>
              </a:defRPr>
            </a:lvl1pPr>
            <a:lvl2pPr lvl="1" algn="ctr" rtl="0">
              <a:lnSpc>
                <a:spcPct val="100000"/>
              </a:lnSpc>
              <a:spcBef>
                <a:spcPts val="400"/>
              </a:spcBef>
              <a:spcAft>
                <a:spcPts val="0"/>
              </a:spcAft>
              <a:buClr>
                <a:srgbClr val="544E72"/>
              </a:buClr>
              <a:buSzPts val="1000"/>
              <a:buNone/>
              <a:defRPr sz="1000">
                <a:solidFill>
                  <a:srgbClr val="544E72"/>
                </a:solidFill>
              </a:defRPr>
            </a:lvl2pPr>
            <a:lvl3pPr lvl="2" algn="ctr" rtl="0">
              <a:lnSpc>
                <a:spcPct val="100000"/>
              </a:lnSpc>
              <a:spcBef>
                <a:spcPts val="400"/>
              </a:spcBef>
              <a:spcAft>
                <a:spcPts val="0"/>
              </a:spcAft>
              <a:buClr>
                <a:srgbClr val="544E72"/>
              </a:buClr>
              <a:buSzPts val="1000"/>
              <a:buNone/>
              <a:defRPr sz="1000">
                <a:solidFill>
                  <a:srgbClr val="544E72"/>
                </a:solidFill>
              </a:defRPr>
            </a:lvl3pPr>
            <a:lvl4pPr lvl="3" algn="ctr" rtl="0">
              <a:lnSpc>
                <a:spcPct val="100000"/>
              </a:lnSpc>
              <a:spcBef>
                <a:spcPts val="400"/>
              </a:spcBef>
              <a:spcAft>
                <a:spcPts val="0"/>
              </a:spcAft>
              <a:buClr>
                <a:srgbClr val="544E72"/>
              </a:buClr>
              <a:buSzPts val="1000"/>
              <a:buNone/>
              <a:defRPr sz="1000">
                <a:solidFill>
                  <a:srgbClr val="544E72"/>
                </a:solidFill>
              </a:defRPr>
            </a:lvl4pPr>
            <a:lvl5pPr lvl="4" algn="ctr" rtl="0">
              <a:lnSpc>
                <a:spcPct val="100000"/>
              </a:lnSpc>
              <a:spcBef>
                <a:spcPts val="400"/>
              </a:spcBef>
              <a:spcAft>
                <a:spcPts val="0"/>
              </a:spcAft>
              <a:buClr>
                <a:srgbClr val="544E72"/>
              </a:buClr>
              <a:buSzPts val="1000"/>
              <a:buNone/>
              <a:defRPr sz="1000">
                <a:solidFill>
                  <a:srgbClr val="544E72"/>
                </a:solidFill>
              </a:defRPr>
            </a:lvl5pPr>
            <a:lvl6pPr lvl="5" algn="ctr" rtl="0">
              <a:lnSpc>
                <a:spcPct val="100000"/>
              </a:lnSpc>
              <a:spcBef>
                <a:spcPts val="400"/>
              </a:spcBef>
              <a:spcAft>
                <a:spcPts val="0"/>
              </a:spcAft>
              <a:buClr>
                <a:srgbClr val="544E72"/>
              </a:buClr>
              <a:buSzPts val="1000"/>
              <a:buNone/>
              <a:defRPr sz="1000">
                <a:solidFill>
                  <a:srgbClr val="544E72"/>
                </a:solidFill>
              </a:defRPr>
            </a:lvl6pPr>
            <a:lvl7pPr lvl="6" algn="ctr" rtl="0">
              <a:lnSpc>
                <a:spcPct val="100000"/>
              </a:lnSpc>
              <a:spcBef>
                <a:spcPts val="400"/>
              </a:spcBef>
              <a:spcAft>
                <a:spcPts val="0"/>
              </a:spcAft>
              <a:buClr>
                <a:srgbClr val="544E72"/>
              </a:buClr>
              <a:buSzPts val="1000"/>
              <a:buNone/>
              <a:defRPr sz="1000">
                <a:solidFill>
                  <a:srgbClr val="544E72"/>
                </a:solidFill>
              </a:defRPr>
            </a:lvl7pPr>
            <a:lvl8pPr lvl="7" algn="ctr" rtl="0">
              <a:lnSpc>
                <a:spcPct val="100000"/>
              </a:lnSpc>
              <a:spcBef>
                <a:spcPts val="400"/>
              </a:spcBef>
              <a:spcAft>
                <a:spcPts val="0"/>
              </a:spcAft>
              <a:buClr>
                <a:srgbClr val="544E72"/>
              </a:buClr>
              <a:buSzPts val="1000"/>
              <a:buNone/>
              <a:defRPr sz="1000">
                <a:solidFill>
                  <a:srgbClr val="544E72"/>
                </a:solidFill>
              </a:defRPr>
            </a:lvl8pPr>
            <a:lvl9pPr lvl="8" algn="ctr" rtl="0">
              <a:lnSpc>
                <a:spcPct val="100000"/>
              </a:lnSpc>
              <a:spcBef>
                <a:spcPts val="400"/>
              </a:spcBef>
              <a:spcAft>
                <a:spcPts val="0"/>
              </a:spcAft>
              <a:buClr>
                <a:srgbClr val="544E72"/>
              </a:buClr>
              <a:buSzPts val="1000"/>
              <a:buNone/>
              <a:defRPr sz="1000">
                <a:solidFill>
                  <a:srgbClr val="544E72"/>
                </a:solidFill>
              </a:defRPr>
            </a:lvl9pPr>
          </a:lstStyle>
          <a:p/>
        </p:txBody>
      </p:sp>
      <p:sp>
        <p:nvSpPr>
          <p:cNvPr id="366" name="Google Shape;366;p8"/>
          <p:cNvSpPr txBox="1"/>
          <p:nvPr>
            <p:ph type="subTitle" idx="3"/>
          </p:nvPr>
        </p:nvSpPr>
        <p:spPr>
          <a:xfrm flipH="1">
            <a:off x="4066451" y="496500"/>
            <a:ext cx="1756800" cy="611400"/>
          </a:xfrm>
          <a:prstGeom prst="rect">
            <a:avLst/>
          </a:prstGeom>
        </p:spPr>
        <p:txBody>
          <a:bodyPr spcFirstLastPara="1" wrap="square" lIns="68575" tIns="34275" rIns="68575" bIns="34275" anchor="b" anchorCtr="0"/>
          <a:lstStyle>
            <a:lvl1pPr lvl="0" algn="ctr" rtl="0">
              <a:lnSpc>
                <a:spcPct val="100000"/>
              </a:lnSpc>
              <a:spcBef>
                <a:spcPts val="8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1pPr>
            <a:lvl2pPr lvl="1"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2pPr>
            <a:lvl3pPr lvl="2"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3pPr>
            <a:lvl4pPr lvl="3"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4pPr>
            <a:lvl5pPr lvl="4"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5pPr>
            <a:lvl6pPr lvl="5"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6pPr>
            <a:lvl7pPr lvl="6"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7pPr>
            <a:lvl8pPr lvl="7"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8pPr>
            <a:lvl9pPr lvl="8"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9pPr>
          </a:lstStyle>
          <a:p/>
        </p:txBody>
      </p:sp>
      <p:sp>
        <p:nvSpPr>
          <p:cNvPr id="367" name="Google Shape;367;p8"/>
          <p:cNvSpPr txBox="1"/>
          <p:nvPr>
            <p:ph type="subTitle" idx="4"/>
          </p:nvPr>
        </p:nvSpPr>
        <p:spPr>
          <a:xfrm flipH="1">
            <a:off x="6291022" y="1042188"/>
            <a:ext cx="1426500" cy="611400"/>
          </a:xfrm>
          <a:prstGeom prst="rect">
            <a:avLst/>
          </a:prstGeom>
        </p:spPr>
        <p:txBody>
          <a:bodyPr spcFirstLastPara="1" wrap="square" lIns="68575" tIns="34275" rIns="68575" bIns="34275" anchor="t" anchorCtr="0"/>
          <a:lstStyle>
            <a:lvl1pPr lvl="0" algn="ctr" rtl="0">
              <a:lnSpc>
                <a:spcPct val="100000"/>
              </a:lnSpc>
              <a:spcBef>
                <a:spcPts val="800"/>
              </a:spcBef>
              <a:spcAft>
                <a:spcPts val="0"/>
              </a:spcAft>
              <a:buClr>
                <a:srgbClr val="544E72"/>
              </a:buClr>
              <a:buSzPts val="1000"/>
              <a:buNone/>
              <a:defRPr sz="1000">
                <a:solidFill>
                  <a:srgbClr val="544E72"/>
                </a:solidFill>
              </a:defRPr>
            </a:lvl1pPr>
            <a:lvl2pPr lvl="1" algn="ctr" rtl="0">
              <a:lnSpc>
                <a:spcPct val="100000"/>
              </a:lnSpc>
              <a:spcBef>
                <a:spcPts val="400"/>
              </a:spcBef>
              <a:spcAft>
                <a:spcPts val="0"/>
              </a:spcAft>
              <a:buClr>
                <a:srgbClr val="544E72"/>
              </a:buClr>
              <a:buSzPts val="1000"/>
              <a:buNone/>
              <a:defRPr sz="1000">
                <a:solidFill>
                  <a:srgbClr val="544E72"/>
                </a:solidFill>
              </a:defRPr>
            </a:lvl2pPr>
            <a:lvl3pPr lvl="2" algn="ctr" rtl="0">
              <a:lnSpc>
                <a:spcPct val="100000"/>
              </a:lnSpc>
              <a:spcBef>
                <a:spcPts val="400"/>
              </a:spcBef>
              <a:spcAft>
                <a:spcPts val="0"/>
              </a:spcAft>
              <a:buClr>
                <a:srgbClr val="544E72"/>
              </a:buClr>
              <a:buSzPts val="1000"/>
              <a:buNone/>
              <a:defRPr sz="1000">
                <a:solidFill>
                  <a:srgbClr val="544E72"/>
                </a:solidFill>
              </a:defRPr>
            </a:lvl3pPr>
            <a:lvl4pPr lvl="3" algn="ctr" rtl="0">
              <a:lnSpc>
                <a:spcPct val="100000"/>
              </a:lnSpc>
              <a:spcBef>
                <a:spcPts val="400"/>
              </a:spcBef>
              <a:spcAft>
                <a:spcPts val="0"/>
              </a:spcAft>
              <a:buClr>
                <a:srgbClr val="544E72"/>
              </a:buClr>
              <a:buSzPts val="1000"/>
              <a:buNone/>
              <a:defRPr sz="1000">
                <a:solidFill>
                  <a:srgbClr val="544E72"/>
                </a:solidFill>
              </a:defRPr>
            </a:lvl4pPr>
            <a:lvl5pPr lvl="4" algn="ctr" rtl="0">
              <a:lnSpc>
                <a:spcPct val="100000"/>
              </a:lnSpc>
              <a:spcBef>
                <a:spcPts val="400"/>
              </a:spcBef>
              <a:spcAft>
                <a:spcPts val="0"/>
              </a:spcAft>
              <a:buClr>
                <a:srgbClr val="544E72"/>
              </a:buClr>
              <a:buSzPts val="1000"/>
              <a:buNone/>
              <a:defRPr sz="1000">
                <a:solidFill>
                  <a:srgbClr val="544E72"/>
                </a:solidFill>
              </a:defRPr>
            </a:lvl5pPr>
            <a:lvl6pPr lvl="5" algn="ctr" rtl="0">
              <a:lnSpc>
                <a:spcPct val="100000"/>
              </a:lnSpc>
              <a:spcBef>
                <a:spcPts val="400"/>
              </a:spcBef>
              <a:spcAft>
                <a:spcPts val="0"/>
              </a:spcAft>
              <a:buClr>
                <a:srgbClr val="544E72"/>
              </a:buClr>
              <a:buSzPts val="1000"/>
              <a:buNone/>
              <a:defRPr sz="1000">
                <a:solidFill>
                  <a:srgbClr val="544E72"/>
                </a:solidFill>
              </a:defRPr>
            </a:lvl6pPr>
            <a:lvl7pPr lvl="6" algn="ctr" rtl="0">
              <a:lnSpc>
                <a:spcPct val="100000"/>
              </a:lnSpc>
              <a:spcBef>
                <a:spcPts val="400"/>
              </a:spcBef>
              <a:spcAft>
                <a:spcPts val="0"/>
              </a:spcAft>
              <a:buClr>
                <a:srgbClr val="544E72"/>
              </a:buClr>
              <a:buSzPts val="1000"/>
              <a:buNone/>
              <a:defRPr sz="1000">
                <a:solidFill>
                  <a:srgbClr val="544E72"/>
                </a:solidFill>
              </a:defRPr>
            </a:lvl7pPr>
            <a:lvl8pPr lvl="7" algn="ctr" rtl="0">
              <a:lnSpc>
                <a:spcPct val="100000"/>
              </a:lnSpc>
              <a:spcBef>
                <a:spcPts val="400"/>
              </a:spcBef>
              <a:spcAft>
                <a:spcPts val="0"/>
              </a:spcAft>
              <a:buClr>
                <a:srgbClr val="544E72"/>
              </a:buClr>
              <a:buSzPts val="1000"/>
              <a:buNone/>
              <a:defRPr sz="1000">
                <a:solidFill>
                  <a:srgbClr val="544E72"/>
                </a:solidFill>
              </a:defRPr>
            </a:lvl8pPr>
            <a:lvl9pPr lvl="8" algn="ctr" rtl="0">
              <a:lnSpc>
                <a:spcPct val="100000"/>
              </a:lnSpc>
              <a:spcBef>
                <a:spcPts val="400"/>
              </a:spcBef>
              <a:spcAft>
                <a:spcPts val="0"/>
              </a:spcAft>
              <a:buClr>
                <a:srgbClr val="544E72"/>
              </a:buClr>
              <a:buSzPts val="1000"/>
              <a:buNone/>
              <a:defRPr sz="1000">
                <a:solidFill>
                  <a:srgbClr val="544E72"/>
                </a:solidFill>
              </a:defRPr>
            </a:lvl9pPr>
          </a:lstStyle>
          <a:p/>
        </p:txBody>
      </p:sp>
      <p:sp>
        <p:nvSpPr>
          <p:cNvPr id="368" name="Google Shape;368;p8"/>
          <p:cNvSpPr txBox="1"/>
          <p:nvPr>
            <p:ph type="subTitle" idx="5"/>
          </p:nvPr>
        </p:nvSpPr>
        <p:spPr>
          <a:xfrm flipH="1">
            <a:off x="6125851" y="496500"/>
            <a:ext cx="1756800" cy="611400"/>
          </a:xfrm>
          <a:prstGeom prst="rect">
            <a:avLst/>
          </a:prstGeom>
        </p:spPr>
        <p:txBody>
          <a:bodyPr spcFirstLastPara="1" wrap="square" lIns="68575" tIns="34275" rIns="68575" bIns="34275" anchor="b" anchorCtr="0"/>
          <a:lstStyle>
            <a:lvl1pPr lvl="0" algn="ctr" rtl="0">
              <a:lnSpc>
                <a:spcPct val="100000"/>
              </a:lnSpc>
              <a:spcBef>
                <a:spcPts val="8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1pPr>
            <a:lvl2pPr lvl="1"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2pPr>
            <a:lvl3pPr lvl="2"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3pPr>
            <a:lvl4pPr lvl="3"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4pPr>
            <a:lvl5pPr lvl="4"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5pPr>
            <a:lvl6pPr lvl="5"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6pPr>
            <a:lvl7pPr lvl="6"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7pPr>
            <a:lvl8pPr lvl="7"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8pPr>
            <a:lvl9pPr lvl="8"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9pPr>
          </a:lstStyle>
          <a:p/>
        </p:txBody>
      </p:sp>
      <p:sp>
        <p:nvSpPr>
          <p:cNvPr id="369" name="Google Shape;369;p8"/>
          <p:cNvSpPr txBox="1"/>
          <p:nvPr>
            <p:ph type="subTitle" idx="6"/>
          </p:nvPr>
        </p:nvSpPr>
        <p:spPr>
          <a:xfrm flipH="1">
            <a:off x="4231622" y="3117863"/>
            <a:ext cx="1426500" cy="611400"/>
          </a:xfrm>
          <a:prstGeom prst="rect">
            <a:avLst/>
          </a:prstGeom>
        </p:spPr>
        <p:txBody>
          <a:bodyPr spcFirstLastPara="1" wrap="square" lIns="68575" tIns="34275" rIns="68575" bIns="34275" anchor="t" anchorCtr="0"/>
          <a:lstStyle>
            <a:lvl1pPr lvl="0" algn="ctr" rtl="0">
              <a:lnSpc>
                <a:spcPct val="100000"/>
              </a:lnSpc>
              <a:spcBef>
                <a:spcPts val="800"/>
              </a:spcBef>
              <a:spcAft>
                <a:spcPts val="0"/>
              </a:spcAft>
              <a:buClr>
                <a:srgbClr val="544E72"/>
              </a:buClr>
              <a:buSzPts val="1000"/>
              <a:buNone/>
              <a:defRPr sz="1000">
                <a:solidFill>
                  <a:srgbClr val="544E72"/>
                </a:solidFill>
              </a:defRPr>
            </a:lvl1pPr>
            <a:lvl2pPr lvl="1" algn="ctr" rtl="0">
              <a:lnSpc>
                <a:spcPct val="100000"/>
              </a:lnSpc>
              <a:spcBef>
                <a:spcPts val="400"/>
              </a:spcBef>
              <a:spcAft>
                <a:spcPts val="0"/>
              </a:spcAft>
              <a:buClr>
                <a:srgbClr val="544E72"/>
              </a:buClr>
              <a:buSzPts val="1000"/>
              <a:buNone/>
              <a:defRPr sz="1000">
                <a:solidFill>
                  <a:srgbClr val="544E72"/>
                </a:solidFill>
              </a:defRPr>
            </a:lvl2pPr>
            <a:lvl3pPr lvl="2" algn="ctr" rtl="0">
              <a:lnSpc>
                <a:spcPct val="100000"/>
              </a:lnSpc>
              <a:spcBef>
                <a:spcPts val="400"/>
              </a:spcBef>
              <a:spcAft>
                <a:spcPts val="0"/>
              </a:spcAft>
              <a:buClr>
                <a:srgbClr val="544E72"/>
              </a:buClr>
              <a:buSzPts val="1000"/>
              <a:buNone/>
              <a:defRPr sz="1000">
                <a:solidFill>
                  <a:srgbClr val="544E72"/>
                </a:solidFill>
              </a:defRPr>
            </a:lvl3pPr>
            <a:lvl4pPr lvl="3" algn="ctr" rtl="0">
              <a:lnSpc>
                <a:spcPct val="100000"/>
              </a:lnSpc>
              <a:spcBef>
                <a:spcPts val="400"/>
              </a:spcBef>
              <a:spcAft>
                <a:spcPts val="0"/>
              </a:spcAft>
              <a:buClr>
                <a:srgbClr val="544E72"/>
              </a:buClr>
              <a:buSzPts val="1000"/>
              <a:buNone/>
              <a:defRPr sz="1000">
                <a:solidFill>
                  <a:srgbClr val="544E72"/>
                </a:solidFill>
              </a:defRPr>
            </a:lvl4pPr>
            <a:lvl5pPr lvl="4" algn="ctr" rtl="0">
              <a:lnSpc>
                <a:spcPct val="100000"/>
              </a:lnSpc>
              <a:spcBef>
                <a:spcPts val="400"/>
              </a:spcBef>
              <a:spcAft>
                <a:spcPts val="0"/>
              </a:spcAft>
              <a:buClr>
                <a:srgbClr val="544E72"/>
              </a:buClr>
              <a:buSzPts val="1000"/>
              <a:buNone/>
              <a:defRPr sz="1000">
                <a:solidFill>
                  <a:srgbClr val="544E72"/>
                </a:solidFill>
              </a:defRPr>
            </a:lvl5pPr>
            <a:lvl6pPr lvl="5" algn="ctr" rtl="0">
              <a:lnSpc>
                <a:spcPct val="100000"/>
              </a:lnSpc>
              <a:spcBef>
                <a:spcPts val="400"/>
              </a:spcBef>
              <a:spcAft>
                <a:spcPts val="0"/>
              </a:spcAft>
              <a:buClr>
                <a:srgbClr val="544E72"/>
              </a:buClr>
              <a:buSzPts val="1000"/>
              <a:buNone/>
              <a:defRPr sz="1000">
                <a:solidFill>
                  <a:srgbClr val="544E72"/>
                </a:solidFill>
              </a:defRPr>
            </a:lvl6pPr>
            <a:lvl7pPr lvl="6" algn="ctr" rtl="0">
              <a:lnSpc>
                <a:spcPct val="100000"/>
              </a:lnSpc>
              <a:spcBef>
                <a:spcPts val="400"/>
              </a:spcBef>
              <a:spcAft>
                <a:spcPts val="0"/>
              </a:spcAft>
              <a:buClr>
                <a:srgbClr val="544E72"/>
              </a:buClr>
              <a:buSzPts val="1000"/>
              <a:buNone/>
              <a:defRPr sz="1000">
                <a:solidFill>
                  <a:srgbClr val="544E72"/>
                </a:solidFill>
              </a:defRPr>
            </a:lvl7pPr>
            <a:lvl8pPr lvl="7" algn="ctr" rtl="0">
              <a:lnSpc>
                <a:spcPct val="100000"/>
              </a:lnSpc>
              <a:spcBef>
                <a:spcPts val="400"/>
              </a:spcBef>
              <a:spcAft>
                <a:spcPts val="0"/>
              </a:spcAft>
              <a:buClr>
                <a:srgbClr val="544E72"/>
              </a:buClr>
              <a:buSzPts val="1000"/>
              <a:buNone/>
              <a:defRPr sz="1000">
                <a:solidFill>
                  <a:srgbClr val="544E72"/>
                </a:solidFill>
              </a:defRPr>
            </a:lvl8pPr>
            <a:lvl9pPr lvl="8" algn="ctr" rtl="0">
              <a:lnSpc>
                <a:spcPct val="100000"/>
              </a:lnSpc>
              <a:spcBef>
                <a:spcPts val="400"/>
              </a:spcBef>
              <a:spcAft>
                <a:spcPts val="0"/>
              </a:spcAft>
              <a:buClr>
                <a:srgbClr val="544E72"/>
              </a:buClr>
              <a:buSzPts val="1000"/>
              <a:buNone/>
              <a:defRPr sz="1000">
                <a:solidFill>
                  <a:srgbClr val="544E72"/>
                </a:solidFill>
              </a:defRPr>
            </a:lvl9pPr>
          </a:lstStyle>
          <a:p/>
        </p:txBody>
      </p:sp>
      <p:sp>
        <p:nvSpPr>
          <p:cNvPr id="370" name="Google Shape;370;p8"/>
          <p:cNvSpPr txBox="1"/>
          <p:nvPr>
            <p:ph type="subTitle" idx="7"/>
          </p:nvPr>
        </p:nvSpPr>
        <p:spPr>
          <a:xfrm flipH="1">
            <a:off x="4066451" y="2572175"/>
            <a:ext cx="1756800" cy="611400"/>
          </a:xfrm>
          <a:prstGeom prst="rect">
            <a:avLst/>
          </a:prstGeom>
        </p:spPr>
        <p:txBody>
          <a:bodyPr spcFirstLastPara="1" wrap="square" lIns="68575" tIns="34275" rIns="68575" bIns="34275" anchor="b" anchorCtr="0"/>
          <a:lstStyle>
            <a:lvl1pPr lvl="0" algn="ctr" rtl="0">
              <a:lnSpc>
                <a:spcPct val="100000"/>
              </a:lnSpc>
              <a:spcBef>
                <a:spcPts val="8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1pPr>
            <a:lvl2pPr lvl="1"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2pPr>
            <a:lvl3pPr lvl="2"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3pPr>
            <a:lvl4pPr lvl="3"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4pPr>
            <a:lvl5pPr lvl="4"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5pPr>
            <a:lvl6pPr lvl="5"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6pPr>
            <a:lvl7pPr lvl="6"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7pPr>
            <a:lvl8pPr lvl="7"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8pPr>
            <a:lvl9pPr lvl="8"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9pPr>
          </a:lstStyle>
          <a:p/>
        </p:txBody>
      </p:sp>
      <p:sp>
        <p:nvSpPr>
          <p:cNvPr id="371" name="Google Shape;371;p8"/>
          <p:cNvSpPr txBox="1"/>
          <p:nvPr>
            <p:ph type="subTitle" idx="8"/>
          </p:nvPr>
        </p:nvSpPr>
        <p:spPr>
          <a:xfrm flipH="1">
            <a:off x="6291022" y="3117863"/>
            <a:ext cx="1426500" cy="611400"/>
          </a:xfrm>
          <a:prstGeom prst="rect">
            <a:avLst/>
          </a:prstGeom>
        </p:spPr>
        <p:txBody>
          <a:bodyPr spcFirstLastPara="1" wrap="square" lIns="68575" tIns="34275" rIns="68575" bIns="34275" anchor="t" anchorCtr="0"/>
          <a:lstStyle>
            <a:lvl1pPr lvl="0" algn="ctr" rtl="0">
              <a:lnSpc>
                <a:spcPct val="100000"/>
              </a:lnSpc>
              <a:spcBef>
                <a:spcPts val="800"/>
              </a:spcBef>
              <a:spcAft>
                <a:spcPts val="0"/>
              </a:spcAft>
              <a:buClr>
                <a:srgbClr val="544E72"/>
              </a:buClr>
              <a:buSzPts val="1000"/>
              <a:buNone/>
              <a:defRPr sz="1000">
                <a:solidFill>
                  <a:srgbClr val="544E72"/>
                </a:solidFill>
              </a:defRPr>
            </a:lvl1pPr>
            <a:lvl2pPr lvl="1" algn="ctr" rtl="0">
              <a:lnSpc>
                <a:spcPct val="100000"/>
              </a:lnSpc>
              <a:spcBef>
                <a:spcPts val="400"/>
              </a:spcBef>
              <a:spcAft>
                <a:spcPts val="0"/>
              </a:spcAft>
              <a:buClr>
                <a:srgbClr val="544E72"/>
              </a:buClr>
              <a:buSzPts val="1000"/>
              <a:buNone/>
              <a:defRPr sz="1000">
                <a:solidFill>
                  <a:srgbClr val="544E72"/>
                </a:solidFill>
              </a:defRPr>
            </a:lvl2pPr>
            <a:lvl3pPr lvl="2" algn="ctr" rtl="0">
              <a:lnSpc>
                <a:spcPct val="100000"/>
              </a:lnSpc>
              <a:spcBef>
                <a:spcPts val="400"/>
              </a:spcBef>
              <a:spcAft>
                <a:spcPts val="0"/>
              </a:spcAft>
              <a:buClr>
                <a:srgbClr val="544E72"/>
              </a:buClr>
              <a:buSzPts val="1000"/>
              <a:buNone/>
              <a:defRPr sz="1000">
                <a:solidFill>
                  <a:srgbClr val="544E72"/>
                </a:solidFill>
              </a:defRPr>
            </a:lvl3pPr>
            <a:lvl4pPr lvl="3" algn="ctr" rtl="0">
              <a:lnSpc>
                <a:spcPct val="100000"/>
              </a:lnSpc>
              <a:spcBef>
                <a:spcPts val="400"/>
              </a:spcBef>
              <a:spcAft>
                <a:spcPts val="0"/>
              </a:spcAft>
              <a:buClr>
                <a:srgbClr val="544E72"/>
              </a:buClr>
              <a:buSzPts val="1000"/>
              <a:buNone/>
              <a:defRPr sz="1000">
                <a:solidFill>
                  <a:srgbClr val="544E72"/>
                </a:solidFill>
              </a:defRPr>
            </a:lvl4pPr>
            <a:lvl5pPr lvl="4" algn="ctr" rtl="0">
              <a:lnSpc>
                <a:spcPct val="100000"/>
              </a:lnSpc>
              <a:spcBef>
                <a:spcPts val="400"/>
              </a:spcBef>
              <a:spcAft>
                <a:spcPts val="0"/>
              </a:spcAft>
              <a:buClr>
                <a:srgbClr val="544E72"/>
              </a:buClr>
              <a:buSzPts val="1000"/>
              <a:buNone/>
              <a:defRPr sz="1000">
                <a:solidFill>
                  <a:srgbClr val="544E72"/>
                </a:solidFill>
              </a:defRPr>
            </a:lvl5pPr>
            <a:lvl6pPr lvl="5" algn="ctr" rtl="0">
              <a:lnSpc>
                <a:spcPct val="100000"/>
              </a:lnSpc>
              <a:spcBef>
                <a:spcPts val="400"/>
              </a:spcBef>
              <a:spcAft>
                <a:spcPts val="0"/>
              </a:spcAft>
              <a:buClr>
                <a:srgbClr val="544E72"/>
              </a:buClr>
              <a:buSzPts val="1000"/>
              <a:buNone/>
              <a:defRPr sz="1000">
                <a:solidFill>
                  <a:srgbClr val="544E72"/>
                </a:solidFill>
              </a:defRPr>
            </a:lvl6pPr>
            <a:lvl7pPr lvl="6" algn="ctr" rtl="0">
              <a:lnSpc>
                <a:spcPct val="100000"/>
              </a:lnSpc>
              <a:spcBef>
                <a:spcPts val="400"/>
              </a:spcBef>
              <a:spcAft>
                <a:spcPts val="0"/>
              </a:spcAft>
              <a:buClr>
                <a:srgbClr val="544E72"/>
              </a:buClr>
              <a:buSzPts val="1000"/>
              <a:buNone/>
              <a:defRPr sz="1000">
                <a:solidFill>
                  <a:srgbClr val="544E72"/>
                </a:solidFill>
              </a:defRPr>
            </a:lvl7pPr>
            <a:lvl8pPr lvl="7" algn="ctr" rtl="0">
              <a:lnSpc>
                <a:spcPct val="100000"/>
              </a:lnSpc>
              <a:spcBef>
                <a:spcPts val="400"/>
              </a:spcBef>
              <a:spcAft>
                <a:spcPts val="0"/>
              </a:spcAft>
              <a:buClr>
                <a:srgbClr val="544E72"/>
              </a:buClr>
              <a:buSzPts val="1000"/>
              <a:buNone/>
              <a:defRPr sz="1000">
                <a:solidFill>
                  <a:srgbClr val="544E72"/>
                </a:solidFill>
              </a:defRPr>
            </a:lvl8pPr>
            <a:lvl9pPr lvl="8" algn="ctr" rtl="0">
              <a:lnSpc>
                <a:spcPct val="100000"/>
              </a:lnSpc>
              <a:spcBef>
                <a:spcPts val="400"/>
              </a:spcBef>
              <a:spcAft>
                <a:spcPts val="0"/>
              </a:spcAft>
              <a:buClr>
                <a:srgbClr val="544E72"/>
              </a:buClr>
              <a:buSzPts val="1000"/>
              <a:buNone/>
              <a:defRPr sz="1000">
                <a:solidFill>
                  <a:srgbClr val="544E72"/>
                </a:solidFill>
              </a:defRPr>
            </a:lvl9pPr>
          </a:lstStyle>
          <a:p/>
        </p:txBody>
      </p:sp>
      <p:sp>
        <p:nvSpPr>
          <p:cNvPr id="372" name="Google Shape;372;p8"/>
          <p:cNvSpPr txBox="1"/>
          <p:nvPr>
            <p:ph type="subTitle" idx="9"/>
          </p:nvPr>
        </p:nvSpPr>
        <p:spPr>
          <a:xfrm flipH="1">
            <a:off x="6125851" y="2572175"/>
            <a:ext cx="1756800" cy="611400"/>
          </a:xfrm>
          <a:prstGeom prst="rect">
            <a:avLst/>
          </a:prstGeom>
        </p:spPr>
        <p:txBody>
          <a:bodyPr spcFirstLastPara="1" wrap="square" lIns="68575" tIns="34275" rIns="68575" bIns="34275" anchor="b" anchorCtr="0"/>
          <a:lstStyle>
            <a:lvl1pPr lvl="0" algn="ctr" rtl="0">
              <a:lnSpc>
                <a:spcPct val="100000"/>
              </a:lnSpc>
              <a:spcBef>
                <a:spcPts val="8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1pPr>
            <a:lvl2pPr lvl="1"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2pPr>
            <a:lvl3pPr lvl="2"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3pPr>
            <a:lvl4pPr lvl="3"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4pPr>
            <a:lvl5pPr lvl="4"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5pPr>
            <a:lvl6pPr lvl="5"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6pPr>
            <a:lvl7pPr lvl="6"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7pPr>
            <a:lvl8pPr lvl="7"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8pPr>
            <a:lvl9pPr lvl="8" algn="ctr" rtl="0">
              <a:lnSpc>
                <a:spcPct val="100000"/>
              </a:lnSpc>
              <a:spcBef>
                <a:spcPts val="400"/>
              </a:spcBef>
              <a:spcAft>
                <a:spcPts val="0"/>
              </a:spcAft>
              <a:buClr>
                <a:srgbClr val="544E72"/>
              </a:buClr>
              <a:buSzPts val="1800"/>
              <a:buFont typeface="Fjalla One" panose="02000506040000020004"/>
              <a:buNone/>
              <a:defRPr sz="1800">
                <a:solidFill>
                  <a:srgbClr val="544E72"/>
                </a:solidFill>
                <a:latin typeface="Fjalla One" panose="02000506040000020004"/>
                <a:ea typeface="Fjalla One" panose="02000506040000020004"/>
                <a:cs typeface="Fjalla One" panose="02000506040000020004"/>
                <a:sym typeface="Fjalla One" panose="02000506040000020004"/>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5" name="Shape 15"/>
        <p:cNvGrpSpPr/>
        <p:nvPr/>
      </p:nvGrpSpPr>
      <p:grpSpPr>
        <a:xfrm>
          <a:off x="0" y="0"/>
          <a:ext cx="0" cy="0"/>
          <a:chOff x="0" y="0"/>
          <a:chExt cx="0" cy="0"/>
        </a:xfrm>
      </p:grpSpPr>
      <p:sp>
        <p:nvSpPr>
          <p:cNvPr id="17" name="Google Shape;17;p3"/>
          <p:cNvSpPr/>
          <p:nvPr/>
        </p:nvSpPr>
        <p:spPr>
          <a:xfrm>
            <a:off x="4308925" y="50"/>
            <a:ext cx="4595100" cy="5087100"/>
          </a:xfrm>
          <a:prstGeom prst="rect">
            <a:avLst/>
          </a:prstGeom>
          <a:solidFill>
            <a:srgbClr val="FFFFFF">
              <a:alpha val="8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8" name="Google Shape;18;p3"/>
          <p:cNvSpPr txBox="1"/>
          <p:nvPr>
            <p:ph type="subTitle" idx="1"/>
          </p:nvPr>
        </p:nvSpPr>
        <p:spPr>
          <a:xfrm flipH="1">
            <a:off x="5485575" y="416250"/>
            <a:ext cx="1581000" cy="7971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rgbClr val="666666"/>
              </a:buClr>
              <a:buSzPts val="1400"/>
              <a:buFont typeface="Josefin Sans" panose="00000500000000000000"/>
              <a:buNone/>
              <a:defRPr sz="14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19" name="Google Shape;19;p3"/>
          <p:cNvSpPr txBox="1"/>
          <p:nvPr>
            <p:ph type="subTitle" idx="2"/>
          </p:nvPr>
        </p:nvSpPr>
        <p:spPr>
          <a:xfrm>
            <a:off x="5485625" y="1005425"/>
            <a:ext cx="2035500" cy="537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1pPr>
            <a:lvl2pPr lvl="1"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2pPr>
            <a:lvl3pPr lvl="2"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3pPr>
            <a:lvl4pPr lvl="3"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4pPr>
            <a:lvl5pPr lvl="4"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5pPr>
            <a:lvl6pPr lvl="5"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6pPr>
            <a:lvl7pPr lvl="6"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7pPr>
            <a:lvl8pPr lvl="7"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8pPr>
            <a:lvl9pPr lvl="8"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9pPr>
          </a:lstStyle>
          <a:p/>
        </p:txBody>
      </p:sp>
      <p:sp>
        <p:nvSpPr>
          <p:cNvPr id="20" name="Google Shape;20;p3"/>
          <p:cNvSpPr txBox="1"/>
          <p:nvPr>
            <p:ph type="subTitle" idx="3"/>
          </p:nvPr>
        </p:nvSpPr>
        <p:spPr>
          <a:xfrm flipH="1">
            <a:off x="5485575" y="1464949"/>
            <a:ext cx="1581000" cy="7971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rgbClr val="666666"/>
              </a:buClr>
              <a:buSzPts val="1400"/>
              <a:buFont typeface="Josefin Sans" panose="00000500000000000000"/>
              <a:buNone/>
              <a:defRPr sz="14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21" name="Google Shape;21;p3"/>
          <p:cNvSpPr txBox="1"/>
          <p:nvPr>
            <p:ph type="subTitle" idx="4"/>
          </p:nvPr>
        </p:nvSpPr>
        <p:spPr>
          <a:xfrm>
            <a:off x="5485625" y="2054126"/>
            <a:ext cx="2035500" cy="537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1pPr>
            <a:lvl2pPr lvl="1"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2pPr>
            <a:lvl3pPr lvl="2"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3pPr>
            <a:lvl4pPr lvl="3"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4pPr>
            <a:lvl5pPr lvl="4"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5pPr>
            <a:lvl6pPr lvl="5"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6pPr>
            <a:lvl7pPr lvl="6"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7pPr>
            <a:lvl8pPr lvl="7"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8pPr>
            <a:lvl9pPr lvl="8"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9pPr>
          </a:lstStyle>
          <a:p/>
        </p:txBody>
      </p:sp>
      <p:sp>
        <p:nvSpPr>
          <p:cNvPr id="22" name="Google Shape;22;p3"/>
          <p:cNvSpPr txBox="1"/>
          <p:nvPr>
            <p:ph type="subTitle" idx="5"/>
          </p:nvPr>
        </p:nvSpPr>
        <p:spPr>
          <a:xfrm flipH="1">
            <a:off x="5485575" y="2513648"/>
            <a:ext cx="1581000" cy="7971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rgbClr val="666666"/>
              </a:buClr>
              <a:buSzPts val="1400"/>
              <a:buFont typeface="Josefin Sans" panose="00000500000000000000"/>
              <a:buNone/>
              <a:defRPr sz="14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23" name="Google Shape;23;p3"/>
          <p:cNvSpPr txBox="1"/>
          <p:nvPr>
            <p:ph type="subTitle" idx="6"/>
          </p:nvPr>
        </p:nvSpPr>
        <p:spPr>
          <a:xfrm>
            <a:off x="5485625" y="3102829"/>
            <a:ext cx="2035500" cy="537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1pPr>
            <a:lvl2pPr lvl="1"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2pPr>
            <a:lvl3pPr lvl="2"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3pPr>
            <a:lvl4pPr lvl="3"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4pPr>
            <a:lvl5pPr lvl="4"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5pPr>
            <a:lvl6pPr lvl="5"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6pPr>
            <a:lvl7pPr lvl="6"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7pPr>
            <a:lvl8pPr lvl="7"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8pPr>
            <a:lvl9pPr lvl="8"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9pPr>
          </a:lstStyle>
          <a:p/>
        </p:txBody>
      </p:sp>
      <p:sp>
        <p:nvSpPr>
          <p:cNvPr id="24" name="Google Shape;24;p3"/>
          <p:cNvSpPr txBox="1"/>
          <p:nvPr>
            <p:ph type="subTitle" idx="7"/>
          </p:nvPr>
        </p:nvSpPr>
        <p:spPr>
          <a:xfrm flipH="1">
            <a:off x="5485575" y="3557850"/>
            <a:ext cx="1581000" cy="7971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rgbClr val="666666"/>
              </a:buClr>
              <a:buSzPts val="1400"/>
              <a:buFont typeface="Josefin Sans" panose="00000500000000000000"/>
              <a:buNone/>
              <a:defRPr sz="14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rtl="0">
              <a:lnSpc>
                <a:spcPct val="100000"/>
              </a:lnSpc>
              <a:spcBef>
                <a:spcPts val="0"/>
              </a:spcBef>
              <a:spcAft>
                <a:spcPts val="0"/>
              </a:spcAft>
              <a:buClr>
                <a:srgbClr val="666666"/>
              </a:buClr>
              <a:buSzPts val="1400"/>
              <a:buFont typeface="Josefin Sans" panose="00000500000000000000"/>
              <a:buNone/>
              <a:defRPr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25" name="Google Shape;25;p3"/>
          <p:cNvSpPr txBox="1"/>
          <p:nvPr>
            <p:ph type="subTitle" idx="8"/>
          </p:nvPr>
        </p:nvSpPr>
        <p:spPr>
          <a:xfrm>
            <a:off x="5485625" y="4147025"/>
            <a:ext cx="2035500" cy="537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1pPr>
            <a:lvl2pPr lvl="1"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2pPr>
            <a:lvl3pPr lvl="2"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3pPr>
            <a:lvl4pPr lvl="3"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4pPr>
            <a:lvl5pPr lvl="4"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5pPr>
            <a:lvl6pPr lvl="5"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6pPr>
            <a:lvl7pPr lvl="6"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7pPr>
            <a:lvl8pPr lvl="7"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8pPr>
            <a:lvl9pPr lvl="8" rtl="0">
              <a:lnSpc>
                <a:spcPct val="100000"/>
              </a:lnSpc>
              <a:spcBef>
                <a:spcPts val="0"/>
              </a:spcBef>
              <a:spcAft>
                <a:spcPts val="0"/>
              </a:spcAft>
              <a:buClr>
                <a:srgbClr val="666666"/>
              </a:buClr>
              <a:buSzPts val="1100"/>
              <a:buFont typeface="Josefin Slab" panose="02000000000000000000"/>
              <a:buNone/>
              <a:defRPr sz="1100">
                <a:solidFill>
                  <a:srgbClr val="666666"/>
                </a:solidFill>
                <a:latin typeface="Josefin Slab" panose="02000000000000000000"/>
                <a:ea typeface="Josefin Slab" panose="02000000000000000000"/>
                <a:cs typeface="Josefin Slab" panose="02000000000000000000"/>
                <a:sym typeface="Josefin Slab" panose="02000000000000000000"/>
              </a:defRPr>
            </a:lvl9pPr>
          </a:lstStyle>
          <a:p/>
        </p:txBody>
      </p:sp>
      <p:sp>
        <p:nvSpPr>
          <p:cNvPr id="26" name="Google Shape;26;p3"/>
          <p:cNvSpPr/>
          <p:nvPr/>
        </p:nvSpPr>
        <p:spPr>
          <a:xfrm>
            <a:off x="4308925" y="50"/>
            <a:ext cx="1009500" cy="5143500"/>
          </a:xfrm>
          <a:prstGeom prst="rect">
            <a:avLst/>
          </a:prstGeom>
          <a:solidFill>
            <a:srgbClr val="6F40A8">
              <a:alpha val="5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txBox="1"/>
          <p:nvPr>
            <p:ph type="title" hasCustomPrompt="1"/>
          </p:nvPr>
        </p:nvSpPr>
        <p:spPr>
          <a:xfrm>
            <a:off x="3928216" y="337210"/>
            <a:ext cx="1770900" cy="987000"/>
          </a:xfrm>
          <a:prstGeom prst="rect">
            <a:avLst/>
          </a:prstGeom>
          <a:noFill/>
        </p:spPr>
        <p:txBody>
          <a:bodyPr spcFirstLastPara="1" wrap="square" lIns="91425" tIns="91425" rIns="91425" bIns="91425" anchor="b" anchorCtr="0"/>
          <a:lstStyle>
            <a:lvl1pPr lvl="0" algn="ctr" rtl="0">
              <a:spcBef>
                <a:spcPts val="0"/>
              </a:spcBef>
              <a:spcAft>
                <a:spcPts val="0"/>
              </a:spcAft>
              <a:buClr>
                <a:srgbClr val="6F40A8"/>
              </a:buClr>
              <a:buSzPts val="4800"/>
              <a:buNone/>
              <a:defRPr sz="4800">
                <a:solidFill>
                  <a:srgbClr val="6F40A8"/>
                </a:solidFill>
              </a:defRPr>
            </a:lvl1pPr>
            <a:lvl2pPr lvl="1" algn="ctr" rtl="0">
              <a:spcBef>
                <a:spcPts val="0"/>
              </a:spcBef>
              <a:spcAft>
                <a:spcPts val="0"/>
              </a:spcAft>
              <a:buClr>
                <a:srgbClr val="6F40A8"/>
              </a:buClr>
              <a:buSzPts val="4800"/>
              <a:buNone/>
              <a:defRPr sz="4800">
                <a:solidFill>
                  <a:srgbClr val="6F40A8"/>
                </a:solidFill>
              </a:defRPr>
            </a:lvl2pPr>
            <a:lvl3pPr lvl="2" algn="ctr" rtl="0">
              <a:spcBef>
                <a:spcPts val="0"/>
              </a:spcBef>
              <a:spcAft>
                <a:spcPts val="0"/>
              </a:spcAft>
              <a:buClr>
                <a:srgbClr val="6F40A8"/>
              </a:buClr>
              <a:buSzPts val="4800"/>
              <a:buNone/>
              <a:defRPr sz="4800">
                <a:solidFill>
                  <a:srgbClr val="6F40A8"/>
                </a:solidFill>
              </a:defRPr>
            </a:lvl3pPr>
            <a:lvl4pPr lvl="3" algn="ctr" rtl="0">
              <a:spcBef>
                <a:spcPts val="0"/>
              </a:spcBef>
              <a:spcAft>
                <a:spcPts val="0"/>
              </a:spcAft>
              <a:buClr>
                <a:srgbClr val="6F40A8"/>
              </a:buClr>
              <a:buSzPts val="4800"/>
              <a:buNone/>
              <a:defRPr sz="4800">
                <a:solidFill>
                  <a:srgbClr val="6F40A8"/>
                </a:solidFill>
              </a:defRPr>
            </a:lvl4pPr>
            <a:lvl5pPr lvl="4" algn="ctr" rtl="0">
              <a:spcBef>
                <a:spcPts val="0"/>
              </a:spcBef>
              <a:spcAft>
                <a:spcPts val="0"/>
              </a:spcAft>
              <a:buClr>
                <a:srgbClr val="6F40A8"/>
              </a:buClr>
              <a:buSzPts val="4800"/>
              <a:buNone/>
              <a:defRPr sz="4800">
                <a:solidFill>
                  <a:srgbClr val="6F40A8"/>
                </a:solidFill>
              </a:defRPr>
            </a:lvl5pPr>
            <a:lvl6pPr lvl="5" algn="ctr" rtl="0">
              <a:spcBef>
                <a:spcPts val="0"/>
              </a:spcBef>
              <a:spcAft>
                <a:spcPts val="0"/>
              </a:spcAft>
              <a:buClr>
                <a:srgbClr val="6F40A8"/>
              </a:buClr>
              <a:buSzPts val="4800"/>
              <a:buNone/>
              <a:defRPr sz="4800">
                <a:solidFill>
                  <a:srgbClr val="6F40A8"/>
                </a:solidFill>
              </a:defRPr>
            </a:lvl6pPr>
            <a:lvl7pPr lvl="6" algn="ctr" rtl="0">
              <a:spcBef>
                <a:spcPts val="0"/>
              </a:spcBef>
              <a:spcAft>
                <a:spcPts val="0"/>
              </a:spcAft>
              <a:buClr>
                <a:srgbClr val="6F40A8"/>
              </a:buClr>
              <a:buSzPts val="4800"/>
              <a:buNone/>
              <a:defRPr sz="4800">
                <a:solidFill>
                  <a:srgbClr val="6F40A8"/>
                </a:solidFill>
              </a:defRPr>
            </a:lvl7pPr>
            <a:lvl8pPr lvl="7" algn="ctr" rtl="0">
              <a:spcBef>
                <a:spcPts val="0"/>
              </a:spcBef>
              <a:spcAft>
                <a:spcPts val="0"/>
              </a:spcAft>
              <a:buClr>
                <a:srgbClr val="6F40A8"/>
              </a:buClr>
              <a:buSzPts val="4800"/>
              <a:buNone/>
              <a:defRPr sz="4800">
                <a:solidFill>
                  <a:srgbClr val="6F40A8"/>
                </a:solidFill>
              </a:defRPr>
            </a:lvl8pPr>
            <a:lvl9pPr lvl="8" algn="ctr" rtl="0">
              <a:spcBef>
                <a:spcPts val="0"/>
              </a:spcBef>
              <a:spcAft>
                <a:spcPts val="0"/>
              </a:spcAft>
              <a:buClr>
                <a:srgbClr val="6F40A8"/>
              </a:buClr>
              <a:buSzPts val="4800"/>
              <a:buNone/>
              <a:defRPr sz="4800">
                <a:solidFill>
                  <a:srgbClr val="6F40A8"/>
                </a:solidFill>
              </a:defRPr>
            </a:lvl9pPr>
          </a:lstStyle>
          <a:p>
            <a:r>
              <a:t>xx%</a:t>
            </a:r>
          </a:p>
        </p:txBody>
      </p:sp>
      <p:sp>
        <p:nvSpPr>
          <p:cNvPr id="28" name="Google Shape;28;p3"/>
          <p:cNvSpPr txBox="1"/>
          <p:nvPr>
            <p:ph type="title" idx="9" hasCustomPrompt="1"/>
          </p:nvPr>
        </p:nvSpPr>
        <p:spPr>
          <a:xfrm>
            <a:off x="3928216" y="1394592"/>
            <a:ext cx="1770900" cy="987000"/>
          </a:xfrm>
          <a:prstGeom prst="rect">
            <a:avLst/>
          </a:prstGeom>
          <a:noFill/>
        </p:spPr>
        <p:txBody>
          <a:bodyPr spcFirstLastPara="1" wrap="square" lIns="91425" tIns="91425" rIns="91425" bIns="91425" anchor="b" anchorCtr="0"/>
          <a:lstStyle>
            <a:lvl1pPr lvl="0" algn="ctr" rtl="0">
              <a:spcBef>
                <a:spcPts val="0"/>
              </a:spcBef>
              <a:spcAft>
                <a:spcPts val="0"/>
              </a:spcAft>
              <a:buClr>
                <a:srgbClr val="6F40A8"/>
              </a:buClr>
              <a:buSzPts val="4800"/>
              <a:buNone/>
              <a:defRPr sz="4800">
                <a:solidFill>
                  <a:srgbClr val="6F40A8"/>
                </a:solidFill>
              </a:defRPr>
            </a:lvl1pPr>
            <a:lvl2pPr lvl="1" algn="ctr" rtl="0">
              <a:spcBef>
                <a:spcPts val="0"/>
              </a:spcBef>
              <a:spcAft>
                <a:spcPts val="0"/>
              </a:spcAft>
              <a:buClr>
                <a:srgbClr val="6F40A8"/>
              </a:buClr>
              <a:buSzPts val="4800"/>
              <a:buNone/>
              <a:defRPr sz="4800">
                <a:solidFill>
                  <a:srgbClr val="6F40A8"/>
                </a:solidFill>
              </a:defRPr>
            </a:lvl2pPr>
            <a:lvl3pPr lvl="2" algn="ctr" rtl="0">
              <a:spcBef>
                <a:spcPts val="0"/>
              </a:spcBef>
              <a:spcAft>
                <a:spcPts val="0"/>
              </a:spcAft>
              <a:buClr>
                <a:srgbClr val="6F40A8"/>
              </a:buClr>
              <a:buSzPts val="4800"/>
              <a:buNone/>
              <a:defRPr sz="4800">
                <a:solidFill>
                  <a:srgbClr val="6F40A8"/>
                </a:solidFill>
              </a:defRPr>
            </a:lvl3pPr>
            <a:lvl4pPr lvl="3" algn="ctr" rtl="0">
              <a:spcBef>
                <a:spcPts val="0"/>
              </a:spcBef>
              <a:spcAft>
                <a:spcPts val="0"/>
              </a:spcAft>
              <a:buClr>
                <a:srgbClr val="6F40A8"/>
              </a:buClr>
              <a:buSzPts val="4800"/>
              <a:buNone/>
              <a:defRPr sz="4800">
                <a:solidFill>
                  <a:srgbClr val="6F40A8"/>
                </a:solidFill>
              </a:defRPr>
            </a:lvl4pPr>
            <a:lvl5pPr lvl="4" algn="ctr" rtl="0">
              <a:spcBef>
                <a:spcPts val="0"/>
              </a:spcBef>
              <a:spcAft>
                <a:spcPts val="0"/>
              </a:spcAft>
              <a:buClr>
                <a:srgbClr val="6F40A8"/>
              </a:buClr>
              <a:buSzPts val="4800"/>
              <a:buNone/>
              <a:defRPr sz="4800">
                <a:solidFill>
                  <a:srgbClr val="6F40A8"/>
                </a:solidFill>
              </a:defRPr>
            </a:lvl5pPr>
            <a:lvl6pPr lvl="5" algn="ctr" rtl="0">
              <a:spcBef>
                <a:spcPts val="0"/>
              </a:spcBef>
              <a:spcAft>
                <a:spcPts val="0"/>
              </a:spcAft>
              <a:buClr>
                <a:srgbClr val="6F40A8"/>
              </a:buClr>
              <a:buSzPts val="4800"/>
              <a:buNone/>
              <a:defRPr sz="4800">
                <a:solidFill>
                  <a:srgbClr val="6F40A8"/>
                </a:solidFill>
              </a:defRPr>
            </a:lvl6pPr>
            <a:lvl7pPr lvl="6" algn="ctr" rtl="0">
              <a:spcBef>
                <a:spcPts val="0"/>
              </a:spcBef>
              <a:spcAft>
                <a:spcPts val="0"/>
              </a:spcAft>
              <a:buClr>
                <a:srgbClr val="6F40A8"/>
              </a:buClr>
              <a:buSzPts val="4800"/>
              <a:buNone/>
              <a:defRPr sz="4800">
                <a:solidFill>
                  <a:srgbClr val="6F40A8"/>
                </a:solidFill>
              </a:defRPr>
            </a:lvl7pPr>
            <a:lvl8pPr lvl="7" algn="ctr" rtl="0">
              <a:spcBef>
                <a:spcPts val="0"/>
              </a:spcBef>
              <a:spcAft>
                <a:spcPts val="0"/>
              </a:spcAft>
              <a:buClr>
                <a:srgbClr val="6F40A8"/>
              </a:buClr>
              <a:buSzPts val="4800"/>
              <a:buNone/>
              <a:defRPr sz="4800">
                <a:solidFill>
                  <a:srgbClr val="6F40A8"/>
                </a:solidFill>
              </a:defRPr>
            </a:lvl8pPr>
            <a:lvl9pPr lvl="8" algn="ctr" rtl="0">
              <a:spcBef>
                <a:spcPts val="0"/>
              </a:spcBef>
              <a:spcAft>
                <a:spcPts val="0"/>
              </a:spcAft>
              <a:buClr>
                <a:srgbClr val="6F40A8"/>
              </a:buClr>
              <a:buSzPts val="4800"/>
              <a:buNone/>
              <a:defRPr sz="4800">
                <a:solidFill>
                  <a:srgbClr val="6F40A8"/>
                </a:solidFill>
              </a:defRPr>
            </a:lvl9pPr>
          </a:lstStyle>
          <a:p>
            <a:r>
              <a:t>xx%</a:t>
            </a:r>
          </a:p>
        </p:txBody>
      </p:sp>
      <p:sp>
        <p:nvSpPr>
          <p:cNvPr id="29" name="Google Shape;29;p3"/>
          <p:cNvSpPr txBox="1"/>
          <p:nvPr>
            <p:ph type="title" idx="13" hasCustomPrompt="1"/>
          </p:nvPr>
        </p:nvSpPr>
        <p:spPr>
          <a:xfrm>
            <a:off x="3928216" y="2438810"/>
            <a:ext cx="1770900" cy="987000"/>
          </a:xfrm>
          <a:prstGeom prst="rect">
            <a:avLst/>
          </a:prstGeom>
          <a:noFill/>
        </p:spPr>
        <p:txBody>
          <a:bodyPr spcFirstLastPara="1" wrap="square" lIns="91425" tIns="91425" rIns="91425" bIns="91425" anchor="b" anchorCtr="0"/>
          <a:lstStyle>
            <a:lvl1pPr lvl="0" algn="ctr" rtl="0">
              <a:spcBef>
                <a:spcPts val="0"/>
              </a:spcBef>
              <a:spcAft>
                <a:spcPts val="0"/>
              </a:spcAft>
              <a:buClr>
                <a:srgbClr val="6F40A8"/>
              </a:buClr>
              <a:buSzPts val="4800"/>
              <a:buNone/>
              <a:defRPr sz="4800">
                <a:solidFill>
                  <a:srgbClr val="6F40A8"/>
                </a:solidFill>
              </a:defRPr>
            </a:lvl1pPr>
            <a:lvl2pPr lvl="1" algn="ctr" rtl="0">
              <a:spcBef>
                <a:spcPts val="0"/>
              </a:spcBef>
              <a:spcAft>
                <a:spcPts val="0"/>
              </a:spcAft>
              <a:buClr>
                <a:srgbClr val="6F40A8"/>
              </a:buClr>
              <a:buSzPts val="4800"/>
              <a:buNone/>
              <a:defRPr sz="4800">
                <a:solidFill>
                  <a:srgbClr val="6F40A8"/>
                </a:solidFill>
              </a:defRPr>
            </a:lvl2pPr>
            <a:lvl3pPr lvl="2" algn="ctr" rtl="0">
              <a:spcBef>
                <a:spcPts val="0"/>
              </a:spcBef>
              <a:spcAft>
                <a:spcPts val="0"/>
              </a:spcAft>
              <a:buClr>
                <a:srgbClr val="6F40A8"/>
              </a:buClr>
              <a:buSzPts val="4800"/>
              <a:buNone/>
              <a:defRPr sz="4800">
                <a:solidFill>
                  <a:srgbClr val="6F40A8"/>
                </a:solidFill>
              </a:defRPr>
            </a:lvl3pPr>
            <a:lvl4pPr lvl="3" algn="ctr" rtl="0">
              <a:spcBef>
                <a:spcPts val="0"/>
              </a:spcBef>
              <a:spcAft>
                <a:spcPts val="0"/>
              </a:spcAft>
              <a:buClr>
                <a:srgbClr val="6F40A8"/>
              </a:buClr>
              <a:buSzPts val="4800"/>
              <a:buNone/>
              <a:defRPr sz="4800">
                <a:solidFill>
                  <a:srgbClr val="6F40A8"/>
                </a:solidFill>
              </a:defRPr>
            </a:lvl4pPr>
            <a:lvl5pPr lvl="4" algn="ctr" rtl="0">
              <a:spcBef>
                <a:spcPts val="0"/>
              </a:spcBef>
              <a:spcAft>
                <a:spcPts val="0"/>
              </a:spcAft>
              <a:buClr>
                <a:srgbClr val="6F40A8"/>
              </a:buClr>
              <a:buSzPts val="4800"/>
              <a:buNone/>
              <a:defRPr sz="4800">
                <a:solidFill>
                  <a:srgbClr val="6F40A8"/>
                </a:solidFill>
              </a:defRPr>
            </a:lvl5pPr>
            <a:lvl6pPr lvl="5" algn="ctr" rtl="0">
              <a:spcBef>
                <a:spcPts val="0"/>
              </a:spcBef>
              <a:spcAft>
                <a:spcPts val="0"/>
              </a:spcAft>
              <a:buClr>
                <a:srgbClr val="6F40A8"/>
              </a:buClr>
              <a:buSzPts val="4800"/>
              <a:buNone/>
              <a:defRPr sz="4800">
                <a:solidFill>
                  <a:srgbClr val="6F40A8"/>
                </a:solidFill>
              </a:defRPr>
            </a:lvl6pPr>
            <a:lvl7pPr lvl="6" algn="ctr" rtl="0">
              <a:spcBef>
                <a:spcPts val="0"/>
              </a:spcBef>
              <a:spcAft>
                <a:spcPts val="0"/>
              </a:spcAft>
              <a:buClr>
                <a:srgbClr val="6F40A8"/>
              </a:buClr>
              <a:buSzPts val="4800"/>
              <a:buNone/>
              <a:defRPr sz="4800">
                <a:solidFill>
                  <a:srgbClr val="6F40A8"/>
                </a:solidFill>
              </a:defRPr>
            </a:lvl7pPr>
            <a:lvl8pPr lvl="7" algn="ctr" rtl="0">
              <a:spcBef>
                <a:spcPts val="0"/>
              </a:spcBef>
              <a:spcAft>
                <a:spcPts val="0"/>
              </a:spcAft>
              <a:buClr>
                <a:srgbClr val="6F40A8"/>
              </a:buClr>
              <a:buSzPts val="4800"/>
              <a:buNone/>
              <a:defRPr sz="4800">
                <a:solidFill>
                  <a:srgbClr val="6F40A8"/>
                </a:solidFill>
              </a:defRPr>
            </a:lvl8pPr>
            <a:lvl9pPr lvl="8" algn="ctr" rtl="0">
              <a:spcBef>
                <a:spcPts val="0"/>
              </a:spcBef>
              <a:spcAft>
                <a:spcPts val="0"/>
              </a:spcAft>
              <a:buClr>
                <a:srgbClr val="6F40A8"/>
              </a:buClr>
              <a:buSzPts val="4800"/>
              <a:buNone/>
              <a:defRPr sz="4800">
                <a:solidFill>
                  <a:srgbClr val="6F40A8"/>
                </a:solidFill>
              </a:defRPr>
            </a:lvl9pPr>
          </a:lstStyle>
          <a:p>
            <a:r>
              <a:t>xx%</a:t>
            </a:r>
          </a:p>
        </p:txBody>
      </p:sp>
      <p:sp>
        <p:nvSpPr>
          <p:cNvPr id="30" name="Google Shape;30;p3"/>
          <p:cNvSpPr txBox="1"/>
          <p:nvPr>
            <p:ph type="title" idx="14" hasCustomPrompt="1"/>
          </p:nvPr>
        </p:nvSpPr>
        <p:spPr>
          <a:xfrm>
            <a:off x="3928216" y="3483010"/>
            <a:ext cx="1770900" cy="987000"/>
          </a:xfrm>
          <a:prstGeom prst="rect">
            <a:avLst/>
          </a:prstGeom>
          <a:noFill/>
        </p:spPr>
        <p:txBody>
          <a:bodyPr spcFirstLastPara="1" wrap="square" lIns="91425" tIns="91425" rIns="91425" bIns="91425" anchor="b" anchorCtr="0"/>
          <a:lstStyle>
            <a:lvl1pPr lvl="0" algn="ctr" rtl="0">
              <a:spcBef>
                <a:spcPts val="0"/>
              </a:spcBef>
              <a:spcAft>
                <a:spcPts val="0"/>
              </a:spcAft>
              <a:buClr>
                <a:srgbClr val="6F40A8"/>
              </a:buClr>
              <a:buSzPts val="4800"/>
              <a:buNone/>
              <a:defRPr sz="4800">
                <a:solidFill>
                  <a:srgbClr val="6F40A8"/>
                </a:solidFill>
              </a:defRPr>
            </a:lvl1pPr>
            <a:lvl2pPr lvl="1" algn="ctr" rtl="0">
              <a:spcBef>
                <a:spcPts val="0"/>
              </a:spcBef>
              <a:spcAft>
                <a:spcPts val="0"/>
              </a:spcAft>
              <a:buClr>
                <a:srgbClr val="6F40A8"/>
              </a:buClr>
              <a:buSzPts val="4800"/>
              <a:buNone/>
              <a:defRPr sz="4800">
                <a:solidFill>
                  <a:srgbClr val="6F40A8"/>
                </a:solidFill>
              </a:defRPr>
            </a:lvl2pPr>
            <a:lvl3pPr lvl="2" algn="ctr" rtl="0">
              <a:spcBef>
                <a:spcPts val="0"/>
              </a:spcBef>
              <a:spcAft>
                <a:spcPts val="0"/>
              </a:spcAft>
              <a:buClr>
                <a:srgbClr val="6F40A8"/>
              </a:buClr>
              <a:buSzPts val="4800"/>
              <a:buNone/>
              <a:defRPr sz="4800">
                <a:solidFill>
                  <a:srgbClr val="6F40A8"/>
                </a:solidFill>
              </a:defRPr>
            </a:lvl3pPr>
            <a:lvl4pPr lvl="3" algn="ctr" rtl="0">
              <a:spcBef>
                <a:spcPts val="0"/>
              </a:spcBef>
              <a:spcAft>
                <a:spcPts val="0"/>
              </a:spcAft>
              <a:buClr>
                <a:srgbClr val="6F40A8"/>
              </a:buClr>
              <a:buSzPts val="4800"/>
              <a:buNone/>
              <a:defRPr sz="4800">
                <a:solidFill>
                  <a:srgbClr val="6F40A8"/>
                </a:solidFill>
              </a:defRPr>
            </a:lvl4pPr>
            <a:lvl5pPr lvl="4" algn="ctr" rtl="0">
              <a:spcBef>
                <a:spcPts val="0"/>
              </a:spcBef>
              <a:spcAft>
                <a:spcPts val="0"/>
              </a:spcAft>
              <a:buClr>
                <a:srgbClr val="6F40A8"/>
              </a:buClr>
              <a:buSzPts val="4800"/>
              <a:buNone/>
              <a:defRPr sz="4800">
                <a:solidFill>
                  <a:srgbClr val="6F40A8"/>
                </a:solidFill>
              </a:defRPr>
            </a:lvl5pPr>
            <a:lvl6pPr lvl="5" algn="ctr" rtl="0">
              <a:spcBef>
                <a:spcPts val="0"/>
              </a:spcBef>
              <a:spcAft>
                <a:spcPts val="0"/>
              </a:spcAft>
              <a:buClr>
                <a:srgbClr val="6F40A8"/>
              </a:buClr>
              <a:buSzPts val="4800"/>
              <a:buNone/>
              <a:defRPr sz="4800">
                <a:solidFill>
                  <a:srgbClr val="6F40A8"/>
                </a:solidFill>
              </a:defRPr>
            </a:lvl6pPr>
            <a:lvl7pPr lvl="6" algn="ctr" rtl="0">
              <a:spcBef>
                <a:spcPts val="0"/>
              </a:spcBef>
              <a:spcAft>
                <a:spcPts val="0"/>
              </a:spcAft>
              <a:buClr>
                <a:srgbClr val="6F40A8"/>
              </a:buClr>
              <a:buSzPts val="4800"/>
              <a:buNone/>
              <a:defRPr sz="4800">
                <a:solidFill>
                  <a:srgbClr val="6F40A8"/>
                </a:solidFill>
              </a:defRPr>
            </a:lvl7pPr>
            <a:lvl8pPr lvl="7" algn="ctr" rtl="0">
              <a:spcBef>
                <a:spcPts val="0"/>
              </a:spcBef>
              <a:spcAft>
                <a:spcPts val="0"/>
              </a:spcAft>
              <a:buClr>
                <a:srgbClr val="6F40A8"/>
              </a:buClr>
              <a:buSzPts val="4800"/>
              <a:buNone/>
              <a:defRPr sz="4800">
                <a:solidFill>
                  <a:srgbClr val="6F40A8"/>
                </a:solidFill>
              </a:defRPr>
            </a:lvl8pPr>
            <a:lvl9pPr lvl="8" algn="ctr" rtl="0">
              <a:spcBef>
                <a:spcPts val="0"/>
              </a:spcBef>
              <a:spcAft>
                <a:spcPts val="0"/>
              </a:spcAft>
              <a:buClr>
                <a:srgbClr val="6F40A8"/>
              </a:buClr>
              <a:buSzPts val="4800"/>
              <a:buNone/>
              <a:defRPr sz="4800">
                <a:solidFill>
                  <a:srgbClr val="6F40A8"/>
                </a:solidFill>
              </a:defRPr>
            </a:lvl9pPr>
          </a:lstStyle>
          <a:p>
            <a:r>
              <a:t>xx%</a:t>
            </a:r>
          </a:p>
        </p:txBody>
      </p:sp>
      <p:sp>
        <p:nvSpPr>
          <p:cNvPr id="31" name="Google Shape;31;p3"/>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LUMNS ">
  <p:cSld name="CUSTOM_1_1">
    <p:bg>
      <p:bgPr>
        <a:blipFill rotWithShape="1">
          <a:blip r:embed="rId2"/>
          <a:stretch>
            <a:fillRect/>
          </a:stretch>
        </a:blipFill>
        <a:effectLst/>
      </p:bgPr>
    </p:bg>
    <p:spTree>
      <p:nvGrpSpPr>
        <p:cNvPr id="32" name="Shape 32"/>
        <p:cNvGrpSpPr/>
        <p:nvPr/>
      </p:nvGrpSpPr>
      <p:grpSpPr>
        <a:xfrm>
          <a:off x="0" y="0"/>
          <a:ext cx="0" cy="0"/>
          <a:chOff x="0" y="0"/>
          <a:chExt cx="0" cy="0"/>
        </a:xfrm>
      </p:grpSpPr>
      <p:sp>
        <p:nvSpPr>
          <p:cNvPr id="34" name="Google Shape;34;p4"/>
          <p:cNvSpPr/>
          <p:nvPr/>
        </p:nvSpPr>
        <p:spPr>
          <a:xfrm>
            <a:off x="796875" y="799650"/>
            <a:ext cx="7551600" cy="3544200"/>
          </a:xfrm>
          <a:prstGeom prst="rect">
            <a:avLst/>
          </a:prstGeom>
          <a:solidFill>
            <a:srgbClr val="FFFFFF">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4"/>
          <p:cNvSpPr txBox="1"/>
          <p:nvPr>
            <p:ph type="subTitle" idx="1"/>
          </p:nvPr>
        </p:nvSpPr>
        <p:spPr>
          <a:xfrm flipH="1">
            <a:off x="1302950" y="1610789"/>
            <a:ext cx="1671300" cy="3897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36" name="Google Shape;36;p4"/>
          <p:cNvSpPr txBox="1"/>
          <p:nvPr>
            <p:ph type="subTitle" idx="2"/>
          </p:nvPr>
        </p:nvSpPr>
        <p:spPr>
          <a:xfrm>
            <a:off x="1303150" y="1865388"/>
            <a:ext cx="1671000" cy="389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666666"/>
              </a:buClr>
              <a:buSzPts val="1100"/>
              <a:buNone/>
              <a:defRPr sz="1100">
                <a:solidFill>
                  <a:srgbClr val="666666"/>
                </a:solidFill>
              </a:defRPr>
            </a:lvl1pPr>
            <a:lvl2pPr lvl="1" algn="ctr" rtl="0">
              <a:lnSpc>
                <a:spcPct val="100000"/>
              </a:lnSpc>
              <a:spcBef>
                <a:spcPts val="0"/>
              </a:spcBef>
              <a:spcAft>
                <a:spcPts val="0"/>
              </a:spcAft>
              <a:buClr>
                <a:srgbClr val="666666"/>
              </a:buClr>
              <a:buSzPts val="1100"/>
              <a:buNone/>
              <a:defRPr sz="1100">
                <a:solidFill>
                  <a:srgbClr val="666666"/>
                </a:solidFill>
              </a:defRPr>
            </a:lvl2pPr>
            <a:lvl3pPr lvl="2" algn="ctr" rtl="0">
              <a:lnSpc>
                <a:spcPct val="100000"/>
              </a:lnSpc>
              <a:spcBef>
                <a:spcPts val="0"/>
              </a:spcBef>
              <a:spcAft>
                <a:spcPts val="0"/>
              </a:spcAft>
              <a:buClr>
                <a:srgbClr val="666666"/>
              </a:buClr>
              <a:buSzPts val="1100"/>
              <a:buNone/>
              <a:defRPr sz="1100">
                <a:solidFill>
                  <a:srgbClr val="666666"/>
                </a:solidFill>
              </a:defRPr>
            </a:lvl3pPr>
            <a:lvl4pPr lvl="3" algn="ctr" rtl="0">
              <a:lnSpc>
                <a:spcPct val="100000"/>
              </a:lnSpc>
              <a:spcBef>
                <a:spcPts val="0"/>
              </a:spcBef>
              <a:spcAft>
                <a:spcPts val="0"/>
              </a:spcAft>
              <a:buClr>
                <a:srgbClr val="666666"/>
              </a:buClr>
              <a:buSzPts val="1100"/>
              <a:buNone/>
              <a:defRPr sz="1100">
                <a:solidFill>
                  <a:srgbClr val="666666"/>
                </a:solidFill>
              </a:defRPr>
            </a:lvl4pPr>
            <a:lvl5pPr lvl="4" algn="ctr" rtl="0">
              <a:lnSpc>
                <a:spcPct val="100000"/>
              </a:lnSpc>
              <a:spcBef>
                <a:spcPts val="0"/>
              </a:spcBef>
              <a:spcAft>
                <a:spcPts val="0"/>
              </a:spcAft>
              <a:buClr>
                <a:srgbClr val="666666"/>
              </a:buClr>
              <a:buSzPts val="1100"/>
              <a:buNone/>
              <a:defRPr sz="1100">
                <a:solidFill>
                  <a:srgbClr val="666666"/>
                </a:solidFill>
              </a:defRPr>
            </a:lvl5pPr>
            <a:lvl6pPr lvl="5" algn="ctr" rtl="0">
              <a:lnSpc>
                <a:spcPct val="100000"/>
              </a:lnSpc>
              <a:spcBef>
                <a:spcPts val="0"/>
              </a:spcBef>
              <a:spcAft>
                <a:spcPts val="0"/>
              </a:spcAft>
              <a:buClr>
                <a:srgbClr val="666666"/>
              </a:buClr>
              <a:buSzPts val="1100"/>
              <a:buNone/>
              <a:defRPr sz="1100">
                <a:solidFill>
                  <a:srgbClr val="666666"/>
                </a:solidFill>
              </a:defRPr>
            </a:lvl6pPr>
            <a:lvl7pPr lvl="6" algn="ctr" rtl="0">
              <a:lnSpc>
                <a:spcPct val="100000"/>
              </a:lnSpc>
              <a:spcBef>
                <a:spcPts val="0"/>
              </a:spcBef>
              <a:spcAft>
                <a:spcPts val="0"/>
              </a:spcAft>
              <a:buClr>
                <a:srgbClr val="666666"/>
              </a:buClr>
              <a:buSzPts val="1100"/>
              <a:buNone/>
              <a:defRPr sz="1100">
                <a:solidFill>
                  <a:srgbClr val="666666"/>
                </a:solidFill>
              </a:defRPr>
            </a:lvl7pPr>
            <a:lvl8pPr lvl="7" algn="ctr" rtl="0">
              <a:lnSpc>
                <a:spcPct val="100000"/>
              </a:lnSpc>
              <a:spcBef>
                <a:spcPts val="0"/>
              </a:spcBef>
              <a:spcAft>
                <a:spcPts val="0"/>
              </a:spcAft>
              <a:buClr>
                <a:srgbClr val="666666"/>
              </a:buClr>
              <a:buSzPts val="1100"/>
              <a:buNone/>
              <a:defRPr sz="1100">
                <a:solidFill>
                  <a:srgbClr val="666666"/>
                </a:solidFill>
              </a:defRPr>
            </a:lvl8pPr>
            <a:lvl9pPr lvl="8" algn="ctr" rtl="0">
              <a:lnSpc>
                <a:spcPct val="100000"/>
              </a:lnSpc>
              <a:spcBef>
                <a:spcPts val="0"/>
              </a:spcBef>
              <a:spcAft>
                <a:spcPts val="0"/>
              </a:spcAft>
              <a:buClr>
                <a:srgbClr val="666666"/>
              </a:buClr>
              <a:buSzPts val="1100"/>
              <a:buNone/>
              <a:defRPr sz="1100">
                <a:solidFill>
                  <a:srgbClr val="666666"/>
                </a:solidFill>
              </a:defRPr>
            </a:lvl9pPr>
          </a:lstStyle>
          <a:p/>
        </p:txBody>
      </p:sp>
      <p:sp>
        <p:nvSpPr>
          <p:cNvPr id="37" name="Google Shape;37;p4"/>
          <p:cNvSpPr txBox="1"/>
          <p:nvPr>
            <p:ph type="subTitle" idx="3"/>
          </p:nvPr>
        </p:nvSpPr>
        <p:spPr>
          <a:xfrm flipH="1">
            <a:off x="3736225" y="1610789"/>
            <a:ext cx="1671300" cy="3897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38" name="Google Shape;38;p4"/>
          <p:cNvSpPr txBox="1"/>
          <p:nvPr>
            <p:ph type="subTitle" idx="4"/>
          </p:nvPr>
        </p:nvSpPr>
        <p:spPr>
          <a:xfrm>
            <a:off x="3736500" y="1865388"/>
            <a:ext cx="1671000" cy="389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666666"/>
              </a:buClr>
              <a:buSzPts val="1100"/>
              <a:buNone/>
              <a:defRPr sz="1100">
                <a:solidFill>
                  <a:srgbClr val="666666"/>
                </a:solidFill>
              </a:defRPr>
            </a:lvl1pPr>
            <a:lvl2pPr lvl="1" algn="ctr" rtl="0">
              <a:lnSpc>
                <a:spcPct val="100000"/>
              </a:lnSpc>
              <a:spcBef>
                <a:spcPts val="0"/>
              </a:spcBef>
              <a:spcAft>
                <a:spcPts val="0"/>
              </a:spcAft>
              <a:buClr>
                <a:srgbClr val="666666"/>
              </a:buClr>
              <a:buSzPts val="1100"/>
              <a:buNone/>
              <a:defRPr sz="1100">
                <a:solidFill>
                  <a:srgbClr val="666666"/>
                </a:solidFill>
              </a:defRPr>
            </a:lvl2pPr>
            <a:lvl3pPr lvl="2" algn="ctr" rtl="0">
              <a:lnSpc>
                <a:spcPct val="100000"/>
              </a:lnSpc>
              <a:spcBef>
                <a:spcPts val="0"/>
              </a:spcBef>
              <a:spcAft>
                <a:spcPts val="0"/>
              </a:spcAft>
              <a:buClr>
                <a:srgbClr val="666666"/>
              </a:buClr>
              <a:buSzPts val="1100"/>
              <a:buNone/>
              <a:defRPr sz="1100">
                <a:solidFill>
                  <a:srgbClr val="666666"/>
                </a:solidFill>
              </a:defRPr>
            </a:lvl3pPr>
            <a:lvl4pPr lvl="3" algn="ctr" rtl="0">
              <a:lnSpc>
                <a:spcPct val="100000"/>
              </a:lnSpc>
              <a:spcBef>
                <a:spcPts val="0"/>
              </a:spcBef>
              <a:spcAft>
                <a:spcPts val="0"/>
              </a:spcAft>
              <a:buClr>
                <a:srgbClr val="666666"/>
              </a:buClr>
              <a:buSzPts val="1100"/>
              <a:buNone/>
              <a:defRPr sz="1100">
                <a:solidFill>
                  <a:srgbClr val="666666"/>
                </a:solidFill>
              </a:defRPr>
            </a:lvl4pPr>
            <a:lvl5pPr lvl="4" algn="ctr" rtl="0">
              <a:lnSpc>
                <a:spcPct val="100000"/>
              </a:lnSpc>
              <a:spcBef>
                <a:spcPts val="0"/>
              </a:spcBef>
              <a:spcAft>
                <a:spcPts val="0"/>
              </a:spcAft>
              <a:buClr>
                <a:srgbClr val="666666"/>
              </a:buClr>
              <a:buSzPts val="1100"/>
              <a:buNone/>
              <a:defRPr sz="1100">
                <a:solidFill>
                  <a:srgbClr val="666666"/>
                </a:solidFill>
              </a:defRPr>
            </a:lvl5pPr>
            <a:lvl6pPr lvl="5" algn="ctr" rtl="0">
              <a:lnSpc>
                <a:spcPct val="100000"/>
              </a:lnSpc>
              <a:spcBef>
                <a:spcPts val="0"/>
              </a:spcBef>
              <a:spcAft>
                <a:spcPts val="0"/>
              </a:spcAft>
              <a:buClr>
                <a:srgbClr val="666666"/>
              </a:buClr>
              <a:buSzPts val="1100"/>
              <a:buNone/>
              <a:defRPr sz="1100">
                <a:solidFill>
                  <a:srgbClr val="666666"/>
                </a:solidFill>
              </a:defRPr>
            </a:lvl6pPr>
            <a:lvl7pPr lvl="6" algn="ctr" rtl="0">
              <a:lnSpc>
                <a:spcPct val="100000"/>
              </a:lnSpc>
              <a:spcBef>
                <a:spcPts val="0"/>
              </a:spcBef>
              <a:spcAft>
                <a:spcPts val="0"/>
              </a:spcAft>
              <a:buClr>
                <a:srgbClr val="666666"/>
              </a:buClr>
              <a:buSzPts val="1100"/>
              <a:buNone/>
              <a:defRPr sz="1100">
                <a:solidFill>
                  <a:srgbClr val="666666"/>
                </a:solidFill>
              </a:defRPr>
            </a:lvl7pPr>
            <a:lvl8pPr lvl="7" algn="ctr" rtl="0">
              <a:lnSpc>
                <a:spcPct val="100000"/>
              </a:lnSpc>
              <a:spcBef>
                <a:spcPts val="0"/>
              </a:spcBef>
              <a:spcAft>
                <a:spcPts val="0"/>
              </a:spcAft>
              <a:buClr>
                <a:srgbClr val="666666"/>
              </a:buClr>
              <a:buSzPts val="1100"/>
              <a:buNone/>
              <a:defRPr sz="1100">
                <a:solidFill>
                  <a:srgbClr val="666666"/>
                </a:solidFill>
              </a:defRPr>
            </a:lvl8pPr>
            <a:lvl9pPr lvl="8" algn="ctr" rtl="0">
              <a:lnSpc>
                <a:spcPct val="100000"/>
              </a:lnSpc>
              <a:spcBef>
                <a:spcPts val="0"/>
              </a:spcBef>
              <a:spcAft>
                <a:spcPts val="0"/>
              </a:spcAft>
              <a:buClr>
                <a:srgbClr val="666666"/>
              </a:buClr>
              <a:buSzPts val="1100"/>
              <a:buNone/>
              <a:defRPr sz="1100">
                <a:solidFill>
                  <a:srgbClr val="666666"/>
                </a:solidFill>
              </a:defRPr>
            </a:lvl9pPr>
          </a:lstStyle>
          <a:p/>
        </p:txBody>
      </p:sp>
      <p:sp>
        <p:nvSpPr>
          <p:cNvPr id="39" name="Google Shape;39;p4"/>
          <p:cNvSpPr txBox="1"/>
          <p:nvPr>
            <p:ph type="subTitle" idx="5"/>
          </p:nvPr>
        </p:nvSpPr>
        <p:spPr>
          <a:xfrm flipH="1">
            <a:off x="1302950" y="3059664"/>
            <a:ext cx="1671300" cy="3897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40" name="Google Shape;40;p4"/>
          <p:cNvSpPr txBox="1"/>
          <p:nvPr>
            <p:ph type="subTitle" idx="6"/>
          </p:nvPr>
        </p:nvSpPr>
        <p:spPr>
          <a:xfrm>
            <a:off x="1303150" y="3314263"/>
            <a:ext cx="1671000" cy="389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666666"/>
              </a:buClr>
              <a:buSzPts val="1100"/>
              <a:buNone/>
              <a:defRPr sz="1100">
                <a:solidFill>
                  <a:srgbClr val="666666"/>
                </a:solidFill>
              </a:defRPr>
            </a:lvl1pPr>
            <a:lvl2pPr lvl="1" algn="ctr" rtl="0">
              <a:lnSpc>
                <a:spcPct val="100000"/>
              </a:lnSpc>
              <a:spcBef>
                <a:spcPts val="0"/>
              </a:spcBef>
              <a:spcAft>
                <a:spcPts val="0"/>
              </a:spcAft>
              <a:buClr>
                <a:srgbClr val="666666"/>
              </a:buClr>
              <a:buSzPts val="1100"/>
              <a:buNone/>
              <a:defRPr sz="1100">
                <a:solidFill>
                  <a:srgbClr val="666666"/>
                </a:solidFill>
              </a:defRPr>
            </a:lvl2pPr>
            <a:lvl3pPr lvl="2" algn="ctr" rtl="0">
              <a:lnSpc>
                <a:spcPct val="100000"/>
              </a:lnSpc>
              <a:spcBef>
                <a:spcPts val="0"/>
              </a:spcBef>
              <a:spcAft>
                <a:spcPts val="0"/>
              </a:spcAft>
              <a:buClr>
                <a:srgbClr val="666666"/>
              </a:buClr>
              <a:buSzPts val="1100"/>
              <a:buNone/>
              <a:defRPr sz="1100">
                <a:solidFill>
                  <a:srgbClr val="666666"/>
                </a:solidFill>
              </a:defRPr>
            </a:lvl3pPr>
            <a:lvl4pPr lvl="3" algn="ctr" rtl="0">
              <a:lnSpc>
                <a:spcPct val="100000"/>
              </a:lnSpc>
              <a:spcBef>
                <a:spcPts val="0"/>
              </a:spcBef>
              <a:spcAft>
                <a:spcPts val="0"/>
              </a:spcAft>
              <a:buClr>
                <a:srgbClr val="666666"/>
              </a:buClr>
              <a:buSzPts val="1100"/>
              <a:buNone/>
              <a:defRPr sz="1100">
                <a:solidFill>
                  <a:srgbClr val="666666"/>
                </a:solidFill>
              </a:defRPr>
            </a:lvl4pPr>
            <a:lvl5pPr lvl="4" algn="ctr" rtl="0">
              <a:lnSpc>
                <a:spcPct val="100000"/>
              </a:lnSpc>
              <a:spcBef>
                <a:spcPts val="0"/>
              </a:spcBef>
              <a:spcAft>
                <a:spcPts val="0"/>
              </a:spcAft>
              <a:buClr>
                <a:srgbClr val="666666"/>
              </a:buClr>
              <a:buSzPts val="1100"/>
              <a:buNone/>
              <a:defRPr sz="1100">
                <a:solidFill>
                  <a:srgbClr val="666666"/>
                </a:solidFill>
              </a:defRPr>
            </a:lvl5pPr>
            <a:lvl6pPr lvl="5" algn="ctr" rtl="0">
              <a:lnSpc>
                <a:spcPct val="100000"/>
              </a:lnSpc>
              <a:spcBef>
                <a:spcPts val="0"/>
              </a:spcBef>
              <a:spcAft>
                <a:spcPts val="0"/>
              </a:spcAft>
              <a:buClr>
                <a:srgbClr val="666666"/>
              </a:buClr>
              <a:buSzPts val="1100"/>
              <a:buNone/>
              <a:defRPr sz="1100">
                <a:solidFill>
                  <a:srgbClr val="666666"/>
                </a:solidFill>
              </a:defRPr>
            </a:lvl6pPr>
            <a:lvl7pPr lvl="6" algn="ctr" rtl="0">
              <a:lnSpc>
                <a:spcPct val="100000"/>
              </a:lnSpc>
              <a:spcBef>
                <a:spcPts val="0"/>
              </a:spcBef>
              <a:spcAft>
                <a:spcPts val="0"/>
              </a:spcAft>
              <a:buClr>
                <a:srgbClr val="666666"/>
              </a:buClr>
              <a:buSzPts val="1100"/>
              <a:buNone/>
              <a:defRPr sz="1100">
                <a:solidFill>
                  <a:srgbClr val="666666"/>
                </a:solidFill>
              </a:defRPr>
            </a:lvl7pPr>
            <a:lvl8pPr lvl="7" algn="ctr" rtl="0">
              <a:lnSpc>
                <a:spcPct val="100000"/>
              </a:lnSpc>
              <a:spcBef>
                <a:spcPts val="0"/>
              </a:spcBef>
              <a:spcAft>
                <a:spcPts val="0"/>
              </a:spcAft>
              <a:buClr>
                <a:srgbClr val="666666"/>
              </a:buClr>
              <a:buSzPts val="1100"/>
              <a:buNone/>
              <a:defRPr sz="1100">
                <a:solidFill>
                  <a:srgbClr val="666666"/>
                </a:solidFill>
              </a:defRPr>
            </a:lvl8pPr>
            <a:lvl9pPr lvl="8" algn="ctr" rtl="0">
              <a:lnSpc>
                <a:spcPct val="100000"/>
              </a:lnSpc>
              <a:spcBef>
                <a:spcPts val="0"/>
              </a:spcBef>
              <a:spcAft>
                <a:spcPts val="0"/>
              </a:spcAft>
              <a:buClr>
                <a:srgbClr val="666666"/>
              </a:buClr>
              <a:buSzPts val="1100"/>
              <a:buNone/>
              <a:defRPr sz="1100">
                <a:solidFill>
                  <a:srgbClr val="666666"/>
                </a:solidFill>
              </a:defRPr>
            </a:lvl9pPr>
          </a:lstStyle>
          <a:p/>
        </p:txBody>
      </p:sp>
      <p:sp>
        <p:nvSpPr>
          <p:cNvPr id="41" name="Google Shape;41;p4"/>
          <p:cNvSpPr txBox="1"/>
          <p:nvPr>
            <p:ph type="subTitle" idx="7"/>
          </p:nvPr>
        </p:nvSpPr>
        <p:spPr>
          <a:xfrm flipH="1">
            <a:off x="3736225" y="3059664"/>
            <a:ext cx="1671300" cy="3897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algn="ctr" rtl="0">
              <a:lnSpc>
                <a:spcPct val="100000"/>
              </a:lnSpc>
              <a:spcBef>
                <a:spcPts val="0"/>
              </a:spcBef>
              <a:spcAft>
                <a:spcPts val="0"/>
              </a:spcAft>
              <a:buClr>
                <a:srgbClr val="666666"/>
              </a:buClr>
              <a:buSzPts val="1200"/>
              <a:buFont typeface="Josefin Sans" panose="00000500000000000000"/>
              <a:buNone/>
              <a:defRPr sz="1200"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42" name="Google Shape;42;p4"/>
          <p:cNvSpPr txBox="1"/>
          <p:nvPr>
            <p:ph type="subTitle" idx="8"/>
          </p:nvPr>
        </p:nvSpPr>
        <p:spPr>
          <a:xfrm>
            <a:off x="3736500" y="3314263"/>
            <a:ext cx="1671000" cy="389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666666"/>
              </a:buClr>
              <a:buSzPts val="1100"/>
              <a:buNone/>
              <a:defRPr sz="1100">
                <a:solidFill>
                  <a:srgbClr val="666666"/>
                </a:solidFill>
              </a:defRPr>
            </a:lvl1pPr>
            <a:lvl2pPr lvl="1" algn="ctr" rtl="0">
              <a:lnSpc>
                <a:spcPct val="100000"/>
              </a:lnSpc>
              <a:spcBef>
                <a:spcPts val="0"/>
              </a:spcBef>
              <a:spcAft>
                <a:spcPts val="0"/>
              </a:spcAft>
              <a:buClr>
                <a:srgbClr val="666666"/>
              </a:buClr>
              <a:buSzPts val="1100"/>
              <a:buNone/>
              <a:defRPr sz="1100">
                <a:solidFill>
                  <a:srgbClr val="666666"/>
                </a:solidFill>
              </a:defRPr>
            </a:lvl2pPr>
            <a:lvl3pPr lvl="2" algn="ctr" rtl="0">
              <a:lnSpc>
                <a:spcPct val="100000"/>
              </a:lnSpc>
              <a:spcBef>
                <a:spcPts val="0"/>
              </a:spcBef>
              <a:spcAft>
                <a:spcPts val="0"/>
              </a:spcAft>
              <a:buClr>
                <a:srgbClr val="666666"/>
              </a:buClr>
              <a:buSzPts val="1100"/>
              <a:buNone/>
              <a:defRPr sz="1100">
                <a:solidFill>
                  <a:srgbClr val="666666"/>
                </a:solidFill>
              </a:defRPr>
            </a:lvl3pPr>
            <a:lvl4pPr lvl="3" algn="ctr" rtl="0">
              <a:lnSpc>
                <a:spcPct val="100000"/>
              </a:lnSpc>
              <a:spcBef>
                <a:spcPts val="0"/>
              </a:spcBef>
              <a:spcAft>
                <a:spcPts val="0"/>
              </a:spcAft>
              <a:buClr>
                <a:srgbClr val="666666"/>
              </a:buClr>
              <a:buSzPts val="1100"/>
              <a:buNone/>
              <a:defRPr sz="1100">
                <a:solidFill>
                  <a:srgbClr val="666666"/>
                </a:solidFill>
              </a:defRPr>
            </a:lvl4pPr>
            <a:lvl5pPr lvl="4" algn="ctr" rtl="0">
              <a:lnSpc>
                <a:spcPct val="100000"/>
              </a:lnSpc>
              <a:spcBef>
                <a:spcPts val="0"/>
              </a:spcBef>
              <a:spcAft>
                <a:spcPts val="0"/>
              </a:spcAft>
              <a:buClr>
                <a:srgbClr val="666666"/>
              </a:buClr>
              <a:buSzPts val="1100"/>
              <a:buNone/>
              <a:defRPr sz="1100">
                <a:solidFill>
                  <a:srgbClr val="666666"/>
                </a:solidFill>
              </a:defRPr>
            </a:lvl5pPr>
            <a:lvl6pPr lvl="5" algn="ctr" rtl="0">
              <a:lnSpc>
                <a:spcPct val="100000"/>
              </a:lnSpc>
              <a:spcBef>
                <a:spcPts val="0"/>
              </a:spcBef>
              <a:spcAft>
                <a:spcPts val="0"/>
              </a:spcAft>
              <a:buClr>
                <a:srgbClr val="666666"/>
              </a:buClr>
              <a:buSzPts val="1100"/>
              <a:buNone/>
              <a:defRPr sz="1100">
                <a:solidFill>
                  <a:srgbClr val="666666"/>
                </a:solidFill>
              </a:defRPr>
            </a:lvl6pPr>
            <a:lvl7pPr lvl="6" algn="ctr" rtl="0">
              <a:lnSpc>
                <a:spcPct val="100000"/>
              </a:lnSpc>
              <a:spcBef>
                <a:spcPts val="0"/>
              </a:spcBef>
              <a:spcAft>
                <a:spcPts val="0"/>
              </a:spcAft>
              <a:buClr>
                <a:srgbClr val="666666"/>
              </a:buClr>
              <a:buSzPts val="1100"/>
              <a:buNone/>
              <a:defRPr sz="1100">
                <a:solidFill>
                  <a:srgbClr val="666666"/>
                </a:solidFill>
              </a:defRPr>
            </a:lvl7pPr>
            <a:lvl8pPr lvl="7" algn="ctr" rtl="0">
              <a:lnSpc>
                <a:spcPct val="100000"/>
              </a:lnSpc>
              <a:spcBef>
                <a:spcPts val="0"/>
              </a:spcBef>
              <a:spcAft>
                <a:spcPts val="0"/>
              </a:spcAft>
              <a:buClr>
                <a:srgbClr val="666666"/>
              </a:buClr>
              <a:buSzPts val="1100"/>
              <a:buNone/>
              <a:defRPr sz="1100">
                <a:solidFill>
                  <a:srgbClr val="666666"/>
                </a:solidFill>
              </a:defRPr>
            </a:lvl8pPr>
            <a:lvl9pPr lvl="8" algn="ctr" rtl="0">
              <a:lnSpc>
                <a:spcPct val="100000"/>
              </a:lnSpc>
              <a:spcBef>
                <a:spcPts val="0"/>
              </a:spcBef>
              <a:spcAft>
                <a:spcPts val="0"/>
              </a:spcAft>
              <a:buClr>
                <a:srgbClr val="666666"/>
              </a:buClr>
              <a:buSzPts val="1100"/>
              <a:buNone/>
              <a:defRPr sz="1100">
                <a:solidFill>
                  <a:srgbClr val="666666"/>
                </a:solidFill>
              </a:defRPr>
            </a:lvl9pPr>
          </a:lstStyle>
          <a:p/>
        </p:txBody>
      </p:sp>
      <p:sp>
        <p:nvSpPr>
          <p:cNvPr id="43" name="Google Shape;43;p4"/>
          <p:cNvSpPr txBox="1"/>
          <p:nvPr>
            <p:ph type="ctrTitle"/>
          </p:nvPr>
        </p:nvSpPr>
        <p:spPr>
          <a:xfrm>
            <a:off x="6105025" y="1739250"/>
            <a:ext cx="2199300" cy="1665000"/>
          </a:xfrm>
          <a:prstGeom prst="rect">
            <a:avLst/>
          </a:prstGeom>
        </p:spPr>
        <p:txBody>
          <a:bodyPr spcFirstLastPara="1" wrap="square" lIns="91425" tIns="91425" rIns="91425" bIns="91425" anchor="ctr" anchorCtr="0"/>
          <a:lstStyle>
            <a:lvl1pPr lvl="0" algn="r" rtl="0">
              <a:spcBef>
                <a:spcPts val="0"/>
              </a:spcBef>
              <a:spcAft>
                <a:spcPts val="0"/>
              </a:spcAft>
              <a:buClr>
                <a:srgbClr val="666666"/>
              </a:buClr>
              <a:buSzPts val="1800"/>
              <a:buFont typeface="Josefin Sans" panose="00000500000000000000"/>
              <a:buNone/>
              <a:defRPr sz="18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r" rtl="0">
              <a:spcBef>
                <a:spcPts val="0"/>
              </a:spcBef>
              <a:spcAft>
                <a:spcPts val="0"/>
              </a:spcAft>
              <a:buClr>
                <a:srgbClr val="666666"/>
              </a:buClr>
              <a:buSzPts val="2400"/>
              <a:buNone/>
              <a:defRPr sz="2400">
                <a:solidFill>
                  <a:srgbClr val="666666"/>
                </a:solidFill>
              </a:defRPr>
            </a:lvl2pPr>
            <a:lvl3pPr lvl="2" algn="r" rtl="0">
              <a:spcBef>
                <a:spcPts val="0"/>
              </a:spcBef>
              <a:spcAft>
                <a:spcPts val="0"/>
              </a:spcAft>
              <a:buClr>
                <a:srgbClr val="666666"/>
              </a:buClr>
              <a:buSzPts val="2400"/>
              <a:buNone/>
              <a:defRPr sz="2400">
                <a:solidFill>
                  <a:srgbClr val="666666"/>
                </a:solidFill>
              </a:defRPr>
            </a:lvl3pPr>
            <a:lvl4pPr lvl="3" algn="r" rtl="0">
              <a:spcBef>
                <a:spcPts val="0"/>
              </a:spcBef>
              <a:spcAft>
                <a:spcPts val="0"/>
              </a:spcAft>
              <a:buClr>
                <a:srgbClr val="666666"/>
              </a:buClr>
              <a:buSzPts val="2400"/>
              <a:buNone/>
              <a:defRPr sz="2400">
                <a:solidFill>
                  <a:srgbClr val="666666"/>
                </a:solidFill>
              </a:defRPr>
            </a:lvl4pPr>
            <a:lvl5pPr lvl="4" algn="r" rtl="0">
              <a:spcBef>
                <a:spcPts val="0"/>
              </a:spcBef>
              <a:spcAft>
                <a:spcPts val="0"/>
              </a:spcAft>
              <a:buClr>
                <a:srgbClr val="666666"/>
              </a:buClr>
              <a:buSzPts val="2400"/>
              <a:buNone/>
              <a:defRPr sz="2400">
                <a:solidFill>
                  <a:srgbClr val="666666"/>
                </a:solidFill>
              </a:defRPr>
            </a:lvl5pPr>
            <a:lvl6pPr lvl="5" algn="r" rtl="0">
              <a:spcBef>
                <a:spcPts val="0"/>
              </a:spcBef>
              <a:spcAft>
                <a:spcPts val="0"/>
              </a:spcAft>
              <a:buClr>
                <a:srgbClr val="666666"/>
              </a:buClr>
              <a:buSzPts val="2400"/>
              <a:buNone/>
              <a:defRPr sz="2400">
                <a:solidFill>
                  <a:srgbClr val="666666"/>
                </a:solidFill>
              </a:defRPr>
            </a:lvl6pPr>
            <a:lvl7pPr lvl="6" algn="r" rtl="0">
              <a:spcBef>
                <a:spcPts val="0"/>
              </a:spcBef>
              <a:spcAft>
                <a:spcPts val="0"/>
              </a:spcAft>
              <a:buClr>
                <a:srgbClr val="666666"/>
              </a:buClr>
              <a:buSzPts val="2400"/>
              <a:buNone/>
              <a:defRPr sz="2400">
                <a:solidFill>
                  <a:srgbClr val="666666"/>
                </a:solidFill>
              </a:defRPr>
            </a:lvl7pPr>
            <a:lvl8pPr lvl="7" algn="r" rtl="0">
              <a:spcBef>
                <a:spcPts val="0"/>
              </a:spcBef>
              <a:spcAft>
                <a:spcPts val="0"/>
              </a:spcAft>
              <a:buClr>
                <a:srgbClr val="666666"/>
              </a:buClr>
              <a:buSzPts val="2400"/>
              <a:buNone/>
              <a:defRPr sz="2400">
                <a:solidFill>
                  <a:srgbClr val="666666"/>
                </a:solidFill>
              </a:defRPr>
            </a:lvl8pPr>
            <a:lvl9pPr lvl="8" algn="r" rtl="0">
              <a:spcBef>
                <a:spcPts val="0"/>
              </a:spcBef>
              <a:spcAft>
                <a:spcPts val="0"/>
              </a:spcAft>
              <a:buClr>
                <a:srgbClr val="666666"/>
              </a:buClr>
              <a:buSzPts val="2400"/>
              <a:buNone/>
              <a:defRPr sz="2400">
                <a:solidFill>
                  <a:srgbClr val="666666"/>
                </a:solidFill>
              </a:defRPr>
            </a:lvl9pPr>
          </a:lstStyle>
          <a:p/>
        </p:txBody>
      </p:sp>
      <p:sp>
        <p:nvSpPr>
          <p:cNvPr id="44" name="Google Shape;44;p4"/>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1">
  <p:cSld name="CUSTOM_4_4">
    <p:spTree>
      <p:nvGrpSpPr>
        <p:cNvPr id="45" name="Shape 45"/>
        <p:cNvGrpSpPr/>
        <p:nvPr/>
      </p:nvGrpSpPr>
      <p:grpSpPr>
        <a:xfrm>
          <a:off x="0" y="0"/>
          <a:ext cx="0" cy="0"/>
          <a:chOff x="0" y="0"/>
          <a:chExt cx="0" cy="0"/>
        </a:xfrm>
      </p:grpSpPr>
      <p:sp>
        <p:nvSpPr>
          <p:cNvPr id="47" name="Google Shape;47;p5"/>
          <p:cNvSpPr/>
          <p:nvPr/>
        </p:nvSpPr>
        <p:spPr>
          <a:xfrm>
            <a:off x="0" y="1301200"/>
            <a:ext cx="8041200" cy="2541000"/>
          </a:xfrm>
          <a:prstGeom prst="rect">
            <a:avLst/>
          </a:prstGeom>
          <a:solidFill>
            <a:srgbClr val="FFFFFF">
              <a:alpha val="6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5"/>
          <p:cNvSpPr txBox="1"/>
          <p:nvPr>
            <p:ph type="subTitle" idx="1"/>
          </p:nvPr>
        </p:nvSpPr>
        <p:spPr>
          <a:xfrm>
            <a:off x="4548074" y="2303100"/>
            <a:ext cx="2564700" cy="537300"/>
          </a:xfrm>
          <a:prstGeom prst="rect">
            <a:avLst/>
          </a:prstGeom>
        </p:spPr>
        <p:txBody>
          <a:bodyPr spcFirstLastPara="1" wrap="square" lIns="91425" tIns="91425" rIns="91425" bIns="91425" anchor="ctr" anchorCtr="0"/>
          <a:lstStyle>
            <a:lvl1pPr lvl="0" rtl="0">
              <a:lnSpc>
                <a:spcPct val="100000"/>
              </a:lnSpc>
              <a:spcBef>
                <a:spcPts val="0"/>
              </a:spcBef>
              <a:spcAft>
                <a:spcPts val="0"/>
              </a:spcAft>
              <a:buClr>
                <a:srgbClr val="6F40A8"/>
              </a:buClr>
              <a:buSzPts val="1200"/>
              <a:buNone/>
              <a:defRPr sz="1200">
                <a:solidFill>
                  <a:srgbClr val="6F40A8"/>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200"/>
              <a:buNone/>
              <a:defRPr sz="1200">
                <a:solidFill>
                  <a:srgbClr val="FFFFFF"/>
                </a:solidFill>
              </a:defRPr>
            </a:lvl6pPr>
            <a:lvl7pPr lvl="6" rtl="0">
              <a:lnSpc>
                <a:spcPct val="100000"/>
              </a:lnSpc>
              <a:spcBef>
                <a:spcPts val="0"/>
              </a:spcBef>
              <a:spcAft>
                <a:spcPts val="0"/>
              </a:spcAft>
              <a:buClr>
                <a:srgbClr val="FFFFFF"/>
              </a:buClr>
              <a:buSzPts val="1200"/>
              <a:buNone/>
              <a:defRPr sz="1200">
                <a:solidFill>
                  <a:srgbClr val="FFFFFF"/>
                </a:solidFill>
              </a:defRPr>
            </a:lvl7pPr>
            <a:lvl8pPr lvl="7" rtl="0">
              <a:lnSpc>
                <a:spcPct val="100000"/>
              </a:lnSpc>
              <a:spcBef>
                <a:spcPts val="0"/>
              </a:spcBef>
              <a:spcAft>
                <a:spcPts val="0"/>
              </a:spcAft>
              <a:buClr>
                <a:srgbClr val="FFFFFF"/>
              </a:buClr>
              <a:buSzPts val="1200"/>
              <a:buNone/>
              <a:defRPr sz="1200">
                <a:solidFill>
                  <a:srgbClr val="FFFFFF"/>
                </a:solidFill>
              </a:defRPr>
            </a:lvl8pPr>
            <a:lvl9pPr lvl="8" rtl="0">
              <a:lnSpc>
                <a:spcPct val="100000"/>
              </a:lnSpc>
              <a:spcBef>
                <a:spcPts val="0"/>
              </a:spcBef>
              <a:spcAft>
                <a:spcPts val="0"/>
              </a:spcAft>
              <a:buClr>
                <a:srgbClr val="FFFFFF"/>
              </a:buClr>
              <a:buSzPts val="1200"/>
              <a:buNone/>
              <a:defRPr sz="1200">
                <a:solidFill>
                  <a:srgbClr val="FFFFFF"/>
                </a:solidFill>
              </a:defRPr>
            </a:lvl9pPr>
          </a:lstStyle>
          <a:p/>
        </p:txBody>
      </p:sp>
      <p:sp>
        <p:nvSpPr>
          <p:cNvPr id="50" name="Google Shape;50;p5"/>
          <p:cNvSpPr txBox="1"/>
          <p:nvPr>
            <p:ph type="ctrTitle"/>
          </p:nvPr>
        </p:nvSpPr>
        <p:spPr>
          <a:xfrm>
            <a:off x="610142" y="1545450"/>
            <a:ext cx="3717600" cy="2052600"/>
          </a:xfrm>
          <a:prstGeom prst="rect">
            <a:avLst/>
          </a:prstGeom>
        </p:spPr>
        <p:txBody>
          <a:bodyPr spcFirstLastPara="1" wrap="square" lIns="91425" tIns="91425" rIns="91425" bIns="91425" anchor="ctr" anchorCtr="0"/>
          <a:lstStyle>
            <a:lvl1pPr lvl="0" algn="r" rtl="0">
              <a:spcBef>
                <a:spcPts val="0"/>
              </a:spcBef>
              <a:spcAft>
                <a:spcPts val="0"/>
              </a:spcAft>
              <a:buClr>
                <a:srgbClr val="6F40A8"/>
              </a:buClr>
              <a:buSzPts val="3600"/>
              <a:buNone/>
              <a:defRPr sz="3600">
                <a:solidFill>
                  <a:srgbClr val="6F40A8"/>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p:txBody>
      </p:sp>
      <p:sp>
        <p:nvSpPr>
          <p:cNvPr id="51" name="Google Shape;51;p5"/>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
  <p:cSld name="CUSTOM_7_1">
    <p:spTree>
      <p:nvGrpSpPr>
        <p:cNvPr id="52" name="Shape 52"/>
        <p:cNvGrpSpPr/>
        <p:nvPr/>
      </p:nvGrpSpPr>
      <p:grpSpPr>
        <a:xfrm>
          <a:off x="0" y="0"/>
          <a:ext cx="0" cy="0"/>
          <a:chOff x="0" y="0"/>
          <a:chExt cx="0" cy="0"/>
        </a:xfrm>
      </p:grpSpPr>
      <p:sp>
        <p:nvSpPr>
          <p:cNvPr id="54" name="Google Shape;54;p6"/>
          <p:cNvSpPr/>
          <p:nvPr/>
        </p:nvSpPr>
        <p:spPr>
          <a:xfrm>
            <a:off x="1774500" y="1301200"/>
            <a:ext cx="5595000" cy="2541000"/>
          </a:xfrm>
          <a:prstGeom prst="rect">
            <a:avLst/>
          </a:prstGeom>
          <a:solidFill>
            <a:srgbClr val="FFFFFF">
              <a:alpha val="7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6"/>
          <p:cNvSpPr txBox="1"/>
          <p:nvPr>
            <p:ph type="subTitle" idx="1"/>
          </p:nvPr>
        </p:nvSpPr>
        <p:spPr>
          <a:xfrm flipH="1">
            <a:off x="2437659" y="3209600"/>
            <a:ext cx="4268700" cy="3906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1pPr>
            <a:lvl2pPr lvl="1"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2pPr>
            <a:lvl3pPr lvl="2"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3pPr>
            <a:lvl4pPr lvl="3"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4pPr>
            <a:lvl5pPr lvl="4"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5pPr>
            <a:lvl6pPr lvl="5"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6pPr>
            <a:lvl7pPr lvl="6"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7pPr>
            <a:lvl8pPr lvl="7"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8pPr>
            <a:lvl9pPr lvl="8" algn="ctr" rtl="0">
              <a:lnSpc>
                <a:spcPct val="100000"/>
              </a:lnSpc>
              <a:spcBef>
                <a:spcPts val="0"/>
              </a:spcBef>
              <a:spcAft>
                <a:spcPts val="0"/>
              </a:spcAft>
              <a:buSzPts val="1000"/>
              <a:buFont typeface="Josefin Sans" panose="00000500000000000000"/>
              <a:buNone/>
              <a:defRPr sz="1000" b="1">
                <a:latin typeface="Josefin Sans" panose="00000500000000000000"/>
                <a:ea typeface="Josefin Sans" panose="00000500000000000000"/>
                <a:cs typeface="Josefin Sans" panose="00000500000000000000"/>
                <a:sym typeface="Josefin Sans" panose="00000500000000000000"/>
              </a:defRPr>
            </a:lvl9pPr>
          </a:lstStyle>
          <a:p/>
        </p:txBody>
      </p:sp>
      <p:sp>
        <p:nvSpPr>
          <p:cNvPr id="57" name="Google Shape;57;p6"/>
          <p:cNvSpPr txBox="1"/>
          <p:nvPr>
            <p:ph type="subTitle" idx="2"/>
          </p:nvPr>
        </p:nvSpPr>
        <p:spPr>
          <a:xfrm>
            <a:off x="2189450" y="2303050"/>
            <a:ext cx="4765200" cy="537300"/>
          </a:xfrm>
          <a:prstGeom prst="rect">
            <a:avLst/>
          </a:prstGeom>
        </p:spPr>
        <p:txBody>
          <a:bodyPr spcFirstLastPara="1" wrap="square" lIns="91425" tIns="91425" rIns="91425" bIns="91425" anchor="ctr" anchorCtr="0"/>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p:txBody>
      </p:sp>
      <p:sp>
        <p:nvSpPr>
          <p:cNvPr id="58" name="Google Shape;58;p6"/>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LANK SLIDE">
  <p:cSld name="CUSTOM_2_1_1">
    <p:spTree>
      <p:nvGrpSpPr>
        <p:cNvPr id="59" name="Shape 59"/>
        <p:cNvGrpSpPr/>
        <p:nvPr/>
      </p:nvGrpSpPr>
      <p:grpSpPr>
        <a:xfrm>
          <a:off x="0" y="0"/>
          <a:ext cx="0" cy="0"/>
          <a:chOff x="0" y="0"/>
          <a:chExt cx="0" cy="0"/>
        </a:xfrm>
      </p:grpSpPr>
      <p:sp>
        <p:nvSpPr>
          <p:cNvPr id="61" name="Google Shape;61;p7"/>
          <p:cNvSpPr/>
          <p:nvPr/>
        </p:nvSpPr>
        <p:spPr>
          <a:xfrm>
            <a:off x="10160" y="797560"/>
            <a:ext cx="9133840" cy="3409950"/>
          </a:xfrm>
          <a:prstGeom prst="rect">
            <a:avLst/>
          </a:prstGeom>
          <a:solidFill>
            <a:srgbClr val="FFFFFF">
              <a:alpha val="5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7"/>
          <p:cNvSpPr/>
          <p:nvPr/>
        </p:nvSpPr>
        <p:spPr>
          <a:xfrm>
            <a:off x="6105025" y="1847250"/>
            <a:ext cx="2243400" cy="144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7"/>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
        <p:nvSpPr>
          <p:cNvPr id="64" name="Google Shape;64;p7"/>
          <p:cNvSpPr txBox="1"/>
          <p:nvPr>
            <p:ph type="ctrTitle"/>
          </p:nvPr>
        </p:nvSpPr>
        <p:spPr>
          <a:xfrm>
            <a:off x="6381625" y="1739250"/>
            <a:ext cx="1923000" cy="1665000"/>
          </a:xfrm>
          <a:prstGeom prst="rect">
            <a:avLst/>
          </a:prstGeom>
        </p:spPr>
        <p:txBody>
          <a:bodyPr spcFirstLastPara="1" wrap="square" lIns="91425" tIns="91425" rIns="91425" bIns="91425" anchor="ctr" anchorCtr="0"/>
          <a:lstStyle>
            <a:lvl1pPr lvl="0" algn="r" rtl="0">
              <a:spcBef>
                <a:spcPts val="0"/>
              </a:spcBef>
              <a:spcAft>
                <a:spcPts val="0"/>
              </a:spcAft>
              <a:buClr>
                <a:srgbClr val="666666"/>
              </a:buClr>
              <a:buSzPts val="1800"/>
              <a:buFont typeface="Josefin Sans" panose="00000500000000000000"/>
              <a:buNone/>
              <a:defRPr sz="18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r" rtl="0">
              <a:spcBef>
                <a:spcPts val="0"/>
              </a:spcBef>
              <a:spcAft>
                <a:spcPts val="0"/>
              </a:spcAft>
              <a:buClr>
                <a:srgbClr val="666666"/>
              </a:buClr>
              <a:buSzPts val="2400"/>
              <a:buNone/>
              <a:defRPr sz="2400">
                <a:solidFill>
                  <a:srgbClr val="666666"/>
                </a:solidFill>
              </a:defRPr>
            </a:lvl2pPr>
            <a:lvl3pPr lvl="2" algn="r" rtl="0">
              <a:spcBef>
                <a:spcPts val="0"/>
              </a:spcBef>
              <a:spcAft>
                <a:spcPts val="0"/>
              </a:spcAft>
              <a:buClr>
                <a:srgbClr val="666666"/>
              </a:buClr>
              <a:buSzPts val="2400"/>
              <a:buNone/>
              <a:defRPr sz="2400">
                <a:solidFill>
                  <a:srgbClr val="666666"/>
                </a:solidFill>
              </a:defRPr>
            </a:lvl3pPr>
            <a:lvl4pPr lvl="3" algn="r" rtl="0">
              <a:spcBef>
                <a:spcPts val="0"/>
              </a:spcBef>
              <a:spcAft>
                <a:spcPts val="0"/>
              </a:spcAft>
              <a:buClr>
                <a:srgbClr val="666666"/>
              </a:buClr>
              <a:buSzPts val="2400"/>
              <a:buNone/>
              <a:defRPr sz="2400">
                <a:solidFill>
                  <a:srgbClr val="666666"/>
                </a:solidFill>
              </a:defRPr>
            </a:lvl4pPr>
            <a:lvl5pPr lvl="4" algn="r" rtl="0">
              <a:spcBef>
                <a:spcPts val="0"/>
              </a:spcBef>
              <a:spcAft>
                <a:spcPts val="0"/>
              </a:spcAft>
              <a:buClr>
                <a:srgbClr val="666666"/>
              </a:buClr>
              <a:buSzPts val="2400"/>
              <a:buNone/>
              <a:defRPr sz="2400">
                <a:solidFill>
                  <a:srgbClr val="666666"/>
                </a:solidFill>
              </a:defRPr>
            </a:lvl5pPr>
            <a:lvl6pPr lvl="5" algn="r" rtl="0">
              <a:spcBef>
                <a:spcPts val="0"/>
              </a:spcBef>
              <a:spcAft>
                <a:spcPts val="0"/>
              </a:spcAft>
              <a:buClr>
                <a:srgbClr val="666666"/>
              </a:buClr>
              <a:buSzPts val="2400"/>
              <a:buNone/>
              <a:defRPr sz="2400">
                <a:solidFill>
                  <a:srgbClr val="666666"/>
                </a:solidFill>
              </a:defRPr>
            </a:lvl6pPr>
            <a:lvl7pPr lvl="6" algn="r" rtl="0">
              <a:spcBef>
                <a:spcPts val="0"/>
              </a:spcBef>
              <a:spcAft>
                <a:spcPts val="0"/>
              </a:spcAft>
              <a:buClr>
                <a:srgbClr val="666666"/>
              </a:buClr>
              <a:buSzPts val="2400"/>
              <a:buNone/>
              <a:defRPr sz="2400">
                <a:solidFill>
                  <a:srgbClr val="666666"/>
                </a:solidFill>
              </a:defRPr>
            </a:lvl7pPr>
            <a:lvl8pPr lvl="7" algn="r" rtl="0">
              <a:spcBef>
                <a:spcPts val="0"/>
              </a:spcBef>
              <a:spcAft>
                <a:spcPts val="0"/>
              </a:spcAft>
              <a:buClr>
                <a:srgbClr val="666666"/>
              </a:buClr>
              <a:buSzPts val="2400"/>
              <a:buNone/>
              <a:defRPr sz="2400">
                <a:solidFill>
                  <a:srgbClr val="666666"/>
                </a:solidFill>
              </a:defRPr>
            </a:lvl8pPr>
            <a:lvl9pPr lvl="8" algn="r" rtl="0">
              <a:spcBef>
                <a:spcPts val="0"/>
              </a:spcBef>
              <a:spcAft>
                <a:spcPts val="0"/>
              </a:spcAft>
              <a:buClr>
                <a:srgbClr val="666666"/>
              </a:buClr>
              <a:buSzPts val="2400"/>
              <a:buNone/>
              <a:defRPr sz="2400">
                <a:solidFill>
                  <a:srgbClr val="666666"/>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LANK SLIDE 1">
  <p:cSld name="CUSTOM_2_1_1_1">
    <p:spTree>
      <p:nvGrpSpPr>
        <p:cNvPr id="65" name="Shape 65"/>
        <p:cNvGrpSpPr/>
        <p:nvPr/>
      </p:nvGrpSpPr>
      <p:grpSpPr>
        <a:xfrm>
          <a:off x="0" y="0"/>
          <a:ext cx="0" cy="0"/>
          <a:chOff x="0" y="0"/>
          <a:chExt cx="0" cy="0"/>
        </a:xfrm>
      </p:grpSpPr>
      <p:sp>
        <p:nvSpPr>
          <p:cNvPr id="67" name="Google Shape;67;p8"/>
          <p:cNvSpPr/>
          <p:nvPr/>
        </p:nvSpPr>
        <p:spPr>
          <a:xfrm>
            <a:off x="829945" y="0"/>
            <a:ext cx="7474585" cy="5111750"/>
          </a:xfrm>
          <a:prstGeom prst="rect">
            <a:avLst/>
          </a:prstGeom>
          <a:solidFill>
            <a:srgbClr val="FFFFFF">
              <a:alpha val="7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8"/>
          <p:cNvSpPr/>
          <p:nvPr/>
        </p:nvSpPr>
        <p:spPr>
          <a:xfrm>
            <a:off x="6105025" y="1847250"/>
            <a:ext cx="2243400" cy="144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8"/>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
        <p:nvSpPr>
          <p:cNvPr id="70" name="Google Shape;70;p8"/>
          <p:cNvSpPr txBox="1"/>
          <p:nvPr>
            <p:ph type="ctrTitle"/>
          </p:nvPr>
        </p:nvSpPr>
        <p:spPr>
          <a:xfrm>
            <a:off x="6381625" y="0"/>
            <a:ext cx="1923000" cy="1665000"/>
          </a:xfrm>
          <a:prstGeom prst="rect">
            <a:avLst/>
          </a:prstGeom>
        </p:spPr>
        <p:txBody>
          <a:bodyPr spcFirstLastPara="1" wrap="square" lIns="91425" tIns="91425" rIns="91425" bIns="91425" anchor="ctr" anchorCtr="0"/>
          <a:lstStyle>
            <a:lvl1pPr lvl="0" algn="r" rtl="0">
              <a:spcBef>
                <a:spcPts val="0"/>
              </a:spcBef>
              <a:spcAft>
                <a:spcPts val="0"/>
              </a:spcAft>
              <a:buClr>
                <a:srgbClr val="666666"/>
              </a:buClr>
              <a:buSzPts val="1800"/>
              <a:buFont typeface="Josefin Sans" panose="00000500000000000000"/>
              <a:buNone/>
              <a:defRPr sz="18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r" rtl="0">
              <a:spcBef>
                <a:spcPts val="0"/>
              </a:spcBef>
              <a:spcAft>
                <a:spcPts val="0"/>
              </a:spcAft>
              <a:buClr>
                <a:srgbClr val="666666"/>
              </a:buClr>
              <a:buSzPts val="2400"/>
              <a:buNone/>
              <a:defRPr sz="2400">
                <a:solidFill>
                  <a:srgbClr val="666666"/>
                </a:solidFill>
              </a:defRPr>
            </a:lvl2pPr>
            <a:lvl3pPr lvl="2" algn="r" rtl="0">
              <a:spcBef>
                <a:spcPts val="0"/>
              </a:spcBef>
              <a:spcAft>
                <a:spcPts val="0"/>
              </a:spcAft>
              <a:buClr>
                <a:srgbClr val="666666"/>
              </a:buClr>
              <a:buSzPts val="2400"/>
              <a:buNone/>
              <a:defRPr sz="2400">
                <a:solidFill>
                  <a:srgbClr val="666666"/>
                </a:solidFill>
              </a:defRPr>
            </a:lvl3pPr>
            <a:lvl4pPr lvl="3" algn="r" rtl="0">
              <a:spcBef>
                <a:spcPts val="0"/>
              </a:spcBef>
              <a:spcAft>
                <a:spcPts val="0"/>
              </a:spcAft>
              <a:buClr>
                <a:srgbClr val="666666"/>
              </a:buClr>
              <a:buSzPts val="2400"/>
              <a:buNone/>
              <a:defRPr sz="2400">
                <a:solidFill>
                  <a:srgbClr val="666666"/>
                </a:solidFill>
              </a:defRPr>
            </a:lvl4pPr>
            <a:lvl5pPr lvl="4" algn="r" rtl="0">
              <a:spcBef>
                <a:spcPts val="0"/>
              </a:spcBef>
              <a:spcAft>
                <a:spcPts val="0"/>
              </a:spcAft>
              <a:buClr>
                <a:srgbClr val="666666"/>
              </a:buClr>
              <a:buSzPts val="2400"/>
              <a:buNone/>
              <a:defRPr sz="2400">
                <a:solidFill>
                  <a:srgbClr val="666666"/>
                </a:solidFill>
              </a:defRPr>
            </a:lvl5pPr>
            <a:lvl6pPr lvl="5" algn="r" rtl="0">
              <a:spcBef>
                <a:spcPts val="0"/>
              </a:spcBef>
              <a:spcAft>
                <a:spcPts val="0"/>
              </a:spcAft>
              <a:buClr>
                <a:srgbClr val="666666"/>
              </a:buClr>
              <a:buSzPts val="2400"/>
              <a:buNone/>
              <a:defRPr sz="2400">
                <a:solidFill>
                  <a:srgbClr val="666666"/>
                </a:solidFill>
              </a:defRPr>
            </a:lvl6pPr>
            <a:lvl7pPr lvl="6" algn="r" rtl="0">
              <a:spcBef>
                <a:spcPts val="0"/>
              </a:spcBef>
              <a:spcAft>
                <a:spcPts val="0"/>
              </a:spcAft>
              <a:buClr>
                <a:srgbClr val="666666"/>
              </a:buClr>
              <a:buSzPts val="2400"/>
              <a:buNone/>
              <a:defRPr sz="2400">
                <a:solidFill>
                  <a:srgbClr val="666666"/>
                </a:solidFill>
              </a:defRPr>
            </a:lvl7pPr>
            <a:lvl8pPr lvl="7" algn="r" rtl="0">
              <a:spcBef>
                <a:spcPts val="0"/>
              </a:spcBef>
              <a:spcAft>
                <a:spcPts val="0"/>
              </a:spcAft>
              <a:buClr>
                <a:srgbClr val="666666"/>
              </a:buClr>
              <a:buSzPts val="2400"/>
              <a:buNone/>
              <a:defRPr sz="2400">
                <a:solidFill>
                  <a:srgbClr val="666666"/>
                </a:solidFill>
              </a:defRPr>
            </a:lvl8pPr>
            <a:lvl9pPr lvl="8" algn="r" rtl="0">
              <a:spcBef>
                <a:spcPts val="0"/>
              </a:spcBef>
              <a:spcAft>
                <a:spcPts val="0"/>
              </a:spcAft>
              <a:buClr>
                <a:srgbClr val="666666"/>
              </a:buClr>
              <a:buSzPts val="2400"/>
              <a:buNone/>
              <a:defRPr sz="2400">
                <a:solidFill>
                  <a:srgbClr val="666666"/>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LANK SLIDE 2">
  <p:cSld name="CUSTOM_2">
    <p:spTree>
      <p:nvGrpSpPr>
        <p:cNvPr id="71" name="Shape 71"/>
        <p:cNvGrpSpPr/>
        <p:nvPr/>
      </p:nvGrpSpPr>
      <p:grpSpPr>
        <a:xfrm>
          <a:off x="0" y="0"/>
          <a:ext cx="0" cy="0"/>
          <a:chOff x="0" y="0"/>
          <a:chExt cx="0" cy="0"/>
        </a:xfrm>
      </p:grpSpPr>
      <p:sp>
        <p:nvSpPr>
          <p:cNvPr id="73" name="Google Shape;73;p9"/>
          <p:cNvSpPr/>
          <p:nvPr/>
        </p:nvSpPr>
        <p:spPr>
          <a:xfrm>
            <a:off x="510540" y="408940"/>
            <a:ext cx="8084820" cy="4175760"/>
          </a:xfrm>
          <a:prstGeom prst="rect">
            <a:avLst/>
          </a:prstGeom>
          <a:solidFill>
            <a:srgbClr val="FFFFFF">
              <a:alpha val="6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9"/>
          <p:cNvSpPr txBox="1"/>
          <p:nvPr>
            <p:ph type="sldNum" idx="12"/>
          </p:nvPr>
        </p:nvSpPr>
        <p:spPr>
          <a:xfrm>
            <a:off x="8595275"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
        <p:nvSpPr>
          <p:cNvPr id="75" name="Google Shape;75;p9"/>
          <p:cNvSpPr txBox="1"/>
          <p:nvPr>
            <p:ph type="ctrTitle"/>
          </p:nvPr>
        </p:nvSpPr>
        <p:spPr>
          <a:xfrm>
            <a:off x="6381625" y="1739250"/>
            <a:ext cx="1923000" cy="1665000"/>
          </a:xfrm>
          <a:prstGeom prst="rect">
            <a:avLst/>
          </a:prstGeom>
        </p:spPr>
        <p:txBody>
          <a:bodyPr spcFirstLastPara="1" wrap="square" lIns="91425" tIns="91425" rIns="91425" bIns="91425" anchor="ctr" anchorCtr="0"/>
          <a:lstStyle>
            <a:lvl1pPr lvl="0" algn="r" rtl="0">
              <a:spcBef>
                <a:spcPts val="0"/>
              </a:spcBef>
              <a:spcAft>
                <a:spcPts val="0"/>
              </a:spcAft>
              <a:buClr>
                <a:srgbClr val="666666"/>
              </a:buClr>
              <a:buSzPts val="1800"/>
              <a:buFont typeface="Josefin Sans" panose="00000500000000000000"/>
              <a:buNone/>
              <a:defRPr sz="18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r" rtl="0">
              <a:spcBef>
                <a:spcPts val="0"/>
              </a:spcBef>
              <a:spcAft>
                <a:spcPts val="0"/>
              </a:spcAft>
              <a:buClr>
                <a:srgbClr val="666666"/>
              </a:buClr>
              <a:buSzPts val="2400"/>
              <a:buNone/>
              <a:defRPr sz="2400">
                <a:solidFill>
                  <a:srgbClr val="666666"/>
                </a:solidFill>
              </a:defRPr>
            </a:lvl2pPr>
            <a:lvl3pPr lvl="2" algn="r" rtl="0">
              <a:spcBef>
                <a:spcPts val="0"/>
              </a:spcBef>
              <a:spcAft>
                <a:spcPts val="0"/>
              </a:spcAft>
              <a:buClr>
                <a:srgbClr val="666666"/>
              </a:buClr>
              <a:buSzPts val="2400"/>
              <a:buNone/>
              <a:defRPr sz="2400">
                <a:solidFill>
                  <a:srgbClr val="666666"/>
                </a:solidFill>
              </a:defRPr>
            </a:lvl3pPr>
            <a:lvl4pPr lvl="3" algn="r" rtl="0">
              <a:spcBef>
                <a:spcPts val="0"/>
              </a:spcBef>
              <a:spcAft>
                <a:spcPts val="0"/>
              </a:spcAft>
              <a:buClr>
                <a:srgbClr val="666666"/>
              </a:buClr>
              <a:buSzPts val="2400"/>
              <a:buNone/>
              <a:defRPr sz="2400">
                <a:solidFill>
                  <a:srgbClr val="666666"/>
                </a:solidFill>
              </a:defRPr>
            </a:lvl4pPr>
            <a:lvl5pPr lvl="4" algn="r" rtl="0">
              <a:spcBef>
                <a:spcPts val="0"/>
              </a:spcBef>
              <a:spcAft>
                <a:spcPts val="0"/>
              </a:spcAft>
              <a:buClr>
                <a:srgbClr val="666666"/>
              </a:buClr>
              <a:buSzPts val="2400"/>
              <a:buNone/>
              <a:defRPr sz="2400">
                <a:solidFill>
                  <a:srgbClr val="666666"/>
                </a:solidFill>
              </a:defRPr>
            </a:lvl5pPr>
            <a:lvl6pPr lvl="5" algn="r" rtl="0">
              <a:spcBef>
                <a:spcPts val="0"/>
              </a:spcBef>
              <a:spcAft>
                <a:spcPts val="0"/>
              </a:spcAft>
              <a:buClr>
                <a:srgbClr val="666666"/>
              </a:buClr>
              <a:buSzPts val="2400"/>
              <a:buNone/>
              <a:defRPr sz="2400">
                <a:solidFill>
                  <a:srgbClr val="666666"/>
                </a:solidFill>
              </a:defRPr>
            </a:lvl6pPr>
            <a:lvl7pPr lvl="6" algn="r" rtl="0">
              <a:spcBef>
                <a:spcPts val="0"/>
              </a:spcBef>
              <a:spcAft>
                <a:spcPts val="0"/>
              </a:spcAft>
              <a:buClr>
                <a:srgbClr val="666666"/>
              </a:buClr>
              <a:buSzPts val="2400"/>
              <a:buNone/>
              <a:defRPr sz="2400">
                <a:solidFill>
                  <a:srgbClr val="666666"/>
                </a:solidFill>
              </a:defRPr>
            </a:lvl7pPr>
            <a:lvl8pPr lvl="7" algn="r" rtl="0">
              <a:spcBef>
                <a:spcPts val="0"/>
              </a:spcBef>
              <a:spcAft>
                <a:spcPts val="0"/>
              </a:spcAft>
              <a:buClr>
                <a:srgbClr val="666666"/>
              </a:buClr>
              <a:buSzPts val="2400"/>
              <a:buNone/>
              <a:defRPr sz="2400">
                <a:solidFill>
                  <a:srgbClr val="666666"/>
                </a:solidFill>
              </a:defRPr>
            </a:lvl8pPr>
            <a:lvl9pPr lvl="8" algn="r" rtl="0">
              <a:spcBef>
                <a:spcPts val="0"/>
              </a:spcBef>
              <a:spcAft>
                <a:spcPts val="0"/>
              </a:spcAft>
              <a:buClr>
                <a:srgbClr val="666666"/>
              </a:buClr>
              <a:buSzPts val="2400"/>
              <a:buNone/>
              <a:defRPr sz="2400">
                <a:solidFill>
                  <a:srgbClr val="666666"/>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
  <p:cSld name="CUSTOM_5">
    <p:spTree>
      <p:nvGrpSpPr>
        <p:cNvPr id="76" name="Shape 76"/>
        <p:cNvGrpSpPr/>
        <p:nvPr/>
      </p:nvGrpSpPr>
      <p:grpSpPr>
        <a:xfrm>
          <a:off x="0" y="0"/>
          <a:ext cx="0" cy="0"/>
          <a:chOff x="0" y="0"/>
          <a:chExt cx="0" cy="0"/>
        </a:xfrm>
      </p:grpSpPr>
      <p:sp>
        <p:nvSpPr>
          <p:cNvPr id="78" name="Google Shape;78;p10"/>
          <p:cNvSpPr/>
          <p:nvPr/>
        </p:nvSpPr>
        <p:spPr>
          <a:xfrm>
            <a:off x="796875" y="799650"/>
            <a:ext cx="7551600" cy="3544200"/>
          </a:xfrm>
          <a:prstGeom prst="rect">
            <a:avLst/>
          </a:prstGeom>
          <a:solidFill>
            <a:srgbClr val="FFFFFF">
              <a:alpha val="5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10"/>
          <p:cNvSpPr txBox="1"/>
          <p:nvPr>
            <p:ph type="ctrTitle"/>
          </p:nvPr>
        </p:nvSpPr>
        <p:spPr>
          <a:xfrm>
            <a:off x="6381625" y="1739250"/>
            <a:ext cx="1923000" cy="1665000"/>
          </a:xfrm>
          <a:prstGeom prst="rect">
            <a:avLst/>
          </a:prstGeom>
        </p:spPr>
        <p:txBody>
          <a:bodyPr spcFirstLastPara="1" wrap="square" lIns="91425" tIns="91425" rIns="91425" bIns="91425" anchor="ctr" anchorCtr="0"/>
          <a:lstStyle>
            <a:lvl1pPr lvl="0" algn="r" rtl="0">
              <a:spcBef>
                <a:spcPts val="0"/>
              </a:spcBef>
              <a:spcAft>
                <a:spcPts val="0"/>
              </a:spcAft>
              <a:buClr>
                <a:srgbClr val="666666"/>
              </a:buClr>
              <a:buSzPts val="1800"/>
              <a:buFont typeface="Josefin Sans" panose="00000500000000000000"/>
              <a:buNone/>
              <a:defRPr sz="18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lgn="r" rtl="0">
              <a:spcBef>
                <a:spcPts val="0"/>
              </a:spcBef>
              <a:spcAft>
                <a:spcPts val="0"/>
              </a:spcAft>
              <a:buClr>
                <a:srgbClr val="666666"/>
              </a:buClr>
              <a:buSzPts val="2400"/>
              <a:buNone/>
              <a:defRPr sz="2400">
                <a:solidFill>
                  <a:srgbClr val="666666"/>
                </a:solidFill>
              </a:defRPr>
            </a:lvl2pPr>
            <a:lvl3pPr lvl="2" algn="r" rtl="0">
              <a:spcBef>
                <a:spcPts val="0"/>
              </a:spcBef>
              <a:spcAft>
                <a:spcPts val="0"/>
              </a:spcAft>
              <a:buClr>
                <a:srgbClr val="666666"/>
              </a:buClr>
              <a:buSzPts val="2400"/>
              <a:buNone/>
              <a:defRPr sz="2400">
                <a:solidFill>
                  <a:srgbClr val="666666"/>
                </a:solidFill>
              </a:defRPr>
            </a:lvl3pPr>
            <a:lvl4pPr lvl="3" algn="r" rtl="0">
              <a:spcBef>
                <a:spcPts val="0"/>
              </a:spcBef>
              <a:spcAft>
                <a:spcPts val="0"/>
              </a:spcAft>
              <a:buClr>
                <a:srgbClr val="666666"/>
              </a:buClr>
              <a:buSzPts val="2400"/>
              <a:buNone/>
              <a:defRPr sz="2400">
                <a:solidFill>
                  <a:srgbClr val="666666"/>
                </a:solidFill>
              </a:defRPr>
            </a:lvl4pPr>
            <a:lvl5pPr lvl="4" algn="r" rtl="0">
              <a:spcBef>
                <a:spcPts val="0"/>
              </a:spcBef>
              <a:spcAft>
                <a:spcPts val="0"/>
              </a:spcAft>
              <a:buClr>
                <a:srgbClr val="666666"/>
              </a:buClr>
              <a:buSzPts val="2400"/>
              <a:buNone/>
              <a:defRPr sz="2400">
                <a:solidFill>
                  <a:srgbClr val="666666"/>
                </a:solidFill>
              </a:defRPr>
            </a:lvl5pPr>
            <a:lvl6pPr lvl="5" algn="r" rtl="0">
              <a:spcBef>
                <a:spcPts val="0"/>
              </a:spcBef>
              <a:spcAft>
                <a:spcPts val="0"/>
              </a:spcAft>
              <a:buClr>
                <a:srgbClr val="666666"/>
              </a:buClr>
              <a:buSzPts val="2400"/>
              <a:buNone/>
              <a:defRPr sz="2400">
                <a:solidFill>
                  <a:srgbClr val="666666"/>
                </a:solidFill>
              </a:defRPr>
            </a:lvl6pPr>
            <a:lvl7pPr lvl="6" algn="r" rtl="0">
              <a:spcBef>
                <a:spcPts val="0"/>
              </a:spcBef>
              <a:spcAft>
                <a:spcPts val="0"/>
              </a:spcAft>
              <a:buClr>
                <a:srgbClr val="666666"/>
              </a:buClr>
              <a:buSzPts val="2400"/>
              <a:buNone/>
              <a:defRPr sz="2400">
                <a:solidFill>
                  <a:srgbClr val="666666"/>
                </a:solidFill>
              </a:defRPr>
            </a:lvl7pPr>
            <a:lvl8pPr lvl="7" algn="r" rtl="0">
              <a:spcBef>
                <a:spcPts val="0"/>
              </a:spcBef>
              <a:spcAft>
                <a:spcPts val="0"/>
              </a:spcAft>
              <a:buClr>
                <a:srgbClr val="666666"/>
              </a:buClr>
              <a:buSzPts val="2400"/>
              <a:buNone/>
              <a:defRPr sz="2400">
                <a:solidFill>
                  <a:srgbClr val="666666"/>
                </a:solidFill>
              </a:defRPr>
            </a:lvl8pPr>
            <a:lvl9pPr lvl="8" algn="r" rtl="0">
              <a:spcBef>
                <a:spcPts val="0"/>
              </a:spcBef>
              <a:spcAft>
                <a:spcPts val="0"/>
              </a:spcAft>
              <a:buClr>
                <a:srgbClr val="666666"/>
              </a:buClr>
              <a:buSzPts val="2400"/>
              <a:buNone/>
              <a:defRPr sz="2400">
                <a:solidFill>
                  <a:srgbClr val="666666"/>
                </a:solidFill>
              </a:defRPr>
            </a:lvl9pPr>
          </a:lstStyle>
          <a:p/>
        </p:txBody>
      </p:sp>
      <p:sp>
        <p:nvSpPr>
          <p:cNvPr id="80" name="Google Shape;80;p10"/>
          <p:cNvSpPr txBox="1"/>
          <p:nvPr>
            <p:ph type="subTitle" idx="1"/>
          </p:nvPr>
        </p:nvSpPr>
        <p:spPr>
          <a:xfrm flipH="1">
            <a:off x="2918425" y="2467750"/>
            <a:ext cx="1564500" cy="281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1pPr>
            <a:lvl2pPr lvl="1"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2pPr>
            <a:lvl3pPr lvl="2"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3pPr>
            <a:lvl4pPr lvl="3"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4pPr>
            <a:lvl5pPr lvl="4"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5pPr>
            <a:lvl6pPr lvl="5"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6pPr>
            <a:lvl7pPr lvl="6"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7pPr>
            <a:lvl8pPr lvl="7"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8pPr>
            <a:lvl9pPr lvl="8"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9pPr>
          </a:lstStyle>
          <a:p/>
        </p:txBody>
      </p:sp>
      <p:sp>
        <p:nvSpPr>
          <p:cNvPr id="81" name="Google Shape;81;p10"/>
          <p:cNvSpPr txBox="1"/>
          <p:nvPr>
            <p:ph type="subTitle" idx="2"/>
          </p:nvPr>
        </p:nvSpPr>
        <p:spPr>
          <a:xfrm>
            <a:off x="2918475" y="2815063"/>
            <a:ext cx="1564500" cy="469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82" name="Google Shape;82;p10"/>
          <p:cNvSpPr txBox="1"/>
          <p:nvPr>
            <p:ph type="subTitle" idx="3"/>
          </p:nvPr>
        </p:nvSpPr>
        <p:spPr>
          <a:xfrm flipH="1">
            <a:off x="4630775" y="2467750"/>
            <a:ext cx="1564500" cy="281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1pPr>
            <a:lvl2pPr lvl="1"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2pPr>
            <a:lvl3pPr lvl="2"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3pPr>
            <a:lvl4pPr lvl="3"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4pPr>
            <a:lvl5pPr lvl="4"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5pPr>
            <a:lvl6pPr lvl="5"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6pPr>
            <a:lvl7pPr lvl="6"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7pPr>
            <a:lvl8pPr lvl="7"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8pPr>
            <a:lvl9pPr lvl="8"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9pPr>
          </a:lstStyle>
          <a:p/>
        </p:txBody>
      </p:sp>
      <p:sp>
        <p:nvSpPr>
          <p:cNvPr id="83" name="Google Shape;83;p10"/>
          <p:cNvSpPr txBox="1"/>
          <p:nvPr>
            <p:ph type="subTitle" idx="4"/>
          </p:nvPr>
        </p:nvSpPr>
        <p:spPr>
          <a:xfrm>
            <a:off x="4630825" y="2815038"/>
            <a:ext cx="1564500" cy="469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84" name="Google Shape;84;p10"/>
          <p:cNvSpPr txBox="1"/>
          <p:nvPr>
            <p:ph type="subTitle" idx="5"/>
          </p:nvPr>
        </p:nvSpPr>
        <p:spPr>
          <a:xfrm flipH="1">
            <a:off x="1206000" y="2467700"/>
            <a:ext cx="1564500" cy="281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1pPr>
            <a:lvl2pPr lvl="1"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2pPr>
            <a:lvl3pPr lvl="2"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3pPr>
            <a:lvl4pPr lvl="3"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4pPr>
            <a:lvl5pPr lvl="4"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5pPr>
            <a:lvl6pPr lvl="5"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6pPr>
            <a:lvl7pPr lvl="6"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7pPr>
            <a:lvl8pPr lvl="7"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8pPr>
            <a:lvl9pPr lvl="8" algn="ctr" rtl="0">
              <a:lnSpc>
                <a:spcPct val="100000"/>
              </a:lnSpc>
              <a:spcBef>
                <a:spcPts val="0"/>
              </a:spcBef>
              <a:spcAft>
                <a:spcPts val="0"/>
              </a:spcAft>
              <a:buSzPts val="1200"/>
              <a:buFont typeface="Josefin Sans SemiBold" panose="00000500000000000000"/>
              <a:buNone/>
              <a:defRPr sz="1200">
                <a:latin typeface="Josefin Sans SemiBold" panose="00000500000000000000"/>
                <a:ea typeface="Josefin Sans SemiBold" panose="00000500000000000000"/>
                <a:cs typeface="Josefin Sans SemiBold" panose="00000500000000000000"/>
                <a:sym typeface="Josefin Sans SemiBold" panose="00000500000000000000"/>
              </a:defRPr>
            </a:lvl9pPr>
          </a:lstStyle>
          <a:p/>
        </p:txBody>
      </p:sp>
      <p:sp>
        <p:nvSpPr>
          <p:cNvPr id="85" name="Google Shape;85;p10"/>
          <p:cNvSpPr txBox="1"/>
          <p:nvPr>
            <p:ph type="subTitle" idx="6"/>
          </p:nvPr>
        </p:nvSpPr>
        <p:spPr>
          <a:xfrm>
            <a:off x="1206050" y="2815100"/>
            <a:ext cx="1564500" cy="469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p:txBody>
      </p:sp>
      <p:sp>
        <p:nvSpPr>
          <p:cNvPr id="86" name="Google Shape;86;p10"/>
          <p:cNvSpPr txBox="1"/>
          <p:nvPr>
            <p:ph type="subTitle" idx="7"/>
          </p:nvPr>
        </p:nvSpPr>
        <p:spPr>
          <a:xfrm>
            <a:off x="2918500" y="2614050"/>
            <a:ext cx="1564500" cy="389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p:txBody>
      </p:sp>
      <p:sp>
        <p:nvSpPr>
          <p:cNvPr id="87" name="Google Shape;87;p10"/>
          <p:cNvSpPr txBox="1"/>
          <p:nvPr>
            <p:ph type="sldNum" idx="12"/>
          </p:nvPr>
        </p:nvSpPr>
        <p:spPr>
          <a:xfrm>
            <a:off x="8595300" y="2303100"/>
            <a:ext cx="548700" cy="537300"/>
          </a:xfrm>
          <a:prstGeom prst="rect">
            <a:avLst/>
          </a:prstGeom>
          <a:solidFill>
            <a:srgbClr val="6F40A8"/>
          </a:solidFill>
        </p:spPr>
        <p:txBody>
          <a:bodyPr spcFirstLastPara="1" wrap="square" lIns="91425" tIns="91425" rIns="91425" bIns="91425" anchor="ctr" anchorCtr="0">
            <a:noAutofit/>
          </a:bodyPr>
          <a:lstStyle>
            <a:lvl1pPr lvl="0"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1pPr>
            <a:lvl2pPr lvl="1"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2pPr>
            <a:lvl3pPr lvl="2"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3pPr>
            <a:lvl4pPr lvl="3"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4pPr>
            <a:lvl5pPr lvl="4"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5pPr>
            <a:lvl6pPr lvl="5"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6pPr>
            <a:lvl7pPr lvl="6"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7pPr>
            <a:lvl8pPr lvl="7"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8pPr>
            <a:lvl9pPr lvl="8" algn="ctr" rtl="0">
              <a:buNone/>
              <a:defRPr b="1">
                <a:solidFill>
                  <a:srgbClr val="FFFFFF"/>
                </a:solidFill>
                <a:latin typeface="Josefin Sans" panose="00000500000000000000"/>
                <a:ea typeface="Josefin Sans" panose="00000500000000000000"/>
                <a:cs typeface="Josefin Sans" panose="00000500000000000000"/>
                <a:sym typeface="Josefin Sans" panose="00000500000000000000"/>
              </a:defRPr>
            </a:lvl9pPr>
          </a:lstStyle>
          <a:p>
            <a:pPr marL="0" lvl="0" indent="0" algn="ctr" rtl="0">
              <a:spcBef>
                <a:spcPts val="0"/>
              </a:spcBef>
              <a:spcAft>
                <a:spcPts val="0"/>
              </a:spcAft>
              <a:buNone/>
            </a:pPr>
            <a:fld id="{00000000-1234-1234-1234-123412341234}" type="slidenum">
              <a:rPr lang="en-US"/>
            </a:fld>
            <a:endParaRPr lang="en-US"/>
          </a:p>
        </p:txBody>
      </p:sp>
      <p:sp>
        <p:nvSpPr>
          <p:cNvPr id="88" name="Google Shape;88;p10"/>
          <p:cNvSpPr txBox="1"/>
          <p:nvPr>
            <p:ph type="subTitle" idx="8"/>
          </p:nvPr>
        </p:nvSpPr>
        <p:spPr>
          <a:xfrm>
            <a:off x="4630850" y="2614025"/>
            <a:ext cx="1564500" cy="389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p:txBody>
      </p:sp>
      <p:sp>
        <p:nvSpPr>
          <p:cNvPr id="89" name="Google Shape;89;p10"/>
          <p:cNvSpPr txBox="1"/>
          <p:nvPr>
            <p:ph type="subTitle" idx="9"/>
          </p:nvPr>
        </p:nvSpPr>
        <p:spPr>
          <a:xfrm>
            <a:off x="1206075" y="2614075"/>
            <a:ext cx="1564500" cy="389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1pPr>
            <a:lvl2pPr lvl="1">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2pPr>
            <a:lvl3pPr lvl="2">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3pPr>
            <a:lvl4pPr lvl="3">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4pPr>
            <a:lvl5pPr lvl="4">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5pPr>
            <a:lvl6pPr lvl="5">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6pPr>
            <a:lvl7pPr lvl="6">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7pPr>
            <a:lvl8pPr lvl="7">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8pPr>
            <a:lvl9pPr lvl="8">
              <a:spcBef>
                <a:spcPts val="0"/>
              </a:spcBef>
              <a:spcAft>
                <a:spcPts val="0"/>
              </a:spcAft>
              <a:buClr>
                <a:srgbClr val="666666"/>
              </a:buClr>
              <a:buSzPts val="2800"/>
              <a:buFont typeface="Josefin Sans" panose="00000500000000000000"/>
              <a:buNone/>
              <a:defRPr sz="2800" b="1">
                <a:solidFill>
                  <a:srgbClr val="666666"/>
                </a:solidFill>
                <a:latin typeface="Josefin Sans" panose="00000500000000000000"/>
                <a:ea typeface="Josefin Sans" panose="00000500000000000000"/>
                <a:cs typeface="Josefin Sans" panose="00000500000000000000"/>
                <a:sym typeface="Josefin Sans" panose="00000500000000000000"/>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666666"/>
              </a:buClr>
              <a:buSzPts val="1800"/>
              <a:buFont typeface="Zilla Slab Light"/>
              <a:buChar char="●"/>
              <a:defRPr sz="1800">
                <a:solidFill>
                  <a:srgbClr val="666666"/>
                </a:solidFill>
                <a:latin typeface="Zilla Slab Light"/>
                <a:ea typeface="Zilla Slab Light"/>
                <a:cs typeface="Zilla Slab Light"/>
                <a:sym typeface="Zilla Slab Light"/>
              </a:defRPr>
            </a:lvl1pPr>
            <a:lvl2pPr marL="914400" lvl="1"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2pPr>
            <a:lvl3pPr marL="1371600" lvl="2"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3pPr>
            <a:lvl4pPr marL="1828800" lvl="3"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4pPr>
            <a:lvl5pPr marL="2286000" lvl="4"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5pPr>
            <a:lvl6pPr marL="2743200" lvl="5"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6pPr>
            <a:lvl7pPr marL="3200400" lvl="6"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7pPr>
            <a:lvl8pPr marL="3657600" lvl="7" indent="-317500">
              <a:lnSpc>
                <a:spcPct val="115000"/>
              </a:lnSpc>
              <a:spcBef>
                <a:spcPts val="1600"/>
              </a:spcBef>
              <a:spcAft>
                <a:spcPts val="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8pPr>
            <a:lvl9pPr marL="4114800" lvl="8" indent="-317500">
              <a:lnSpc>
                <a:spcPct val="115000"/>
              </a:lnSpc>
              <a:spcBef>
                <a:spcPts val="1600"/>
              </a:spcBef>
              <a:spcAft>
                <a:spcPts val="1600"/>
              </a:spcAft>
              <a:buClr>
                <a:srgbClr val="666666"/>
              </a:buClr>
              <a:buSzPts val="1400"/>
              <a:buFont typeface="Zilla Slab Light"/>
              <a:buChar char="■"/>
              <a:defRPr>
                <a:solidFill>
                  <a:srgbClr val="666666"/>
                </a:solidFill>
                <a:latin typeface="Zilla Slab Light"/>
                <a:ea typeface="Zilla Slab Light"/>
                <a:cs typeface="Zilla Slab Light"/>
                <a:sym typeface="Zilla Slab Light"/>
              </a:defRPr>
            </a:lvl9pPr>
          </a:lstStyle>
          <a:p/>
        </p:txBody>
      </p:sp>
      <p:sp>
        <p:nvSpPr>
          <p:cNvPr id="8" name="Google Shape;8;p1"/>
          <p:cNvSpPr txBox="1"/>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1913A6"/>
                </a:solidFill>
                <a:latin typeface="Zilla Slab Light"/>
                <a:ea typeface="Zilla Slab Light"/>
                <a:cs typeface="Zilla Slab Light"/>
                <a:sym typeface="Zilla Slab Light"/>
              </a:defRPr>
            </a:lvl1pPr>
            <a:lvl2pPr lvl="1" algn="r">
              <a:buNone/>
              <a:defRPr sz="1300">
                <a:solidFill>
                  <a:srgbClr val="1913A6"/>
                </a:solidFill>
                <a:latin typeface="Zilla Slab Light"/>
                <a:ea typeface="Zilla Slab Light"/>
                <a:cs typeface="Zilla Slab Light"/>
                <a:sym typeface="Zilla Slab Light"/>
              </a:defRPr>
            </a:lvl2pPr>
            <a:lvl3pPr lvl="2" algn="r">
              <a:buNone/>
              <a:defRPr sz="1300">
                <a:solidFill>
                  <a:srgbClr val="1913A6"/>
                </a:solidFill>
                <a:latin typeface="Zilla Slab Light"/>
                <a:ea typeface="Zilla Slab Light"/>
                <a:cs typeface="Zilla Slab Light"/>
                <a:sym typeface="Zilla Slab Light"/>
              </a:defRPr>
            </a:lvl3pPr>
            <a:lvl4pPr lvl="3" algn="r">
              <a:buNone/>
              <a:defRPr sz="1300">
                <a:solidFill>
                  <a:srgbClr val="1913A6"/>
                </a:solidFill>
                <a:latin typeface="Zilla Slab Light"/>
                <a:ea typeface="Zilla Slab Light"/>
                <a:cs typeface="Zilla Slab Light"/>
                <a:sym typeface="Zilla Slab Light"/>
              </a:defRPr>
            </a:lvl4pPr>
            <a:lvl5pPr lvl="4" algn="r">
              <a:buNone/>
              <a:defRPr sz="1300">
                <a:solidFill>
                  <a:srgbClr val="1913A6"/>
                </a:solidFill>
                <a:latin typeface="Zilla Slab Light"/>
                <a:ea typeface="Zilla Slab Light"/>
                <a:cs typeface="Zilla Slab Light"/>
                <a:sym typeface="Zilla Slab Light"/>
              </a:defRPr>
            </a:lvl5pPr>
            <a:lvl6pPr lvl="5" algn="r">
              <a:buNone/>
              <a:defRPr sz="1300">
                <a:solidFill>
                  <a:srgbClr val="1913A6"/>
                </a:solidFill>
                <a:latin typeface="Zilla Slab Light"/>
                <a:ea typeface="Zilla Slab Light"/>
                <a:cs typeface="Zilla Slab Light"/>
                <a:sym typeface="Zilla Slab Light"/>
              </a:defRPr>
            </a:lvl6pPr>
            <a:lvl7pPr lvl="6" algn="r">
              <a:buNone/>
              <a:defRPr sz="1300">
                <a:solidFill>
                  <a:srgbClr val="1913A6"/>
                </a:solidFill>
                <a:latin typeface="Zilla Slab Light"/>
                <a:ea typeface="Zilla Slab Light"/>
                <a:cs typeface="Zilla Slab Light"/>
                <a:sym typeface="Zilla Slab Light"/>
              </a:defRPr>
            </a:lvl7pPr>
            <a:lvl8pPr lvl="7" algn="r">
              <a:buNone/>
              <a:defRPr sz="1300">
                <a:solidFill>
                  <a:srgbClr val="1913A6"/>
                </a:solidFill>
                <a:latin typeface="Zilla Slab Light"/>
                <a:ea typeface="Zilla Slab Light"/>
                <a:cs typeface="Zilla Slab Light"/>
                <a:sym typeface="Zilla Slab Light"/>
              </a:defRPr>
            </a:lvl8pPr>
            <a:lvl9pPr lvl="8" algn="r">
              <a:buNone/>
              <a:defRPr sz="1300">
                <a:solidFill>
                  <a:srgbClr val="1913A6"/>
                </a:solidFill>
                <a:latin typeface="Zilla Slab Light"/>
                <a:ea typeface="Zilla Slab Light"/>
                <a:cs typeface="Zilla Slab Light"/>
                <a:sym typeface="Zilla Slab Light"/>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15" name="Shape 115"/>
        <p:cNvGrpSpPr/>
        <p:nvPr/>
      </p:nvGrpSpPr>
      <p:grpSpPr>
        <a:xfrm>
          <a:off x="0" y="0"/>
          <a:ext cx="0" cy="0"/>
          <a:chOff x="0" y="0"/>
          <a:chExt cx="0" cy="0"/>
        </a:xfrm>
      </p:grpSpPr>
      <p:sp>
        <p:nvSpPr>
          <p:cNvPr id="6" name="矩形 5"/>
          <p:cNvSpPr/>
          <p:nvPr/>
        </p:nvSpPr>
        <p:spPr>
          <a:xfrm>
            <a:off x="107315" y="915670"/>
            <a:ext cx="9140825" cy="3551555"/>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35431" y="771681"/>
            <a:ext cx="620683" cy="261610"/>
          </a:xfrm>
          <a:prstGeom prst="rect">
            <a:avLst/>
          </a:prstGeom>
          <a:solidFill>
            <a:schemeClr val="bg1"/>
          </a:solidFill>
        </p:spPr>
        <p:txBody>
          <a:bodyPr wrap="none" rtlCol="0">
            <a:spAutoFit/>
          </a:bodyPr>
          <a:p>
            <a:r>
              <a:rPr lang="en-US" altLang="zh-CN" sz="1100">
                <a:solidFill>
                  <a:srgbClr val="E87202"/>
                </a:solidFill>
                <a:latin typeface="+mn-ea"/>
              </a:rPr>
              <a:t>HELLO</a:t>
            </a:r>
            <a:endParaRPr lang="en-US" altLang="zh-CN" sz="1100">
              <a:solidFill>
                <a:srgbClr val="E87202"/>
              </a:solidFill>
              <a:latin typeface="+mn-ea"/>
            </a:endParaRPr>
          </a:p>
        </p:txBody>
      </p:sp>
      <p:sp>
        <p:nvSpPr>
          <p:cNvPr id="52" name="椭圆 51"/>
          <p:cNvSpPr/>
          <p:nvPr/>
        </p:nvSpPr>
        <p:spPr>
          <a:xfrm>
            <a:off x="7884107" y="3940082"/>
            <a:ext cx="1152737" cy="1152737"/>
          </a:xfrm>
          <a:prstGeom prst="ellipse">
            <a:avLst/>
          </a:prstGeom>
          <a:blipFill rotWithShape="1">
            <a:blip r:embed="rId2"/>
            <a:stretch>
              <a:fillRect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nvGrpSpPr>
          <p:cNvPr id="56" name="组合 55"/>
          <p:cNvGrpSpPr/>
          <p:nvPr/>
        </p:nvGrpSpPr>
        <p:grpSpPr>
          <a:xfrm rot="18780000">
            <a:off x="8540115" y="285750"/>
            <a:ext cx="770255" cy="750570"/>
            <a:chOff x="7689" y="2387"/>
            <a:chExt cx="1213" cy="1182"/>
          </a:xfrm>
        </p:grpSpPr>
        <p:cxnSp>
          <p:nvCxnSpPr>
            <p:cNvPr id="53" name="直接连接符 52"/>
            <p:cNvCxnSpPr/>
            <p:nvPr/>
          </p:nvCxnSpPr>
          <p:spPr>
            <a:xfrm flipH="1">
              <a:off x="7689" y="2549"/>
              <a:ext cx="1046" cy="1020"/>
            </a:xfrm>
            <a:prstGeom prst="line">
              <a:avLst/>
            </a:prstGeom>
            <a:ln w="12700">
              <a:solidFill>
                <a:srgbClr val="E87202"/>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8734" y="2387"/>
              <a:ext cx="168" cy="162"/>
            </a:xfrm>
            <a:prstGeom prst="ellipse">
              <a:avLst/>
            </a:prstGeom>
            <a:noFill/>
            <a:ln w="12700">
              <a:solidFill>
                <a:srgbClr val="E87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sp>
        <p:nvSpPr>
          <p:cNvPr id="1" name="Text Box 0"/>
          <p:cNvSpPr txBox="1"/>
          <p:nvPr/>
        </p:nvSpPr>
        <p:spPr>
          <a:xfrm>
            <a:off x="2508885" y="1059815"/>
            <a:ext cx="4337685" cy="398780"/>
          </a:xfrm>
          <a:prstGeom prst="rect">
            <a:avLst/>
          </a:prstGeom>
          <a:noFill/>
        </p:spPr>
        <p:txBody>
          <a:bodyPr wrap="square" rtlCol="0">
            <a:spAutoFit/>
          </a:bodyPr>
          <a:p>
            <a:pPr algn="ctr"/>
            <a:r>
              <a:rPr lang="en-US" sz="2000">
                <a:latin typeface="Goudy Stout" panose="0202090407030B020401" charset="0"/>
                <a:cs typeface="Goudy Stout" panose="0202090407030B020401" charset="0"/>
              </a:rPr>
              <a:t>KELOMPOK 5</a:t>
            </a:r>
            <a:endParaRPr lang="en-US" sz="2000">
              <a:latin typeface="Goudy Stout" panose="0202090407030B020401" charset="0"/>
              <a:cs typeface="Goudy Stout" panose="0202090407030B020401" charset="0"/>
            </a:endParaRPr>
          </a:p>
        </p:txBody>
      </p:sp>
      <p:sp>
        <p:nvSpPr>
          <p:cNvPr id="2" name="Text Box 1"/>
          <p:cNvSpPr txBox="1"/>
          <p:nvPr/>
        </p:nvSpPr>
        <p:spPr>
          <a:xfrm>
            <a:off x="755650" y="1491615"/>
            <a:ext cx="7626350" cy="645160"/>
          </a:xfrm>
          <a:prstGeom prst="rect">
            <a:avLst/>
          </a:prstGeom>
          <a:noFill/>
        </p:spPr>
        <p:txBody>
          <a:bodyPr wrap="square" rtlCol="0">
            <a:spAutoFit/>
          </a:bodyPr>
          <a:p>
            <a:pPr algn="ctr"/>
            <a:r>
              <a:rPr lang="en-US" sz="3600">
                <a:latin typeface="Bradley Hand ITC" panose="03070402050302030203" charset="0"/>
                <a:cs typeface="Bradley Hand ITC" panose="03070402050302030203" charset="0"/>
              </a:rPr>
              <a:t>AS-SUNAH</a:t>
            </a:r>
            <a:endParaRPr lang="en-US" sz="3600">
              <a:latin typeface="Bradley Hand ITC" panose="03070402050302030203" charset="0"/>
              <a:cs typeface="Bradley Hand ITC" panose="03070402050302030203" charset="0"/>
            </a:endParaRPr>
          </a:p>
        </p:txBody>
      </p:sp>
      <p:sp>
        <p:nvSpPr>
          <p:cNvPr id="3" name="Text Box 2"/>
          <p:cNvSpPr txBox="1"/>
          <p:nvPr/>
        </p:nvSpPr>
        <p:spPr>
          <a:xfrm>
            <a:off x="2792730" y="2211705"/>
            <a:ext cx="4004945" cy="1599565"/>
          </a:xfrm>
          <a:prstGeom prst="rect">
            <a:avLst/>
          </a:prstGeom>
          <a:noFill/>
        </p:spPr>
        <p:txBody>
          <a:bodyPr wrap="square" rtlCol="0">
            <a:spAutoFit/>
          </a:bodyPr>
          <a:p>
            <a:pPr algn="ctr"/>
            <a:r>
              <a:rPr lang="en-US" b="1">
                <a:latin typeface="Bell MT" panose="02020503060305020303" charset="0"/>
                <a:cs typeface="Bell MT" panose="02020503060305020303" charset="0"/>
              </a:rPr>
              <a:t>ANGGOTA KELOMPOK </a:t>
            </a:r>
            <a:endParaRPr lang="en-US" b="1">
              <a:latin typeface="Bell MT" panose="02020503060305020303" charset="0"/>
              <a:cs typeface="Bell MT" panose="02020503060305020303" charset="0"/>
            </a:endParaRPr>
          </a:p>
          <a:p>
            <a:pPr algn="ctr"/>
            <a:endParaRPr lang="en-US" b="1">
              <a:latin typeface="Bell MT" panose="02020503060305020303" charset="0"/>
              <a:cs typeface="Bell MT" panose="02020503060305020303" charset="0"/>
            </a:endParaRPr>
          </a:p>
          <a:p>
            <a:r>
              <a:rPr lang="en-US" b="1">
                <a:latin typeface="Bell MT" panose="02020503060305020303" charset="0"/>
                <a:cs typeface="Bell MT" panose="02020503060305020303" charset="0"/>
              </a:rPr>
              <a:t>1. AMANDA OKTAFELANI (2115041063)</a:t>
            </a:r>
            <a:endParaRPr lang="en-US" b="1">
              <a:latin typeface="Bell MT" panose="02020503060305020303" charset="0"/>
              <a:cs typeface="Bell MT" panose="02020503060305020303" charset="0"/>
            </a:endParaRPr>
          </a:p>
          <a:p>
            <a:r>
              <a:rPr lang="en-US" b="1">
                <a:latin typeface="Bell MT" panose="02020503060305020303" charset="0"/>
                <a:cs typeface="Bell MT" panose="02020503060305020303" charset="0"/>
              </a:rPr>
              <a:t>2. FLOWINA PRATIWI (2115041069)</a:t>
            </a:r>
            <a:endParaRPr lang="en-US" b="1">
              <a:latin typeface="Bell MT" panose="02020503060305020303" charset="0"/>
              <a:cs typeface="Bell MT" panose="02020503060305020303" charset="0"/>
            </a:endParaRPr>
          </a:p>
          <a:p>
            <a:r>
              <a:rPr lang="en-US" b="1">
                <a:latin typeface="Bell MT" panose="02020503060305020303" charset="0"/>
                <a:cs typeface="Bell MT" panose="02020503060305020303" charset="0"/>
              </a:rPr>
              <a:t>3. SYAKILA TRI LESTARI (2115041087)</a:t>
            </a:r>
            <a:endParaRPr lang="en-US" b="1">
              <a:latin typeface="Bell MT" panose="02020503060305020303" charset="0"/>
              <a:cs typeface="Bell MT" panose="02020503060305020303" charset="0"/>
            </a:endParaRPr>
          </a:p>
          <a:p>
            <a:r>
              <a:rPr lang="en-US" b="1">
                <a:latin typeface="Bell MT" panose="02020503060305020303" charset="0"/>
                <a:cs typeface="Bell MT" panose="02020503060305020303" charset="0"/>
              </a:rPr>
              <a:t>4. SILVIA ANUGRAHI SARLY (2115041099)</a:t>
            </a:r>
            <a:endParaRPr lang="en-US" b="1">
              <a:latin typeface="Bell MT" panose="02020503060305020303" charset="0"/>
              <a:cs typeface="Bell MT" panose="02020503060305020303" charset="0"/>
            </a:endParaRPr>
          </a:p>
          <a:p>
            <a:r>
              <a:rPr lang="en-US" b="1">
                <a:latin typeface="Bell MT" panose="02020503060305020303" charset="0"/>
                <a:cs typeface="Bell MT" panose="02020503060305020303" charset="0"/>
              </a:rPr>
              <a:t>5. NABILA LOVIANTINA (2115041101)</a:t>
            </a:r>
            <a:endParaRPr lang="en-US" b="1">
              <a:latin typeface="Bell MT" panose="02020503060305020303" charset="0"/>
              <a:cs typeface="Bell MT" panose="02020503060305020303"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62" name="Shape 162"/>
        <p:cNvGrpSpPr/>
        <p:nvPr/>
      </p:nvGrpSpPr>
      <p:grpSpPr>
        <a:xfrm>
          <a:off x="0" y="0"/>
          <a:ext cx="0" cy="0"/>
          <a:chOff x="0" y="0"/>
          <a:chExt cx="0" cy="0"/>
        </a:xfrm>
      </p:grpSpPr>
      <p:sp>
        <p:nvSpPr>
          <p:cNvPr id="2" name="Text Box 1"/>
          <p:cNvSpPr txBox="1"/>
          <p:nvPr/>
        </p:nvSpPr>
        <p:spPr>
          <a:xfrm>
            <a:off x="652780" y="619125"/>
            <a:ext cx="7735570" cy="3630930"/>
          </a:xfrm>
          <a:prstGeom prst="rect">
            <a:avLst/>
          </a:prstGeom>
          <a:noFill/>
        </p:spPr>
        <p:txBody>
          <a:bodyPr wrap="square" rtlCol="0">
            <a:spAutoFit/>
          </a:bodyPr>
          <a:p>
            <a:pPr marL="0" indent="0" algn="just">
              <a:buNone/>
            </a:pPr>
            <a:r>
              <a:rPr lang="en-US" sz="2000" b="1">
                <a:latin typeface="Franklin Gothic Book" panose="020B0503020102020204" charset="0"/>
                <a:cs typeface="Franklin Gothic Book" panose="020B0503020102020204" charset="0"/>
                <a:sym typeface="+mn-ea"/>
              </a:rPr>
              <a:t>syarat hadits shohih</a:t>
            </a:r>
            <a:endParaRPr lang="en-US" sz="2000" b="1">
              <a:latin typeface="Franklin Gothic Book" panose="020B0503020102020204" charset="0"/>
              <a:cs typeface="Franklin Gothic Book" panose="020B0503020102020204" charset="0"/>
            </a:endParaRPr>
          </a:p>
          <a:p>
            <a:pPr marL="0" indent="0" algn="just">
              <a:buNone/>
            </a:pPr>
            <a:endParaRPr lang="en-US">
              <a:latin typeface="Times New Roman" panose="02020603050405020304" charset="0"/>
              <a:cs typeface="Times New Roman" panose="02020603050405020304" charset="0"/>
            </a:endParaRPr>
          </a:p>
          <a:p>
            <a:pPr marL="0" indent="0" algn="just">
              <a:buNone/>
            </a:pPr>
            <a:r>
              <a:rPr lang="en-US">
                <a:latin typeface="Franklin Gothic Book" panose="020B0503020102020204" charset="0"/>
                <a:cs typeface="Franklin Gothic Book" panose="020B0503020102020204" charset="0"/>
                <a:sym typeface="+mn-ea"/>
              </a:rPr>
              <a:t>1. Sanadnya bersambung</a:t>
            </a:r>
            <a:endParaRPr lang="en-US">
              <a:latin typeface="Franklin Gothic Book" panose="020B0503020102020204" charset="0"/>
              <a:cs typeface="Franklin Gothic Book" panose="020B0503020102020204" charset="0"/>
            </a:endParaRPr>
          </a:p>
          <a:p>
            <a:pPr marL="0" indent="0" algn="just">
              <a:buNone/>
            </a:pPr>
            <a:r>
              <a:rPr lang="en-US">
                <a:latin typeface="Franklin Gothic Book" panose="020B0503020102020204" charset="0"/>
                <a:cs typeface="Franklin Gothic Book" panose="020B0503020102020204" charset="0"/>
                <a:sym typeface="+mn-ea"/>
              </a:rPr>
              <a:t>setiap rangkaian perawi dalam sanad tersebut memiliki hubungan guru dan murid. Hal ini bisa diketahui dengan melihat biografi masing-masing rawi di kitab rijal. Biasanya dalam kitab tersebut dicantumkan nama guru dan muridnya, namun apabila tidak disebutkan bisa juga diketahui dengan melihat perjalanan ilmiah atau tahun wafatnya.</a:t>
            </a:r>
            <a:endParaRPr lang="en-US">
              <a:latin typeface="Franklin Gothic Book" panose="020B0503020102020204" charset="0"/>
              <a:cs typeface="Franklin Gothic Book" panose="020B0503020102020204" charset="0"/>
            </a:endParaRPr>
          </a:p>
          <a:p>
            <a:pPr marL="0" indent="0" algn="just">
              <a:buNone/>
            </a:pPr>
            <a:endParaRPr lang="en-US">
              <a:latin typeface="Franklin Gothic Book" panose="020B0503020102020204" charset="0"/>
              <a:cs typeface="Franklin Gothic Book" panose="020B0503020102020204" charset="0"/>
            </a:endParaRPr>
          </a:p>
          <a:p>
            <a:pPr marL="0" indent="0" algn="just">
              <a:buNone/>
            </a:pPr>
            <a:r>
              <a:rPr lang="en-US">
                <a:latin typeface="Franklin Gothic Book" panose="020B0503020102020204" charset="0"/>
                <a:cs typeface="Franklin Gothic Book" panose="020B0503020102020204" charset="0"/>
                <a:sym typeface="+mn-ea"/>
              </a:rPr>
              <a:t>2. Tidak ada syaz</a:t>
            </a:r>
            <a:endParaRPr lang="en-US">
              <a:latin typeface="Franklin Gothic Book" panose="020B0503020102020204" charset="0"/>
              <a:cs typeface="Franklin Gothic Book" panose="020B0503020102020204" charset="0"/>
            </a:endParaRPr>
          </a:p>
          <a:p>
            <a:pPr marL="0" indent="0" algn="just">
              <a:buNone/>
            </a:pPr>
            <a:r>
              <a:rPr lang="en-US">
                <a:latin typeface="Franklin Gothic Book" panose="020B0503020102020204" charset="0"/>
                <a:cs typeface="Franklin Gothic Book" panose="020B0503020102020204" charset="0"/>
                <a:sym typeface="+mn-ea"/>
              </a:rPr>
              <a:t>Syadz adalah riwayat orang yang tsiqah menyelisihi periwayatan orang yang lebih tsiqah. Jadi maksud dari tidak ada syaz yaitu hadisnya tidak bertentangan dengan periwayatan yang lebih baik kualitasnya.</a:t>
            </a:r>
            <a:endParaRPr lang="en-US">
              <a:latin typeface="Franklin Gothic Book" panose="020B0503020102020204" charset="0"/>
              <a:cs typeface="Franklin Gothic Book" panose="020B0503020102020204" charset="0"/>
            </a:endParaRPr>
          </a:p>
          <a:p>
            <a:pPr marL="0" indent="0" algn="just">
              <a:buNone/>
            </a:pPr>
            <a:endParaRPr lang="en-US">
              <a:latin typeface="Franklin Gothic Book" panose="020B0503020102020204" charset="0"/>
              <a:cs typeface="Franklin Gothic Book" panose="020B0503020102020204" charset="0"/>
            </a:endParaRPr>
          </a:p>
          <a:p>
            <a:pPr marL="0" indent="0" algn="just">
              <a:buNone/>
            </a:pPr>
            <a:r>
              <a:rPr lang="en-US">
                <a:latin typeface="Franklin Gothic Book" panose="020B0503020102020204" charset="0"/>
                <a:cs typeface="Franklin Gothic Book" panose="020B0503020102020204" charset="0"/>
                <a:sym typeface="+mn-ea"/>
              </a:rPr>
              <a:t>3. Tidak ada illat</a:t>
            </a:r>
            <a:endParaRPr lang="en-US">
              <a:latin typeface="Franklin Gothic Book" panose="020B0503020102020204" charset="0"/>
              <a:cs typeface="Franklin Gothic Book" panose="020B0503020102020204" charset="0"/>
            </a:endParaRPr>
          </a:p>
          <a:p>
            <a:pPr marL="0" indent="0" algn="just">
              <a:buNone/>
            </a:pPr>
            <a:r>
              <a:rPr lang="en-US">
                <a:latin typeface="Franklin Gothic Book" panose="020B0503020102020204" charset="0"/>
                <a:cs typeface="Franklin Gothic Book" panose="020B0503020102020204" charset="0"/>
                <a:sym typeface="+mn-ea"/>
              </a:rPr>
              <a:t>Illat adalah cacat yang terdapat dalam sebuah kesalahan yang tidak disengaja. Untuk mengetahui illat dalam sebuah hadis adalah dengan cara membandingkan antar periwayatan yang tsiqah.</a:t>
            </a:r>
            <a:endParaRPr lang="en-US">
              <a:latin typeface="Franklin Gothic Book" panose="020B0503020102020204" charset="0"/>
              <a:cs typeface="Franklin Gothic Book" panose="020B05030201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26" name="Shape 326"/>
        <p:cNvGrpSpPr/>
        <p:nvPr/>
      </p:nvGrpSpPr>
      <p:grpSpPr>
        <a:xfrm>
          <a:off x="0" y="0"/>
          <a:ext cx="0" cy="0"/>
          <a:chOff x="0" y="0"/>
          <a:chExt cx="0" cy="0"/>
        </a:xfrm>
      </p:grpSpPr>
      <p:sp>
        <p:nvSpPr>
          <p:cNvPr id="2" name="Text Box 1"/>
          <p:cNvSpPr txBox="1"/>
          <p:nvPr/>
        </p:nvSpPr>
        <p:spPr>
          <a:xfrm>
            <a:off x="633095" y="531495"/>
            <a:ext cx="7827010" cy="2891790"/>
          </a:xfrm>
          <a:prstGeom prst="rect">
            <a:avLst/>
          </a:prstGeom>
          <a:noFill/>
        </p:spPr>
        <p:txBody>
          <a:bodyPr wrap="square" rtlCol="0">
            <a:spAutoFit/>
          </a:bodyPr>
          <a:p>
            <a:pPr marL="0" indent="0">
              <a:buNone/>
            </a:pPr>
            <a:r>
              <a:rPr lang="en-US">
                <a:latin typeface="Franklin Gothic Book" panose="020B0503020102020204" charset="0"/>
                <a:cs typeface="Franklin Gothic Book" panose="020B0503020102020204" charset="0"/>
                <a:sym typeface="+mn-ea"/>
              </a:rPr>
              <a:t>4. Perawinya ‘adil</a:t>
            </a:r>
            <a:endParaRPr lang="en-US">
              <a:latin typeface="Franklin Gothic Book" panose="020B0503020102020204" charset="0"/>
              <a:cs typeface="Franklin Gothic Book" panose="020B0503020102020204" charset="0"/>
            </a:endParaRPr>
          </a:p>
          <a:p>
            <a:pPr marL="0" indent="0" algn="just">
              <a:buNone/>
            </a:pPr>
            <a:r>
              <a:rPr lang="en-US">
                <a:latin typeface="Franklin Gothic Book" panose="020B0503020102020204" charset="0"/>
                <a:cs typeface="Franklin Gothic Book" panose="020B0503020102020204" charset="0"/>
                <a:sym typeface="+mn-ea"/>
              </a:rPr>
              <a:t>Imam Ibnu Hajar mengatakan perawi yang adil adalah perawi yang menjaga ketakwaan dan menjauhi dosa kecil. Artinya orang ‘adil adalah orang yang senantiasa menjauhkan diri dari perbuatan dosa atau yang mengikuti hawa nafsunya. Ada lima syarat perawi disebut ‘adil, yaitu: (1) Muslim; (2) Menjauhi perbuatan fasiq; (3) bukan orang yang teledor; (4) mukallaf (balig dan berakal); (5) menjaga muru’ah. Muru’ah di sini artinya sangat lokalistik, sesuai dengan ada dan kebiasaan daerah perawi hidup.</a:t>
            </a:r>
            <a:endParaRPr lang="en-US">
              <a:latin typeface="Franklin Gothic Book" panose="020B0503020102020204" charset="0"/>
              <a:cs typeface="Franklin Gothic Book" panose="020B0503020102020204" charset="0"/>
            </a:endParaRPr>
          </a:p>
          <a:p>
            <a:pPr marL="0" indent="0">
              <a:buNone/>
            </a:pPr>
            <a:endParaRPr lang="en-US">
              <a:latin typeface="Franklin Gothic Book" panose="020B0503020102020204" charset="0"/>
              <a:cs typeface="Franklin Gothic Book" panose="020B0503020102020204" charset="0"/>
            </a:endParaRPr>
          </a:p>
          <a:p>
            <a:pPr marL="0" indent="0">
              <a:buNone/>
            </a:pPr>
            <a:r>
              <a:rPr lang="en-US">
                <a:latin typeface="Franklin Gothic Book" panose="020B0503020102020204" charset="0"/>
                <a:cs typeface="Franklin Gothic Book" panose="020B0503020102020204" charset="0"/>
                <a:sym typeface="+mn-ea"/>
              </a:rPr>
              <a:t>5. Perawinya dhabith.</a:t>
            </a:r>
            <a:endParaRPr lang="en-US">
              <a:latin typeface="Franklin Gothic Book" panose="020B0503020102020204" charset="0"/>
              <a:cs typeface="Franklin Gothic Book" panose="020B0503020102020204" charset="0"/>
            </a:endParaRPr>
          </a:p>
          <a:p>
            <a:pPr marL="0" indent="0" algn="just">
              <a:buNone/>
            </a:pPr>
            <a:r>
              <a:rPr lang="en-US">
                <a:latin typeface="Franklin Gothic Book" panose="020B0503020102020204" charset="0"/>
                <a:cs typeface="Franklin Gothic Book" panose="020B0503020102020204" charset="0"/>
                <a:sym typeface="+mn-ea"/>
              </a:rPr>
              <a:t>Dhabit ada dua jenis dhabith shadr dan dhabit kitab. Yang dimaksud dengan dhabit shadr adalah kuat hafalannya. Ukuran kuat hafalannya adalah ia yakin akan apa yang dia ingat dan apabila diminta untuk menyebutkan dia tidak butuh bantuan lainnya, seperti buku. Sedangkan dhabith kitab adalah tulisan yang benar-benar dijaga oleh penulis dan itu ditulis langsung dari asalnya</a:t>
            </a:r>
            <a:endParaRPr lang="en-US">
              <a:latin typeface="Franklin Gothic Book" panose="020B0503020102020204" charset="0"/>
              <a:cs typeface="Franklin Gothic Book" panose="020B05030201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42" name="Shape 442"/>
        <p:cNvGrpSpPr/>
        <p:nvPr/>
      </p:nvGrpSpPr>
      <p:grpSpPr>
        <a:xfrm>
          <a:off x="0" y="0"/>
          <a:ext cx="0" cy="0"/>
          <a:chOff x="0" y="0"/>
          <a:chExt cx="0" cy="0"/>
        </a:xfrm>
      </p:grpSpPr>
      <p:sp>
        <p:nvSpPr>
          <p:cNvPr id="14" name="Text Box 13"/>
          <p:cNvSpPr txBox="1"/>
          <p:nvPr/>
        </p:nvSpPr>
        <p:spPr>
          <a:xfrm>
            <a:off x="683260" y="1131570"/>
            <a:ext cx="7783195" cy="2861310"/>
          </a:xfrm>
          <a:prstGeom prst="rect">
            <a:avLst/>
          </a:prstGeom>
          <a:noFill/>
        </p:spPr>
        <p:txBody>
          <a:bodyPr wrap="square" rtlCol="0">
            <a:spAutoFit/>
          </a:bodyPr>
          <a:p>
            <a:pPr algn="just"/>
            <a:r>
              <a:rPr lang="en-US" sz="1800">
                <a:latin typeface="Franklin Gothic Book" panose="020B0503020102020204" charset="0"/>
                <a:cs typeface="Franklin Gothic Book" panose="020B0503020102020204" charset="0"/>
                <a:sym typeface="+mn-ea"/>
              </a:rPr>
              <a:t>Tulislah (hadis itu!) Demi Allah, tidak keluar dari Rasul itu kecuali kebenaran, sabda Nabi Muhammad SAW dalam sebuah hadis yang diriwayatkan Imam Bukhari. Perintah itu disampaikan Rasulullah kepada sahabat Abdullah bin Amr bin As. Hadis ini dijadikan dasar bolehnya penulisan hadis sejak zaman Nabi SAW masih hidup.</a:t>
            </a:r>
            <a:endParaRPr lang="en-US" sz="1800">
              <a:latin typeface="Franklin Gothic Book" panose="020B0503020102020204" charset="0"/>
              <a:cs typeface="Franklin Gothic Book" panose="020B0503020102020204" charset="0"/>
            </a:endParaRPr>
          </a:p>
          <a:p>
            <a:pPr algn="just"/>
            <a:r>
              <a:rPr lang="en-US" sz="1800">
                <a:latin typeface="Franklin Gothic Book" panose="020B0503020102020204" charset="0"/>
                <a:cs typeface="Franklin Gothic Book" panose="020B0503020102020204" charset="0"/>
                <a:sym typeface="+mn-ea"/>
              </a:rPr>
              <a:t>Namun, ahli hadis lainnya berpandangan, justru Rasulullah melarang para sahabat untuk menulis hadis, karena khawatir bercampur dengan Alquran. Jangan kamu menuliskan apa-apa yang datang dariku, siapa yang menuliskan sesuatu dariku selain Alquran, maka hapuslan, sabda Nabi Muhammad SAW dalam hadis yang diriwayatkan Ahmad bin Hanbal.</a:t>
            </a:r>
            <a:endParaRPr lang="en-US" sz="1800">
              <a:latin typeface="Franklin Gothic Book" panose="020B0503020102020204" charset="0"/>
              <a:cs typeface="Franklin Gothic Book" panose="020B0503020102020204" charset="0"/>
            </a:endParaRPr>
          </a:p>
        </p:txBody>
      </p:sp>
      <p:sp>
        <p:nvSpPr>
          <p:cNvPr id="15" name="Text Box 14"/>
          <p:cNvSpPr txBox="1"/>
          <p:nvPr/>
        </p:nvSpPr>
        <p:spPr>
          <a:xfrm>
            <a:off x="1757045" y="628015"/>
            <a:ext cx="5629910" cy="460375"/>
          </a:xfrm>
          <a:prstGeom prst="rect">
            <a:avLst/>
          </a:prstGeom>
          <a:noFill/>
        </p:spPr>
        <p:txBody>
          <a:bodyPr wrap="square" rtlCol="0">
            <a:spAutoFit/>
          </a:bodyPr>
          <a:p>
            <a:pPr algn="ctr"/>
            <a:r>
              <a:rPr lang="en-US" sz="2400" b="1">
                <a:latin typeface="Franklin Gothic Book" panose="020B0503020102020204" charset="0"/>
                <a:cs typeface="Franklin Gothic Book" panose="020B0503020102020204" charset="0"/>
              </a:rPr>
              <a:t>PROSES PEMBUKUAN HADITS</a:t>
            </a:r>
            <a:endParaRPr lang="en-US" sz="2400" b="1">
              <a:latin typeface="Franklin Gothic Book" panose="020B0503020102020204" charset="0"/>
              <a:cs typeface="Franklin Gothic Book" panose="020B05030201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79" name="Shape 479"/>
        <p:cNvGrpSpPr/>
        <p:nvPr/>
      </p:nvGrpSpPr>
      <p:grpSpPr>
        <a:xfrm>
          <a:off x="0" y="0"/>
          <a:ext cx="0" cy="0"/>
          <a:chOff x="0" y="0"/>
          <a:chExt cx="0" cy="0"/>
        </a:xfrm>
      </p:grpSpPr>
      <p:sp>
        <p:nvSpPr>
          <p:cNvPr id="3" name="Text Box 2"/>
          <p:cNvSpPr txBox="1"/>
          <p:nvPr/>
        </p:nvSpPr>
        <p:spPr>
          <a:xfrm>
            <a:off x="1886585" y="1402715"/>
            <a:ext cx="5421630" cy="2030095"/>
          </a:xfrm>
          <a:prstGeom prst="rect">
            <a:avLst/>
          </a:prstGeom>
          <a:noFill/>
        </p:spPr>
        <p:txBody>
          <a:bodyPr wrap="square" rtlCol="0">
            <a:spAutoFit/>
          </a:bodyPr>
          <a:p>
            <a:pPr algn="just"/>
            <a:r>
              <a:rPr lang="en-US" altLang="zh-CN" sz="1800">
                <a:latin typeface="Franklin Gothic Book" panose="020B0503020102020204" charset="0"/>
                <a:cs typeface="Franklin Gothic Book" panose="020B0503020102020204" charset="0"/>
                <a:sym typeface="+mn-ea"/>
              </a:rPr>
              <a:t>Pembukuan hadist dilakukan karena mengatasi kekhawatiran Khalifah bahwa hadis berangsur-angsur akan hilang jika tidak dikumpulkan dan dibukukan. Ia melihat bahwa para penghafal hadis semakin berkurang karena meninggal, dan sudah berpencar ke berbagai wilayah Islam. Selain itu, pemalsuan hadis pun mulai berkembang</a:t>
            </a:r>
            <a:endParaRPr lang="en-US" sz="1800">
              <a:latin typeface="Franklin Gothic Book" panose="020B0503020102020204" charset="0"/>
              <a:cs typeface="Franklin Gothic Book" panose="020B05030201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518" name="Shape 518"/>
        <p:cNvGrpSpPr/>
        <p:nvPr/>
      </p:nvGrpSpPr>
      <p:grpSpPr>
        <a:xfrm>
          <a:off x="0" y="0"/>
          <a:ext cx="0" cy="0"/>
          <a:chOff x="0" y="0"/>
          <a:chExt cx="0" cy="0"/>
        </a:xfrm>
      </p:grpSpPr>
      <p:sp>
        <p:nvSpPr>
          <p:cNvPr id="2" name="Text Box 1"/>
          <p:cNvSpPr txBox="1"/>
          <p:nvPr/>
        </p:nvSpPr>
        <p:spPr>
          <a:xfrm>
            <a:off x="584835" y="560705"/>
            <a:ext cx="7875270" cy="3476625"/>
          </a:xfrm>
          <a:prstGeom prst="rect">
            <a:avLst/>
          </a:prstGeom>
          <a:noFill/>
        </p:spPr>
        <p:txBody>
          <a:bodyPr wrap="square" rtlCol="0">
            <a:spAutoFit/>
          </a:bodyPr>
          <a:p>
            <a:pPr algn="just"/>
            <a:r>
              <a:rPr lang="en-US" sz="2000">
                <a:latin typeface="Franklin Gothic Book" panose="020B0503020102020204" charset="0"/>
                <a:cs typeface="Franklin Gothic Book" panose="020B0503020102020204" charset="0"/>
                <a:sym typeface="+mn-ea"/>
              </a:rPr>
              <a:t>Di zaman Khulafa ar-Rasyidun, banyak sahabat yang berminat untuk menulis hadis. Namun, mereka tak melakukannya karena khawatir umat Islam akan lebih mencurahkan perhatiannya kepada hadis, dibandingkan Alquran. Sehingga, Abu Bakar dan Umar terpaksa harus membakar sekitar 500 hadis yang mereka kumpulkan.</a:t>
            </a:r>
            <a:endParaRPr lang="en-US" sz="2000">
              <a:latin typeface="Franklin Gothic Book" panose="020B0503020102020204" charset="0"/>
              <a:cs typeface="Franklin Gothic Book" panose="020B0503020102020204" charset="0"/>
              <a:sym typeface="+mn-ea"/>
            </a:endParaRPr>
          </a:p>
          <a:p>
            <a:pPr algn="just"/>
            <a:endParaRPr lang="en-US" sz="2000">
              <a:latin typeface="Franklin Gothic Book" panose="020B0503020102020204" charset="0"/>
              <a:cs typeface="Franklin Gothic Book" panose="020B0503020102020204" charset="0"/>
            </a:endParaRPr>
          </a:p>
          <a:p>
            <a:pPr algn="just"/>
            <a:r>
              <a:rPr lang="en-US" sz="2000">
                <a:latin typeface="Franklin Gothic Book" panose="020B0503020102020204" charset="0"/>
                <a:cs typeface="Franklin Gothic Book" panose="020B0503020102020204" charset="0"/>
                <a:sym typeface="+mn-ea"/>
              </a:rPr>
              <a:t>Pengumpulan, penulisan, dan pembukuan Alquran mulai dilakukan secara besar-besaran pada abad ke-2 Hijriah. Saat itu, dunia Islam dikuasai oleh Kekhalifahan Umayyah di bawah kepemimpinan Khalifah Umar bin Abdul Aziz. Pemimpin yang dikenal jujur dan adil itu memerintahkan pengumpulan, penulisan, dan pembukuan hadis.</a:t>
            </a:r>
            <a:endParaRPr lang="en-US" sz="2000">
              <a:latin typeface="Franklin Gothic Book" panose="020B0503020102020204" charset="0"/>
              <a:cs typeface="Franklin Gothic Book" panose="020B05030201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267" name="Shape 1267"/>
        <p:cNvGrpSpPr/>
        <p:nvPr/>
      </p:nvGrpSpPr>
      <p:grpSpPr>
        <a:xfrm>
          <a:off x="0" y="0"/>
          <a:ext cx="0" cy="0"/>
          <a:chOff x="0" y="0"/>
          <a:chExt cx="0" cy="0"/>
        </a:xfrm>
      </p:grpSpPr>
      <p:sp>
        <p:nvSpPr>
          <p:cNvPr id="3" name="Text Box 2"/>
          <p:cNvSpPr txBox="1"/>
          <p:nvPr/>
        </p:nvSpPr>
        <p:spPr>
          <a:xfrm>
            <a:off x="686435" y="512445"/>
            <a:ext cx="7773670" cy="3784600"/>
          </a:xfrm>
          <a:prstGeom prst="rect">
            <a:avLst/>
          </a:prstGeom>
          <a:noFill/>
        </p:spPr>
        <p:txBody>
          <a:bodyPr wrap="square" rtlCol="0">
            <a:spAutoFit/>
          </a:bodyPr>
          <a:p>
            <a:r>
              <a:rPr lang="en-US" sz="1600">
                <a:latin typeface="Franklin Gothic Book" panose="020B0503020102020204" charset="0"/>
                <a:cs typeface="Franklin Gothic Book" panose="020B0503020102020204" charset="0"/>
                <a:sym typeface="+mn-ea"/>
              </a:rPr>
              <a:t>Saat itu, satu per satu penghafal hadis meninggal dunia. Meluasnya daerah kekuasaan Islam juga membuat para penghafal hadis terpencar-pencar ke berbagai wilayah. Di tengah kondisi itu, upaya pemalsuan hadis demi memuluskan berbagai kepentingan merajalela.</a:t>
            </a:r>
            <a:endParaRPr lang="en-US" sz="1600">
              <a:latin typeface="Franklin Gothic Book" panose="020B0503020102020204" charset="0"/>
              <a:cs typeface="Franklin Gothic Book" panose="020B0503020102020204" charset="0"/>
            </a:endParaRPr>
          </a:p>
          <a:p>
            <a:r>
              <a:rPr lang="en-US" sz="1600">
                <a:latin typeface="Franklin Gothic Book" panose="020B0503020102020204" charset="0"/>
                <a:cs typeface="Franklin Gothic Book" panose="020B0503020102020204" charset="0"/>
                <a:sym typeface="+mn-ea"/>
              </a:rPr>
              <a:t>Pada abad ke-3 H, para ulama mulai memilah hadis-hadis sahih dan menyusunnya ke dalam berbagai topik. Abad ini disebut sejarah Islam sebagai era tadwin atau pembukuan hadis. Pada masa ini, muncul ulama-ulama ahli hadis yang membukukan sabda Rasulullah SAW secara sistematis.</a:t>
            </a:r>
            <a:endParaRPr lang="en-US" sz="1600">
              <a:latin typeface="Franklin Gothic Book" panose="020B0503020102020204" charset="0"/>
              <a:cs typeface="Franklin Gothic Book" panose="020B0503020102020204" charset="0"/>
            </a:endParaRPr>
          </a:p>
          <a:p>
            <a:r>
              <a:rPr lang="en-US" sz="1600">
                <a:latin typeface="Franklin Gothic Book" panose="020B0503020102020204" charset="0"/>
                <a:cs typeface="Franklin Gothic Book" panose="020B0503020102020204" charset="0"/>
                <a:sym typeface="+mn-ea"/>
              </a:rPr>
              <a:t>Para ulama hadis yang muncul di abad pembukuan hadis itu, antara lain, Imam Bukhari menyusun Sahih al-Bukhari; Imam Muslim menyusun Sahih Muslim; Abu Dawud menyusun kitab Sunan Abi Dawud; Imam Abu Isa Muhammad at-Tirmizi menyusun kitab Sunan at-Tirmizi; Imam an-Nasai menyusun kitab Sunan an-Nasai, dan Ibnu Majah atau Muhammad bin Yazid ar-Rabai al-Qazwini menyusun Sunan Ibnu Majah. Keenam kitab hadis ini kemudian dikenal dengan sebutan al-Kutub as-Sittah atau kitab hadis yang enam.</a:t>
            </a:r>
            <a:endParaRPr lang="en-US" sz="1600">
              <a:latin typeface="Franklin Gothic Book" panose="020B0503020102020204" charset="0"/>
              <a:cs typeface="Franklin Gothic Book" panose="020B05030201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530" name="Shape 530"/>
        <p:cNvGrpSpPr/>
        <p:nvPr/>
      </p:nvGrpSpPr>
      <p:grpSpPr>
        <a:xfrm>
          <a:off x="0" y="0"/>
          <a:ext cx="0" cy="0"/>
          <a:chOff x="0" y="0"/>
          <a:chExt cx="0" cy="0"/>
        </a:xfrm>
      </p:grpSpPr>
      <p:sp>
        <p:nvSpPr>
          <p:cNvPr id="2" name="Text Box 1"/>
          <p:cNvSpPr txBox="1"/>
          <p:nvPr/>
        </p:nvSpPr>
        <p:spPr>
          <a:xfrm>
            <a:off x="694055" y="988060"/>
            <a:ext cx="7740015" cy="3538220"/>
          </a:xfrm>
          <a:prstGeom prst="rect">
            <a:avLst/>
          </a:prstGeom>
          <a:noFill/>
        </p:spPr>
        <p:txBody>
          <a:bodyPr wrap="square" rtlCol="0">
            <a:spAutoFit/>
          </a:bodyPr>
          <a:p>
            <a:pPr algn="just"/>
            <a:r>
              <a:rPr lang="en-ID" dirty="0" err="1">
                <a:latin typeface="Franklin Gothic Book" panose="020B0503020102020204" charset="0"/>
                <a:cs typeface="Franklin Gothic Book" panose="020B0503020102020204" charset="0"/>
                <a:sym typeface="+mn-ea"/>
              </a:rPr>
              <a:t>Sebagai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sumber</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hukum</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kedua</a:t>
            </a:r>
            <a:r>
              <a:rPr lang="en-ID" dirty="0">
                <a:latin typeface="Franklin Gothic Book" panose="020B0503020102020204" charset="0"/>
                <a:cs typeface="Franklin Gothic Book" panose="020B0503020102020204" charset="0"/>
                <a:sym typeface="+mn-ea"/>
              </a:rPr>
              <a:t> yang </a:t>
            </a:r>
            <a:r>
              <a:rPr lang="en-ID" dirty="0" err="1">
                <a:latin typeface="Franklin Gothic Book" panose="020B0503020102020204" charset="0"/>
                <a:cs typeface="Franklin Gothic Book" panose="020B0503020102020204" charset="0"/>
                <a:sym typeface="+mn-ea"/>
              </a:rPr>
              <a:t>digunakan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dalam</a:t>
            </a:r>
            <a:r>
              <a:rPr lang="en-ID" dirty="0">
                <a:latin typeface="Franklin Gothic Book" panose="020B0503020102020204" charset="0"/>
                <a:cs typeface="Franklin Gothic Book" panose="020B0503020102020204" charset="0"/>
                <a:sym typeface="+mn-ea"/>
              </a:rPr>
              <a:t> Islam, </a:t>
            </a:r>
            <a:r>
              <a:rPr lang="en-ID" dirty="0" err="1">
                <a:latin typeface="Franklin Gothic Book" panose="020B0503020102020204" charset="0"/>
                <a:cs typeface="Franklin Gothic Book" panose="020B0503020102020204" charset="0"/>
                <a:sym typeface="+mn-ea"/>
              </a:rPr>
              <a:t>maka</a:t>
            </a:r>
            <a:r>
              <a:rPr lang="en-ID" dirty="0">
                <a:latin typeface="Franklin Gothic Book" panose="020B0503020102020204" charset="0"/>
                <a:cs typeface="Franklin Gothic Book" panose="020B0503020102020204" charset="0"/>
                <a:sym typeface="+mn-ea"/>
              </a:rPr>
              <a:t> Hadis </a:t>
            </a:r>
            <a:r>
              <a:rPr lang="en-ID" dirty="0" err="1">
                <a:latin typeface="Franklin Gothic Book" panose="020B0503020102020204" charset="0"/>
                <a:cs typeface="Franklin Gothic Book" panose="020B0503020102020204" charset="0"/>
                <a:sym typeface="+mn-ea"/>
              </a:rPr>
              <a:t>tentunya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memiliki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kedudukan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tersendiri</a:t>
            </a:r>
            <a:r>
              <a:rPr lang="en-ID" dirty="0">
                <a:latin typeface="Franklin Gothic Book" panose="020B0503020102020204" charset="0"/>
                <a:cs typeface="Franklin Gothic Book" panose="020B0503020102020204" charset="0"/>
                <a:sym typeface="+mn-ea"/>
              </a:rPr>
              <a:t>. Banyak </a:t>
            </a:r>
            <a:r>
              <a:rPr lang="en-ID" dirty="0" err="1">
                <a:latin typeface="Franklin Gothic Book" panose="020B0503020102020204" charset="0"/>
                <a:cs typeface="Franklin Gothic Book" panose="020B0503020102020204" charset="0"/>
                <a:sym typeface="+mn-ea"/>
              </a:rPr>
              <a:t>dari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sumber-sumber</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hukum</a:t>
            </a:r>
            <a:r>
              <a:rPr lang="en-ID" dirty="0">
                <a:latin typeface="Franklin Gothic Book" panose="020B0503020102020204" charset="0"/>
                <a:cs typeface="Franklin Gothic Book" panose="020B0503020102020204" charset="0"/>
                <a:sym typeface="+mn-ea"/>
              </a:rPr>
              <a:t> yang juga </a:t>
            </a:r>
            <a:r>
              <a:rPr lang="en-ID" dirty="0" err="1">
                <a:latin typeface="Franklin Gothic Book" panose="020B0503020102020204" charset="0"/>
                <a:cs typeface="Franklin Gothic Book" panose="020B0503020102020204" charset="0"/>
                <a:sym typeface="+mn-ea"/>
              </a:rPr>
              <a:t>berasal</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dari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nash</a:t>
            </a:r>
            <a:r>
              <a:rPr lang="en-ID" dirty="0">
                <a:latin typeface="Franklin Gothic Book" panose="020B0503020102020204" charset="0"/>
                <a:cs typeface="Franklin Gothic Book" panose="020B0503020102020204" charset="0"/>
                <a:sym typeface="+mn-ea"/>
              </a:rPr>
              <a:t> di </a:t>
            </a:r>
            <a:r>
              <a:rPr lang="en-ID" dirty="0" err="1">
                <a:latin typeface="Franklin Gothic Book" panose="020B0503020102020204" charset="0"/>
                <a:cs typeface="Franklin Gothic Book" panose="020B0503020102020204" charset="0"/>
                <a:sym typeface="+mn-ea"/>
              </a:rPr>
              <a:t>dalam</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hadits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namun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tidak</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dirincikan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dalam</a:t>
            </a:r>
            <a:r>
              <a:rPr lang="en-ID" dirty="0">
                <a:latin typeface="Franklin Gothic Book" panose="020B0503020102020204" charset="0"/>
                <a:cs typeface="Franklin Gothic Book" panose="020B0503020102020204" charset="0"/>
                <a:sym typeface="+mn-ea"/>
              </a:rPr>
              <a:t> Al-Qur’an </a:t>
            </a:r>
            <a:r>
              <a:rPr lang="en-ID" dirty="0" err="1">
                <a:latin typeface="Franklin Gothic Book" panose="020B0503020102020204" charset="0"/>
                <a:cs typeface="Franklin Gothic Book" panose="020B0503020102020204" charset="0"/>
                <a:sym typeface="+mn-ea"/>
              </a:rPr>
              <a:t>ataupun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boleh</a:t>
            </a:r>
            <a:r>
              <a:rPr lang="en-ID" dirty="0">
                <a:latin typeface="Franklin Gothic Book" panose="020B0503020102020204" charset="0"/>
                <a:cs typeface="Franklin Gothic Book" panose="020B0503020102020204" charset="0"/>
                <a:sym typeface="+mn-ea"/>
              </a:rPr>
              <a:t> juga </a:t>
            </a:r>
            <a:r>
              <a:rPr lang="en-ID" dirty="0" err="1">
                <a:latin typeface="Franklin Gothic Book" panose="020B0503020102020204" charset="0"/>
                <a:cs typeface="Franklin Gothic Book" panose="020B0503020102020204" charset="0"/>
                <a:sym typeface="+mn-ea"/>
              </a:rPr>
              <a:t>tidak</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ditemukanya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ayat</a:t>
            </a:r>
            <a:r>
              <a:rPr lang="en-ID" dirty="0">
                <a:latin typeface="Franklin Gothic Book" panose="020B0503020102020204" charset="0"/>
                <a:cs typeface="Franklin Gothic Book" panose="020B0503020102020204" charset="0"/>
                <a:sym typeface="+mn-ea"/>
              </a:rPr>
              <a:t> yang </a:t>
            </a:r>
            <a:r>
              <a:rPr lang="en-ID" dirty="0" err="1">
                <a:latin typeface="Franklin Gothic Book" panose="020B0503020102020204" charset="0"/>
                <a:cs typeface="Franklin Gothic Book" panose="020B0503020102020204" charset="0"/>
                <a:sym typeface="+mn-ea"/>
              </a:rPr>
              <a:t>membicarakanya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secara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tegas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dalam</a:t>
            </a:r>
            <a:r>
              <a:rPr lang="en-ID" dirty="0">
                <a:latin typeface="Franklin Gothic Book" panose="020B0503020102020204" charset="0"/>
                <a:cs typeface="Franklin Gothic Book" panose="020B0503020102020204" charset="0"/>
                <a:sym typeface="+mn-ea"/>
              </a:rPr>
              <a:t> Al-Qur’an. </a:t>
            </a:r>
            <a:endParaRPr lang="en-ID" dirty="0">
              <a:latin typeface="Franklin Gothic Book" panose="020B0503020102020204" charset="0"/>
              <a:cs typeface="Franklin Gothic Book" panose="020B0503020102020204" charset="0"/>
            </a:endParaRPr>
          </a:p>
          <a:p>
            <a:pPr algn="just"/>
            <a:r>
              <a:rPr lang="en-ID" dirty="0">
                <a:latin typeface="Franklin Gothic Book" panose="020B0503020102020204" charset="0"/>
                <a:cs typeface="Franklin Gothic Book" panose="020B0503020102020204" charset="0"/>
                <a:sym typeface="+mn-ea"/>
              </a:rPr>
              <a:t>Al-</a:t>
            </a:r>
            <a:r>
              <a:rPr lang="en-ID" dirty="0" err="1">
                <a:latin typeface="Franklin Gothic Book" panose="020B0503020102020204" charset="0"/>
                <a:cs typeface="Franklin Gothic Book" panose="020B0503020102020204" charset="0"/>
                <a:sym typeface="+mn-ea"/>
              </a:rPr>
              <a:t>Suyuthi</a:t>
            </a:r>
            <a:r>
              <a:rPr lang="en-ID" dirty="0">
                <a:latin typeface="Franklin Gothic Book" panose="020B0503020102020204" charset="0"/>
                <a:cs typeface="Franklin Gothic Book" panose="020B0503020102020204" charset="0"/>
                <a:sym typeface="+mn-ea"/>
              </a:rPr>
              <a:t> dan al-</a:t>
            </a:r>
            <a:r>
              <a:rPr lang="en-ID" dirty="0" err="1">
                <a:latin typeface="Franklin Gothic Book" panose="020B0503020102020204" charset="0"/>
                <a:cs typeface="Franklin Gothic Book" panose="020B0503020102020204" charset="0"/>
                <a:sym typeface="+mn-ea"/>
              </a:rPr>
              <a:t>Qismi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sendiri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tanpaknya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sepakat</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bahwa</a:t>
            </a:r>
            <a:r>
              <a:rPr lang="en-ID" dirty="0">
                <a:latin typeface="Franklin Gothic Book" panose="020B0503020102020204" charset="0"/>
                <a:cs typeface="Franklin Gothic Book" panose="020B0503020102020204" charset="0"/>
                <a:sym typeface="+mn-ea"/>
              </a:rPr>
              <a:t> paling </a:t>
            </a:r>
            <a:r>
              <a:rPr lang="en-ID" dirty="0" err="1">
                <a:latin typeface="Franklin Gothic Book" panose="020B0503020102020204" charset="0"/>
                <a:cs typeface="Franklin Gothic Book" panose="020B0503020102020204" charset="0"/>
                <a:sym typeface="+mn-ea"/>
              </a:rPr>
              <a:t>tidak</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ada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empat</a:t>
            </a:r>
            <a:r>
              <a:rPr lang="en-ID" dirty="0">
                <a:latin typeface="Franklin Gothic Book" panose="020B0503020102020204" charset="0"/>
                <a:cs typeface="Franklin Gothic Book" panose="020B0503020102020204" charset="0"/>
                <a:sym typeface="+mn-ea"/>
              </a:rPr>
              <a:t> argument </a:t>
            </a:r>
            <a:r>
              <a:rPr lang="en-ID" dirty="0" err="1">
                <a:latin typeface="Franklin Gothic Book" panose="020B0503020102020204" charset="0"/>
                <a:cs typeface="Franklin Gothic Book" panose="020B0503020102020204" charset="0"/>
                <a:sym typeface="+mn-ea"/>
              </a:rPr>
              <a:t>rasional</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mengenai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kedudukan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Hadits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terhadap</a:t>
            </a:r>
            <a:r>
              <a:rPr lang="en-ID" dirty="0">
                <a:latin typeface="Franklin Gothic Book" panose="020B0503020102020204" charset="0"/>
                <a:cs typeface="Franklin Gothic Book" panose="020B0503020102020204" charset="0"/>
                <a:sym typeface="+mn-ea"/>
              </a:rPr>
              <a:t> Al-Qur’an </a:t>
            </a:r>
            <a:r>
              <a:rPr lang="en-ID" dirty="0" err="1">
                <a:latin typeface="Franklin Gothic Book" panose="020B0503020102020204" charset="0"/>
                <a:cs typeface="Franklin Gothic Book" panose="020B0503020102020204" charset="0"/>
                <a:sym typeface="+mn-ea"/>
              </a:rPr>
              <a:t>yaitu</a:t>
            </a:r>
            <a:r>
              <a:rPr lang="en-ID" dirty="0">
                <a:latin typeface="Franklin Gothic Book" panose="020B0503020102020204" charset="0"/>
                <a:cs typeface="Franklin Gothic Book" panose="020B0503020102020204" charset="0"/>
                <a:sym typeface="+mn-ea"/>
              </a:rPr>
              <a:t>:</a:t>
            </a:r>
            <a:endParaRPr lang="en-ID" dirty="0">
              <a:latin typeface="Franklin Gothic Book" panose="020B0503020102020204" charset="0"/>
              <a:cs typeface="Franklin Gothic Book" panose="020B0503020102020204" charset="0"/>
            </a:endParaRPr>
          </a:p>
          <a:p>
            <a:pPr algn="just"/>
            <a:r>
              <a:rPr lang="en-ID" dirty="0">
                <a:latin typeface="Franklin Gothic Book" panose="020B0503020102020204" charset="0"/>
                <a:cs typeface="Franklin Gothic Book" panose="020B0503020102020204" charset="0"/>
                <a:sym typeface="+mn-ea"/>
              </a:rPr>
              <a:t>1. Al-Qur’an </a:t>
            </a:r>
            <a:r>
              <a:rPr lang="en-ID" dirty="0" err="1">
                <a:latin typeface="Franklin Gothic Book" panose="020B0503020102020204" charset="0"/>
                <a:cs typeface="Franklin Gothic Book" panose="020B0503020102020204" charset="0"/>
                <a:sym typeface="+mn-ea"/>
              </a:rPr>
              <a:t>harus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lebih</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diutamakan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terlebih</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dahulu</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ketimbang</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Hadits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hal</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ini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karena</a:t>
            </a:r>
            <a:r>
              <a:rPr lang="en-ID" dirty="0">
                <a:latin typeface="Franklin Gothic Book" panose="020B0503020102020204" charset="0"/>
                <a:cs typeface="Franklin Gothic Book" panose="020B0503020102020204" charset="0"/>
                <a:sym typeface="+mn-ea"/>
              </a:rPr>
              <a:t> Al-Qur’an </a:t>
            </a:r>
            <a:r>
              <a:rPr lang="en-ID" dirty="0" err="1">
                <a:latin typeface="Franklin Gothic Book" panose="020B0503020102020204" charset="0"/>
                <a:cs typeface="Franklin Gothic Book" panose="020B0503020102020204" charset="0"/>
                <a:sym typeface="+mn-ea"/>
              </a:rPr>
              <a:t>sendiri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bersifat</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qath’i</a:t>
            </a:r>
            <a:r>
              <a:rPr lang="en-ID" dirty="0">
                <a:latin typeface="Franklin Gothic Book" panose="020B0503020102020204" charset="0"/>
                <a:cs typeface="Franklin Gothic Book" panose="020B0503020102020204" charset="0"/>
                <a:sym typeface="+mn-ea"/>
              </a:rPr>
              <a:t> dan </a:t>
            </a:r>
            <a:r>
              <a:rPr lang="en-ID" dirty="0" err="1">
                <a:latin typeface="Franklin Gothic Book" panose="020B0503020102020204" charset="0"/>
                <a:cs typeface="Franklin Gothic Book" panose="020B0503020102020204" charset="0"/>
                <a:sym typeface="+mn-ea"/>
              </a:rPr>
              <a:t>Hadits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bersifat</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dzanni</a:t>
            </a:r>
            <a:r>
              <a:rPr lang="en-ID" dirty="0">
                <a:latin typeface="Franklin Gothic Book" panose="020B0503020102020204" charset="0"/>
                <a:cs typeface="Franklin Gothic Book" panose="020B0503020102020204" charset="0"/>
                <a:sym typeface="+mn-ea"/>
              </a:rPr>
              <a:t>.</a:t>
            </a:r>
            <a:endParaRPr lang="en-ID" dirty="0">
              <a:latin typeface="Franklin Gothic Book" panose="020B0503020102020204" charset="0"/>
              <a:cs typeface="Franklin Gothic Book" panose="020B0503020102020204" charset="0"/>
            </a:endParaRPr>
          </a:p>
          <a:p>
            <a:pPr algn="just"/>
            <a:r>
              <a:rPr lang="en-ID" dirty="0">
                <a:latin typeface="Franklin Gothic Book" panose="020B0503020102020204" charset="0"/>
                <a:cs typeface="Franklin Gothic Book" panose="020B0503020102020204" charset="0"/>
                <a:sym typeface="+mn-ea"/>
              </a:rPr>
              <a:t>2. </a:t>
            </a:r>
            <a:r>
              <a:rPr lang="en-ID" dirty="0" err="1">
                <a:latin typeface="Franklin Gothic Book" panose="020B0503020102020204" charset="0"/>
                <a:cs typeface="Franklin Gothic Book" panose="020B0503020102020204" charset="0"/>
                <a:sym typeface="+mn-ea"/>
              </a:rPr>
              <a:t>Hadits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merupakan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penjabaran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dari</a:t>
            </a:r>
            <a:r>
              <a:rPr lang="en-ID" dirty="0">
                <a:latin typeface="Franklin Gothic Book" panose="020B0503020102020204" charset="0"/>
                <a:cs typeface="Franklin Gothic Book" panose="020B0503020102020204" charset="0"/>
                <a:sym typeface="+mn-ea"/>
              </a:rPr>
              <a:t> Al-Qur’an, </a:t>
            </a:r>
            <a:r>
              <a:rPr lang="en-ID" dirty="0" err="1">
                <a:latin typeface="Franklin Gothic Book" panose="020B0503020102020204" charset="0"/>
                <a:cs typeface="Franklin Gothic Book" panose="020B0503020102020204" charset="0"/>
                <a:sym typeface="+mn-ea"/>
              </a:rPr>
              <a:t>sehingga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dapat</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dijelaskan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bahwa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penjabar</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kedudukanya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pasti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lebih</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rendah</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dibandingkan</a:t>
            </a:r>
            <a:r>
              <a:rPr lang="en-ID" dirty="0">
                <a:latin typeface="Franklin Gothic Book" panose="020B0503020102020204" charset="0"/>
                <a:cs typeface="Franklin Gothic Book" panose="020B0503020102020204" charset="0"/>
                <a:sym typeface="+mn-ea"/>
              </a:rPr>
              <a:t> pada </a:t>
            </a:r>
            <a:r>
              <a:rPr lang="en-ID" dirty="0" err="1">
                <a:latin typeface="Franklin Gothic Book" panose="020B0503020102020204" charset="0"/>
                <a:cs typeface="Franklin Gothic Book" panose="020B0503020102020204" charset="0"/>
                <a:sym typeface="+mn-ea"/>
              </a:rPr>
              <a:t>nash</a:t>
            </a:r>
            <a:r>
              <a:rPr lang="en-ID" dirty="0">
                <a:latin typeface="Franklin Gothic Book" panose="020B0503020102020204" charset="0"/>
                <a:cs typeface="Franklin Gothic Book" panose="020B0503020102020204" charset="0"/>
                <a:sym typeface="+mn-ea"/>
              </a:rPr>
              <a:t> yang </a:t>
            </a:r>
            <a:r>
              <a:rPr lang="en-ID" dirty="0" err="1">
                <a:latin typeface="Franklin Gothic Book" panose="020B0503020102020204" charset="0"/>
                <a:cs typeface="Franklin Gothic Book" panose="020B0503020102020204" charset="0"/>
                <a:sym typeface="+mn-ea"/>
              </a:rPr>
              <a:t>dijabarkanya</a:t>
            </a:r>
            <a:r>
              <a:rPr lang="en-ID" dirty="0">
                <a:latin typeface="Franklin Gothic Book" panose="020B0503020102020204" charset="0"/>
                <a:cs typeface="Franklin Gothic Book" panose="020B0503020102020204" charset="0"/>
                <a:sym typeface="+mn-ea"/>
              </a:rPr>
              <a:t>.</a:t>
            </a:r>
            <a:endParaRPr lang="en-ID" dirty="0">
              <a:latin typeface="Franklin Gothic Book" panose="020B0503020102020204" charset="0"/>
              <a:cs typeface="Franklin Gothic Book" panose="020B0503020102020204" charset="0"/>
            </a:endParaRPr>
          </a:p>
          <a:p>
            <a:pPr algn="just"/>
            <a:r>
              <a:rPr lang="en-ID" dirty="0">
                <a:latin typeface="Franklin Gothic Book" panose="020B0503020102020204" charset="0"/>
                <a:cs typeface="Franklin Gothic Book" panose="020B0503020102020204" charset="0"/>
                <a:sym typeface="+mn-ea"/>
              </a:rPr>
              <a:t>3. Ada </a:t>
            </a:r>
            <a:r>
              <a:rPr lang="en-ID" dirty="0" err="1">
                <a:latin typeface="Franklin Gothic Book" panose="020B0503020102020204" charset="0"/>
                <a:cs typeface="Franklin Gothic Book" panose="020B0503020102020204" charset="0"/>
                <a:sym typeface="+mn-ea"/>
              </a:rPr>
              <a:t>beberapa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hadits</a:t>
            </a:r>
            <a:r>
              <a:rPr lang="en-ID" dirty="0">
                <a:latin typeface="Franklin Gothic Book" panose="020B0503020102020204" charset="0"/>
                <a:cs typeface="Franklin Gothic Book" panose="020B0503020102020204" charset="0"/>
                <a:sym typeface="+mn-ea"/>
              </a:rPr>
              <a:t> dan </a:t>
            </a:r>
            <a:r>
              <a:rPr lang="en-ID" dirty="0" err="1">
                <a:latin typeface="Franklin Gothic Book" panose="020B0503020102020204" charset="0"/>
                <a:cs typeface="Franklin Gothic Book" panose="020B0503020102020204" charset="0"/>
                <a:sym typeface="+mn-ea"/>
              </a:rPr>
              <a:t>atsar</a:t>
            </a:r>
            <a:r>
              <a:rPr lang="en-ID" dirty="0">
                <a:latin typeface="Franklin Gothic Book" panose="020B0503020102020204" charset="0"/>
                <a:cs typeface="Franklin Gothic Book" panose="020B0503020102020204" charset="0"/>
                <a:sym typeface="+mn-ea"/>
              </a:rPr>
              <a:t> yang </a:t>
            </a:r>
            <a:r>
              <a:rPr lang="en-ID" dirty="0" err="1">
                <a:latin typeface="Franklin Gothic Book" panose="020B0503020102020204" charset="0"/>
                <a:cs typeface="Franklin Gothic Book" panose="020B0503020102020204" charset="0"/>
                <a:sym typeface="+mn-ea"/>
              </a:rPr>
              <a:t>menjelaskan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urutan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serta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kedudukan</a:t>
            </a:r>
            <a:r>
              <a:rPr lang="en-ID" dirty="0">
                <a:latin typeface="Franklin Gothic Book" panose="020B0503020102020204" charset="0"/>
                <a:cs typeface="Franklin Gothic Book" panose="020B0503020102020204" charset="0"/>
                <a:sym typeface="+mn-ea"/>
              </a:rPr>
              <a:t> As-Sunnah </a:t>
            </a:r>
            <a:r>
              <a:rPr lang="en-ID" dirty="0" err="1">
                <a:latin typeface="Franklin Gothic Book" panose="020B0503020102020204" charset="0"/>
                <a:cs typeface="Franklin Gothic Book" panose="020B0503020102020204" charset="0"/>
                <a:sym typeface="+mn-ea"/>
              </a:rPr>
              <a:t>terhadap</a:t>
            </a:r>
            <a:r>
              <a:rPr lang="en-ID" dirty="0">
                <a:latin typeface="Franklin Gothic Book" panose="020B0503020102020204" charset="0"/>
                <a:cs typeface="Franklin Gothic Book" panose="020B0503020102020204" charset="0"/>
                <a:sym typeface="+mn-ea"/>
              </a:rPr>
              <a:t> Al-Qur’an. Salah </a:t>
            </a:r>
            <a:r>
              <a:rPr lang="en-ID" dirty="0" err="1">
                <a:latin typeface="Franklin Gothic Book" panose="020B0503020102020204" charset="0"/>
                <a:cs typeface="Franklin Gothic Book" panose="020B0503020102020204" charset="0"/>
                <a:sym typeface="+mn-ea"/>
              </a:rPr>
              <a:t>satu</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contoh</a:t>
            </a:r>
            <a:r>
              <a:rPr lang="en-ID" dirty="0">
                <a:latin typeface="Franklin Gothic Book" panose="020B0503020102020204" charset="0"/>
                <a:cs typeface="Franklin Gothic Book" panose="020B0503020102020204" charset="0"/>
                <a:sym typeface="+mn-ea"/>
              </a:rPr>
              <a:t> yang </a:t>
            </a:r>
            <a:r>
              <a:rPr lang="en-ID" dirty="0" err="1">
                <a:latin typeface="Franklin Gothic Book" panose="020B0503020102020204" charset="0"/>
                <a:cs typeface="Franklin Gothic Book" panose="020B0503020102020204" charset="0"/>
                <a:sym typeface="+mn-ea"/>
              </a:rPr>
              <a:t>dapat</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diambil</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adalah</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dari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percakapan</a:t>
            </a:r>
            <a:r>
              <a:rPr lang="en-ID" dirty="0">
                <a:latin typeface="Franklin Gothic Book" panose="020B0503020102020204" charset="0"/>
                <a:cs typeface="Franklin Gothic Book" panose="020B0503020102020204" charset="0"/>
                <a:sym typeface="+mn-ea"/>
              </a:rPr>
              <a:t> Rasulullah SAW </a:t>
            </a:r>
            <a:r>
              <a:rPr lang="en-ID" dirty="0" err="1">
                <a:latin typeface="Franklin Gothic Book" panose="020B0503020102020204" charset="0"/>
                <a:cs typeface="Franklin Gothic Book" panose="020B0503020102020204" charset="0"/>
                <a:sym typeface="+mn-ea"/>
              </a:rPr>
              <a:t>dengan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Mu’az</a:t>
            </a:r>
            <a:r>
              <a:rPr lang="en-ID" dirty="0">
                <a:latin typeface="Franklin Gothic Book" panose="020B0503020102020204" charset="0"/>
                <a:cs typeface="Franklin Gothic Book" panose="020B0503020102020204" charset="0"/>
                <a:sym typeface="+mn-ea"/>
              </a:rPr>
              <a:t> bin Jabal yang </a:t>
            </a:r>
            <a:r>
              <a:rPr lang="en-ID" dirty="0" err="1">
                <a:latin typeface="Franklin Gothic Book" panose="020B0503020102020204" charset="0"/>
                <a:cs typeface="Franklin Gothic Book" panose="020B0503020102020204" charset="0"/>
                <a:sym typeface="+mn-ea"/>
              </a:rPr>
              <a:t>akan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diutus</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ke</a:t>
            </a:r>
            <a:r>
              <a:rPr lang="en-ID" dirty="0">
                <a:latin typeface="Franklin Gothic Book" panose="020B0503020102020204" charset="0"/>
                <a:cs typeface="Franklin Gothic Book" panose="020B0503020102020204" charset="0"/>
                <a:sym typeface="+mn-ea"/>
              </a:rPr>
              <a:t> negeri </a:t>
            </a:r>
            <a:r>
              <a:rPr lang="en-ID" dirty="0" err="1">
                <a:latin typeface="Franklin Gothic Book" panose="020B0503020102020204" charset="0"/>
                <a:cs typeface="Franklin Gothic Book" panose="020B0503020102020204" charset="0"/>
                <a:sym typeface="+mn-ea"/>
              </a:rPr>
              <a:t>Yaman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sebagai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qadli</a:t>
            </a:r>
            <a:r>
              <a:rPr lang="en-ID" dirty="0">
                <a:latin typeface="Franklin Gothic Book" panose="020B0503020102020204" charset="0"/>
                <a:cs typeface="Franklin Gothic Book" panose="020B0503020102020204" charset="0"/>
                <a:sym typeface="+mn-ea"/>
              </a:rPr>
              <a:t>. Nabi </a:t>
            </a:r>
            <a:r>
              <a:rPr lang="en-ID" dirty="0" err="1">
                <a:latin typeface="Franklin Gothic Book" panose="020B0503020102020204" charset="0"/>
                <a:cs typeface="Franklin Gothic Book" panose="020B0503020102020204" charset="0"/>
                <a:sym typeface="+mn-ea"/>
              </a:rPr>
              <a:t>bertanya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Dengan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apa</a:t>
            </a:r>
            <a:r>
              <a:rPr lang="en-ID" dirty="0">
                <a:latin typeface="Franklin Gothic Book" panose="020B0503020102020204" charset="0"/>
                <a:cs typeface="Franklin Gothic Book" panose="020B0503020102020204" charset="0"/>
                <a:sym typeface="+mn-ea"/>
              </a:rPr>
              <a:t> kau </a:t>
            </a:r>
            <a:r>
              <a:rPr lang="en-ID" dirty="0" err="1">
                <a:latin typeface="Franklin Gothic Book" panose="020B0503020102020204" charset="0"/>
                <a:cs typeface="Franklin Gothic Book" panose="020B0503020102020204" charset="0"/>
                <a:sym typeface="+mn-ea"/>
              </a:rPr>
              <a:t>putuskan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suatu</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perkara</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Mu’az</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menjawab</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Dengan</a:t>
            </a:r>
            <a:r>
              <a:rPr lang="en-ID" dirty="0">
                <a:latin typeface="Franklin Gothic Book" panose="020B0503020102020204" charset="0"/>
                <a:cs typeface="Franklin Gothic Book" panose="020B0503020102020204" charset="0"/>
                <a:sym typeface="+mn-ea"/>
              </a:rPr>
              <a:t> kitab Allah”. Jika </a:t>
            </a:r>
            <a:r>
              <a:rPr lang="en-ID" dirty="0" err="1">
                <a:latin typeface="Franklin Gothic Book" panose="020B0503020102020204" charset="0"/>
                <a:cs typeface="Franklin Gothic Book" panose="020B0503020102020204" charset="0"/>
                <a:sym typeface="+mn-ea"/>
              </a:rPr>
              <a:t>tidak</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ditemukan</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dalam</a:t>
            </a:r>
            <a:r>
              <a:rPr lang="en-ID" dirty="0">
                <a:latin typeface="Franklin Gothic Book" panose="020B0503020102020204" charset="0"/>
                <a:cs typeface="Franklin Gothic Book" panose="020B0503020102020204" charset="0"/>
                <a:sym typeface="+mn-ea"/>
              </a:rPr>
              <a:t> Al-Qur’an </a:t>
            </a:r>
            <a:r>
              <a:rPr lang="en-ID" dirty="0" err="1">
                <a:latin typeface="Franklin Gothic Book" panose="020B0503020102020204" charset="0"/>
                <a:cs typeface="Franklin Gothic Book" panose="020B0503020102020204" charset="0"/>
                <a:sym typeface="+mn-ea"/>
              </a:rPr>
              <a:t>barulah</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dari</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hadits</a:t>
            </a:r>
            <a:r>
              <a:rPr lang="en-ID" dirty="0">
                <a:latin typeface="Franklin Gothic Book" panose="020B0503020102020204" charset="0"/>
                <a:cs typeface="Franklin Gothic Book" panose="020B0503020102020204" charset="0"/>
                <a:sym typeface="+mn-ea"/>
              </a:rPr>
              <a:t> dan </a:t>
            </a:r>
            <a:r>
              <a:rPr lang="en-ID" dirty="0" err="1">
                <a:latin typeface="Franklin Gothic Book" panose="020B0503020102020204" charset="0"/>
                <a:cs typeface="Franklin Gothic Book" panose="020B0503020102020204" charset="0"/>
                <a:sym typeface="+mn-ea"/>
              </a:rPr>
              <a:t>setelah</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itu</a:t>
            </a:r>
            <a:r>
              <a:rPr lang="en-ID" dirty="0">
                <a:latin typeface="Franklin Gothic Book" panose="020B0503020102020204" charset="0"/>
                <a:cs typeface="Franklin Gothic Book" panose="020B0503020102020204" charset="0"/>
                <a:sym typeface="+mn-ea"/>
              </a:rPr>
              <a:t> </a:t>
            </a:r>
            <a:r>
              <a:rPr lang="en-ID" dirty="0" err="1">
                <a:latin typeface="Franklin Gothic Book" panose="020B0503020102020204" charset="0"/>
                <a:cs typeface="Franklin Gothic Book" panose="020B0503020102020204" charset="0"/>
                <a:sym typeface="+mn-ea"/>
              </a:rPr>
              <a:t>menggunakan</a:t>
            </a:r>
            <a:r>
              <a:rPr lang="en-ID" dirty="0">
                <a:latin typeface="Franklin Gothic Book" panose="020B0503020102020204" charset="0"/>
                <a:cs typeface="Franklin Gothic Book" panose="020B0503020102020204" charset="0"/>
                <a:sym typeface="+mn-ea"/>
              </a:rPr>
              <a:t> ijtihad.</a:t>
            </a:r>
            <a:endParaRPr lang="en-ID" dirty="0">
              <a:latin typeface="Franklin Gothic Book" panose="020B0503020102020204" charset="0"/>
              <a:cs typeface="Franklin Gothic Book" panose="020B0503020102020204" charset="0"/>
            </a:endParaRPr>
          </a:p>
          <a:p>
            <a:pPr algn="just"/>
            <a:endParaRPr lang="en-US">
              <a:latin typeface="Franklin Gothic Book" panose="020B0503020102020204" charset="0"/>
              <a:cs typeface="Franklin Gothic Book" panose="020B0503020102020204" charset="0"/>
            </a:endParaRPr>
          </a:p>
        </p:txBody>
      </p:sp>
      <p:sp>
        <p:nvSpPr>
          <p:cNvPr id="3" name="Text Box 2"/>
          <p:cNvSpPr txBox="1"/>
          <p:nvPr/>
        </p:nvSpPr>
        <p:spPr>
          <a:xfrm>
            <a:off x="648335" y="492760"/>
            <a:ext cx="7832090" cy="460375"/>
          </a:xfrm>
          <a:prstGeom prst="rect">
            <a:avLst/>
          </a:prstGeom>
          <a:noFill/>
        </p:spPr>
        <p:txBody>
          <a:bodyPr wrap="square" rtlCol="0">
            <a:spAutoFit/>
          </a:bodyPr>
          <a:p>
            <a:r>
              <a:rPr lang="en-ID" sz="2400" b="1" dirty="0" err="1">
                <a:latin typeface="Franklin Gothic Book" panose="020B0503020102020204" charset="0"/>
                <a:cs typeface="Franklin Gothic Book" panose="020B0503020102020204" charset="0"/>
                <a:sym typeface="+mn-ea"/>
              </a:rPr>
              <a:t>Kedudukan</a:t>
            </a:r>
            <a:r>
              <a:rPr lang="en-ID" sz="2400" b="1" dirty="0">
                <a:latin typeface="Franklin Gothic Book" panose="020B0503020102020204" charset="0"/>
                <a:cs typeface="Franklin Gothic Book" panose="020B0503020102020204" charset="0"/>
                <a:sym typeface="+mn-ea"/>
              </a:rPr>
              <a:t> dan </a:t>
            </a:r>
            <a:r>
              <a:rPr lang="en-ID" sz="2400" b="1" dirty="0" err="1">
                <a:latin typeface="Franklin Gothic Book" panose="020B0503020102020204" charset="0"/>
                <a:cs typeface="Franklin Gothic Book" panose="020B0503020102020204" charset="0"/>
                <a:sym typeface="+mn-ea"/>
              </a:rPr>
              <a:t>Fungsi</a:t>
            </a:r>
            <a:r>
              <a:rPr lang="en-ID" sz="2400" b="1" dirty="0">
                <a:latin typeface="Franklin Gothic Book" panose="020B0503020102020204" charset="0"/>
                <a:cs typeface="Franklin Gothic Book" panose="020B0503020102020204" charset="0"/>
                <a:sym typeface="+mn-ea"/>
              </a:rPr>
              <a:t> Hadis </a:t>
            </a:r>
            <a:r>
              <a:rPr lang="en-ID" sz="2400" b="1" dirty="0" err="1">
                <a:latin typeface="Franklin Gothic Book" panose="020B0503020102020204" charset="0"/>
                <a:cs typeface="Franklin Gothic Book" panose="020B0503020102020204" charset="0"/>
                <a:sym typeface="+mn-ea"/>
              </a:rPr>
              <a:t>dalam</a:t>
            </a:r>
            <a:r>
              <a:rPr lang="en-ID" sz="2400" b="1" dirty="0">
                <a:latin typeface="Franklin Gothic Book" panose="020B0503020102020204" charset="0"/>
                <a:cs typeface="Franklin Gothic Book" panose="020B0503020102020204" charset="0"/>
                <a:sym typeface="+mn-ea"/>
              </a:rPr>
              <a:t> </a:t>
            </a:r>
            <a:r>
              <a:rPr lang="en-ID" sz="2400" b="1" dirty="0" err="1">
                <a:latin typeface="Franklin Gothic Book" panose="020B0503020102020204" charset="0"/>
                <a:cs typeface="Franklin Gothic Book" panose="020B0503020102020204" charset="0"/>
                <a:sym typeface="+mn-ea"/>
              </a:rPr>
              <a:t>Sumber</a:t>
            </a:r>
            <a:r>
              <a:rPr lang="en-ID" sz="2400" b="1" dirty="0">
                <a:latin typeface="Franklin Gothic Book" panose="020B0503020102020204" charset="0"/>
                <a:cs typeface="Franklin Gothic Book" panose="020B0503020102020204" charset="0"/>
                <a:sym typeface="+mn-ea"/>
              </a:rPr>
              <a:t> </a:t>
            </a:r>
            <a:r>
              <a:rPr lang="en-ID" sz="2400" b="1" dirty="0" err="1">
                <a:latin typeface="Franklin Gothic Book" panose="020B0503020102020204" charset="0"/>
                <a:cs typeface="Franklin Gothic Book" panose="020B0503020102020204" charset="0"/>
                <a:sym typeface="+mn-ea"/>
              </a:rPr>
              <a:t>Ajaran</a:t>
            </a:r>
            <a:r>
              <a:rPr lang="en-ID" sz="2400" b="1" dirty="0">
                <a:latin typeface="Franklin Gothic Book" panose="020B0503020102020204" charset="0"/>
                <a:cs typeface="Franklin Gothic Book" panose="020B0503020102020204" charset="0"/>
                <a:sym typeface="+mn-ea"/>
              </a:rPr>
              <a:t> Islam</a:t>
            </a:r>
            <a:endParaRPr lang="en-US" sz="2400" b="1">
              <a:latin typeface="Franklin Gothic Book" panose="020B0503020102020204" charset="0"/>
              <a:cs typeface="Franklin Gothic Book" panose="020B05030201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347" name="Shape 1347"/>
        <p:cNvGrpSpPr/>
        <p:nvPr/>
      </p:nvGrpSpPr>
      <p:grpSpPr>
        <a:xfrm>
          <a:off x="0" y="0"/>
          <a:ext cx="0" cy="0"/>
          <a:chOff x="0" y="0"/>
          <a:chExt cx="0" cy="0"/>
        </a:xfrm>
      </p:grpSpPr>
      <p:sp>
        <p:nvSpPr>
          <p:cNvPr id="3" name="Text Box 2"/>
          <p:cNvSpPr txBox="1"/>
          <p:nvPr/>
        </p:nvSpPr>
        <p:spPr>
          <a:xfrm>
            <a:off x="628650" y="521970"/>
            <a:ext cx="7831455" cy="3692525"/>
          </a:xfrm>
          <a:prstGeom prst="rect">
            <a:avLst/>
          </a:prstGeom>
          <a:noFill/>
        </p:spPr>
        <p:txBody>
          <a:bodyPr wrap="square" rtlCol="0">
            <a:spAutoFit/>
          </a:bodyPr>
          <a:p>
            <a:pPr algn="just"/>
            <a:r>
              <a:rPr lang="en-ID" sz="1800" dirty="0">
                <a:latin typeface="Franklin Gothic Book" panose="020B0503020102020204" charset="0"/>
                <a:cs typeface="Franklin Gothic Book" panose="020B0503020102020204" charset="0"/>
                <a:sym typeface="+mn-ea"/>
              </a:rPr>
              <a:t>4.Al-Qur’an </a:t>
            </a:r>
            <a:r>
              <a:rPr lang="en-ID" sz="1800" dirty="0" err="1">
                <a:latin typeface="Franklin Gothic Book" panose="020B0503020102020204" charset="0"/>
                <a:cs typeface="Franklin Gothic Book" panose="020B0503020102020204" charset="0"/>
                <a:sym typeface="+mn-ea"/>
              </a:rPr>
              <a:t>saebagai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wahyu</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dari</a:t>
            </a:r>
            <a:r>
              <a:rPr lang="en-ID" sz="1800" dirty="0">
                <a:latin typeface="Franklin Gothic Book" panose="020B0503020102020204" charset="0"/>
                <a:cs typeface="Franklin Gothic Book" panose="020B0503020102020204" charset="0"/>
                <a:sym typeface="+mn-ea"/>
              </a:rPr>
              <a:t> sang </a:t>
            </a:r>
            <a:r>
              <a:rPr lang="en-ID" sz="1800" dirty="0" err="1">
                <a:latin typeface="Franklin Gothic Book" panose="020B0503020102020204" charset="0"/>
                <a:cs typeface="Franklin Gothic Book" panose="020B0503020102020204" charset="0"/>
                <a:sym typeface="+mn-ea"/>
              </a:rPr>
              <a:t>pencipta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sedangkan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hadits</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berasal</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dari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hambanya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Dapat</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diterima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secara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logika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jika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pencipta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pastinya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memiliki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kedudukan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lebih</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tinggi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dibandingkan</a:t>
            </a:r>
            <a:r>
              <a:rPr lang="en-ID" sz="1800" dirty="0">
                <a:latin typeface="Franklin Gothic Book" panose="020B0503020102020204" charset="0"/>
                <a:cs typeface="Franklin Gothic Book" panose="020B0503020102020204" charset="0"/>
                <a:sym typeface="+mn-ea"/>
              </a:rPr>
              <a:t> hamba yang </a:t>
            </a:r>
            <a:r>
              <a:rPr lang="en-ID" sz="1800" dirty="0" err="1">
                <a:latin typeface="Franklin Gothic Book" panose="020B0503020102020204" charset="0"/>
                <a:cs typeface="Franklin Gothic Book" panose="020B0503020102020204" charset="0"/>
                <a:sym typeface="+mn-ea"/>
              </a:rPr>
              <a:t>menjadi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utusan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dari</a:t>
            </a:r>
            <a:r>
              <a:rPr lang="en-ID" sz="1800" dirty="0">
                <a:latin typeface="Franklin Gothic Book" panose="020B0503020102020204" charset="0"/>
                <a:cs typeface="Franklin Gothic Book" panose="020B0503020102020204" charset="0"/>
                <a:sym typeface="+mn-ea"/>
              </a:rPr>
              <a:t> sang </a:t>
            </a:r>
            <a:r>
              <a:rPr lang="en-ID" sz="1800" dirty="0" err="1">
                <a:latin typeface="Franklin Gothic Book" panose="020B0503020102020204" charset="0"/>
                <a:cs typeface="Franklin Gothic Book" panose="020B0503020102020204" charset="0"/>
                <a:sym typeface="+mn-ea"/>
              </a:rPr>
              <a:t>pencipta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itu</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sendiri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sehingga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kedudukan</a:t>
            </a:r>
            <a:r>
              <a:rPr lang="en-ID" sz="1800" dirty="0">
                <a:latin typeface="Franklin Gothic Book" panose="020B0503020102020204" charset="0"/>
                <a:cs typeface="Franklin Gothic Book" panose="020B0503020102020204" charset="0"/>
                <a:sym typeface="+mn-ea"/>
              </a:rPr>
              <a:t> Al-Qur’an yang </a:t>
            </a:r>
            <a:r>
              <a:rPr lang="en-ID" sz="1800" dirty="0" err="1">
                <a:latin typeface="Franklin Gothic Book" panose="020B0503020102020204" charset="0"/>
                <a:cs typeface="Franklin Gothic Book" panose="020B0503020102020204" charset="0"/>
                <a:sym typeface="+mn-ea"/>
              </a:rPr>
              <a:t>merupakan</a:t>
            </a:r>
            <a:r>
              <a:rPr lang="en-ID" sz="1800" dirty="0">
                <a:latin typeface="Franklin Gothic Book" panose="020B0503020102020204" charset="0"/>
                <a:cs typeface="Franklin Gothic Book" panose="020B0503020102020204" charset="0"/>
                <a:sym typeface="+mn-ea"/>
              </a:rPr>
              <a:t> kalam </a:t>
            </a:r>
            <a:r>
              <a:rPr lang="en-ID" sz="1800" dirty="0" err="1">
                <a:latin typeface="Franklin Gothic Book" panose="020B0503020102020204" charset="0"/>
                <a:cs typeface="Franklin Gothic Book" panose="020B0503020102020204" charset="0"/>
                <a:sym typeface="+mn-ea"/>
              </a:rPr>
              <a:t>ilahi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diletakan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sebagai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sumber</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hukum</a:t>
            </a:r>
            <a:r>
              <a:rPr lang="en-ID" sz="1800" dirty="0">
                <a:latin typeface="Franklin Gothic Book" panose="020B0503020102020204" charset="0"/>
                <a:cs typeface="Franklin Gothic Book" panose="020B0503020102020204" charset="0"/>
                <a:sym typeface="+mn-ea"/>
              </a:rPr>
              <a:t> Islam yang </a:t>
            </a:r>
            <a:r>
              <a:rPr lang="en-ID" sz="1800" dirty="0" err="1">
                <a:latin typeface="Franklin Gothic Book" panose="020B0503020102020204" charset="0"/>
                <a:cs typeface="Franklin Gothic Book" panose="020B0503020102020204" charset="0"/>
                <a:sym typeface="+mn-ea"/>
              </a:rPr>
              <a:t>pertama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dalam</a:t>
            </a:r>
            <a:r>
              <a:rPr lang="en-ID" sz="1800" dirty="0">
                <a:latin typeface="Franklin Gothic Book" panose="020B0503020102020204" charset="0"/>
                <a:cs typeface="Franklin Gothic Book" panose="020B0503020102020204" charset="0"/>
                <a:sym typeface="+mn-ea"/>
              </a:rPr>
              <a:t> Islam. </a:t>
            </a:r>
            <a:r>
              <a:rPr lang="en-ID" sz="1800" dirty="0" err="1">
                <a:latin typeface="Franklin Gothic Book" panose="020B0503020102020204" charset="0"/>
                <a:cs typeface="Franklin Gothic Book" panose="020B0503020102020204" charset="0"/>
                <a:sym typeface="+mn-ea"/>
              </a:rPr>
              <a:t>Sedangkan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Hadits</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ditempatkan</a:t>
            </a:r>
            <a:r>
              <a:rPr lang="en-ID" sz="1800" dirty="0">
                <a:latin typeface="Franklin Gothic Book" panose="020B0503020102020204" charset="0"/>
                <a:cs typeface="Franklin Gothic Book" panose="020B0503020102020204" charset="0"/>
                <a:sym typeface="+mn-ea"/>
              </a:rPr>
              <a:t> pada </a:t>
            </a:r>
            <a:r>
              <a:rPr lang="en-ID" sz="1800" dirty="0" err="1">
                <a:latin typeface="Franklin Gothic Book" panose="020B0503020102020204" charset="0"/>
                <a:cs typeface="Franklin Gothic Book" panose="020B0503020102020204" charset="0"/>
                <a:sym typeface="+mn-ea"/>
              </a:rPr>
              <a:t>bagian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kedua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setelah</a:t>
            </a:r>
            <a:r>
              <a:rPr lang="en-ID" sz="1800" dirty="0">
                <a:latin typeface="Franklin Gothic Book" panose="020B0503020102020204" charset="0"/>
                <a:cs typeface="Franklin Gothic Book" panose="020B0503020102020204" charset="0"/>
                <a:sym typeface="+mn-ea"/>
              </a:rPr>
              <a:t> Al-Qur’an.</a:t>
            </a:r>
            <a:endParaRPr lang="en-ID" sz="1800" dirty="0">
              <a:latin typeface="Franklin Gothic Book" panose="020B0503020102020204" charset="0"/>
              <a:cs typeface="Franklin Gothic Book" panose="020B0503020102020204" charset="0"/>
            </a:endParaRPr>
          </a:p>
          <a:p>
            <a:pPr algn="just"/>
            <a:endParaRPr lang="en-ID" sz="1800" dirty="0">
              <a:latin typeface="Franklin Gothic Book" panose="020B0503020102020204" charset="0"/>
              <a:cs typeface="Franklin Gothic Book" panose="020B0503020102020204" charset="0"/>
            </a:endParaRPr>
          </a:p>
          <a:p>
            <a:pPr algn="just"/>
            <a:r>
              <a:rPr lang="en-ID" sz="1800" dirty="0" err="1">
                <a:latin typeface="Franklin Gothic Book" panose="020B0503020102020204" charset="0"/>
                <a:cs typeface="Franklin Gothic Book" panose="020B0503020102020204" charset="0"/>
                <a:sym typeface="+mn-ea"/>
              </a:rPr>
              <a:t>Kedudukan</a:t>
            </a:r>
            <a:r>
              <a:rPr lang="en-ID" sz="1800" dirty="0">
                <a:latin typeface="Franklin Gothic Book" panose="020B0503020102020204" charset="0"/>
                <a:cs typeface="Franklin Gothic Book" panose="020B0503020102020204" charset="0"/>
                <a:sym typeface="+mn-ea"/>
              </a:rPr>
              <a:t> sunnah </a:t>
            </a:r>
            <a:r>
              <a:rPr lang="en-ID" sz="1800" dirty="0" err="1">
                <a:latin typeface="Franklin Gothic Book" panose="020B0503020102020204" charset="0"/>
                <a:cs typeface="Franklin Gothic Book" panose="020B0503020102020204" charset="0"/>
                <a:sym typeface="+mn-ea"/>
              </a:rPr>
              <a:t>atau</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hadis</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terhadap</a:t>
            </a:r>
            <a:r>
              <a:rPr lang="en-ID" sz="1800" dirty="0">
                <a:latin typeface="Franklin Gothic Book" panose="020B0503020102020204" charset="0"/>
                <a:cs typeface="Franklin Gothic Book" panose="020B0503020102020204" charset="0"/>
                <a:sym typeface="+mn-ea"/>
              </a:rPr>
              <a:t> Al-Qur'an pada </a:t>
            </a:r>
            <a:r>
              <a:rPr lang="en-ID" sz="1800" dirty="0" err="1">
                <a:latin typeface="Franklin Gothic Book" panose="020B0503020102020204" charset="0"/>
                <a:cs typeface="Franklin Gothic Book" panose="020B0503020102020204" charset="0"/>
                <a:sym typeface="+mn-ea"/>
              </a:rPr>
              <a:t>intinya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adalah</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penjelasan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atau</a:t>
            </a:r>
            <a:r>
              <a:rPr lang="en-ID" sz="1800" dirty="0">
                <a:latin typeface="Franklin Gothic Book" panose="020B0503020102020204" charset="0"/>
                <a:cs typeface="Franklin Gothic Book" panose="020B0503020102020204" charset="0"/>
                <a:sym typeface="+mn-ea"/>
              </a:rPr>
              <a:t> bayan. </a:t>
            </a:r>
            <a:r>
              <a:rPr lang="en-ID" sz="1800" dirty="0" err="1">
                <a:latin typeface="Franklin Gothic Book" panose="020B0503020102020204" charset="0"/>
                <a:cs typeface="Franklin Gothic Book" panose="020B0503020102020204" charset="0"/>
                <a:sym typeface="+mn-ea"/>
              </a:rPr>
              <a:t>Secara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substansial</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kandungan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hadis</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terhadap</a:t>
            </a:r>
            <a:r>
              <a:rPr lang="en-ID" sz="1800" dirty="0">
                <a:latin typeface="Franklin Gothic Book" panose="020B0503020102020204" charset="0"/>
                <a:cs typeface="Franklin Gothic Book" panose="020B0503020102020204" charset="0"/>
                <a:sym typeface="+mn-ea"/>
              </a:rPr>
              <a:t> Al-Qur'an </a:t>
            </a:r>
            <a:r>
              <a:rPr lang="en-ID" sz="1800" dirty="0" err="1">
                <a:latin typeface="Franklin Gothic Book" panose="020B0503020102020204" charset="0"/>
                <a:cs typeface="Franklin Gothic Book" panose="020B0503020102020204" charset="0"/>
                <a:sym typeface="+mn-ea"/>
              </a:rPr>
              <a:t>terkadang</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merupakan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interpretasi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atas</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ayat-ayat</a:t>
            </a:r>
            <a:r>
              <a:rPr lang="en-ID" sz="1800" dirty="0">
                <a:latin typeface="Franklin Gothic Book" panose="020B0503020102020204" charset="0"/>
                <a:cs typeface="Franklin Gothic Book" panose="020B0503020102020204" charset="0"/>
                <a:sym typeface="+mn-ea"/>
              </a:rPr>
              <a:t> yang </a:t>
            </a:r>
            <a:r>
              <a:rPr lang="en-ID" sz="1800" dirty="0" err="1">
                <a:latin typeface="Franklin Gothic Book" panose="020B0503020102020204" charset="0"/>
                <a:cs typeface="Franklin Gothic Book" panose="020B0503020102020204" charset="0"/>
                <a:sym typeface="+mn-ea"/>
              </a:rPr>
              <a:t>belum</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jelas</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atau</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sebagai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penegasan</a:t>
            </a:r>
            <a:r>
              <a:rPr lang="en-ID" sz="1800" dirty="0">
                <a:latin typeface="Franklin Gothic Book" panose="020B0503020102020204" charset="0"/>
                <a:cs typeface="Franklin Gothic Book" panose="020B0503020102020204" charset="0"/>
                <a:sym typeface="+mn-ea"/>
              </a:rPr>
              <a:t> dan </a:t>
            </a:r>
            <a:r>
              <a:rPr lang="en-ID" sz="1800" dirty="0" err="1">
                <a:latin typeface="Franklin Gothic Book" panose="020B0503020102020204" charset="0"/>
                <a:cs typeface="Franklin Gothic Book" panose="020B0503020102020204" charset="0"/>
                <a:sym typeface="+mn-ea"/>
              </a:rPr>
              <a:t>penguatan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terhadap</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apa</a:t>
            </a:r>
            <a:r>
              <a:rPr lang="en-ID" sz="1800" dirty="0">
                <a:latin typeface="Franklin Gothic Book" panose="020B0503020102020204" charset="0"/>
                <a:cs typeface="Franklin Gothic Book" panose="020B0503020102020204" charset="0"/>
                <a:sym typeface="+mn-ea"/>
              </a:rPr>
              <a:t> yang </a:t>
            </a:r>
            <a:r>
              <a:rPr lang="en-ID" sz="1800" dirty="0" err="1">
                <a:latin typeface="Franklin Gothic Book" panose="020B0503020102020204" charset="0"/>
                <a:cs typeface="Franklin Gothic Book" panose="020B0503020102020204" charset="0"/>
                <a:sym typeface="+mn-ea"/>
              </a:rPr>
              <a:t>sudah</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jelas</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dalam</a:t>
            </a:r>
            <a:r>
              <a:rPr lang="en-ID" sz="1800" dirty="0">
                <a:latin typeface="Franklin Gothic Book" panose="020B0503020102020204" charset="0"/>
                <a:cs typeface="Franklin Gothic Book" panose="020B0503020102020204" charset="0"/>
                <a:sym typeface="+mn-ea"/>
              </a:rPr>
              <a:t> Al-Qur'an, dan </a:t>
            </a:r>
            <a:r>
              <a:rPr lang="en-ID" sz="1800" dirty="0" err="1">
                <a:latin typeface="Franklin Gothic Book" panose="020B0503020102020204" charset="0"/>
                <a:cs typeface="Franklin Gothic Book" panose="020B0503020102020204" charset="0"/>
                <a:sym typeface="+mn-ea"/>
              </a:rPr>
              <a:t>terkadang</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sebagai</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tambahan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hukum</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terhadap</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apa</a:t>
            </a:r>
            <a:r>
              <a:rPr lang="en-ID" sz="1800" dirty="0">
                <a:latin typeface="Franklin Gothic Book" panose="020B0503020102020204" charset="0"/>
                <a:cs typeface="Franklin Gothic Book" panose="020B0503020102020204" charset="0"/>
                <a:sym typeface="+mn-ea"/>
              </a:rPr>
              <a:t> yang </a:t>
            </a:r>
            <a:r>
              <a:rPr lang="en-ID" sz="1800" dirty="0" err="1">
                <a:latin typeface="Franklin Gothic Book" panose="020B0503020102020204" charset="0"/>
                <a:cs typeface="Franklin Gothic Book" panose="020B0503020102020204" charset="0"/>
                <a:sym typeface="+mn-ea"/>
              </a:rPr>
              <a:t>tidak</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disebutkan</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secara</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eksplisit</a:t>
            </a:r>
            <a:r>
              <a:rPr lang="en-ID" sz="1800" dirty="0">
                <a:latin typeface="Franklin Gothic Book" panose="020B0503020102020204" charset="0"/>
                <a:cs typeface="Franklin Gothic Book" panose="020B0503020102020204" charset="0"/>
                <a:sym typeface="+mn-ea"/>
              </a:rPr>
              <a:t> </a:t>
            </a:r>
            <a:r>
              <a:rPr lang="en-ID" sz="1800" dirty="0" err="1">
                <a:latin typeface="Franklin Gothic Book" panose="020B0503020102020204" charset="0"/>
                <a:cs typeface="Franklin Gothic Book" panose="020B0503020102020204" charset="0"/>
                <a:sym typeface="+mn-ea"/>
              </a:rPr>
              <a:t>dalam</a:t>
            </a:r>
            <a:r>
              <a:rPr lang="en-ID" sz="1800" dirty="0">
                <a:latin typeface="Franklin Gothic Book" panose="020B0503020102020204" charset="0"/>
                <a:cs typeface="Franklin Gothic Book" panose="020B0503020102020204" charset="0"/>
                <a:sym typeface="+mn-ea"/>
              </a:rPr>
              <a:t> Al-Qur'an.</a:t>
            </a:r>
            <a:endParaRPr lang="en-US" sz="1800">
              <a:latin typeface="Franklin Gothic Book" panose="020B0503020102020204" charset="0"/>
              <a:cs typeface="Franklin Gothic Book" panose="020B05030201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557" name="Shape 557"/>
        <p:cNvGrpSpPr/>
        <p:nvPr/>
      </p:nvGrpSpPr>
      <p:grpSpPr>
        <a:xfrm>
          <a:off x="0" y="0"/>
          <a:ext cx="0" cy="0"/>
          <a:chOff x="0" y="0"/>
          <a:chExt cx="0" cy="0"/>
        </a:xfrm>
      </p:grpSpPr>
      <p:sp>
        <p:nvSpPr>
          <p:cNvPr id="2" name="Text Box 1"/>
          <p:cNvSpPr txBox="1"/>
          <p:nvPr/>
        </p:nvSpPr>
        <p:spPr>
          <a:xfrm>
            <a:off x="744220" y="614045"/>
            <a:ext cx="7571740" cy="4107815"/>
          </a:xfrm>
          <a:prstGeom prst="rect">
            <a:avLst/>
          </a:prstGeom>
          <a:noFill/>
        </p:spPr>
        <p:txBody>
          <a:bodyPr wrap="square" rtlCol="0">
            <a:spAutoFit/>
          </a:bodyPr>
          <a:p>
            <a:pPr algn="just"/>
            <a:r>
              <a:rPr lang="en-ID" b="1" dirty="0" err="1">
                <a:latin typeface="Franklin Gothic Book" panose="020B0503020102020204" charset="0"/>
                <a:cs typeface="Franklin Gothic Book" panose="020B0503020102020204" charset="0"/>
                <a:sym typeface="+mn-ea"/>
              </a:rPr>
              <a:t>Fungsi</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hadis</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sebagai</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sumber</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ajaran</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islam</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dapat</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dijelaskan</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sebagai</a:t>
            </a:r>
            <a:r>
              <a:rPr lang="en-ID" b="1" dirty="0">
                <a:latin typeface="Franklin Gothic Book" panose="020B0503020102020204" charset="0"/>
                <a:cs typeface="Franklin Gothic Book" panose="020B0503020102020204" charset="0"/>
                <a:sym typeface="+mn-ea"/>
              </a:rPr>
              <a:t> </a:t>
            </a:r>
            <a:r>
              <a:rPr lang="en-ID" b="1" dirty="0" err="1">
                <a:latin typeface="Franklin Gothic Book" panose="020B0503020102020204" charset="0"/>
                <a:cs typeface="Franklin Gothic Book" panose="020B0503020102020204" charset="0"/>
                <a:sym typeface="+mn-ea"/>
              </a:rPr>
              <a:t>berikut</a:t>
            </a:r>
            <a:r>
              <a:rPr lang="en-ID" b="1" dirty="0">
                <a:latin typeface="Franklin Gothic Book" panose="020B0503020102020204" charset="0"/>
                <a:cs typeface="Franklin Gothic Book" panose="020B0503020102020204" charset="0"/>
                <a:sym typeface="+mn-ea"/>
              </a:rPr>
              <a:t> :</a:t>
            </a:r>
            <a:r>
              <a:rPr lang="en-ID" dirty="0">
                <a:latin typeface="Franklin Gothic Book" panose="020B0503020102020204" charset="0"/>
                <a:cs typeface="Franklin Gothic Book" panose="020B0503020102020204" charset="0"/>
                <a:sym typeface="+mn-ea"/>
              </a:rPr>
              <a:t> </a:t>
            </a:r>
            <a:endParaRPr lang="en-ID" dirty="0">
              <a:latin typeface="Franklin Gothic Book" panose="020B0503020102020204" charset="0"/>
              <a:cs typeface="Franklin Gothic Book" panose="020B0503020102020204" charset="0"/>
            </a:endParaRPr>
          </a:p>
          <a:p>
            <a:pPr algn="just"/>
            <a:r>
              <a:rPr lang="en-ID" sz="1300" dirty="0">
                <a:latin typeface="Franklin Gothic Book" panose="020B0503020102020204" charset="0"/>
                <a:cs typeface="Franklin Gothic Book" panose="020B0503020102020204" charset="0"/>
                <a:sym typeface="+mn-ea"/>
              </a:rPr>
              <a:t>1.Bayan </a:t>
            </a:r>
            <a:r>
              <a:rPr lang="en-ID" sz="1300" dirty="0" err="1">
                <a:latin typeface="Franklin Gothic Book" panose="020B0503020102020204" charset="0"/>
                <a:cs typeface="Franklin Gothic Book" panose="020B0503020102020204" charset="0"/>
                <a:sym typeface="+mn-ea"/>
              </a:rPr>
              <a:t>taqrir</a:t>
            </a:r>
            <a:endParaRPr lang="en-ID" sz="1300" dirty="0">
              <a:latin typeface="Franklin Gothic Book" panose="020B0503020102020204" charset="0"/>
              <a:cs typeface="Franklin Gothic Book" panose="020B0503020102020204" charset="0"/>
            </a:endParaRPr>
          </a:p>
          <a:p>
            <a:pPr algn="just"/>
            <a:r>
              <a:rPr lang="en-ID" sz="1300" dirty="0" err="1">
                <a:latin typeface="Franklin Gothic Book" panose="020B0503020102020204" charset="0"/>
                <a:cs typeface="Franklin Gothic Book" panose="020B0503020102020204" charset="0"/>
                <a:sym typeface="+mn-ea"/>
              </a:rPr>
              <a:t>Fungsi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hadits</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sebagai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penguat</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terhadap</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ayat-ayat</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terdapat</a:t>
            </a:r>
            <a:r>
              <a:rPr lang="en-ID" sz="1300" dirty="0">
                <a:latin typeface="Franklin Gothic Book" panose="020B0503020102020204" charset="0"/>
                <a:cs typeface="Franklin Gothic Book" panose="020B0503020102020204" charset="0"/>
                <a:sym typeface="+mn-ea"/>
              </a:rPr>
              <a:t> di </a:t>
            </a:r>
            <a:r>
              <a:rPr lang="en-ID" sz="1300" dirty="0" err="1">
                <a:latin typeface="Franklin Gothic Book" panose="020B0503020102020204" charset="0"/>
                <a:cs typeface="Franklin Gothic Book" panose="020B0503020102020204" charset="0"/>
                <a:sym typeface="+mn-ea"/>
              </a:rPr>
              <a:t>dalam</a:t>
            </a:r>
            <a:r>
              <a:rPr lang="en-ID" sz="1300" dirty="0">
                <a:latin typeface="Franklin Gothic Book" panose="020B0503020102020204" charset="0"/>
                <a:cs typeface="Franklin Gothic Book" panose="020B0503020102020204" charset="0"/>
                <a:sym typeface="+mn-ea"/>
              </a:rPr>
              <a:t> Al-Qur’an. </a:t>
            </a:r>
            <a:r>
              <a:rPr lang="en-ID" sz="1300" dirty="0" err="1">
                <a:latin typeface="Franklin Gothic Book" panose="020B0503020102020204" charset="0"/>
                <a:cs typeface="Franklin Gothic Book" panose="020B0503020102020204" charset="0"/>
                <a:sym typeface="+mn-ea"/>
              </a:rPr>
              <a:t>Dapat</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diartikan</a:t>
            </a:r>
            <a:r>
              <a:rPr lang="en-ID" sz="1300" dirty="0">
                <a:latin typeface="Franklin Gothic Book" panose="020B0503020102020204" charset="0"/>
                <a:cs typeface="Franklin Gothic Book" panose="020B0503020102020204" charset="0"/>
                <a:sym typeface="+mn-ea"/>
              </a:rPr>
              <a:t> pula, </a:t>
            </a:r>
            <a:r>
              <a:rPr lang="en-ID" sz="1300" dirty="0" err="1">
                <a:latin typeface="Franklin Gothic Book" panose="020B0503020102020204" charset="0"/>
                <a:cs typeface="Franklin Gothic Book" panose="020B0503020102020204" charset="0"/>
                <a:sym typeface="+mn-ea"/>
              </a:rPr>
              <a:t>bahwa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hadits</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menjelaskan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apa</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telah</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dijelaskan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dalam</a:t>
            </a:r>
            <a:r>
              <a:rPr lang="en-ID" sz="1300" dirty="0">
                <a:latin typeface="Franklin Gothic Book" panose="020B0503020102020204" charset="0"/>
                <a:cs typeface="Franklin Gothic Book" panose="020B0503020102020204" charset="0"/>
                <a:sym typeface="+mn-ea"/>
              </a:rPr>
              <a:t> Al-Qur’an, </a:t>
            </a:r>
            <a:r>
              <a:rPr lang="en-ID" sz="1300" dirty="0" err="1">
                <a:latin typeface="Franklin Gothic Book" panose="020B0503020102020204" charset="0"/>
                <a:cs typeface="Franklin Gothic Book" panose="020B0503020102020204" charset="0"/>
                <a:sym typeface="+mn-ea"/>
              </a:rPr>
              <a:t>misalnya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menjelaskan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menegnai</a:t>
            </a:r>
            <a:r>
              <a:rPr lang="en-ID" sz="1300" dirty="0">
                <a:latin typeface="Franklin Gothic Book" panose="020B0503020102020204" charset="0"/>
                <a:cs typeface="Franklin Gothic Book" panose="020B0503020102020204" charset="0"/>
                <a:sym typeface="+mn-ea"/>
              </a:rPr>
              <a:t> zakat, haji, </a:t>
            </a:r>
            <a:r>
              <a:rPr lang="en-ID" sz="1300" dirty="0" err="1">
                <a:latin typeface="Franklin Gothic Book" panose="020B0503020102020204" charset="0"/>
                <a:cs typeface="Franklin Gothic Book" panose="020B0503020102020204" charset="0"/>
                <a:sym typeface="+mn-ea"/>
              </a:rPr>
              <a:t>sholat</a:t>
            </a:r>
            <a:r>
              <a:rPr lang="en-ID" sz="1300" dirty="0">
                <a:latin typeface="Franklin Gothic Book" panose="020B0503020102020204" charset="0"/>
                <a:cs typeface="Franklin Gothic Book" panose="020B0503020102020204" charset="0"/>
                <a:sym typeface="+mn-ea"/>
              </a:rPr>
              <a:t>, dan lain-lain.</a:t>
            </a:r>
            <a:endParaRPr lang="en-ID" sz="1300" dirty="0">
              <a:latin typeface="Franklin Gothic Book" panose="020B0503020102020204" charset="0"/>
              <a:cs typeface="Franklin Gothic Book" panose="020B0503020102020204" charset="0"/>
            </a:endParaRPr>
          </a:p>
          <a:p>
            <a:pPr algn="just"/>
            <a:r>
              <a:rPr lang="en-ID" sz="1300" dirty="0">
                <a:latin typeface="Franklin Gothic Book" panose="020B0503020102020204" charset="0"/>
                <a:cs typeface="Franklin Gothic Book" panose="020B0503020102020204" charset="0"/>
                <a:sym typeface="+mn-ea"/>
              </a:rPr>
              <a:t>2.Bayan Tafsir</a:t>
            </a:r>
            <a:endParaRPr lang="en-ID" sz="1300" dirty="0">
              <a:latin typeface="Franklin Gothic Book" panose="020B0503020102020204" charset="0"/>
              <a:cs typeface="Franklin Gothic Book" panose="020B0503020102020204" charset="0"/>
            </a:endParaRPr>
          </a:p>
          <a:p>
            <a:pPr algn="just"/>
            <a:r>
              <a:rPr lang="en-ID" sz="1300" dirty="0" err="1">
                <a:latin typeface="Franklin Gothic Book" panose="020B0503020102020204" charset="0"/>
                <a:cs typeface="Franklin Gothic Book" panose="020B0503020102020204" charset="0"/>
                <a:sym typeface="+mn-ea"/>
              </a:rPr>
              <a:t>Menurut</a:t>
            </a:r>
            <a:r>
              <a:rPr lang="en-ID" sz="1300" dirty="0">
                <a:latin typeface="Franklin Gothic Book" panose="020B0503020102020204" charset="0"/>
                <a:cs typeface="Franklin Gothic Book" panose="020B0503020102020204" charset="0"/>
                <a:sym typeface="+mn-ea"/>
              </a:rPr>
              <a:t> Abdul Nata (1993) </a:t>
            </a:r>
            <a:r>
              <a:rPr lang="en-ID" sz="1300" dirty="0" err="1">
                <a:latin typeface="Franklin Gothic Book" panose="020B0503020102020204" charset="0"/>
                <a:cs typeface="Franklin Gothic Book" panose="020B0503020102020204" charset="0"/>
                <a:sym typeface="+mn-ea"/>
              </a:rPr>
              <a:t>Hadits</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mempunyai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fungsi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sebagai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penafsiran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ataupun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pentafshilan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terhadap</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ayat</a:t>
            </a:r>
            <a:r>
              <a:rPr lang="en-ID" sz="1300" dirty="0">
                <a:latin typeface="Franklin Gothic Book" panose="020B0503020102020204" charset="0"/>
                <a:cs typeface="Franklin Gothic Book" panose="020B0503020102020204" charset="0"/>
                <a:sym typeface="+mn-ea"/>
              </a:rPr>
              <a:t> Al-Qur’an </a:t>
            </a:r>
            <a:r>
              <a:rPr lang="en-ID" sz="1300" dirty="0" err="1">
                <a:latin typeface="Franklin Gothic Book" panose="020B0503020102020204" charset="0"/>
                <a:cs typeface="Franklin Gothic Book" panose="020B0503020102020204" charset="0"/>
                <a:sym typeface="+mn-ea"/>
              </a:rPr>
              <a:t>mengutarakan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bahwa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sunah</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itu</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menjelaskan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atau</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memperinci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kemujmalan</a:t>
            </a:r>
            <a:r>
              <a:rPr lang="en-ID" sz="1300" dirty="0">
                <a:latin typeface="Franklin Gothic Book" panose="020B0503020102020204" charset="0"/>
                <a:cs typeface="Franklin Gothic Book" panose="020B0503020102020204" charset="0"/>
                <a:sym typeface="+mn-ea"/>
              </a:rPr>
              <a:t> Al-Qur’an. Karena Al-Qur’an </a:t>
            </a:r>
            <a:r>
              <a:rPr lang="en-ID" sz="1300" dirty="0" err="1">
                <a:latin typeface="Franklin Gothic Book" panose="020B0503020102020204" charset="0"/>
                <a:cs typeface="Franklin Gothic Book" panose="020B0503020102020204" charset="0"/>
                <a:sym typeface="+mn-ea"/>
              </a:rPr>
              <a:t>bersifat</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Mujmal</a:t>
            </a:r>
            <a:r>
              <a:rPr lang="en-ID" sz="1300" dirty="0">
                <a:latin typeface="Franklin Gothic Book" panose="020B0503020102020204" charset="0"/>
                <a:cs typeface="Franklin Gothic Book" panose="020B0503020102020204" charset="0"/>
                <a:sym typeface="+mn-ea"/>
              </a:rPr>
              <a:t> (Global), </a:t>
            </a:r>
            <a:r>
              <a:rPr lang="en-ID" sz="1300" dirty="0" err="1">
                <a:latin typeface="Franklin Gothic Book" panose="020B0503020102020204" charset="0"/>
                <a:cs typeface="Franklin Gothic Book" panose="020B0503020102020204" charset="0"/>
                <a:sym typeface="+mn-ea"/>
              </a:rPr>
              <a:t>maka</a:t>
            </a:r>
            <a:r>
              <a:rPr lang="en-ID" sz="1300" dirty="0">
                <a:latin typeface="Franklin Gothic Book" panose="020B0503020102020204" charset="0"/>
                <a:cs typeface="Franklin Gothic Book" panose="020B0503020102020204" charset="0"/>
                <a:sym typeface="+mn-ea"/>
              </a:rPr>
              <a:t> agar </a:t>
            </a:r>
            <a:r>
              <a:rPr lang="en-ID" sz="1300" dirty="0" err="1">
                <a:latin typeface="Franklin Gothic Book" panose="020B0503020102020204" charset="0"/>
                <a:cs typeface="Franklin Gothic Book" panose="020B0503020102020204" charset="0"/>
                <a:sym typeface="+mn-ea"/>
              </a:rPr>
              <a:t>ia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dapat</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berlaku</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sepanjang</a:t>
            </a:r>
            <a:r>
              <a:rPr lang="en-ID" sz="1300" dirty="0">
                <a:latin typeface="Franklin Gothic Book" panose="020B0503020102020204" charset="0"/>
                <a:cs typeface="Franklin Gothic Book" panose="020B0503020102020204" charset="0"/>
                <a:sym typeface="+mn-ea"/>
              </a:rPr>
              <a:t> masa dan </a:t>
            </a:r>
            <a:r>
              <a:rPr lang="en-ID" sz="1300" dirty="0" err="1">
                <a:latin typeface="Franklin Gothic Book" panose="020B0503020102020204" charset="0"/>
                <a:cs typeface="Franklin Gothic Book" panose="020B0503020102020204" charset="0"/>
                <a:sym typeface="+mn-ea"/>
              </a:rPr>
              <a:t>dalam</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keadaan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bagaimanapun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diperlukan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penafsiran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Untuk</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itu</a:t>
            </a:r>
            <a:r>
              <a:rPr lang="en-ID" sz="1300" dirty="0">
                <a:latin typeface="Franklin Gothic Book" panose="020B0503020102020204" charset="0"/>
                <a:cs typeface="Franklin Gothic Book" panose="020B0503020102020204" charset="0"/>
                <a:sym typeface="+mn-ea"/>
              </a:rPr>
              <a:t> juga </a:t>
            </a:r>
            <a:r>
              <a:rPr lang="en-ID" sz="1300" dirty="0" err="1">
                <a:latin typeface="Franklin Gothic Book" panose="020B0503020102020204" charset="0"/>
                <a:cs typeface="Franklin Gothic Book" panose="020B0503020102020204" charset="0"/>
                <a:sym typeface="+mn-ea"/>
              </a:rPr>
              <a:t>diperlukan</a:t>
            </a:r>
            <a:r>
              <a:rPr lang="en-ID" sz="1300" dirty="0">
                <a:latin typeface="Franklin Gothic Book" panose="020B0503020102020204" charset="0"/>
                <a:cs typeface="Franklin Gothic Book" panose="020B0503020102020204" charset="0"/>
                <a:sym typeface="+mn-ea"/>
              </a:rPr>
              <a:t> al-Sunnah.</a:t>
            </a:r>
            <a:endParaRPr lang="en-ID" sz="1300" dirty="0">
              <a:latin typeface="Franklin Gothic Book" panose="020B0503020102020204" charset="0"/>
              <a:cs typeface="Franklin Gothic Book" panose="020B0503020102020204" charset="0"/>
            </a:endParaRPr>
          </a:p>
          <a:p>
            <a:pPr algn="just"/>
            <a:r>
              <a:rPr lang="en-ID" sz="1300" dirty="0" err="1">
                <a:latin typeface="Franklin Gothic Book" panose="020B0503020102020204" charset="0"/>
                <a:cs typeface="Franklin Gothic Book" panose="020B0503020102020204" charset="0"/>
                <a:sym typeface="+mn-ea"/>
              </a:rPr>
              <a:t>Perlu</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untuk</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diketahui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bahwa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fungsi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sebagai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perinci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ini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merupakan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fungsi</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terbanyak</a:t>
            </a:r>
            <a:r>
              <a:rPr lang="en-ID" sz="1300" dirty="0">
                <a:latin typeface="Franklin Gothic Book" panose="020B0503020102020204" charset="0"/>
                <a:cs typeface="Franklin Gothic Book" panose="020B0503020102020204" charset="0"/>
                <a:sym typeface="+mn-ea"/>
              </a:rPr>
              <a:t> pada </a:t>
            </a:r>
            <a:r>
              <a:rPr lang="en-ID" sz="1300" dirty="0" err="1">
                <a:latin typeface="Franklin Gothic Book" panose="020B0503020102020204" charset="0"/>
                <a:cs typeface="Franklin Gothic Book" panose="020B0503020102020204" charset="0"/>
                <a:sym typeface="+mn-ea"/>
              </a:rPr>
              <a:t>umumnya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Kemudian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fungsi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hadits</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dalam</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menafsirkan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ayat-ayat</a:t>
            </a:r>
            <a:r>
              <a:rPr lang="en-ID" sz="1300" dirty="0">
                <a:latin typeface="Franklin Gothic Book" panose="020B0503020102020204" charset="0"/>
                <a:cs typeface="Franklin Gothic Book" panose="020B0503020102020204" charset="0"/>
                <a:sym typeface="+mn-ea"/>
              </a:rPr>
              <a:t> Al-Qur’an </a:t>
            </a:r>
            <a:r>
              <a:rPr lang="en-ID" sz="1300" dirty="0" err="1">
                <a:latin typeface="Franklin Gothic Book" panose="020B0503020102020204" charset="0"/>
                <a:cs typeface="Franklin Gothic Book" panose="020B0503020102020204" charset="0"/>
                <a:sym typeface="+mn-ea"/>
              </a:rPr>
              <a:t>dapat</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dibagi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lagi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dalam</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tiga</a:t>
            </a:r>
            <a:r>
              <a:rPr lang="en-ID" sz="1300" dirty="0">
                <a:latin typeface="Franklin Gothic Book" panose="020B0503020102020204" charset="0"/>
                <a:cs typeface="Franklin Gothic Book" panose="020B0503020102020204" charset="0"/>
                <a:sym typeface="+mn-ea"/>
              </a:rPr>
              <a:t> garis </a:t>
            </a:r>
            <a:r>
              <a:rPr lang="en-ID" sz="1300" dirty="0" err="1">
                <a:latin typeface="Franklin Gothic Book" panose="020B0503020102020204" charset="0"/>
                <a:cs typeface="Franklin Gothic Book" panose="020B0503020102020204" charset="0"/>
                <a:sym typeface="+mn-ea"/>
              </a:rPr>
              <a:t>besar</a:t>
            </a:r>
            <a:r>
              <a:rPr lang="en-ID" sz="1300" dirty="0">
                <a:latin typeface="Franklin Gothic Book" panose="020B0503020102020204" charset="0"/>
                <a:cs typeface="Franklin Gothic Book" panose="020B0503020102020204" charset="0"/>
                <a:sym typeface="+mn-ea"/>
              </a:rPr>
              <a:t>.</a:t>
            </a:r>
            <a:endParaRPr lang="en-ID" sz="1300" dirty="0">
              <a:latin typeface="Franklin Gothic Book" panose="020B0503020102020204" charset="0"/>
              <a:cs typeface="Franklin Gothic Book" panose="020B0503020102020204" charset="0"/>
            </a:endParaRPr>
          </a:p>
          <a:p>
            <a:pPr marL="342900" indent="-342900" algn="just">
              <a:buFont typeface="Arial" panose="020B0604020202020204" pitchFamily="34" charset="0"/>
              <a:buChar char="•"/>
            </a:pPr>
            <a:r>
              <a:rPr lang="en-ID" sz="1300" dirty="0">
                <a:latin typeface="Franklin Gothic Book" panose="020B0503020102020204" charset="0"/>
                <a:cs typeface="Franklin Gothic Book" panose="020B0503020102020204" charset="0"/>
                <a:sym typeface="+mn-ea"/>
              </a:rPr>
              <a:t>Bayan </a:t>
            </a:r>
            <a:r>
              <a:rPr lang="en-ID" sz="1300" dirty="0" err="1">
                <a:latin typeface="Franklin Gothic Book" panose="020B0503020102020204" charset="0"/>
                <a:cs typeface="Franklin Gothic Book" panose="020B0503020102020204" charset="0"/>
                <a:sym typeface="+mn-ea"/>
              </a:rPr>
              <a:t>Tafshil</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hadis</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kandungannya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menjelaskan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memerinci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ayat-ayat</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masih</a:t>
            </a:r>
            <a:r>
              <a:rPr lang="en-ID" sz="1300" dirty="0">
                <a:latin typeface="Franklin Gothic Book" panose="020B0503020102020204" charset="0"/>
                <a:cs typeface="Franklin Gothic Book" panose="020B0503020102020204" charset="0"/>
                <a:sym typeface="+mn-ea"/>
              </a:rPr>
              <a:t> global. </a:t>
            </a:r>
            <a:r>
              <a:rPr lang="en-ID" sz="1300" dirty="0" err="1">
                <a:latin typeface="Franklin Gothic Book" panose="020B0503020102020204" charset="0"/>
                <a:cs typeface="Franklin Gothic Book" panose="020B0503020102020204" charset="0"/>
                <a:sym typeface="+mn-ea"/>
              </a:rPr>
              <a:t>Seperti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ketika</a:t>
            </a:r>
            <a:r>
              <a:rPr lang="en-ID" sz="1300" dirty="0">
                <a:latin typeface="Franklin Gothic Book" panose="020B0503020102020204" charset="0"/>
                <a:cs typeface="Franklin Gothic Book" panose="020B0503020102020204" charset="0"/>
                <a:sym typeface="+mn-ea"/>
              </a:rPr>
              <a:t> Al-Qur’an </a:t>
            </a:r>
            <a:r>
              <a:rPr lang="en-ID" sz="1300" dirty="0" err="1">
                <a:latin typeface="Franklin Gothic Book" panose="020B0503020102020204" charset="0"/>
                <a:cs typeface="Franklin Gothic Book" panose="020B0503020102020204" charset="0"/>
                <a:sym typeface="+mn-ea"/>
              </a:rPr>
              <a:t>mengkalamkan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tentang</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sholat</a:t>
            </a:r>
            <a:r>
              <a:rPr lang="en-ID" sz="1300" dirty="0">
                <a:latin typeface="Franklin Gothic Book" panose="020B0503020102020204" charset="0"/>
                <a:cs typeface="Franklin Gothic Book" panose="020B0503020102020204" charset="0"/>
                <a:sym typeface="+mn-ea"/>
              </a:rPr>
              <a:t>, haji, </a:t>
            </a:r>
            <a:r>
              <a:rPr lang="en-ID" sz="1300" dirty="0" err="1">
                <a:latin typeface="Franklin Gothic Book" panose="020B0503020102020204" charset="0"/>
                <a:cs typeface="Franklin Gothic Book" panose="020B0503020102020204" charset="0"/>
                <a:sym typeface="+mn-ea"/>
              </a:rPr>
              <a:t>maupun</a:t>
            </a:r>
            <a:r>
              <a:rPr lang="en-ID" sz="1300" dirty="0">
                <a:latin typeface="Franklin Gothic Book" panose="020B0503020102020204" charset="0"/>
                <a:cs typeface="Franklin Gothic Book" panose="020B0503020102020204" charset="0"/>
                <a:sym typeface="+mn-ea"/>
              </a:rPr>
              <a:t> zakat, </a:t>
            </a:r>
            <a:r>
              <a:rPr lang="en-ID" sz="1300" dirty="0" err="1">
                <a:latin typeface="Franklin Gothic Book" panose="020B0503020102020204" charset="0"/>
                <a:cs typeface="Franklin Gothic Book" panose="020B0503020102020204" charset="0"/>
                <a:sym typeface="+mn-ea"/>
              </a:rPr>
              <a:t>maka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hadis</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menguraikan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secara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rinci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bagaimana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tehnis</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sholat</a:t>
            </a:r>
            <a:r>
              <a:rPr lang="en-ID" sz="1300" dirty="0">
                <a:latin typeface="Franklin Gothic Book" panose="020B0503020102020204" charset="0"/>
                <a:cs typeface="Franklin Gothic Book" panose="020B0503020102020204" charset="0"/>
                <a:sym typeface="+mn-ea"/>
              </a:rPr>
              <a:t>, haji, </a:t>
            </a:r>
            <a:r>
              <a:rPr lang="en-ID" sz="1300" dirty="0" err="1">
                <a:latin typeface="Franklin Gothic Book" panose="020B0503020102020204" charset="0"/>
                <a:cs typeface="Franklin Gothic Book" panose="020B0503020102020204" charset="0"/>
                <a:sym typeface="+mn-ea"/>
              </a:rPr>
              <a:t>maupun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rincian</a:t>
            </a:r>
            <a:r>
              <a:rPr lang="en-ID" sz="1300" dirty="0">
                <a:latin typeface="Franklin Gothic Book" panose="020B0503020102020204" charset="0"/>
                <a:cs typeface="Franklin Gothic Book" panose="020B0503020102020204" charset="0"/>
                <a:sym typeface="+mn-ea"/>
              </a:rPr>
              <a:t> zakat.</a:t>
            </a:r>
            <a:endParaRPr lang="en-ID" sz="1300" dirty="0">
              <a:latin typeface="Franklin Gothic Book" panose="020B0503020102020204" charset="0"/>
              <a:cs typeface="Franklin Gothic Book" panose="020B0503020102020204" charset="0"/>
            </a:endParaRPr>
          </a:p>
          <a:p>
            <a:pPr marL="342900" indent="-342900" algn="just">
              <a:buFont typeface="Arial" panose="020B0604020202020204" pitchFamily="34" charset="0"/>
              <a:buChar char="•"/>
            </a:pPr>
            <a:r>
              <a:rPr lang="en-ID" sz="1300" dirty="0">
                <a:latin typeface="Franklin Gothic Book" panose="020B0503020102020204" charset="0"/>
                <a:cs typeface="Franklin Gothic Book" panose="020B0503020102020204" charset="0"/>
                <a:sym typeface="+mn-ea"/>
              </a:rPr>
              <a:t>Bayan </a:t>
            </a:r>
            <a:r>
              <a:rPr lang="en-ID" sz="1300" dirty="0" err="1">
                <a:latin typeface="Franklin Gothic Book" panose="020B0503020102020204" charset="0"/>
                <a:cs typeface="Franklin Gothic Book" panose="020B0503020102020204" charset="0"/>
                <a:sym typeface="+mn-ea"/>
              </a:rPr>
              <a:t>Takhshish</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hadis</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kandungannya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membatasi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menkhususkan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ayat-ayat</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umum</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Semisal</a:t>
            </a:r>
            <a:r>
              <a:rPr lang="en-ID" sz="1300" dirty="0">
                <a:latin typeface="Franklin Gothic Book" panose="020B0503020102020204" charset="0"/>
                <a:cs typeface="Franklin Gothic Book" panose="020B0503020102020204" charset="0"/>
                <a:sym typeface="+mn-ea"/>
              </a:rPr>
              <a:t> Al-Qur’an </a:t>
            </a:r>
            <a:r>
              <a:rPr lang="en-ID" sz="1300" dirty="0" err="1">
                <a:latin typeface="Franklin Gothic Book" panose="020B0503020102020204" charset="0"/>
                <a:cs typeface="Franklin Gothic Book" panose="020B0503020102020204" charset="0"/>
                <a:sym typeface="+mn-ea"/>
              </a:rPr>
              <a:t>mengharamkan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bangkai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sementara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hadis</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membatasi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bahwa</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bangkai</a:t>
            </a:r>
            <a:r>
              <a:rPr lang="en-ID" sz="1300" dirty="0">
                <a:latin typeface="Franklin Gothic Book" panose="020B0503020102020204" charset="0"/>
                <a:cs typeface="Franklin Gothic Book" panose="020B0503020102020204" charset="0"/>
                <a:sym typeface="+mn-ea"/>
              </a:rPr>
              <a:t> yang </a:t>
            </a:r>
            <a:r>
              <a:rPr lang="en-ID" sz="1300" dirty="0" err="1">
                <a:latin typeface="Franklin Gothic Book" panose="020B0503020102020204" charset="0"/>
                <a:cs typeface="Franklin Gothic Book" panose="020B0503020102020204" charset="0"/>
                <a:sym typeface="+mn-ea"/>
              </a:rPr>
              <a:t>haramkan</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itu</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bangkai</a:t>
            </a:r>
            <a:r>
              <a:rPr lang="en-ID" sz="1300" dirty="0">
                <a:latin typeface="Franklin Gothic Book" panose="020B0503020102020204" charset="0"/>
                <a:cs typeface="Franklin Gothic Book" panose="020B0503020102020204" charset="0"/>
                <a:sym typeface="+mn-ea"/>
              </a:rPr>
              <a:t> </a:t>
            </a:r>
            <a:r>
              <a:rPr lang="en-ID" sz="1300" dirty="0" err="1">
                <a:latin typeface="Franklin Gothic Book" panose="020B0503020102020204" charset="0"/>
                <a:cs typeface="Franklin Gothic Book" panose="020B0503020102020204" charset="0"/>
                <a:sym typeface="+mn-ea"/>
              </a:rPr>
              <a:t>selain</a:t>
            </a:r>
            <a:r>
              <a:rPr lang="en-ID" sz="1300" dirty="0">
                <a:latin typeface="Franklin Gothic Book" panose="020B0503020102020204" charset="0"/>
                <a:cs typeface="Franklin Gothic Book" panose="020B0503020102020204" charset="0"/>
                <a:sym typeface="+mn-ea"/>
              </a:rPr>
              <a:t> di </a:t>
            </a:r>
            <a:r>
              <a:rPr lang="en-ID" sz="1300" dirty="0" err="1">
                <a:latin typeface="Franklin Gothic Book" panose="020B0503020102020204" charset="0"/>
                <a:cs typeface="Franklin Gothic Book" panose="020B0503020102020204" charset="0"/>
                <a:sym typeface="+mn-ea"/>
              </a:rPr>
              <a:t>laut</a:t>
            </a:r>
            <a:r>
              <a:rPr lang="en-ID" sz="1300" dirty="0">
                <a:latin typeface="Franklin Gothic Book" panose="020B0503020102020204" charset="0"/>
                <a:cs typeface="Franklin Gothic Book" panose="020B0503020102020204" charset="0"/>
                <a:sym typeface="+mn-ea"/>
              </a:rPr>
              <a:t>.</a:t>
            </a:r>
            <a:endParaRPr lang="en-ID" sz="1300" dirty="0">
              <a:latin typeface="Franklin Gothic Book" panose="020B0503020102020204" charset="0"/>
              <a:cs typeface="Franklin Gothic Book" panose="020B0503020102020204" charset="0"/>
            </a:endParaRPr>
          </a:p>
          <a:p>
            <a:pPr algn="just"/>
            <a:endParaRPr lang="en-ID" sz="1300" dirty="0">
              <a:latin typeface="Franklin Gothic Book" panose="020B0503020102020204" charset="0"/>
              <a:cs typeface="Franklin Gothic Book" panose="020B0503020102020204" charset="0"/>
            </a:endParaRPr>
          </a:p>
          <a:p>
            <a:pPr algn="just"/>
            <a:endParaRPr lang="en-US" sz="1300">
              <a:latin typeface="Franklin Gothic Book" panose="020B0503020102020204" charset="0"/>
              <a:cs typeface="Franklin Gothic Book" panose="020B05030201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652780" y="531495"/>
            <a:ext cx="7807325" cy="3415030"/>
          </a:xfrm>
          <a:prstGeom prst="rect">
            <a:avLst/>
          </a:prstGeom>
          <a:noFill/>
        </p:spPr>
        <p:txBody>
          <a:bodyPr wrap="square" rtlCol="0">
            <a:spAutoFit/>
          </a:bodyPr>
          <a:p>
            <a:pPr marL="171450" indent="-171450" algn="just">
              <a:buFont typeface="Arial" panose="020B0604020202020204" pitchFamily="34" charset="0"/>
              <a:buChar char="•"/>
            </a:pPr>
            <a:r>
              <a:rPr lang="en-ID" sz="1200" dirty="0">
                <a:latin typeface="Franklin Gothic Book" panose="020B0503020102020204" charset="0"/>
                <a:cs typeface="Franklin Gothic Book" panose="020B0503020102020204" charset="0"/>
                <a:sym typeface="+mn-ea"/>
              </a:rPr>
              <a:t>Bayan </a:t>
            </a:r>
            <a:r>
              <a:rPr lang="en-ID" sz="1200" dirty="0" err="1">
                <a:latin typeface="Franklin Gothic Book" panose="020B0503020102020204" charset="0"/>
                <a:cs typeface="Franklin Gothic Book" panose="020B0503020102020204" charset="0"/>
                <a:sym typeface="+mn-ea"/>
              </a:rPr>
              <a:t>Ta'yin</a:t>
            </a:r>
            <a:r>
              <a:rPr lang="en-ID" sz="1200" dirty="0">
                <a:latin typeface="Franklin Gothic Book" panose="020B0503020102020204" charset="0"/>
                <a:cs typeface="Franklin Gothic Book" panose="020B0503020102020204" charset="0"/>
                <a:sym typeface="+mn-ea"/>
              </a:rPr>
              <a:t>/</a:t>
            </a:r>
            <a:r>
              <a:rPr lang="en-ID" sz="1200" dirty="0" err="1">
                <a:latin typeface="Franklin Gothic Book" panose="020B0503020102020204" charset="0"/>
                <a:cs typeface="Franklin Gothic Book" panose="020B0503020102020204" charset="0"/>
                <a:sym typeface="+mn-ea"/>
              </a:rPr>
              <a:t>ta’kid</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hadis</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menegaskan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menguatkan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maksud</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dari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dua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atau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beberapa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perkara</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dimaksud</a:t>
            </a:r>
            <a:r>
              <a:rPr lang="en-ID" sz="1200" dirty="0">
                <a:latin typeface="Franklin Gothic Book" panose="020B0503020102020204" charset="0"/>
                <a:cs typeface="Franklin Gothic Book" panose="020B0503020102020204" charset="0"/>
                <a:sym typeface="+mn-ea"/>
              </a:rPr>
              <a:t> oleh </a:t>
            </a:r>
            <a:r>
              <a:rPr lang="en-ID" sz="1200" dirty="0" err="1">
                <a:latin typeface="Franklin Gothic Book" panose="020B0503020102020204" charset="0"/>
                <a:cs typeface="Franklin Gothic Book" panose="020B0503020102020204" charset="0"/>
                <a:sym typeface="+mn-ea"/>
              </a:rPr>
              <a:t>ayat</a:t>
            </a:r>
            <a:r>
              <a:rPr lang="en-ID" sz="1200" dirty="0">
                <a:latin typeface="Franklin Gothic Book" panose="020B0503020102020204" charset="0"/>
                <a:cs typeface="Franklin Gothic Book" panose="020B0503020102020204" charset="0"/>
                <a:sym typeface="+mn-ea"/>
              </a:rPr>
              <a:t> Al-Qur'an. </a:t>
            </a:r>
            <a:r>
              <a:rPr lang="en-ID" sz="1200" dirty="0" err="1">
                <a:latin typeface="Franklin Gothic Book" panose="020B0503020102020204" charset="0"/>
                <a:cs typeface="Franklin Gothic Book" panose="020B0503020102020204" charset="0"/>
                <a:sym typeface="+mn-ea"/>
              </a:rPr>
              <a:t>Seperti</a:t>
            </a:r>
            <a:r>
              <a:rPr lang="en-ID" sz="1200" dirty="0">
                <a:latin typeface="Franklin Gothic Book" panose="020B0503020102020204" charset="0"/>
                <a:cs typeface="Franklin Gothic Book" panose="020B0503020102020204" charset="0"/>
                <a:sym typeface="+mn-ea"/>
              </a:rPr>
              <a:t> Al-Qur’an </a:t>
            </a:r>
            <a:r>
              <a:rPr lang="en-ID" sz="1200" dirty="0" err="1">
                <a:latin typeface="Franklin Gothic Book" panose="020B0503020102020204" charset="0"/>
                <a:cs typeface="Franklin Gothic Book" panose="020B0503020102020204" charset="0"/>
                <a:sym typeface="+mn-ea"/>
              </a:rPr>
              <a:t>mengkalamkan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tentang</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waris</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hadis</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menegaskan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bahwa</a:t>
            </a:r>
            <a:r>
              <a:rPr lang="en-ID" sz="1200" dirty="0">
                <a:latin typeface="Franklin Gothic Book" panose="020B0503020102020204" charset="0"/>
                <a:cs typeface="Franklin Gothic Book" panose="020B0503020102020204" charset="0"/>
                <a:sym typeface="+mn-ea"/>
              </a:rPr>
              <a:t> orang yang </a:t>
            </a:r>
            <a:r>
              <a:rPr lang="en-ID" sz="1200" dirty="0" err="1">
                <a:latin typeface="Franklin Gothic Book" panose="020B0503020102020204" charset="0"/>
                <a:cs typeface="Franklin Gothic Book" panose="020B0503020102020204" charset="0"/>
                <a:sym typeface="+mn-ea"/>
              </a:rPr>
              <a:t>membunuh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tidak</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berhak</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menerima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waris</a:t>
            </a:r>
            <a:r>
              <a:rPr lang="en-ID" sz="1200" dirty="0">
                <a:latin typeface="Franklin Gothic Book" panose="020B0503020102020204" charset="0"/>
                <a:cs typeface="Franklin Gothic Book" panose="020B0503020102020204" charset="0"/>
                <a:sym typeface="+mn-ea"/>
              </a:rPr>
              <a:t>. Al-Qur’an </a:t>
            </a:r>
            <a:r>
              <a:rPr lang="en-ID" sz="1200" dirty="0" err="1">
                <a:latin typeface="Franklin Gothic Book" panose="020B0503020102020204" charset="0"/>
                <a:cs typeface="Franklin Gothic Book" panose="020B0503020102020204" charset="0"/>
                <a:sym typeface="+mn-ea"/>
              </a:rPr>
              <a:t>memfirmankan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mengenai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hukum</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potong</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tangan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bagi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pencuri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sementara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hadis</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menguatkan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batasan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harta</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dicuri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yakni</a:t>
            </a:r>
            <a:r>
              <a:rPr lang="en-ID" sz="1200" dirty="0">
                <a:latin typeface="Franklin Gothic Book" panose="020B0503020102020204" charset="0"/>
                <a:cs typeface="Franklin Gothic Book" panose="020B0503020102020204" charset="0"/>
                <a:sym typeface="+mn-ea"/>
              </a:rPr>
              <a:t> ¼ dinar.</a:t>
            </a:r>
            <a:endParaRPr lang="en-ID" sz="1200" dirty="0">
              <a:latin typeface="Franklin Gothic Book" panose="020B0503020102020204" charset="0"/>
              <a:cs typeface="Franklin Gothic Book" panose="020B0503020102020204" charset="0"/>
              <a:sym typeface="+mn-ea"/>
            </a:endParaRPr>
          </a:p>
          <a:p>
            <a:pPr marL="0" indent="0" algn="just">
              <a:buFont typeface="Arial" panose="020B0604020202020204" pitchFamily="34" charset="0"/>
              <a:buNone/>
            </a:pPr>
            <a:endParaRPr lang="en-ID" sz="1200" dirty="0">
              <a:latin typeface="Franklin Gothic Book" panose="020B0503020102020204" charset="0"/>
              <a:cs typeface="Franklin Gothic Book" panose="020B0503020102020204" charset="0"/>
            </a:endParaRPr>
          </a:p>
          <a:p>
            <a:pPr algn="just"/>
            <a:r>
              <a:rPr lang="en-ID" sz="1200" dirty="0">
                <a:latin typeface="Franklin Gothic Book" panose="020B0503020102020204" charset="0"/>
                <a:cs typeface="Franklin Gothic Book" panose="020B0503020102020204" charset="0"/>
                <a:sym typeface="+mn-ea"/>
              </a:rPr>
              <a:t>3.Bayan </a:t>
            </a:r>
            <a:r>
              <a:rPr lang="en-ID" sz="1200" dirty="0" err="1">
                <a:latin typeface="Franklin Gothic Book" panose="020B0503020102020204" charset="0"/>
                <a:cs typeface="Franklin Gothic Book" panose="020B0503020102020204" charset="0"/>
                <a:sym typeface="+mn-ea"/>
              </a:rPr>
              <a:t>Tasyri</a:t>
            </a:r>
            <a:r>
              <a:rPr lang="en-ID" sz="1200" dirty="0">
                <a:latin typeface="Franklin Gothic Book" panose="020B0503020102020204" charset="0"/>
                <a:cs typeface="Franklin Gothic Book" panose="020B0503020102020204" charset="0"/>
                <a:sym typeface="+mn-ea"/>
              </a:rPr>
              <a:t>'</a:t>
            </a:r>
            <a:endParaRPr lang="en-ID" sz="1200" dirty="0">
              <a:latin typeface="Franklin Gothic Book" panose="020B0503020102020204" charset="0"/>
              <a:cs typeface="Franklin Gothic Book" panose="020B0503020102020204" charset="0"/>
            </a:endParaRPr>
          </a:p>
          <a:p>
            <a:pPr algn="just"/>
            <a:r>
              <a:rPr lang="en-ID" sz="1200" dirty="0" err="1">
                <a:latin typeface="Franklin Gothic Book" panose="020B0503020102020204" charset="0"/>
                <a:cs typeface="Franklin Gothic Book" panose="020B0503020102020204" charset="0"/>
                <a:sym typeface="+mn-ea"/>
              </a:rPr>
              <a:t>Adalah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hadits</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menetapkan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suatu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hukum</a:t>
            </a:r>
            <a:r>
              <a:rPr lang="en-ID" sz="1200" dirty="0">
                <a:latin typeface="Franklin Gothic Book" panose="020B0503020102020204" charset="0"/>
                <a:cs typeface="Franklin Gothic Book" panose="020B0503020102020204" charset="0"/>
                <a:sym typeface="+mn-ea"/>
              </a:rPr>
              <a:t> pada </a:t>
            </a:r>
            <a:r>
              <a:rPr lang="en-ID" sz="1200" dirty="0" err="1">
                <a:latin typeface="Franklin Gothic Book" panose="020B0503020102020204" charset="0"/>
                <a:cs typeface="Franklin Gothic Book" panose="020B0503020102020204" charset="0"/>
                <a:sym typeface="+mn-ea"/>
              </a:rPr>
              <a:t>perkara</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didiamkan</a:t>
            </a:r>
            <a:r>
              <a:rPr lang="en-ID" sz="1200" dirty="0">
                <a:latin typeface="Franklin Gothic Book" panose="020B0503020102020204" charset="0"/>
                <a:cs typeface="Franklin Gothic Book" panose="020B0503020102020204" charset="0"/>
                <a:sym typeface="+mn-ea"/>
              </a:rPr>
              <a:t> oleh Al-Qur'an. </a:t>
            </a:r>
            <a:r>
              <a:rPr lang="en-ID" sz="1200" dirty="0" err="1">
                <a:latin typeface="Franklin Gothic Book" panose="020B0503020102020204" charset="0"/>
                <a:cs typeface="Franklin Gothic Book" panose="020B0503020102020204" charset="0"/>
                <a:sym typeface="+mn-ea"/>
              </a:rPr>
              <a:t>Makna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dari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fungsi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hadits</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sebagai</a:t>
            </a:r>
            <a:r>
              <a:rPr lang="en-ID" sz="1200" dirty="0">
                <a:latin typeface="Franklin Gothic Book" panose="020B0503020102020204" charset="0"/>
                <a:cs typeface="Franklin Gothic Book" panose="020B0503020102020204" charset="0"/>
                <a:sym typeface="+mn-ea"/>
              </a:rPr>
              <a:t> Bayan </a:t>
            </a:r>
            <a:r>
              <a:rPr lang="en-ID" sz="1200" dirty="0" err="1">
                <a:latin typeface="Franklin Gothic Book" panose="020B0503020102020204" charset="0"/>
                <a:cs typeface="Franklin Gothic Book" panose="020B0503020102020204" charset="0"/>
                <a:sym typeface="+mn-ea"/>
              </a:rPr>
              <a:t>Tasyri’i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yaitu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hadits</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menjadi</a:t>
            </a:r>
            <a:r>
              <a:rPr lang="en-ID" sz="1200" dirty="0">
                <a:latin typeface="Franklin Gothic Book" panose="020B0503020102020204" charset="0"/>
                <a:cs typeface="Franklin Gothic Book" panose="020B0503020102020204" charset="0"/>
                <a:sym typeface="+mn-ea"/>
              </a:rPr>
              <a:t> salah </a:t>
            </a:r>
            <a:r>
              <a:rPr lang="en-ID" sz="1200" dirty="0" err="1">
                <a:latin typeface="Franklin Gothic Book" panose="020B0503020102020204" charset="0"/>
                <a:cs typeface="Franklin Gothic Book" panose="020B0503020102020204" charset="0"/>
                <a:sym typeface="+mn-ea"/>
              </a:rPr>
              <a:t>satu</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menciptakan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hukum</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syariat</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Dalam</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hadits</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terdapat</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hukum-hukum</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tidak</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dijelaskan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dalam</a:t>
            </a:r>
            <a:r>
              <a:rPr lang="en-ID" sz="1200" dirty="0">
                <a:latin typeface="Franklin Gothic Book" panose="020B0503020102020204" charset="0"/>
                <a:cs typeface="Franklin Gothic Book" panose="020B0503020102020204" charset="0"/>
                <a:sym typeface="+mn-ea"/>
              </a:rPr>
              <a:t> Al-Qur’an, </a:t>
            </a:r>
            <a:r>
              <a:rPr lang="en-ID" sz="1200" dirty="0" err="1">
                <a:latin typeface="Franklin Gothic Book" panose="020B0503020102020204" charset="0"/>
                <a:cs typeface="Franklin Gothic Book" panose="020B0503020102020204" charset="0"/>
                <a:sym typeface="+mn-ea"/>
              </a:rPr>
              <a:t>sehingga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kedudukanya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tidak</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lagi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menjadi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penjelas</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ataupun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penguat</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ayat-ayat</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terdapat</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dalam</a:t>
            </a:r>
            <a:r>
              <a:rPr lang="en-ID" sz="1200" dirty="0">
                <a:latin typeface="Franklin Gothic Book" panose="020B0503020102020204" charset="0"/>
                <a:cs typeface="Franklin Gothic Book" panose="020B0503020102020204" charset="0"/>
                <a:sym typeface="+mn-ea"/>
              </a:rPr>
              <a:t> Al-Qur’an, </a:t>
            </a:r>
            <a:r>
              <a:rPr lang="en-ID" sz="1200" dirty="0" err="1">
                <a:latin typeface="Franklin Gothic Book" panose="020B0503020102020204" charset="0"/>
                <a:cs typeface="Franklin Gothic Book" panose="020B0503020102020204" charset="0"/>
                <a:sym typeface="+mn-ea"/>
              </a:rPr>
              <a:t>tetapi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sunah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sendirilah</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menjelaskan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sebagai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dalil</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atau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ia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menjelaskan</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tersirat</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dalam</a:t>
            </a:r>
            <a:r>
              <a:rPr lang="en-ID" sz="1200" dirty="0">
                <a:latin typeface="Franklin Gothic Book" panose="020B0503020102020204" charset="0"/>
                <a:cs typeface="Franklin Gothic Book" panose="020B0503020102020204" charset="0"/>
                <a:sym typeface="+mn-ea"/>
              </a:rPr>
              <a:t> Al-Qur’an. </a:t>
            </a:r>
            <a:r>
              <a:rPr lang="en-ID" sz="1200" dirty="0" err="1">
                <a:latin typeface="Franklin Gothic Book" panose="020B0503020102020204" charset="0"/>
                <a:cs typeface="Franklin Gothic Book" panose="020B0503020102020204" charset="0"/>
                <a:sym typeface="+mn-ea"/>
              </a:rPr>
              <a:t>Semisal</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mengharamkan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pernikahan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dengan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bibi</a:t>
            </a:r>
            <a:r>
              <a:rPr lang="en-ID" sz="1200" dirty="0">
                <a:latin typeface="Franklin Gothic Book" panose="020B0503020102020204" charset="0"/>
                <a:cs typeface="Franklin Gothic Book" panose="020B0503020102020204" charset="0"/>
                <a:sym typeface="+mn-ea"/>
              </a:rPr>
              <a:t>.</a:t>
            </a:r>
            <a:endParaRPr lang="en-ID" sz="1200" dirty="0">
              <a:latin typeface="Franklin Gothic Book" panose="020B0503020102020204" charset="0"/>
              <a:cs typeface="Franklin Gothic Book" panose="020B0503020102020204" charset="0"/>
              <a:sym typeface="+mn-ea"/>
            </a:endParaRPr>
          </a:p>
          <a:p>
            <a:pPr algn="just"/>
            <a:endParaRPr lang="en-ID" sz="1200" dirty="0">
              <a:latin typeface="Franklin Gothic Book" panose="020B0503020102020204" charset="0"/>
              <a:cs typeface="Franklin Gothic Book" panose="020B0503020102020204" charset="0"/>
            </a:endParaRPr>
          </a:p>
          <a:p>
            <a:pPr algn="just"/>
            <a:r>
              <a:rPr lang="en-ID" sz="1200" dirty="0">
                <a:latin typeface="Franklin Gothic Book" panose="020B0503020102020204" charset="0"/>
                <a:cs typeface="Franklin Gothic Book" panose="020B0503020102020204" charset="0"/>
                <a:sym typeface="+mn-ea"/>
              </a:rPr>
              <a:t>4.Bayan </a:t>
            </a:r>
            <a:r>
              <a:rPr lang="en-ID" sz="1200" dirty="0" err="1">
                <a:latin typeface="Franklin Gothic Book" panose="020B0503020102020204" charset="0"/>
                <a:cs typeface="Franklin Gothic Book" panose="020B0503020102020204" charset="0"/>
                <a:sym typeface="+mn-ea"/>
              </a:rPr>
              <a:t>Nasakh</a:t>
            </a:r>
            <a:endParaRPr lang="en-ID" sz="1200" dirty="0">
              <a:latin typeface="Franklin Gothic Book" panose="020B0503020102020204" charset="0"/>
              <a:cs typeface="Franklin Gothic Book" panose="020B0503020102020204" charset="0"/>
            </a:endParaRPr>
          </a:p>
          <a:p>
            <a:pPr algn="just"/>
            <a:r>
              <a:rPr lang="en-ID" sz="1200" dirty="0" err="1">
                <a:latin typeface="Franklin Gothic Book" panose="020B0503020102020204" charset="0"/>
                <a:cs typeface="Franklin Gothic Book" panose="020B0503020102020204" charset="0"/>
                <a:sym typeface="+mn-ea"/>
              </a:rPr>
              <a:t>Adalah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hadits</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menentukan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ayat-ayat</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tertentu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telah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dinasakh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dihapus</a:t>
            </a:r>
            <a:r>
              <a:rPr lang="en-ID" sz="1200" dirty="0">
                <a:latin typeface="Franklin Gothic Book" panose="020B0503020102020204" charset="0"/>
                <a:cs typeface="Franklin Gothic Book" panose="020B0503020102020204" charset="0"/>
                <a:sym typeface="+mn-ea"/>
              </a:rPr>
              <a:t>) oleh </a:t>
            </a:r>
            <a:r>
              <a:rPr lang="en-ID" sz="1200" dirty="0" err="1">
                <a:latin typeface="Franklin Gothic Book" panose="020B0503020102020204" charset="0"/>
                <a:cs typeface="Franklin Gothic Book" panose="020B0503020102020204" charset="0"/>
                <a:sym typeface="+mn-ea"/>
              </a:rPr>
              <a:t>ayat</a:t>
            </a:r>
            <a:r>
              <a:rPr lang="en-ID" sz="1200" dirty="0">
                <a:latin typeface="Franklin Gothic Book" panose="020B0503020102020204" charset="0"/>
                <a:cs typeface="Franklin Gothic Book" panose="020B0503020102020204" charset="0"/>
                <a:sym typeface="+mn-ea"/>
              </a:rPr>
              <a:t> yang lain yang </a:t>
            </a:r>
            <a:r>
              <a:rPr lang="en-ID" sz="1200" dirty="0" err="1">
                <a:latin typeface="Franklin Gothic Book" panose="020B0503020102020204" charset="0"/>
                <a:cs typeface="Franklin Gothic Book" panose="020B0503020102020204" charset="0"/>
                <a:sym typeface="+mn-ea"/>
              </a:rPr>
              <a:t>nampaknya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seolah</a:t>
            </a:r>
            <a:r>
              <a:rPr lang="en-ID" sz="1200" dirty="0">
                <a:latin typeface="Franklin Gothic Book" panose="020B0503020102020204" charset="0"/>
                <a:cs typeface="Franklin Gothic Book" panose="020B0503020102020204" charset="0"/>
                <a:sym typeface="+mn-ea"/>
              </a:rPr>
              <a:t>-oleh </a:t>
            </a:r>
            <a:r>
              <a:rPr lang="en-ID" sz="1200" dirty="0" err="1">
                <a:latin typeface="Franklin Gothic Book" panose="020B0503020102020204" charset="0"/>
                <a:cs typeface="Franklin Gothic Book" panose="020B0503020102020204" charset="0"/>
                <a:sym typeface="+mn-ea"/>
              </a:rPr>
              <a:t>bertentangan</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Maksud</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dari</a:t>
            </a:r>
            <a:r>
              <a:rPr lang="en-ID" sz="1200" dirty="0">
                <a:latin typeface="Franklin Gothic Book" panose="020B0503020102020204" charset="0"/>
                <a:cs typeface="Franklin Gothic Book" panose="020B0503020102020204" charset="0"/>
                <a:sym typeface="+mn-ea"/>
              </a:rPr>
              <a:t> Bayan Naskhi </a:t>
            </a:r>
            <a:r>
              <a:rPr lang="en-ID" sz="1200" dirty="0" err="1">
                <a:latin typeface="Franklin Gothic Book" panose="020B0503020102020204" charset="0"/>
                <a:cs typeface="Franklin Gothic Book" panose="020B0503020102020204" charset="0"/>
                <a:sym typeface="+mn-ea"/>
              </a:rPr>
              <a:t>adalah</a:t>
            </a:r>
            <a:r>
              <a:rPr lang="en-ID" sz="1200" dirty="0">
                <a:latin typeface="Franklin Gothic Book" panose="020B0503020102020204" charset="0"/>
                <a:cs typeface="Franklin Gothic Book" panose="020B0503020102020204" charset="0"/>
                <a:sym typeface="+mn-ea"/>
              </a:rPr>
              <a:t> As-Sunnah </a:t>
            </a:r>
            <a:r>
              <a:rPr lang="en-ID" sz="1200" dirty="0" err="1">
                <a:latin typeface="Franklin Gothic Book" panose="020B0503020102020204" charset="0"/>
                <a:cs typeface="Franklin Gothic Book" panose="020B0503020102020204" charset="0"/>
                <a:sym typeface="+mn-ea"/>
              </a:rPr>
              <a:t>berfungsi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menjelaskan</a:t>
            </a:r>
            <a:r>
              <a:rPr lang="en-ID" sz="1200" dirty="0">
                <a:latin typeface="Franklin Gothic Book" panose="020B0503020102020204" charset="0"/>
                <a:cs typeface="Franklin Gothic Book" panose="020B0503020102020204" charset="0"/>
                <a:sym typeface="+mn-ea"/>
              </a:rPr>
              <a:t> mana </a:t>
            </a:r>
            <a:r>
              <a:rPr lang="en-ID" sz="1200" dirty="0" err="1">
                <a:latin typeface="Franklin Gothic Book" panose="020B0503020102020204" charset="0"/>
                <a:cs typeface="Franklin Gothic Book" panose="020B0503020102020204" charset="0"/>
                <a:sym typeface="+mn-ea"/>
              </a:rPr>
              <a:t>ayat</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manasakh</a:t>
            </a:r>
            <a:r>
              <a:rPr lang="en-ID" sz="1200" dirty="0">
                <a:latin typeface="Franklin Gothic Book" panose="020B0503020102020204" charset="0"/>
                <a:cs typeface="Franklin Gothic Book" panose="020B0503020102020204" charset="0"/>
                <a:sym typeface="+mn-ea"/>
              </a:rPr>
              <a:t> dan mana </a:t>
            </a:r>
            <a:r>
              <a:rPr lang="en-ID" sz="1200" dirty="0" err="1">
                <a:latin typeface="Franklin Gothic Book" panose="020B0503020102020204" charset="0"/>
                <a:cs typeface="Franklin Gothic Book" panose="020B0503020102020204" charset="0"/>
                <a:sym typeface="+mn-ea"/>
              </a:rPr>
              <a:t>ayat</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dimansukh</a:t>
            </a:r>
            <a:r>
              <a:rPr lang="en-ID" sz="1200" dirty="0">
                <a:latin typeface="Franklin Gothic Book" panose="020B0503020102020204" charset="0"/>
                <a:cs typeface="Franklin Gothic Book" panose="020B0503020102020204" charset="0"/>
                <a:sym typeface="+mn-ea"/>
              </a:rPr>
              <a:t> yang </a:t>
            </a:r>
            <a:r>
              <a:rPr lang="en-ID" sz="1200" dirty="0" err="1">
                <a:latin typeface="Franklin Gothic Book" panose="020B0503020102020204" charset="0"/>
                <a:cs typeface="Franklin Gothic Book" panose="020B0503020102020204" charset="0"/>
                <a:sym typeface="+mn-ea"/>
              </a:rPr>
              <a:t>secara</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lahiriah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bertentangan</a:t>
            </a:r>
            <a:r>
              <a:rPr lang="en-ID" sz="1200" dirty="0">
                <a:latin typeface="Franklin Gothic Book" panose="020B0503020102020204" charset="0"/>
                <a:cs typeface="Franklin Gothic Book" panose="020B0503020102020204" charset="0"/>
                <a:sym typeface="+mn-ea"/>
              </a:rPr>
              <a:t>. Bayan </a:t>
            </a:r>
            <a:r>
              <a:rPr lang="en-ID" sz="1200" dirty="0" err="1">
                <a:latin typeface="Franklin Gothic Book" panose="020B0503020102020204" charset="0"/>
                <a:cs typeface="Franklin Gothic Book" panose="020B0503020102020204" charset="0"/>
                <a:sym typeface="+mn-ea"/>
              </a:rPr>
              <a:t>Naskh</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ini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sering</a:t>
            </a:r>
            <a:r>
              <a:rPr lang="en-ID" sz="1200" dirty="0">
                <a:latin typeface="Franklin Gothic Book" panose="020B0503020102020204" charset="0"/>
                <a:cs typeface="Franklin Gothic Book" panose="020B0503020102020204" charset="0"/>
                <a:sym typeface="+mn-ea"/>
              </a:rPr>
              <a:t> juga </a:t>
            </a:r>
            <a:r>
              <a:rPr lang="en-ID" sz="1200" dirty="0" err="1">
                <a:latin typeface="Franklin Gothic Book" panose="020B0503020102020204" charset="0"/>
                <a:cs typeface="Franklin Gothic Book" panose="020B0503020102020204" charset="0"/>
                <a:sym typeface="+mn-ea"/>
              </a:rPr>
              <a:t>disebut</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sebagai</a:t>
            </a:r>
            <a:r>
              <a:rPr lang="en-ID" sz="1200" dirty="0">
                <a:latin typeface="Franklin Gothic Book" panose="020B0503020102020204" charset="0"/>
                <a:cs typeface="Franklin Gothic Book" panose="020B0503020102020204" charset="0"/>
                <a:sym typeface="+mn-ea"/>
              </a:rPr>
              <a:t> bayan </a:t>
            </a:r>
            <a:r>
              <a:rPr lang="en-ID" sz="1200" dirty="0" err="1">
                <a:latin typeface="Franklin Gothic Book" panose="020B0503020102020204" charset="0"/>
                <a:cs typeface="Franklin Gothic Book" panose="020B0503020102020204" charset="0"/>
                <a:sym typeface="+mn-ea"/>
              </a:rPr>
              <a:t>tabdil</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yaitu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mengganti</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suatu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hukum</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atau</a:t>
            </a:r>
            <a:r>
              <a:rPr lang="en-ID" sz="1200" dirty="0">
                <a:latin typeface="Franklin Gothic Book" panose="020B0503020102020204" charset="0"/>
                <a:cs typeface="Franklin Gothic Book" panose="020B0503020102020204" charset="0"/>
                <a:sym typeface="+mn-ea"/>
              </a:rPr>
              <a:t> </a:t>
            </a:r>
            <a:r>
              <a:rPr lang="en-ID" sz="1200" dirty="0" err="1">
                <a:latin typeface="Franklin Gothic Book" panose="020B0503020102020204" charset="0"/>
                <a:cs typeface="Franklin Gothic Book" panose="020B0503020102020204" charset="0"/>
                <a:sym typeface="+mn-ea"/>
              </a:rPr>
              <a:t>menghapuskanya</a:t>
            </a:r>
            <a:r>
              <a:rPr lang="en-ID" sz="1200" dirty="0">
                <a:latin typeface="Franklin Gothic Book" panose="020B0503020102020204" charset="0"/>
                <a:cs typeface="Franklin Gothic Book" panose="020B0503020102020204" charset="0"/>
                <a:sym typeface="+mn-ea"/>
              </a:rPr>
              <a:t>.</a:t>
            </a:r>
            <a:endParaRPr lang="en-ID" sz="1200" dirty="0">
              <a:latin typeface="Franklin Gothic Book" panose="020B0503020102020204" charset="0"/>
              <a:cs typeface="Franklin Gothic Book" panose="020B0503020102020204" charset="0"/>
            </a:endParaRPr>
          </a:p>
          <a:p>
            <a:pPr algn="just"/>
            <a:endParaRPr lang="en-US" sz="1200">
              <a:latin typeface="Franklin Gothic Book" panose="020B0503020102020204" charset="0"/>
              <a:cs typeface="Franklin Gothic Book" panose="020B05030201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21" name="Shape 121"/>
        <p:cNvGrpSpPr/>
        <p:nvPr/>
      </p:nvGrpSpPr>
      <p:grpSpPr>
        <a:xfrm>
          <a:off x="0" y="0"/>
          <a:ext cx="0" cy="0"/>
          <a:chOff x="0" y="0"/>
          <a:chExt cx="0" cy="0"/>
        </a:xfrm>
      </p:grpSpPr>
      <p:sp>
        <p:nvSpPr>
          <p:cNvPr id="4" name="Text Box 3"/>
          <p:cNvSpPr txBox="1"/>
          <p:nvPr/>
        </p:nvSpPr>
        <p:spPr>
          <a:xfrm>
            <a:off x="611505" y="1275715"/>
            <a:ext cx="7831455" cy="2676525"/>
          </a:xfrm>
          <a:prstGeom prst="rect">
            <a:avLst/>
          </a:prstGeom>
          <a:noFill/>
        </p:spPr>
        <p:txBody>
          <a:bodyPr wrap="square" rtlCol="0">
            <a:spAutoFit/>
          </a:bodyPr>
          <a:p>
            <a:pPr algn="just"/>
            <a:r>
              <a:rPr lang="en-US" sz="2400" dirty="0" err="1">
                <a:latin typeface="Franklin Gothic Book" panose="020B0503020102020204" charset="0"/>
                <a:cs typeface="Franklin Gothic Book" panose="020B0503020102020204" charset="0"/>
                <a:sym typeface="+mn-ea"/>
              </a:rPr>
              <a:t>Hadits</a:t>
            </a:r>
            <a:r>
              <a:rPr lang="en-US" sz="2400" dirty="0">
                <a:latin typeface="Franklin Gothic Book" panose="020B0503020102020204" charset="0"/>
                <a:cs typeface="Franklin Gothic Book" panose="020B0503020102020204" charset="0"/>
                <a:sym typeface="+mn-ea"/>
              </a:rPr>
              <a:t> (</a:t>
            </a:r>
            <a:r>
              <a:rPr lang="ar-SA" sz="2400" dirty="0">
                <a:latin typeface="Franklin Gothic Book" panose="020B0503020102020204" charset="0"/>
                <a:cs typeface="Franklin Gothic Book" panose="020B0503020102020204" charset="0"/>
                <a:sym typeface="+mn-ea"/>
              </a:rPr>
              <a:t>الحديث</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secara</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bahasa</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berarti</a:t>
            </a:r>
            <a:r>
              <a:rPr lang="en-US" sz="2400" dirty="0">
                <a:latin typeface="Franklin Gothic Book" panose="020B0503020102020204" charset="0"/>
                <a:cs typeface="Franklin Gothic Book" panose="020B0503020102020204" charset="0"/>
                <a:sym typeface="+mn-ea"/>
              </a:rPr>
              <a:t> Al-</a:t>
            </a:r>
            <a:r>
              <a:rPr lang="en-US" sz="2400" dirty="0" err="1">
                <a:latin typeface="Franklin Gothic Book" panose="020B0503020102020204" charset="0"/>
                <a:cs typeface="Franklin Gothic Book" panose="020B0503020102020204" charset="0"/>
                <a:sym typeface="+mn-ea"/>
              </a:rPr>
              <a:t>Jadiid</a:t>
            </a:r>
            <a:r>
              <a:rPr lang="en-US" sz="2400" dirty="0">
                <a:latin typeface="Franklin Gothic Book" panose="020B0503020102020204" charset="0"/>
                <a:cs typeface="Franklin Gothic Book" panose="020B0503020102020204" charset="0"/>
                <a:sym typeface="+mn-ea"/>
              </a:rPr>
              <a:t> (</a:t>
            </a:r>
            <a:r>
              <a:rPr lang="ar-SA" sz="2400" dirty="0">
                <a:latin typeface="Franklin Gothic Book" panose="020B0503020102020204" charset="0"/>
                <a:cs typeface="Franklin Gothic Book" panose="020B0503020102020204" charset="0"/>
                <a:sym typeface="+mn-ea"/>
              </a:rPr>
              <a:t>الجديد</a:t>
            </a:r>
            <a:r>
              <a:rPr lang="en-US" sz="2400" dirty="0">
                <a:latin typeface="Franklin Gothic Book" panose="020B0503020102020204" charset="0"/>
                <a:cs typeface="Franklin Gothic Book" panose="020B0503020102020204" charset="0"/>
                <a:sym typeface="+mn-ea"/>
              </a:rPr>
              <a:t>) yang </a:t>
            </a:r>
            <a:r>
              <a:rPr lang="en-US" sz="2400" dirty="0" err="1">
                <a:latin typeface="Franklin Gothic Book" panose="020B0503020102020204" charset="0"/>
                <a:cs typeface="Franklin Gothic Book" panose="020B0503020102020204" charset="0"/>
                <a:sym typeface="+mn-ea"/>
              </a:rPr>
              <a:t>artinya</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adalah</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sesuatu</a:t>
            </a:r>
            <a:r>
              <a:rPr lang="en-US" sz="2400" dirty="0">
                <a:latin typeface="Franklin Gothic Book" panose="020B0503020102020204" charset="0"/>
                <a:cs typeface="Franklin Gothic Book" panose="020B0503020102020204" charset="0"/>
                <a:sym typeface="+mn-ea"/>
              </a:rPr>
              <a:t> yang </a:t>
            </a:r>
            <a:r>
              <a:rPr lang="en-US" sz="2400" dirty="0" err="1">
                <a:latin typeface="Franklin Gothic Book" panose="020B0503020102020204" charset="0"/>
                <a:cs typeface="Franklin Gothic Book" panose="020B0503020102020204" charset="0"/>
                <a:sym typeface="+mn-ea"/>
              </a:rPr>
              <a:t>baru</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yakni</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kebalikan</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dari</a:t>
            </a:r>
            <a:r>
              <a:rPr lang="en-US" sz="2400" dirty="0">
                <a:latin typeface="Franklin Gothic Book" panose="020B0503020102020204" charset="0"/>
                <a:cs typeface="Franklin Gothic Book" panose="020B0503020102020204" charset="0"/>
                <a:sym typeface="+mn-ea"/>
              </a:rPr>
              <a:t> </a:t>
            </a:r>
            <a:endParaRPr lang="en-US" sz="2400" dirty="0">
              <a:latin typeface="Franklin Gothic Book" panose="020B0503020102020204" charset="0"/>
              <a:cs typeface="Franklin Gothic Book" panose="020B0503020102020204" charset="0"/>
              <a:sym typeface="+mn-ea"/>
            </a:endParaRPr>
          </a:p>
          <a:p>
            <a:pPr algn="just"/>
            <a:r>
              <a:rPr lang="en-US" sz="2400" dirty="0">
                <a:latin typeface="Franklin Gothic Book" panose="020B0503020102020204" charset="0"/>
                <a:cs typeface="Franklin Gothic Book" panose="020B0503020102020204" charset="0"/>
                <a:sym typeface="+mn-ea"/>
              </a:rPr>
              <a:t>Al-</a:t>
            </a:r>
            <a:r>
              <a:rPr lang="en-US" sz="2400" dirty="0" err="1">
                <a:latin typeface="Franklin Gothic Book" panose="020B0503020102020204" charset="0"/>
                <a:cs typeface="Franklin Gothic Book" panose="020B0503020102020204" charset="0"/>
                <a:sym typeface="+mn-ea"/>
              </a:rPr>
              <a:t>Qadiim</a:t>
            </a:r>
            <a:r>
              <a:rPr lang="en-US" sz="2400" dirty="0">
                <a:latin typeface="Franklin Gothic Book" panose="020B0503020102020204" charset="0"/>
                <a:cs typeface="Franklin Gothic Book" panose="020B0503020102020204" charset="0"/>
                <a:sym typeface="+mn-ea"/>
              </a:rPr>
              <a:t> (</a:t>
            </a:r>
            <a:r>
              <a:rPr lang="ar-SA" sz="2400" dirty="0">
                <a:latin typeface="Franklin Gothic Book" panose="020B0503020102020204" charset="0"/>
                <a:cs typeface="Franklin Gothic Book" panose="020B0503020102020204" charset="0"/>
                <a:sym typeface="+mn-ea"/>
              </a:rPr>
              <a:t>القديم</a:t>
            </a:r>
            <a:r>
              <a:rPr lang="en-US" sz="2400" dirty="0">
                <a:latin typeface="Franklin Gothic Book" panose="020B0503020102020204" charset="0"/>
                <a:cs typeface="Franklin Gothic Book" panose="020B0503020102020204" charset="0"/>
                <a:sym typeface="+mn-ea"/>
              </a:rPr>
              <a:t>) yang </a:t>
            </a:r>
            <a:r>
              <a:rPr lang="en-US" sz="2400" dirty="0" err="1">
                <a:latin typeface="Franklin Gothic Book" panose="020B0503020102020204" charset="0"/>
                <a:cs typeface="Franklin Gothic Book" panose="020B0503020102020204" charset="0"/>
                <a:sym typeface="+mn-ea"/>
              </a:rPr>
              <a:t>artinya</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sesuatu</a:t>
            </a:r>
            <a:r>
              <a:rPr lang="en-US" sz="2400" dirty="0">
                <a:latin typeface="Franklin Gothic Book" panose="020B0503020102020204" charset="0"/>
                <a:cs typeface="Franklin Gothic Book" panose="020B0503020102020204" charset="0"/>
                <a:sym typeface="+mn-ea"/>
              </a:rPr>
              <a:t> lama. </a:t>
            </a:r>
            <a:r>
              <a:rPr lang="en-US" sz="2400" dirty="0" err="1">
                <a:latin typeface="Franklin Gothic Book" panose="020B0503020102020204" charset="0"/>
                <a:cs typeface="Franklin Gothic Book" panose="020B0503020102020204" charset="0"/>
                <a:sym typeface="+mn-ea"/>
              </a:rPr>
              <a:t>Sedangkan</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hadits</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menurut</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istilah</a:t>
            </a:r>
            <a:r>
              <a:rPr lang="en-US" sz="2400" dirty="0">
                <a:latin typeface="Franklin Gothic Book" panose="020B0503020102020204" charset="0"/>
                <a:cs typeface="Franklin Gothic Book" panose="020B0503020102020204" charset="0"/>
                <a:sym typeface="+mn-ea"/>
              </a:rPr>
              <a:t> para </a:t>
            </a:r>
            <a:r>
              <a:rPr lang="en-US" sz="2400" dirty="0" err="1">
                <a:latin typeface="Franklin Gothic Book" panose="020B0503020102020204" charset="0"/>
                <a:cs typeface="Franklin Gothic Book" panose="020B0503020102020204" charset="0"/>
                <a:sym typeface="+mn-ea"/>
              </a:rPr>
              <a:t>ahli</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hadits</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adalah</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segala</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sesuatu</a:t>
            </a:r>
            <a:r>
              <a:rPr lang="en-US" sz="2400" dirty="0">
                <a:latin typeface="Franklin Gothic Book" panose="020B0503020102020204" charset="0"/>
                <a:cs typeface="Franklin Gothic Book" panose="020B0503020102020204" charset="0"/>
                <a:sym typeface="+mn-ea"/>
              </a:rPr>
              <a:t> yang </a:t>
            </a:r>
            <a:r>
              <a:rPr lang="en-US" sz="2400" dirty="0" err="1">
                <a:latin typeface="Franklin Gothic Book" panose="020B0503020102020204" charset="0"/>
                <a:cs typeface="Franklin Gothic Book" panose="020B0503020102020204" charset="0"/>
                <a:sym typeface="+mn-ea"/>
              </a:rPr>
              <a:t>disandarkan</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kepada</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Nabi</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shallallaahu</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alaihi</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wasallam</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baik</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ucapan</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perbuatan</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persetujuan</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maupun</a:t>
            </a:r>
            <a:r>
              <a:rPr lang="en-US" sz="2400" dirty="0">
                <a:latin typeface="Franklin Gothic Book" panose="020B0503020102020204" charset="0"/>
                <a:cs typeface="Franklin Gothic Book" panose="020B0503020102020204" charset="0"/>
                <a:sym typeface="+mn-ea"/>
              </a:rPr>
              <a:t> </a:t>
            </a:r>
            <a:r>
              <a:rPr lang="en-US" sz="2400" dirty="0" err="1">
                <a:latin typeface="Franklin Gothic Book" panose="020B0503020102020204" charset="0"/>
                <a:cs typeface="Franklin Gothic Book" panose="020B0503020102020204" charset="0"/>
                <a:sym typeface="+mn-ea"/>
              </a:rPr>
              <a:t>sifat</a:t>
            </a:r>
            <a:endParaRPr lang="en-US" sz="2400">
              <a:latin typeface="Franklin Gothic Book" panose="020B0503020102020204" charset="0"/>
              <a:cs typeface="Franklin Gothic Book" panose="020B0503020102020204" charset="0"/>
            </a:endParaRPr>
          </a:p>
        </p:txBody>
      </p:sp>
      <p:sp>
        <p:nvSpPr>
          <p:cNvPr id="6" name="Text Box 5"/>
          <p:cNvSpPr txBox="1"/>
          <p:nvPr/>
        </p:nvSpPr>
        <p:spPr>
          <a:xfrm>
            <a:off x="1017905" y="555625"/>
            <a:ext cx="7134860" cy="398780"/>
          </a:xfrm>
          <a:prstGeom prst="rect">
            <a:avLst/>
          </a:prstGeom>
          <a:noFill/>
        </p:spPr>
        <p:txBody>
          <a:bodyPr wrap="square" rtlCol="0">
            <a:spAutoFit/>
          </a:bodyPr>
          <a:p>
            <a:pPr algn="ctr"/>
            <a:r>
              <a:rPr lang="en-US" sz="2000" b="1">
                <a:latin typeface="Bodoni MT Black" panose="02070A03080606020203" charset="0"/>
                <a:cs typeface="Bodoni MT Black" panose="02070A03080606020203" charset="0"/>
              </a:rPr>
              <a:t>PENJELASAN TENTANG HADITS dan SUNAH</a:t>
            </a:r>
            <a:endParaRPr lang="en-US" sz="2000" b="1">
              <a:latin typeface="Bodoni MT Black" panose="02070A03080606020203" charset="0"/>
              <a:cs typeface="Bodoni MT Black" panose="02070A03080606020203"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ctrTitle"/>
          </p:nvPr>
        </p:nvSpPr>
        <p:spPr/>
        <p:txBody>
          <a:bodyPr/>
          <a:p>
            <a:r>
              <a:rPr lang="en-US"/>
              <a:t>TERIMAKASIH</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38" name="Shape 138"/>
        <p:cNvGrpSpPr/>
        <p:nvPr/>
      </p:nvGrpSpPr>
      <p:grpSpPr>
        <a:xfrm>
          <a:off x="0" y="0"/>
          <a:ext cx="0" cy="0"/>
          <a:chOff x="0" y="0"/>
          <a:chExt cx="0" cy="0"/>
        </a:xfrm>
      </p:grpSpPr>
      <p:sp>
        <p:nvSpPr>
          <p:cNvPr id="2" name="Text Box 1"/>
          <p:cNvSpPr txBox="1"/>
          <p:nvPr/>
        </p:nvSpPr>
        <p:spPr>
          <a:xfrm>
            <a:off x="642620" y="560705"/>
            <a:ext cx="7817485" cy="4338320"/>
          </a:xfrm>
          <a:prstGeom prst="rect">
            <a:avLst/>
          </a:prstGeom>
          <a:noFill/>
        </p:spPr>
        <p:txBody>
          <a:bodyPr wrap="square" rtlCol="0">
            <a:spAutoFit/>
          </a:bodyPr>
          <a:p>
            <a:pPr algn="just"/>
            <a:r>
              <a:rPr lang="en-US" sz="2800" b="1" dirty="0" err="1">
                <a:latin typeface="Franklin Gothic Book" panose="020B0503020102020204" charset="0"/>
                <a:cs typeface="Franklin Gothic Book" panose="020B0503020102020204" charset="0"/>
                <a:sym typeface="+mn-ea"/>
              </a:rPr>
              <a:t>Pengertian</a:t>
            </a:r>
            <a:r>
              <a:rPr lang="en-US" sz="2800" b="1" dirty="0">
                <a:latin typeface="Franklin Gothic Book" panose="020B0503020102020204" charset="0"/>
                <a:cs typeface="Franklin Gothic Book" panose="020B0503020102020204" charset="0"/>
                <a:sym typeface="+mn-ea"/>
              </a:rPr>
              <a:t> Sunnah</a:t>
            </a:r>
            <a:endParaRPr lang="en-US" sz="2800" b="1" dirty="0">
              <a:latin typeface="Franklin Gothic Book" panose="020B0503020102020204" charset="0"/>
              <a:cs typeface="Franklin Gothic Book" panose="020B0503020102020204" charset="0"/>
              <a:sym typeface="+mn-ea"/>
            </a:endParaRPr>
          </a:p>
          <a:p>
            <a:pPr algn="just"/>
            <a:endParaRPr lang="en-US" sz="2800" b="1" dirty="0">
              <a:latin typeface="Franklin Gothic Book" panose="020B0503020102020204" charset="0"/>
              <a:cs typeface="Franklin Gothic Book" panose="020B0503020102020204" charset="0"/>
            </a:endParaRPr>
          </a:p>
          <a:p>
            <a:pPr algn="just"/>
            <a:r>
              <a:rPr lang="en-US" sz="2000" dirty="0">
                <a:latin typeface="Franklin Gothic Book" panose="020B0503020102020204" charset="0"/>
                <a:cs typeface="Franklin Gothic Book" panose="020B0503020102020204" charset="0"/>
                <a:sym typeface="+mn-ea"/>
              </a:rPr>
              <a:t>Sunnah (</a:t>
            </a:r>
            <a:r>
              <a:rPr lang="ar-SA" sz="2000" dirty="0">
                <a:latin typeface="Franklin Gothic Book" panose="020B0503020102020204" charset="0"/>
                <a:cs typeface="Franklin Gothic Book" panose="020B0503020102020204" charset="0"/>
                <a:sym typeface="+mn-ea"/>
              </a:rPr>
              <a:t>السنة</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secara</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bahasa</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berarti</a:t>
            </a:r>
            <a:r>
              <a:rPr lang="en-US" sz="2000" dirty="0">
                <a:latin typeface="Franklin Gothic Book" panose="020B0503020102020204" charset="0"/>
                <a:cs typeface="Franklin Gothic Book" panose="020B0503020102020204" charset="0"/>
                <a:sym typeface="+mn-ea"/>
              </a:rPr>
              <a:t> As-</a:t>
            </a:r>
            <a:r>
              <a:rPr lang="en-US" sz="2000" dirty="0" err="1">
                <a:latin typeface="Franklin Gothic Book" panose="020B0503020102020204" charset="0"/>
                <a:cs typeface="Franklin Gothic Book" panose="020B0503020102020204" charset="0"/>
                <a:sym typeface="+mn-ea"/>
              </a:rPr>
              <a:t>Siirah</a:t>
            </a:r>
            <a:r>
              <a:rPr lang="en-US" sz="2000" dirty="0">
                <a:latin typeface="Franklin Gothic Book" panose="020B0503020102020204" charset="0"/>
                <a:cs typeface="Franklin Gothic Book" panose="020B0503020102020204" charset="0"/>
                <a:sym typeface="+mn-ea"/>
              </a:rPr>
              <a:t> Al-</a:t>
            </a:r>
            <a:r>
              <a:rPr lang="en-US" sz="2000" dirty="0" err="1">
                <a:latin typeface="Franklin Gothic Book" panose="020B0503020102020204" charset="0"/>
                <a:cs typeface="Franklin Gothic Book" panose="020B0503020102020204" charset="0"/>
                <a:sym typeface="+mn-ea"/>
              </a:rPr>
              <a:t>Muttaba’ah</a:t>
            </a:r>
            <a:r>
              <a:rPr lang="en-US" sz="2000" dirty="0">
                <a:latin typeface="Franklin Gothic Book" panose="020B0503020102020204" charset="0"/>
                <a:cs typeface="Franklin Gothic Book" panose="020B0503020102020204" charset="0"/>
                <a:sym typeface="+mn-ea"/>
              </a:rPr>
              <a:t> (</a:t>
            </a:r>
            <a:r>
              <a:rPr lang="ar-SA" sz="2000" dirty="0">
                <a:latin typeface="Franklin Gothic Book" panose="020B0503020102020204" charset="0"/>
                <a:cs typeface="Franklin Gothic Book" panose="020B0503020102020204" charset="0"/>
                <a:sym typeface="+mn-ea"/>
              </a:rPr>
              <a:t>السيرة المتبعة</a:t>
            </a:r>
            <a:r>
              <a:rPr lang="en-US" sz="2000" dirty="0">
                <a:latin typeface="Franklin Gothic Book" panose="020B0503020102020204" charset="0"/>
                <a:cs typeface="Franklin Gothic Book" panose="020B0503020102020204" charset="0"/>
                <a:sym typeface="+mn-ea"/>
              </a:rPr>
              <a:t>) yang </a:t>
            </a:r>
            <a:r>
              <a:rPr lang="en-US" sz="2000" dirty="0" err="1">
                <a:latin typeface="Franklin Gothic Book" panose="020B0503020102020204" charset="0"/>
                <a:cs typeface="Franklin Gothic Book" panose="020B0503020102020204" charset="0"/>
                <a:sym typeface="+mn-ea"/>
              </a:rPr>
              <a:t>berarti</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jalan</a:t>
            </a:r>
            <a:r>
              <a:rPr lang="en-US" sz="2000" dirty="0">
                <a:latin typeface="Franklin Gothic Book" panose="020B0503020102020204" charset="0"/>
                <a:cs typeface="Franklin Gothic Book" panose="020B0503020102020204" charset="0"/>
                <a:sym typeface="+mn-ea"/>
              </a:rPr>
              <a:t> yang </a:t>
            </a:r>
            <a:r>
              <a:rPr lang="en-US" sz="2000" dirty="0" err="1">
                <a:latin typeface="Franklin Gothic Book" panose="020B0503020102020204" charset="0"/>
                <a:cs typeface="Franklin Gothic Book" panose="020B0503020102020204" charset="0"/>
                <a:sym typeface="+mn-ea"/>
              </a:rPr>
              <a:t>diikuti</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Setiap</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jalan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dan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perjalanan</a:t>
            </a:r>
            <a:r>
              <a:rPr lang="en-US" sz="2000" dirty="0">
                <a:latin typeface="Franklin Gothic Book" panose="020B0503020102020204" charset="0"/>
                <a:cs typeface="Franklin Gothic Book" panose="020B0503020102020204" charset="0"/>
                <a:sym typeface="+mn-ea"/>
              </a:rPr>
              <a:t> yang </a:t>
            </a:r>
            <a:r>
              <a:rPr lang="en-US" sz="2000" dirty="0" err="1">
                <a:latin typeface="Franklin Gothic Book" panose="020B0503020102020204" charset="0"/>
                <a:cs typeface="Franklin Gothic Book" panose="020B0503020102020204" charset="0"/>
                <a:sym typeface="+mn-ea"/>
              </a:rPr>
              <a:t>diikuti</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dinamakan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sunnah</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baik</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itu</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jalan</a:t>
            </a:r>
            <a:r>
              <a:rPr lang="en-US" sz="2000" dirty="0">
                <a:latin typeface="Franklin Gothic Book" panose="020B0503020102020204" charset="0"/>
                <a:cs typeface="Franklin Gothic Book" panose="020B0503020102020204" charset="0"/>
                <a:sym typeface="+mn-ea"/>
              </a:rPr>
              <a:t> yang </a:t>
            </a:r>
            <a:r>
              <a:rPr lang="en-US" sz="2000" dirty="0" err="1">
                <a:latin typeface="Franklin Gothic Book" panose="020B0503020102020204" charset="0"/>
                <a:cs typeface="Franklin Gothic Book" panose="020B0503020102020204" charset="0"/>
                <a:sym typeface="+mn-ea"/>
              </a:rPr>
              <a:t>baik</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maupun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jalan</a:t>
            </a:r>
            <a:r>
              <a:rPr lang="en-US" sz="2000" dirty="0">
                <a:latin typeface="Franklin Gothic Book" panose="020B0503020102020204" charset="0"/>
                <a:cs typeface="Franklin Gothic Book" panose="020B0503020102020204" charset="0"/>
                <a:sym typeface="+mn-ea"/>
              </a:rPr>
              <a:t> yang </a:t>
            </a:r>
            <a:r>
              <a:rPr lang="en-US" sz="2000" dirty="0" err="1">
                <a:latin typeface="Franklin Gothic Book" panose="020B0503020102020204" charset="0"/>
                <a:cs typeface="Franklin Gothic Book" panose="020B0503020102020204" charset="0"/>
                <a:sym typeface="+mn-ea"/>
              </a:rPr>
              <a:t>buruk</a:t>
            </a:r>
            <a:r>
              <a:rPr lang="en-US" sz="2000" dirty="0">
                <a:latin typeface="Franklin Gothic Book" panose="020B0503020102020204" charset="0"/>
                <a:cs typeface="Franklin Gothic Book" panose="020B0503020102020204" charset="0"/>
                <a:sym typeface="+mn-ea"/>
              </a:rPr>
              <a:t>.</a:t>
            </a:r>
            <a:endParaRPr lang="en-US" sz="2000" dirty="0">
              <a:latin typeface="Franklin Gothic Book" panose="020B0503020102020204" charset="0"/>
              <a:cs typeface="Franklin Gothic Book" panose="020B0503020102020204" charset="0"/>
            </a:endParaRPr>
          </a:p>
          <a:p>
            <a:pPr algn="just"/>
            <a:r>
              <a:rPr lang="en-US" sz="2000" dirty="0">
                <a:latin typeface="Franklin Gothic Book" panose="020B0503020102020204" charset="0"/>
                <a:cs typeface="Franklin Gothic Book" panose="020B0503020102020204" charset="0"/>
                <a:sym typeface="+mn-ea"/>
              </a:rPr>
              <a:t> </a:t>
            </a:r>
            <a:endParaRPr lang="en-US" sz="2000" dirty="0">
              <a:latin typeface="Franklin Gothic Book" panose="020B0503020102020204" charset="0"/>
              <a:cs typeface="Franklin Gothic Book" panose="020B0503020102020204" charset="0"/>
            </a:endParaRPr>
          </a:p>
          <a:p>
            <a:pPr algn="just"/>
            <a:r>
              <a:rPr lang="en-US" sz="2000" dirty="0" err="1">
                <a:latin typeface="Franklin Gothic Book" panose="020B0503020102020204" charset="0"/>
                <a:cs typeface="Franklin Gothic Book" panose="020B0503020102020204" charset="0"/>
                <a:sym typeface="+mn-ea"/>
              </a:rPr>
              <a:t>Adapun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sunnah</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menurut</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istilah</a:t>
            </a:r>
            <a:r>
              <a:rPr lang="en-US" sz="2000" dirty="0">
                <a:latin typeface="Franklin Gothic Book" panose="020B0503020102020204" charset="0"/>
                <a:cs typeface="Franklin Gothic Book" panose="020B0503020102020204" charset="0"/>
                <a:sym typeface="+mn-ea"/>
              </a:rPr>
              <a:t> para </a:t>
            </a:r>
            <a:r>
              <a:rPr lang="en-US" sz="2000" dirty="0" err="1">
                <a:latin typeface="Franklin Gothic Book" panose="020B0503020102020204" charset="0"/>
                <a:cs typeface="Franklin Gothic Book" panose="020B0503020102020204" charset="0"/>
                <a:sym typeface="+mn-ea"/>
              </a:rPr>
              <a:t>ahli</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hadits</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adalah</a:t>
            </a:r>
            <a:r>
              <a:rPr lang="en-US" sz="2000" dirty="0">
                <a:latin typeface="Franklin Gothic Book" panose="020B0503020102020204" charset="0"/>
                <a:cs typeface="Franklin Gothic Book" panose="020B0503020102020204" charset="0"/>
                <a:sym typeface="+mn-ea"/>
              </a:rPr>
              <a:t> : </a:t>
            </a:r>
            <a:r>
              <a:rPr lang="en-US" sz="2000" dirty="0" err="1">
                <a:latin typeface="Franklin Gothic Book" panose="020B0503020102020204" charset="0"/>
                <a:cs typeface="Franklin Gothic Book" panose="020B0503020102020204" charset="0"/>
                <a:sym typeface="+mn-ea"/>
              </a:rPr>
              <a:t>Segala</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sesuatu</a:t>
            </a:r>
            <a:r>
              <a:rPr lang="en-US" sz="2000" dirty="0">
                <a:latin typeface="Franklin Gothic Book" panose="020B0503020102020204" charset="0"/>
                <a:cs typeface="Franklin Gothic Book" panose="020B0503020102020204" charset="0"/>
                <a:sym typeface="+mn-ea"/>
              </a:rPr>
              <a:t> yang </a:t>
            </a:r>
            <a:r>
              <a:rPr lang="en-US" sz="2000" dirty="0" err="1">
                <a:latin typeface="Franklin Gothic Book" panose="020B0503020102020204" charset="0"/>
                <a:cs typeface="Franklin Gothic Book" panose="020B0503020102020204" charset="0"/>
                <a:sym typeface="+mn-ea"/>
              </a:rPr>
              <a:t>dinukil</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dari</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Nabi</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shallallaahu</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alaihi</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wasallam</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baik</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itu</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ucapan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perbuatan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persetujuan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sifat</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fisik</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kepribadian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maupun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perjalanan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hidup</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baik</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itu</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sebelum</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diutus</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maupun</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sesudah</a:t>
            </a:r>
            <a:r>
              <a:rPr lang="en-US" sz="2000" dirty="0">
                <a:latin typeface="Franklin Gothic Book" panose="020B0503020102020204" charset="0"/>
                <a:cs typeface="Franklin Gothic Book" panose="020B0503020102020204" charset="0"/>
                <a:sym typeface="+mn-ea"/>
              </a:rPr>
              <a:t> </a:t>
            </a:r>
            <a:r>
              <a:rPr lang="en-US" sz="2000" dirty="0" err="1">
                <a:latin typeface="Franklin Gothic Book" panose="020B0503020102020204" charset="0"/>
                <a:cs typeface="Franklin Gothic Book" panose="020B0503020102020204" charset="0"/>
                <a:sym typeface="+mn-ea"/>
              </a:rPr>
              <a:t>diutus</a:t>
            </a:r>
            <a:r>
              <a:rPr lang="en-US" sz="2000" dirty="0">
                <a:latin typeface="Franklin Gothic Book" panose="020B0503020102020204" charset="0"/>
                <a:cs typeface="Franklin Gothic Book" panose="020B0503020102020204" charset="0"/>
                <a:sym typeface="+mn-ea"/>
              </a:rPr>
              <a:t>.</a:t>
            </a:r>
            <a:endParaRPr lang="en-US" sz="2000" dirty="0">
              <a:latin typeface="Franklin Gothic Book" panose="020B0503020102020204" charset="0"/>
              <a:cs typeface="Franklin Gothic Book" panose="020B0503020102020204" charset="0"/>
            </a:endParaRPr>
          </a:p>
          <a:p>
            <a:pPr algn="just"/>
            <a:r>
              <a:rPr lang="en-US" sz="2000" dirty="0">
                <a:latin typeface="Franklin Gothic Book" panose="020B0503020102020204" charset="0"/>
                <a:cs typeface="Franklin Gothic Book" panose="020B0503020102020204" charset="0"/>
                <a:sym typeface="+mn-ea"/>
              </a:rPr>
              <a:t> </a:t>
            </a:r>
            <a:endParaRPr lang="en-US" sz="2000" dirty="0">
              <a:latin typeface="Franklin Gothic Book" panose="020B0503020102020204" charset="0"/>
              <a:cs typeface="Franklin Gothic Book" panose="020B0503020102020204" charset="0"/>
            </a:endParaRPr>
          </a:p>
          <a:p>
            <a:pPr algn="just"/>
            <a:endParaRPr lang="en-US" sz="2000">
              <a:latin typeface="Franklin Gothic Book" panose="020B0503020102020204" charset="0"/>
              <a:cs typeface="Franklin Gothic Book" panose="020B05030201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65" name="Shape 365"/>
        <p:cNvGrpSpPr/>
        <p:nvPr/>
      </p:nvGrpSpPr>
      <p:grpSpPr>
        <a:xfrm>
          <a:off x="0" y="0"/>
          <a:ext cx="0" cy="0"/>
          <a:chOff x="0" y="0"/>
          <a:chExt cx="0" cy="0"/>
        </a:xfrm>
      </p:grpSpPr>
      <p:sp>
        <p:nvSpPr>
          <p:cNvPr id="5" name="Text Box 4"/>
          <p:cNvSpPr txBox="1"/>
          <p:nvPr/>
        </p:nvSpPr>
        <p:spPr>
          <a:xfrm>
            <a:off x="633095" y="575310"/>
            <a:ext cx="3861435" cy="3876675"/>
          </a:xfrm>
          <a:prstGeom prst="rect">
            <a:avLst/>
          </a:prstGeom>
          <a:noFill/>
        </p:spPr>
        <p:txBody>
          <a:bodyPr wrap="square" rtlCol="0">
            <a:spAutoFit/>
          </a:bodyPr>
          <a:p>
            <a:r>
              <a:rPr lang="en-US" sz="2000" b="1" dirty="0" err="1">
                <a:latin typeface="Franklin Gothic Book" panose="020B0503020102020204" charset="0"/>
                <a:cs typeface="Franklin Gothic Book" panose="020B0503020102020204" charset="0"/>
                <a:sym typeface="+mn-ea"/>
              </a:rPr>
              <a:t>Perbedaan</a:t>
            </a:r>
            <a:r>
              <a:rPr lang="en-US" sz="2000" b="1" dirty="0">
                <a:latin typeface="Franklin Gothic Book" panose="020B0503020102020204" charset="0"/>
                <a:cs typeface="Franklin Gothic Book" panose="020B0503020102020204" charset="0"/>
                <a:sym typeface="+mn-ea"/>
              </a:rPr>
              <a:t> Antara </a:t>
            </a:r>
            <a:r>
              <a:rPr lang="en-US" sz="2000" b="1" dirty="0" err="1">
                <a:latin typeface="Franklin Gothic Book" panose="020B0503020102020204" charset="0"/>
                <a:cs typeface="Franklin Gothic Book" panose="020B0503020102020204" charset="0"/>
                <a:sym typeface="+mn-ea"/>
              </a:rPr>
              <a:t>Hadits</a:t>
            </a:r>
            <a:r>
              <a:rPr lang="en-US" sz="2000" b="1" dirty="0">
                <a:latin typeface="Franklin Gothic Book" panose="020B0503020102020204" charset="0"/>
                <a:cs typeface="Franklin Gothic Book" panose="020B0503020102020204" charset="0"/>
                <a:sym typeface="+mn-ea"/>
              </a:rPr>
              <a:t> </a:t>
            </a:r>
            <a:r>
              <a:rPr lang="en-US" sz="2000" b="1" dirty="0" err="1">
                <a:latin typeface="Franklin Gothic Book" panose="020B0503020102020204" charset="0"/>
                <a:cs typeface="Franklin Gothic Book" panose="020B0503020102020204" charset="0"/>
                <a:sym typeface="+mn-ea"/>
              </a:rPr>
              <a:t>dan</a:t>
            </a:r>
            <a:r>
              <a:rPr lang="en-US" sz="2000" b="1" dirty="0">
                <a:latin typeface="Franklin Gothic Book" panose="020B0503020102020204" charset="0"/>
                <a:cs typeface="Franklin Gothic Book" panose="020B0503020102020204" charset="0"/>
                <a:sym typeface="+mn-ea"/>
              </a:rPr>
              <a:t> Sunnah</a:t>
            </a:r>
            <a:endParaRPr lang="en-US" sz="2000" b="1" dirty="0">
              <a:latin typeface="Franklin Gothic Book" panose="020B0503020102020204" charset="0"/>
              <a:cs typeface="Franklin Gothic Book" panose="020B0503020102020204" charset="0"/>
            </a:endParaRPr>
          </a:p>
          <a:p>
            <a:endParaRPr lang="en-US" dirty="0" err="1">
              <a:sym typeface="+mn-ea"/>
            </a:endParaRPr>
          </a:p>
          <a:p>
            <a:pPr algn="just"/>
            <a:r>
              <a:rPr lang="en-US" sz="1600" dirty="0" err="1">
                <a:sym typeface="+mn-ea"/>
              </a:rPr>
              <a:t>Menurut</a:t>
            </a:r>
            <a:r>
              <a:rPr lang="en-US" sz="1600" dirty="0">
                <a:sym typeface="+mn-ea"/>
              </a:rPr>
              <a:t> </a:t>
            </a:r>
            <a:r>
              <a:rPr lang="en-US" sz="1600" dirty="0" err="1">
                <a:sym typeface="+mn-ea"/>
              </a:rPr>
              <a:t>prespektif</a:t>
            </a:r>
            <a:r>
              <a:rPr lang="en-US" sz="1600" dirty="0">
                <a:sym typeface="+mn-ea"/>
              </a:rPr>
              <a:t> </a:t>
            </a:r>
            <a:r>
              <a:rPr lang="en-US" sz="1600" dirty="0" err="1">
                <a:sym typeface="+mn-ea"/>
              </a:rPr>
              <a:t>ahli</a:t>
            </a:r>
            <a:r>
              <a:rPr lang="en-US" sz="1600" dirty="0">
                <a:sym typeface="+mn-ea"/>
              </a:rPr>
              <a:t> </a:t>
            </a:r>
            <a:r>
              <a:rPr lang="en-US" sz="1600" dirty="0" err="1">
                <a:sym typeface="+mn-ea"/>
              </a:rPr>
              <a:t>hadits</a:t>
            </a:r>
            <a:r>
              <a:rPr lang="en-US" sz="1600" dirty="0">
                <a:sym typeface="+mn-ea"/>
              </a:rPr>
              <a:t>, </a:t>
            </a:r>
            <a:r>
              <a:rPr lang="en-US" sz="1600" dirty="0" err="1">
                <a:sym typeface="+mn-ea"/>
              </a:rPr>
              <a:t>hadits</a:t>
            </a:r>
            <a:r>
              <a:rPr lang="en-US" sz="1600" dirty="0">
                <a:sym typeface="+mn-ea"/>
              </a:rPr>
              <a:t> </a:t>
            </a:r>
            <a:r>
              <a:rPr lang="en-US" sz="1600" dirty="0" err="1">
                <a:sym typeface="+mn-ea"/>
              </a:rPr>
              <a:t>adalah</a:t>
            </a:r>
            <a:r>
              <a:rPr lang="en-US" sz="1600" dirty="0">
                <a:sym typeface="+mn-ea"/>
              </a:rPr>
              <a:t> </a:t>
            </a:r>
            <a:r>
              <a:rPr lang="en-US" sz="1600" dirty="0" err="1">
                <a:sym typeface="+mn-ea"/>
              </a:rPr>
              <a:t>sesuatu</a:t>
            </a:r>
            <a:r>
              <a:rPr lang="en-US" sz="1600" dirty="0">
                <a:sym typeface="+mn-ea"/>
              </a:rPr>
              <a:t> yang </a:t>
            </a:r>
            <a:r>
              <a:rPr lang="en-US" sz="1600" dirty="0" err="1">
                <a:sym typeface="+mn-ea"/>
              </a:rPr>
              <a:t>diriwayatkan</a:t>
            </a:r>
            <a:r>
              <a:rPr lang="en-US" sz="1600" dirty="0">
                <a:sym typeface="+mn-ea"/>
              </a:rPr>
              <a:t> </a:t>
            </a:r>
            <a:r>
              <a:rPr lang="en-US" sz="1600" dirty="0" err="1">
                <a:sym typeface="+mn-ea"/>
              </a:rPr>
              <a:t>dari</a:t>
            </a:r>
            <a:r>
              <a:rPr lang="en-US" sz="1600" dirty="0">
                <a:sym typeface="+mn-ea"/>
              </a:rPr>
              <a:t> </a:t>
            </a:r>
            <a:r>
              <a:rPr lang="en-US" sz="1600" dirty="0" err="1">
                <a:sym typeface="+mn-ea"/>
              </a:rPr>
              <a:t>Nabi</a:t>
            </a:r>
            <a:r>
              <a:rPr lang="en-US" sz="1600" dirty="0">
                <a:sym typeface="+mn-ea"/>
              </a:rPr>
              <a:t> </a:t>
            </a:r>
            <a:r>
              <a:rPr lang="en-US" sz="1600" dirty="0" err="1">
                <a:sym typeface="+mn-ea"/>
              </a:rPr>
              <a:t>shallallaahu</a:t>
            </a:r>
            <a:r>
              <a:rPr lang="en-US" sz="1600" dirty="0">
                <a:sym typeface="+mn-ea"/>
              </a:rPr>
              <a:t> ‘</a:t>
            </a:r>
            <a:r>
              <a:rPr lang="en-US" sz="1600" dirty="0" err="1">
                <a:sym typeface="+mn-ea"/>
              </a:rPr>
              <a:t>alaihi</a:t>
            </a:r>
            <a:r>
              <a:rPr lang="en-US" sz="1600" dirty="0">
                <a:sym typeface="+mn-ea"/>
              </a:rPr>
              <a:t> </a:t>
            </a:r>
            <a:r>
              <a:rPr lang="en-US" sz="1600" dirty="0" err="1">
                <a:sym typeface="+mn-ea"/>
              </a:rPr>
              <a:t>wasallam</a:t>
            </a:r>
            <a:r>
              <a:rPr lang="en-US" sz="1600" dirty="0">
                <a:sym typeface="+mn-ea"/>
              </a:rPr>
              <a:t> </a:t>
            </a:r>
            <a:r>
              <a:rPr lang="en-US" sz="1600" dirty="0" err="1">
                <a:sym typeface="+mn-ea"/>
              </a:rPr>
              <a:t>setelah</a:t>
            </a:r>
            <a:r>
              <a:rPr lang="en-US" sz="1600" dirty="0">
                <a:sym typeface="+mn-ea"/>
              </a:rPr>
              <a:t> </a:t>
            </a:r>
            <a:r>
              <a:rPr lang="en-US" sz="1600" dirty="0" err="1">
                <a:sym typeface="+mn-ea"/>
              </a:rPr>
              <a:t>kenabiannya</a:t>
            </a:r>
            <a:r>
              <a:rPr lang="en-US" sz="1600" dirty="0">
                <a:sym typeface="+mn-ea"/>
              </a:rPr>
              <a:t>.</a:t>
            </a:r>
            <a:endParaRPr lang="en-US" sz="1600" dirty="0"/>
          </a:p>
          <a:p>
            <a:pPr algn="just"/>
            <a:r>
              <a:rPr lang="en-US" sz="1600" dirty="0">
                <a:sym typeface="+mn-ea"/>
              </a:rPr>
              <a:t> </a:t>
            </a:r>
            <a:endParaRPr lang="en-US" sz="1600" dirty="0"/>
          </a:p>
          <a:p>
            <a:pPr algn="just"/>
            <a:r>
              <a:rPr lang="en-US" sz="1600" dirty="0" err="1">
                <a:sym typeface="+mn-ea"/>
              </a:rPr>
              <a:t>Sedangkan</a:t>
            </a:r>
            <a:r>
              <a:rPr lang="en-US" sz="1600" dirty="0">
                <a:sym typeface="+mn-ea"/>
              </a:rPr>
              <a:t> </a:t>
            </a:r>
            <a:r>
              <a:rPr lang="en-US" sz="1600" dirty="0" err="1">
                <a:sym typeface="+mn-ea"/>
              </a:rPr>
              <a:t>sunnah</a:t>
            </a:r>
            <a:r>
              <a:rPr lang="en-US" sz="1600" dirty="0">
                <a:sym typeface="+mn-ea"/>
              </a:rPr>
              <a:t> </a:t>
            </a:r>
            <a:r>
              <a:rPr lang="en-US" sz="1600" dirty="0" err="1">
                <a:sym typeface="+mn-ea"/>
              </a:rPr>
              <a:t>pengertiannya</a:t>
            </a:r>
            <a:r>
              <a:rPr lang="en-US" sz="1600" dirty="0">
                <a:sym typeface="+mn-ea"/>
              </a:rPr>
              <a:t> </a:t>
            </a:r>
            <a:r>
              <a:rPr lang="en-US" sz="1600" dirty="0" err="1">
                <a:sym typeface="+mn-ea"/>
              </a:rPr>
              <a:t>lebih</a:t>
            </a:r>
            <a:r>
              <a:rPr lang="en-US" sz="1600" dirty="0">
                <a:sym typeface="+mn-ea"/>
              </a:rPr>
              <a:t> </a:t>
            </a:r>
            <a:r>
              <a:rPr lang="en-US" sz="1600" dirty="0" err="1">
                <a:sym typeface="+mn-ea"/>
              </a:rPr>
              <a:t>menyeluruh</a:t>
            </a:r>
            <a:r>
              <a:rPr lang="en-US" sz="1600" dirty="0">
                <a:sym typeface="+mn-ea"/>
              </a:rPr>
              <a:t> </a:t>
            </a:r>
            <a:r>
              <a:rPr lang="en-US" sz="1600" dirty="0" err="1">
                <a:sym typeface="+mn-ea"/>
              </a:rPr>
              <a:t>dan</a:t>
            </a:r>
            <a:r>
              <a:rPr lang="en-US" sz="1600" dirty="0">
                <a:sym typeface="+mn-ea"/>
              </a:rPr>
              <a:t> </a:t>
            </a:r>
            <a:r>
              <a:rPr lang="en-US" sz="1600" dirty="0" err="1">
                <a:sym typeface="+mn-ea"/>
              </a:rPr>
              <a:t>lebih</a:t>
            </a:r>
            <a:r>
              <a:rPr lang="en-US" sz="1600" dirty="0">
                <a:sym typeface="+mn-ea"/>
              </a:rPr>
              <a:t> </a:t>
            </a:r>
            <a:r>
              <a:rPr lang="en-US" sz="1600" dirty="0" err="1">
                <a:sym typeface="+mn-ea"/>
              </a:rPr>
              <a:t>umum</a:t>
            </a:r>
            <a:r>
              <a:rPr lang="en-US" sz="1600" dirty="0">
                <a:sym typeface="+mn-ea"/>
              </a:rPr>
              <a:t>. </a:t>
            </a:r>
            <a:r>
              <a:rPr lang="en-US" sz="1600" dirty="0" err="1">
                <a:sym typeface="+mn-ea"/>
              </a:rPr>
              <a:t>Karena</a:t>
            </a:r>
            <a:r>
              <a:rPr lang="en-US" sz="1600" dirty="0">
                <a:sym typeface="+mn-ea"/>
              </a:rPr>
              <a:t> </a:t>
            </a:r>
            <a:r>
              <a:rPr lang="en-US" sz="1600" dirty="0" err="1">
                <a:sym typeface="+mn-ea"/>
              </a:rPr>
              <a:t>sunnah</a:t>
            </a:r>
            <a:r>
              <a:rPr lang="en-US" sz="1600" dirty="0">
                <a:sym typeface="+mn-ea"/>
              </a:rPr>
              <a:t> juga </a:t>
            </a:r>
            <a:r>
              <a:rPr lang="en-US" sz="1600" dirty="0" err="1">
                <a:sym typeface="+mn-ea"/>
              </a:rPr>
              <a:t>mencakup</a:t>
            </a:r>
            <a:r>
              <a:rPr lang="en-US" sz="1600" dirty="0">
                <a:sym typeface="+mn-ea"/>
              </a:rPr>
              <a:t> </a:t>
            </a:r>
            <a:r>
              <a:rPr lang="en-US" sz="1600" dirty="0" err="1">
                <a:sym typeface="+mn-ea"/>
              </a:rPr>
              <a:t>perjalanan</a:t>
            </a:r>
            <a:r>
              <a:rPr lang="en-US" sz="1600" dirty="0">
                <a:sym typeface="+mn-ea"/>
              </a:rPr>
              <a:t> </a:t>
            </a:r>
            <a:r>
              <a:rPr lang="en-US" sz="1600" dirty="0" err="1">
                <a:sym typeface="+mn-ea"/>
              </a:rPr>
              <a:t>hidup</a:t>
            </a:r>
            <a:r>
              <a:rPr lang="en-US" sz="1600" dirty="0">
                <a:sym typeface="+mn-ea"/>
              </a:rPr>
              <a:t> </a:t>
            </a:r>
            <a:r>
              <a:rPr lang="en-US" sz="1600" dirty="0" err="1">
                <a:sym typeface="+mn-ea"/>
              </a:rPr>
              <a:t>Nabi</a:t>
            </a:r>
            <a:r>
              <a:rPr lang="en-US" sz="1600" dirty="0">
                <a:sym typeface="+mn-ea"/>
              </a:rPr>
              <a:t> </a:t>
            </a:r>
            <a:r>
              <a:rPr lang="en-US" sz="1600" dirty="0" err="1">
                <a:sym typeface="+mn-ea"/>
              </a:rPr>
              <a:t>shallallaahu</a:t>
            </a:r>
            <a:r>
              <a:rPr lang="en-US" sz="1600" dirty="0">
                <a:sym typeface="+mn-ea"/>
              </a:rPr>
              <a:t> ‘</a:t>
            </a:r>
            <a:r>
              <a:rPr lang="en-US" sz="1600" dirty="0" err="1">
                <a:sym typeface="+mn-ea"/>
              </a:rPr>
              <a:t>alaihi</a:t>
            </a:r>
            <a:r>
              <a:rPr lang="en-US" sz="1600" dirty="0">
                <a:sym typeface="+mn-ea"/>
              </a:rPr>
              <a:t> </a:t>
            </a:r>
            <a:r>
              <a:rPr lang="en-US" sz="1600" dirty="0" err="1">
                <a:sym typeface="+mn-ea"/>
              </a:rPr>
              <a:t>wasallam</a:t>
            </a:r>
            <a:r>
              <a:rPr lang="en-US" sz="1600" dirty="0">
                <a:sym typeface="+mn-ea"/>
              </a:rPr>
              <a:t> </a:t>
            </a:r>
            <a:r>
              <a:rPr lang="en-US" sz="1600" dirty="0" err="1">
                <a:sym typeface="+mn-ea"/>
              </a:rPr>
              <a:t>sebelum</a:t>
            </a:r>
            <a:r>
              <a:rPr lang="en-US" sz="1600" dirty="0">
                <a:sym typeface="+mn-ea"/>
              </a:rPr>
              <a:t> </a:t>
            </a:r>
            <a:r>
              <a:rPr lang="en-US" sz="1600" dirty="0" err="1">
                <a:sym typeface="+mn-ea"/>
              </a:rPr>
              <a:t>kenabiannya</a:t>
            </a:r>
            <a:r>
              <a:rPr lang="en-US" sz="1600" dirty="0">
                <a:sym typeface="+mn-ea"/>
              </a:rPr>
              <a:t> </a:t>
            </a:r>
            <a:r>
              <a:rPr lang="en-US" sz="1600" dirty="0" err="1">
                <a:sym typeface="+mn-ea"/>
              </a:rPr>
              <a:t>dan</a:t>
            </a:r>
            <a:r>
              <a:rPr lang="en-US" sz="1600" dirty="0">
                <a:sym typeface="+mn-ea"/>
              </a:rPr>
              <a:t> </a:t>
            </a:r>
            <a:r>
              <a:rPr lang="en-US" sz="1600" dirty="0" err="1">
                <a:sym typeface="+mn-ea"/>
              </a:rPr>
              <a:t>setelah</a:t>
            </a:r>
            <a:r>
              <a:rPr lang="en-US" sz="1600" dirty="0">
                <a:sym typeface="+mn-ea"/>
              </a:rPr>
              <a:t> </a:t>
            </a:r>
            <a:r>
              <a:rPr lang="en-US" sz="1600" dirty="0" err="1">
                <a:sym typeface="+mn-ea"/>
              </a:rPr>
              <a:t>kenabiannya</a:t>
            </a:r>
            <a:r>
              <a:rPr lang="en-US" sz="1600" dirty="0">
                <a:sym typeface="+mn-ea"/>
              </a:rPr>
              <a:t>.</a:t>
            </a:r>
            <a:endParaRPr lang="en-US" sz="1600" dirty="0"/>
          </a:p>
          <a:p>
            <a:endParaRPr lang="en-US" sz="1600"/>
          </a:p>
        </p:txBody>
      </p:sp>
      <p:sp>
        <p:nvSpPr>
          <p:cNvPr id="6" name="Text Box 5"/>
          <p:cNvSpPr txBox="1"/>
          <p:nvPr/>
        </p:nvSpPr>
        <p:spPr>
          <a:xfrm>
            <a:off x="4485005" y="521970"/>
            <a:ext cx="3975100" cy="3938270"/>
          </a:xfrm>
          <a:prstGeom prst="rect">
            <a:avLst/>
          </a:prstGeom>
          <a:noFill/>
        </p:spPr>
        <p:txBody>
          <a:bodyPr wrap="square" rtlCol="0">
            <a:spAutoFit/>
          </a:bodyPr>
          <a:p>
            <a:r>
              <a:rPr lang="en-US" sz="2000" b="1" dirty="0" err="1">
                <a:latin typeface="Franklin Gothic Book" panose="020B0503020102020204" charset="0"/>
                <a:cs typeface="Franklin Gothic Book" panose="020B0503020102020204" charset="0"/>
                <a:sym typeface="+mn-ea"/>
              </a:rPr>
              <a:t>Contoh</a:t>
            </a:r>
            <a:r>
              <a:rPr lang="en-US" sz="2000" b="1" dirty="0">
                <a:latin typeface="Franklin Gothic Book" panose="020B0503020102020204" charset="0"/>
                <a:cs typeface="Franklin Gothic Book" panose="020B0503020102020204" charset="0"/>
                <a:sym typeface="+mn-ea"/>
              </a:rPr>
              <a:t> </a:t>
            </a:r>
            <a:r>
              <a:rPr lang="en-US" sz="2000" b="1" dirty="0" err="1">
                <a:latin typeface="Franklin Gothic Book" panose="020B0503020102020204" charset="0"/>
                <a:cs typeface="Franklin Gothic Book" panose="020B0503020102020204" charset="0"/>
                <a:sym typeface="+mn-ea"/>
              </a:rPr>
              <a:t>Hadits</a:t>
            </a:r>
            <a:endParaRPr lang="en-US" sz="2000" dirty="0"/>
          </a:p>
          <a:p>
            <a:endParaRPr lang="en-US" dirty="0">
              <a:sym typeface="+mn-ea"/>
            </a:endParaRPr>
          </a:p>
          <a:p>
            <a:pPr algn="just"/>
            <a:r>
              <a:rPr lang="en-US" sz="1800" dirty="0">
                <a:latin typeface="Franklin Gothic Book" panose="020B0503020102020204" charset="0"/>
                <a:cs typeface="Franklin Gothic Book" panose="020B0503020102020204" charset="0"/>
                <a:sym typeface="+mn-ea"/>
              </a:rPr>
              <a:t>1. </a:t>
            </a:r>
            <a:r>
              <a:rPr lang="en-US" sz="1800" dirty="0" err="1">
                <a:latin typeface="Franklin Gothic Book" panose="020B0503020102020204" charset="0"/>
                <a:cs typeface="Franklin Gothic Book" panose="020B0503020102020204" charset="0"/>
                <a:sym typeface="+mn-ea"/>
              </a:rPr>
              <a:t>Hadits</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Qouliy</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Perkataan</a:t>
            </a:r>
            <a:r>
              <a:rPr lang="en-US" sz="1800" dirty="0">
                <a:latin typeface="Franklin Gothic Book" panose="020B0503020102020204" charset="0"/>
                <a:cs typeface="Franklin Gothic Book" panose="020B0503020102020204" charset="0"/>
                <a:sym typeface="+mn-ea"/>
              </a:rPr>
              <a:t>)</a:t>
            </a:r>
            <a:endParaRPr lang="en-US" sz="1800" dirty="0">
              <a:latin typeface="Franklin Gothic Book" panose="020B0503020102020204" charset="0"/>
              <a:cs typeface="Franklin Gothic Book" panose="020B0503020102020204" charset="0"/>
            </a:endParaRPr>
          </a:p>
          <a:p>
            <a:pPr algn="just"/>
            <a:r>
              <a:rPr lang="en-US" sz="1800" dirty="0" err="1">
                <a:latin typeface="Franklin Gothic Book" panose="020B0503020102020204" charset="0"/>
                <a:cs typeface="Franklin Gothic Book" panose="020B0503020102020204" charset="0"/>
                <a:sym typeface="+mn-ea"/>
              </a:rPr>
              <a:t>Adalah</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hadits</a:t>
            </a:r>
            <a:r>
              <a:rPr lang="en-US" sz="1800" dirty="0">
                <a:latin typeface="Franklin Gothic Book" panose="020B0503020102020204" charset="0"/>
                <a:cs typeface="Franklin Gothic Book" panose="020B0503020102020204" charset="0"/>
                <a:sym typeface="+mn-ea"/>
              </a:rPr>
              <a:t> yang </a:t>
            </a:r>
            <a:r>
              <a:rPr lang="en-US" sz="1800" dirty="0" err="1">
                <a:latin typeface="Franklin Gothic Book" panose="020B0503020102020204" charset="0"/>
                <a:cs typeface="Franklin Gothic Book" panose="020B0503020102020204" charset="0"/>
                <a:sym typeface="+mn-ea"/>
              </a:rPr>
              <a:t>berupa</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sabda</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atau</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ucapan</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Nabi</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shallallaahu</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alaihi</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wasallam</a:t>
            </a:r>
            <a:r>
              <a:rPr lang="en-US" sz="1800" dirty="0">
                <a:latin typeface="Franklin Gothic Book" panose="020B0503020102020204" charset="0"/>
                <a:cs typeface="Franklin Gothic Book" panose="020B0503020102020204" charset="0"/>
                <a:sym typeface="+mn-ea"/>
              </a:rPr>
              <a:t>. </a:t>
            </a:r>
            <a:endParaRPr lang="id-ID" sz="1800" dirty="0" smtClean="0">
              <a:latin typeface="Franklin Gothic Book" panose="020B0503020102020204" charset="0"/>
              <a:cs typeface="Franklin Gothic Book" panose="020B0503020102020204" charset="0"/>
            </a:endParaRPr>
          </a:p>
          <a:p>
            <a:pPr algn="just"/>
            <a:r>
              <a:rPr lang="en-US" sz="1800" dirty="0">
                <a:latin typeface="Franklin Gothic Book" panose="020B0503020102020204" charset="0"/>
                <a:cs typeface="Franklin Gothic Book" panose="020B0503020102020204" charset="0"/>
                <a:sym typeface="+mn-ea"/>
              </a:rPr>
              <a:t>2. </a:t>
            </a:r>
            <a:r>
              <a:rPr lang="en-US" sz="1800" dirty="0" err="1">
                <a:latin typeface="Franklin Gothic Book" panose="020B0503020102020204" charset="0"/>
                <a:cs typeface="Franklin Gothic Book" panose="020B0503020102020204" charset="0"/>
                <a:sym typeface="+mn-ea"/>
              </a:rPr>
              <a:t>Hadits</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Fi’liy</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Perbuatan</a:t>
            </a:r>
            <a:r>
              <a:rPr lang="en-US" sz="1800" dirty="0">
                <a:latin typeface="Franklin Gothic Book" panose="020B0503020102020204" charset="0"/>
                <a:cs typeface="Franklin Gothic Book" panose="020B0503020102020204" charset="0"/>
                <a:sym typeface="+mn-ea"/>
              </a:rPr>
              <a:t>)</a:t>
            </a:r>
            <a:endParaRPr lang="en-US" sz="1800" dirty="0">
              <a:latin typeface="Franklin Gothic Book" panose="020B0503020102020204" charset="0"/>
              <a:cs typeface="Franklin Gothic Book" panose="020B0503020102020204" charset="0"/>
            </a:endParaRPr>
          </a:p>
          <a:p>
            <a:pPr algn="just"/>
            <a:r>
              <a:rPr lang="en-US" sz="1800" dirty="0" err="1">
                <a:latin typeface="Franklin Gothic Book" panose="020B0503020102020204" charset="0"/>
                <a:cs typeface="Franklin Gothic Book" panose="020B0503020102020204" charset="0"/>
                <a:sym typeface="+mn-ea"/>
              </a:rPr>
              <a:t>Adalah</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hadits</a:t>
            </a:r>
            <a:r>
              <a:rPr lang="en-US" sz="1800" dirty="0">
                <a:latin typeface="Franklin Gothic Book" panose="020B0503020102020204" charset="0"/>
                <a:cs typeface="Franklin Gothic Book" panose="020B0503020102020204" charset="0"/>
                <a:sym typeface="+mn-ea"/>
              </a:rPr>
              <a:t> yang </a:t>
            </a:r>
            <a:r>
              <a:rPr lang="en-US" sz="1800" dirty="0" err="1">
                <a:latin typeface="Franklin Gothic Book" panose="020B0503020102020204" charset="0"/>
                <a:cs typeface="Franklin Gothic Book" panose="020B0503020102020204" charset="0"/>
                <a:sym typeface="+mn-ea"/>
              </a:rPr>
              <a:t>berupa</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perbuatan</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Nabi</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shallallaahu</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alaihi</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wasallam</a:t>
            </a:r>
            <a:r>
              <a:rPr lang="en-US" sz="1800" dirty="0">
                <a:latin typeface="Franklin Gothic Book" panose="020B0503020102020204" charset="0"/>
                <a:cs typeface="Franklin Gothic Book" panose="020B0503020102020204" charset="0"/>
                <a:sym typeface="+mn-ea"/>
              </a:rPr>
              <a:t>. </a:t>
            </a:r>
            <a:endParaRPr lang="id-ID" sz="1800" dirty="0" smtClean="0">
              <a:latin typeface="Franklin Gothic Book" panose="020B0503020102020204" charset="0"/>
              <a:cs typeface="Franklin Gothic Book" panose="020B0503020102020204" charset="0"/>
            </a:endParaRPr>
          </a:p>
          <a:p>
            <a:pPr algn="just"/>
            <a:r>
              <a:rPr lang="en-US" sz="1800" dirty="0">
                <a:latin typeface="Franklin Gothic Book" panose="020B0503020102020204" charset="0"/>
                <a:cs typeface="Franklin Gothic Book" panose="020B0503020102020204" charset="0"/>
                <a:sym typeface="+mn-ea"/>
              </a:rPr>
              <a:t>3. </a:t>
            </a:r>
            <a:r>
              <a:rPr lang="en-US" sz="1800" dirty="0" err="1">
                <a:latin typeface="Franklin Gothic Book" panose="020B0503020102020204" charset="0"/>
                <a:cs typeface="Franklin Gothic Book" panose="020B0503020102020204" charset="0"/>
                <a:sym typeface="+mn-ea"/>
              </a:rPr>
              <a:t>Hadits</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Taqririy</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Persetujuan</a:t>
            </a:r>
            <a:r>
              <a:rPr lang="en-US" sz="1800" dirty="0">
                <a:latin typeface="Franklin Gothic Book" panose="020B0503020102020204" charset="0"/>
                <a:cs typeface="Franklin Gothic Book" panose="020B0503020102020204" charset="0"/>
                <a:sym typeface="+mn-ea"/>
              </a:rPr>
              <a:t>)</a:t>
            </a:r>
            <a:endParaRPr lang="en-US" sz="1800" dirty="0">
              <a:latin typeface="Franklin Gothic Book" panose="020B0503020102020204" charset="0"/>
              <a:cs typeface="Franklin Gothic Book" panose="020B0503020102020204" charset="0"/>
            </a:endParaRPr>
          </a:p>
          <a:p>
            <a:pPr algn="just"/>
            <a:r>
              <a:rPr lang="en-US" sz="1800" dirty="0" err="1">
                <a:latin typeface="Franklin Gothic Book" panose="020B0503020102020204" charset="0"/>
                <a:cs typeface="Franklin Gothic Book" panose="020B0503020102020204" charset="0"/>
                <a:sym typeface="+mn-ea"/>
              </a:rPr>
              <a:t>Adalah</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hadits</a:t>
            </a:r>
            <a:r>
              <a:rPr lang="en-US" sz="1800" dirty="0">
                <a:latin typeface="Franklin Gothic Book" panose="020B0503020102020204" charset="0"/>
                <a:cs typeface="Franklin Gothic Book" panose="020B0503020102020204" charset="0"/>
                <a:sym typeface="+mn-ea"/>
              </a:rPr>
              <a:t> yang </a:t>
            </a:r>
            <a:r>
              <a:rPr lang="en-US" sz="1800" dirty="0" err="1">
                <a:latin typeface="Franklin Gothic Book" panose="020B0503020102020204" charset="0"/>
                <a:cs typeface="Franklin Gothic Book" panose="020B0503020102020204" charset="0"/>
                <a:sym typeface="+mn-ea"/>
              </a:rPr>
              <a:t>berupa</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persetujuan</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Nabi</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shallallaahu</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alaihi</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wasallam</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terhadap</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perbuatan</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atau</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perilaku</a:t>
            </a:r>
            <a:r>
              <a:rPr lang="en-US" sz="1800" dirty="0">
                <a:latin typeface="Franklin Gothic Book" panose="020B0503020102020204" charset="0"/>
                <a:cs typeface="Franklin Gothic Book" panose="020B0503020102020204" charset="0"/>
                <a:sym typeface="+mn-ea"/>
              </a:rPr>
              <a:t> </a:t>
            </a:r>
            <a:r>
              <a:rPr lang="en-US" sz="1800" dirty="0" err="1">
                <a:latin typeface="Franklin Gothic Book" panose="020B0503020102020204" charset="0"/>
                <a:cs typeface="Franklin Gothic Book" panose="020B0503020102020204" charset="0"/>
                <a:sym typeface="+mn-ea"/>
              </a:rPr>
              <a:t>sahabat</a:t>
            </a:r>
            <a:r>
              <a:rPr lang="en-US" sz="1800" dirty="0">
                <a:latin typeface="Franklin Gothic Book" panose="020B0503020102020204" charset="0"/>
                <a:cs typeface="Franklin Gothic Book" panose="020B0503020102020204" charset="0"/>
                <a:sym typeface="+mn-ea"/>
              </a:rPr>
              <a:t> </a:t>
            </a:r>
            <a:r>
              <a:rPr lang="en-US" sz="1800">
                <a:latin typeface="Franklin Gothic Book" panose="020B0503020102020204" charset="0"/>
                <a:cs typeface="Franklin Gothic Book" panose="020B0503020102020204" charset="0"/>
                <a:sym typeface="+mn-ea"/>
              </a:rPr>
              <a:t>beliau</a:t>
            </a:r>
            <a:endParaRPr lang="en-US" sz="1800">
              <a:latin typeface="Franklin Gothic Book" panose="020B0503020102020204" charset="0"/>
              <a:cs typeface="Franklin Gothic Book" panose="020B05030201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2" name="Shape 392"/>
        <p:cNvGrpSpPr/>
        <p:nvPr/>
      </p:nvGrpSpPr>
      <p:grpSpPr>
        <a:xfrm>
          <a:off x="0" y="0"/>
          <a:ext cx="0" cy="0"/>
          <a:chOff x="0" y="0"/>
          <a:chExt cx="0" cy="0"/>
        </a:xfrm>
      </p:grpSpPr>
      <p:sp>
        <p:nvSpPr>
          <p:cNvPr id="2" name="Text Box 1"/>
          <p:cNvSpPr txBox="1"/>
          <p:nvPr/>
        </p:nvSpPr>
        <p:spPr>
          <a:xfrm>
            <a:off x="1979295" y="1708150"/>
            <a:ext cx="5262245" cy="1938020"/>
          </a:xfrm>
          <a:prstGeom prst="rect">
            <a:avLst/>
          </a:prstGeom>
          <a:noFill/>
        </p:spPr>
        <p:txBody>
          <a:bodyPr wrap="square" rtlCol="0">
            <a:spAutoFit/>
          </a:bodyPr>
          <a:p>
            <a:endParaRPr lang="en-US" sz="2000" b="1">
              <a:solidFill>
                <a:schemeClr val="tx1"/>
              </a:solidFill>
              <a:latin typeface="Franklin Gothic Book" panose="020B0503020102020204" charset="0"/>
              <a:cs typeface="Franklin Gothic Book" panose="020B0503020102020204" charset="0"/>
              <a:sym typeface="+mn-ea"/>
            </a:endParaRPr>
          </a:p>
          <a:p>
            <a:r>
              <a:rPr lang="en-US" sz="2000" b="1">
                <a:solidFill>
                  <a:schemeClr val="tx1"/>
                </a:solidFill>
                <a:latin typeface="Franklin Gothic Book" panose="020B0503020102020204" charset="0"/>
                <a:cs typeface="Franklin Gothic Book" panose="020B0503020102020204" charset="0"/>
                <a:sym typeface="+mn-ea"/>
              </a:rPr>
              <a:t>Hadist dari tingkah laku</a:t>
            </a:r>
            <a:endParaRPr lang="en-US" sz="2000" b="1">
              <a:solidFill>
                <a:schemeClr val="tx1"/>
              </a:solidFill>
              <a:latin typeface="Franklin Gothic Book" panose="020B0503020102020204" charset="0"/>
              <a:cs typeface="Franklin Gothic Book" panose="020B0503020102020204" charset="0"/>
            </a:endParaRPr>
          </a:p>
          <a:p>
            <a:r>
              <a:rPr lang="en-US" sz="2000">
                <a:solidFill>
                  <a:schemeClr val="tx1"/>
                </a:solidFill>
                <a:latin typeface="Franklin Gothic Book" panose="020B0503020102020204" charset="0"/>
                <a:cs typeface="Franklin Gothic Book" panose="020B0503020102020204" charset="0"/>
                <a:sym typeface="+mn-ea"/>
              </a:rPr>
              <a:t>a. Hadist Qauliyyah (berupa perkataan)</a:t>
            </a:r>
            <a:endParaRPr lang="en-US" sz="2000">
              <a:solidFill>
                <a:schemeClr val="tx1"/>
              </a:solidFill>
              <a:latin typeface="Franklin Gothic Book" panose="020B0503020102020204" charset="0"/>
              <a:cs typeface="Franklin Gothic Book" panose="020B0503020102020204" charset="0"/>
            </a:endParaRPr>
          </a:p>
          <a:p>
            <a:r>
              <a:rPr lang="en-US" sz="2000">
                <a:solidFill>
                  <a:schemeClr val="tx1"/>
                </a:solidFill>
                <a:latin typeface="Franklin Gothic Book" panose="020B0503020102020204" charset="0"/>
                <a:cs typeface="Franklin Gothic Book" panose="020B0503020102020204" charset="0"/>
                <a:sym typeface="+mn-ea"/>
              </a:rPr>
              <a:t>b. Hadist Fi’liyyah (berupa perbuatan)</a:t>
            </a:r>
            <a:endParaRPr lang="en-US" sz="2000">
              <a:solidFill>
                <a:schemeClr val="tx1"/>
              </a:solidFill>
              <a:latin typeface="Franklin Gothic Book" panose="020B0503020102020204" charset="0"/>
              <a:cs typeface="Franklin Gothic Book" panose="020B0503020102020204" charset="0"/>
            </a:endParaRPr>
          </a:p>
          <a:p>
            <a:r>
              <a:rPr lang="en-US" sz="2000">
                <a:solidFill>
                  <a:schemeClr val="tx1"/>
                </a:solidFill>
                <a:latin typeface="Franklin Gothic Book" panose="020B0503020102020204" charset="0"/>
                <a:cs typeface="Franklin Gothic Book" panose="020B0503020102020204" charset="0"/>
                <a:sym typeface="+mn-ea"/>
              </a:rPr>
              <a:t>c. Hadist Taqririyyah (berupa pembiaran)</a:t>
            </a:r>
            <a:endParaRPr lang="en-US" sz="2000">
              <a:solidFill>
                <a:schemeClr val="tx1"/>
              </a:solidFill>
              <a:latin typeface="Franklin Gothic Book" panose="020B0503020102020204" charset="0"/>
              <a:cs typeface="Franklin Gothic Book" panose="020B0503020102020204" charset="0"/>
            </a:endParaRPr>
          </a:p>
          <a:p>
            <a:endParaRPr lang="en-US" sz="2000">
              <a:latin typeface="Franklin Gothic Book" panose="020B0503020102020204" charset="0"/>
              <a:cs typeface="Franklin Gothic Book" panose="020B0503020102020204" charset="0"/>
            </a:endParaRPr>
          </a:p>
        </p:txBody>
      </p:sp>
      <p:sp>
        <p:nvSpPr>
          <p:cNvPr id="3" name="Text Box 2"/>
          <p:cNvSpPr txBox="1"/>
          <p:nvPr/>
        </p:nvSpPr>
        <p:spPr>
          <a:xfrm>
            <a:off x="2085340" y="1348105"/>
            <a:ext cx="4927600" cy="398780"/>
          </a:xfrm>
          <a:prstGeom prst="rect">
            <a:avLst/>
          </a:prstGeom>
          <a:noFill/>
        </p:spPr>
        <p:txBody>
          <a:bodyPr wrap="square" rtlCol="0">
            <a:spAutoFit/>
          </a:bodyPr>
          <a:p>
            <a:pPr algn="ctr"/>
            <a:r>
              <a:rPr lang="en-US" sz="2000" b="1">
                <a:latin typeface="Franklin Gothic Book" panose="020B0503020102020204" charset="0"/>
                <a:cs typeface="Franklin Gothic Book" panose="020B0503020102020204" charset="0"/>
              </a:rPr>
              <a:t>MACAM-MACAM HADITS dan SUNNAH</a:t>
            </a:r>
            <a:endParaRPr lang="en-US" sz="2000" b="1">
              <a:latin typeface="Franklin Gothic Book" panose="020B0503020102020204" charset="0"/>
              <a:cs typeface="Franklin Gothic Book" panose="020B05030201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3" name="Shape 413"/>
        <p:cNvGrpSpPr/>
        <p:nvPr/>
      </p:nvGrpSpPr>
      <p:grpSpPr>
        <a:xfrm>
          <a:off x="0" y="0"/>
          <a:ext cx="0" cy="0"/>
          <a:chOff x="0" y="0"/>
          <a:chExt cx="0" cy="0"/>
        </a:xfrm>
      </p:grpSpPr>
      <p:sp>
        <p:nvSpPr>
          <p:cNvPr id="6" name="Text Box 5"/>
          <p:cNvSpPr txBox="1"/>
          <p:nvPr/>
        </p:nvSpPr>
        <p:spPr>
          <a:xfrm>
            <a:off x="623570" y="536575"/>
            <a:ext cx="7836535" cy="4246245"/>
          </a:xfrm>
          <a:prstGeom prst="rect">
            <a:avLst/>
          </a:prstGeom>
          <a:noFill/>
        </p:spPr>
        <p:txBody>
          <a:bodyPr wrap="square" rtlCol="0">
            <a:spAutoFit/>
          </a:bodyPr>
          <a:p>
            <a:pPr algn="just"/>
            <a:r>
              <a:rPr lang="en-US" sz="1500" b="1">
                <a:solidFill>
                  <a:schemeClr val="tx1"/>
                </a:solidFill>
                <a:latin typeface="Franklin Gothic Book" panose="020B0503020102020204" charset="0"/>
                <a:cs typeface="Franklin Gothic Book" panose="020B0503020102020204" charset="0"/>
                <a:sym typeface="+mn-ea"/>
              </a:rPr>
              <a:t>Hadist berdasarkan validitasnya</a:t>
            </a:r>
            <a:endParaRPr lang="en-US" sz="1500" b="1">
              <a:solidFill>
                <a:schemeClr val="tx1"/>
              </a:solidFill>
              <a:latin typeface="Franklin Gothic Book" panose="020B0503020102020204" charset="0"/>
              <a:cs typeface="Franklin Gothic Book" panose="020B0503020102020204" charset="0"/>
            </a:endParaRPr>
          </a:p>
          <a:p>
            <a:pPr algn="just"/>
            <a:r>
              <a:rPr lang="en-US" sz="1500">
                <a:solidFill>
                  <a:schemeClr val="tx1"/>
                </a:solidFill>
                <a:latin typeface="Franklin Gothic Book" panose="020B0503020102020204" charset="0"/>
                <a:cs typeface="Franklin Gothic Book" panose="020B0503020102020204" charset="0"/>
                <a:sym typeface="+mn-ea"/>
              </a:rPr>
              <a:t>a. Hadist Shahih</a:t>
            </a:r>
            <a:endParaRPr lang="en-US" sz="1500">
              <a:solidFill>
                <a:schemeClr val="tx1"/>
              </a:solidFill>
              <a:latin typeface="Franklin Gothic Book" panose="020B0503020102020204" charset="0"/>
              <a:cs typeface="Franklin Gothic Book" panose="020B0503020102020204" charset="0"/>
            </a:endParaRPr>
          </a:p>
          <a:p>
            <a:pPr algn="just"/>
            <a:r>
              <a:rPr lang="en-US" sz="1500">
                <a:solidFill>
                  <a:schemeClr val="tx1"/>
                </a:solidFill>
                <a:latin typeface="Franklin Gothic Book" panose="020B0503020102020204" charset="0"/>
                <a:cs typeface="Franklin Gothic Book" panose="020B0503020102020204" charset="0"/>
                <a:sym typeface="+mn-ea"/>
              </a:rPr>
              <a:t>Kata shahih menurut bahasa dari kata shahha, yashihhu, suhhan wa shihhatan wa shahahan, yang menurut bahasa berarti yang sehat, yang selamat, yang benar, yang sah dan yang benar. Para ulama‟ biasa menyebut kata shahih itu sebagai lawan kata dari kata saqim (sakit). Maka hadits shahih menurut bahasa berarti hadits yang sah, hadits yang sehat atau hadits yang selamat. </a:t>
            </a:r>
            <a:endParaRPr lang="en-US" sz="1500" smtClean="0">
              <a:solidFill>
                <a:schemeClr val="tx1"/>
              </a:solidFill>
              <a:latin typeface="Franklin Gothic Book" panose="020B0503020102020204" charset="0"/>
              <a:cs typeface="Franklin Gothic Book" panose="020B0503020102020204" charset="0"/>
            </a:endParaRPr>
          </a:p>
          <a:p>
            <a:pPr algn="just"/>
            <a:r>
              <a:rPr lang="en-US" sz="1500">
                <a:solidFill>
                  <a:schemeClr val="tx1"/>
                </a:solidFill>
                <a:latin typeface="Franklin Gothic Book" panose="020B0503020102020204" charset="0"/>
                <a:cs typeface="Franklin Gothic Book" panose="020B0503020102020204" charset="0"/>
                <a:sym typeface="+mn-ea"/>
              </a:rPr>
              <a:t>b. Hadist Hasan	</a:t>
            </a:r>
            <a:endParaRPr lang="en-US" sz="1500">
              <a:solidFill>
                <a:schemeClr val="tx1"/>
              </a:solidFill>
              <a:latin typeface="Franklin Gothic Book" panose="020B0503020102020204" charset="0"/>
              <a:cs typeface="Franklin Gothic Book" panose="020B0503020102020204" charset="0"/>
            </a:endParaRPr>
          </a:p>
          <a:p>
            <a:pPr algn="just"/>
            <a:r>
              <a:rPr lang="en-US" sz="1500">
                <a:solidFill>
                  <a:schemeClr val="tx1"/>
                </a:solidFill>
                <a:latin typeface="Franklin Gothic Book" panose="020B0503020102020204" charset="0"/>
                <a:cs typeface="Franklin Gothic Book" panose="020B0503020102020204" charset="0"/>
                <a:sym typeface="+mn-ea"/>
              </a:rPr>
              <a:t>Menurut pendapat Ibnu Hajar, ”Hadist hasan adalah hadist yang dinukilkan oleh orang yang adil, yang kurang kuat ingatannya, yang muttasil sanadnya, tidak cacat dan tidak ganjil.” Imam Tirmidzi mengartikan hadist hasan sebagai berikut : “Tiap-tiap hadist yang pada sanadnya tidak terdapat perawi yang tertuduh dusta (pada matan-nya) tidak ada kejanggalan (syadz) dan (hadist tersebut) diriwayatkan pula melalui jalan lain”. Dari uraian di atas maka dapat difahami bahwa hadist Hasan tidak memperlihatkan kelemahan dalam sanadnya kurang kesempurnaan hafalannya. Disamping itu pula hadist hasan hampir sama dengan hadist shahih, perbedaannya hanya mengenai hafalan, di mana hadist hasan rawinya tidak kuat hafalannya.</a:t>
            </a:r>
            <a:endParaRPr lang="en-US" sz="1500">
              <a:solidFill>
                <a:schemeClr val="tx1"/>
              </a:solidFill>
              <a:latin typeface="Franklin Gothic Book" panose="020B0503020102020204" charset="0"/>
              <a:cs typeface="Franklin Gothic Book" panose="020B0503020102020204" charset="0"/>
            </a:endParaRPr>
          </a:p>
          <a:p>
            <a:pPr algn="just"/>
            <a:endParaRPr lang="en-US" sz="1500">
              <a:latin typeface="Franklin Gothic Book" panose="020B0503020102020204" charset="0"/>
              <a:cs typeface="Franklin Gothic Book" panose="020B05030201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76" name="Shape 176"/>
        <p:cNvGrpSpPr/>
        <p:nvPr/>
      </p:nvGrpSpPr>
      <p:grpSpPr>
        <a:xfrm>
          <a:off x="0" y="0"/>
          <a:ext cx="0" cy="0"/>
          <a:chOff x="0" y="0"/>
          <a:chExt cx="0" cy="0"/>
        </a:xfrm>
      </p:grpSpPr>
      <p:sp>
        <p:nvSpPr>
          <p:cNvPr id="2" name="Text Box 1"/>
          <p:cNvSpPr txBox="1"/>
          <p:nvPr/>
        </p:nvSpPr>
        <p:spPr>
          <a:xfrm>
            <a:off x="647700" y="589915"/>
            <a:ext cx="3909060" cy="3753485"/>
          </a:xfrm>
          <a:prstGeom prst="rect">
            <a:avLst/>
          </a:prstGeom>
          <a:noFill/>
        </p:spPr>
        <p:txBody>
          <a:bodyPr wrap="square" rtlCol="0">
            <a:spAutoFit/>
          </a:bodyPr>
          <a:p>
            <a:pPr algn="just"/>
            <a:r>
              <a:rPr lang="en-US">
                <a:solidFill>
                  <a:schemeClr val="tx1"/>
                </a:solidFill>
                <a:latin typeface="Franklin Gothic Book" panose="020B0503020102020204" charset="0"/>
                <a:cs typeface="Franklin Gothic Book" panose="020B0503020102020204" charset="0"/>
                <a:sym typeface="+mn-ea"/>
              </a:rPr>
              <a:t>c. Hadist Dhaif</a:t>
            </a:r>
            <a:endParaRPr lang="en-US">
              <a:solidFill>
                <a:schemeClr val="tx1"/>
              </a:solidFill>
              <a:latin typeface="Franklin Gothic Book" panose="020B0503020102020204" charset="0"/>
              <a:cs typeface="Franklin Gothic Book" panose="020B0503020102020204" charset="0"/>
            </a:endParaRPr>
          </a:p>
          <a:p>
            <a:pPr algn="just"/>
            <a:r>
              <a:rPr lang="en-US">
                <a:solidFill>
                  <a:schemeClr val="tx1"/>
                </a:solidFill>
                <a:latin typeface="Franklin Gothic Book" panose="020B0503020102020204" charset="0"/>
                <a:cs typeface="Franklin Gothic Book" panose="020B0503020102020204" charset="0"/>
                <a:sym typeface="+mn-ea"/>
              </a:rPr>
              <a:t>Kata Dhaif menurut bahasa yang berarti lemah, sebagai lawan dari Qawiy yang kuat. Sebagai lawan dari kata shahih, kata Dhaif secara bahasa berarti Hadist yang lemah, yang sakit atau yang tidak kuat. Secara Terminilogis, para ulama mendefinisikan secara berbeda-beda. </a:t>
            </a:r>
            <a:endParaRPr lang="en-US">
              <a:solidFill>
                <a:schemeClr val="tx1"/>
              </a:solidFill>
              <a:latin typeface="Franklin Gothic Book" panose="020B0503020102020204" charset="0"/>
              <a:cs typeface="Franklin Gothic Book" panose="020B0503020102020204" charset="0"/>
            </a:endParaRPr>
          </a:p>
          <a:p>
            <a:pPr algn="just"/>
            <a:endParaRPr lang="en-US" smtClean="0">
              <a:solidFill>
                <a:schemeClr val="tx1"/>
              </a:solidFill>
              <a:latin typeface="Franklin Gothic Book" panose="020B0503020102020204" charset="0"/>
              <a:cs typeface="Franklin Gothic Book" panose="020B0503020102020204" charset="0"/>
            </a:endParaRPr>
          </a:p>
          <a:p>
            <a:pPr algn="just"/>
            <a:r>
              <a:rPr lang="en-US" smtClean="0">
                <a:solidFill>
                  <a:schemeClr val="tx1"/>
                </a:solidFill>
                <a:latin typeface="Franklin Gothic Book" panose="020B0503020102020204" charset="0"/>
                <a:cs typeface="Franklin Gothic Book" panose="020B0503020102020204" charset="0"/>
                <a:sym typeface="+mn-ea"/>
              </a:rPr>
              <a:t>Jenis </a:t>
            </a:r>
            <a:r>
              <a:rPr lang="en-US">
                <a:solidFill>
                  <a:schemeClr val="tx1"/>
                </a:solidFill>
                <a:latin typeface="Franklin Gothic Book" panose="020B0503020102020204" charset="0"/>
                <a:cs typeface="Franklin Gothic Book" panose="020B0503020102020204" charset="0"/>
                <a:sym typeface="+mn-ea"/>
              </a:rPr>
              <a:t>Hadist Dhaif:</a:t>
            </a:r>
            <a:endParaRPr lang="en-US">
              <a:solidFill>
                <a:schemeClr val="tx1"/>
              </a:solidFill>
              <a:latin typeface="Franklin Gothic Book" panose="020B0503020102020204" charset="0"/>
              <a:cs typeface="Franklin Gothic Book" panose="020B0503020102020204" charset="0"/>
            </a:endParaRPr>
          </a:p>
          <a:p>
            <a:pPr algn="just"/>
            <a:r>
              <a:rPr lang="en-US" smtClean="0">
                <a:solidFill>
                  <a:schemeClr val="tx1"/>
                </a:solidFill>
                <a:latin typeface="Franklin Gothic Book" panose="020B0503020102020204" charset="0"/>
                <a:cs typeface="Franklin Gothic Book" panose="020B0503020102020204" charset="0"/>
                <a:sym typeface="+mn-ea"/>
              </a:rPr>
              <a:t>-</a:t>
            </a:r>
            <a:r>
              <a:rPr lang="en-US">
                <a:solidFill>
                  <a:schemeClr val="tx1"/>
                </a:solidFill>
                <a:latin typeface="Franklin Gothic Book" panose="020B0503020102020204" charset="0"/>
                <a:cs typeface="Franklin Gothic Book" panose="020B0503020102020204" charset="0"/>
                <a:sym typeface="+mn-ea"/>
              </a:rPr>
              <a:t>Hadist Mursal </a:t>
            </a:r>
            <a:endParaRPr lang="en-US">
              <a:solidFill>
                <a:schemeClr val="tx1"/>
              </a:solidFill>
              <a:latin typeface="Franklin Gothic Book" panose="020B0503020102020204" charset="0"/>
              <a:cs typeface="Franklin Gothic Book" panose="020B0503020102020204" charset="0"/>
            </a:endParaRPr>
          </a:p>
          <a:p>
            <a:pPr algn="just"/>
            <a:r>
              <a:rPr lang="en-US">
                <a:solidFill>
                  <a:schemeClr val="tx1"/>
                </a:solidFill>
                <a:latin typeface="Franklin Gothic Book" panose="020B0503020102020204" charset="0"/>
                <a:cs typeface="Franklin Gothic Book" panose="020B0503020102020204" charset="0"/>
                <a:sym typeface="+mn-ea"/>
              </a:rPr>
              <a:t>Hadist yang tidak menyebut sahabat dalam rangkaian perawinya.</a:t>
            </a:r>
            <a:endParaRPr lang="en-US">
              <a:solidFill>
                <a:schemeClr val="tx1"/>
              </a:solidFill>
              <a:latin typeface="Franklin Gothic Book" panose="020B0503020102020204" charset="0"/>
              <a:cs typeface="Franklin Gothic Book" panose="020B0503020102020204" charset="0"/>
            </a:endParaRPr>
          </a:p>
          <a:p>
            <a:pPr algn="just"/>
            <a:r>
              <a:rPr lang="en-US" smtClean="0">
                <a:solidFill>
                  <a:schemeClr val="tx1"/>
                </a:solidFill>
                <a:latin typeface="Franklin Gothic Book" panose="020B0503020102020204" charset="0"/>
                <a:cs typeface="Franklin Gothic Book" panose="020B0503020102020204" charset="0"/>
                <a:sym typeface="+mn-ea"/>
              </a:rPr>
              <a:t>-</a:t>
            </a:r>
            <a:r>
              <a:rPr lang="en-US">
                <a:solidFill>
                  <a:schemeClr val="tx1"/>
                </a:solidFill>
                <a:latin typeface="Franklin Gothic Book" panose="020B0503020102020204" charset="0"/>
                <a:cs typeface="Franklin Gothic Book" panose="020B0503020102020204" charset="0"/>
                <a:sym typeface="+mn-ea"/>
              </a:rPr>
              <a:t>Hadist Munqathi</a:t>
            </a:r>
            <a:endParaRPr lang="en-US">
              <a:solidFill>
                <a:schemeClr val="tx1"/>
              </a:solidFill>
              <a:latin typeface="Franklin Gothic Book" panose="020B0503020102020204" charset="0"/>
              <a:cs typeface="Franklin Gothic Book" panose="020B0503020102020204" charset="0"/>
            </a:endParaRPr>
          </a:p>
          <a:p>
            <a:pPr algn="just"/>
            <a:r>
              <a:rPr lang="en-US">
                <a:solidFill>
                  <a:schemeClr val="tx1"/>
                </a:solidFill>
                <a:latin typeface="Franklin Gothic Book" panose="020B0503020102020204" charset="0"/>
                <a:cs typeface="Franklin Gothic Book" panose="020B0503020102020204" charset="0"/>
                <a:sym typeface="+mn-ea"/>
              </a:rPr>
              <a:t>Hadist yang sanaddnya terputus di tengah, karena ada rawi yang hilang, atau rawi yang tidak dikenal identitasnya.</a:t>
            </a:r>
            <a:endParaRPr lang="en-US">
              <a:solidFill>
                <a:schemeClr val="tx1"/>
              </a:solidFill>
              <a:latin typeface="Franklin Gothic Book" panose="020B0503020102020204" charset="0"/>
              <a:cs typeface="Franklin Gothic Book" panose="020B0503020102020204" charset="0"/>
            </a:endParaRPr>
          </a:p>
          <a:p>
            <a:pPr algn="just"/>
            <a:endParaRPr lang="en-US">
              <a:latin typeface="Franklin Gothic Book" panose="020B0503020102020204" charset="0"/>
              <a:cs typeface="Franklin Gothic Book" panose="020B0503020102020204" charset="0"/>
            </a:endParaRPr>
          </a:p>
        </p:txBody>
      </p:sp>
      <p:sp>
        <p:nvSpPr>
          <p:cNvPr id="3" name="Text Box 2"/>
          <p:cNvSpPr txBox="1"/>
          <p:nvPr/>
        </p:nvSpPr>
        <p:spPr>
          <a:xfrm>
            <a:off x="4576445" y="521970"/>
            <a:ext cx="3811905" cy="2891790"/>
          </a:xfrm>
          <a:prstGeom prst="rect">
            <a:avLst/>
          </a:prstGeom>
          <a:noFill/>
        </p:spPr>
        <p:txBody>
          <a:bodyPr wrap="square" rtlCol="0">
            <a:spAutoFit/>
          </a:bodyPr>
          <a:p>
            <a:pPr algn="just"/>
            <a:r>
              <a:rPr lang="en-US" smtClean="0">
                <a:solidFill>
                  <a:schemeClr val="tx1"/>
                </a:solidFill>
                <a:latin typeface="Franklin Gothic Book" panose="020B0503020102020204" charset="0"/>
                <a:cs typeface="Franklin Gothic Book" panose="020B0503020102020204" charset="0"/>
                <a:sym typeface="+mn-ea"/>
              </a:rPr>
              <a:t>-</a:t>
            </a:r>
            <a:r>
              <a:rPr lang="en-US">
                <a:solidFill>
                  <a:schemeClr val="tx1"/>
                </a:solidFill>
                <a:latin typeface="Franklin Gothic Book" panose="020B0503020102020204" charset="0"/>
                <a:cs typeface="Franklin Gothic Book" panose="020B0503020102020204" charset="0"/>
                <a:sym typeface="+mn-ea"/>
              </a:rPr>
              <a:t>Hadist Maqlub</a:t>
            </a:r>
            <a:endParaRPr lang="en-US">
              <a:solidFill>
                <a:schemeClr val="tx1"/>
              </a:solidFill>
              <a:latin typeface="Franklin Gothic Book" panose="020B0503020102020204" charset="0"/>
              <a:cs typeface="Franklin Gothic Book" panose="020B0503020102020204" charset="0"/>
            </a:endParaRPr>
          </a:p>
          <a:p>
            <a:pPr algn="just"/>
            <a:r>
              <a:rPr lang="en-US">
                <a:solidFill>
                  <a:schemeClr val="tx1"/>
                </a:solidFill>
                <a:latin typeface="Franklin Gothic Book" panose="020B0503020102020204" charset="0"/>
                <a:cs typeface="Franklin Gothic Book" panose="020B0503020102020204" charset="0"/>
                <a:sym typeface="+mn-ea"/>
              </a:rPr>
              <a:t>Hadist yang susunan rawi-rawinya terbalik dalam sanadnya, atau terbalik antara sanad dan matannya.</a:t>
            </a:r>
            <a:endParaRPr lang="en-US">
              <a:solidFill>
                <a:schemeClr val="tx1"/>
              </a:solidFill>
              <a:latin typeface="Franklin Gothic Book" panose="020B0503020102020204" charset="0"/>
              <a:cs typeface="Franklin Gothic Book" panose="020B0503020102020204" charset="0"/>
            </a:endParaRPr>
          </a:p>
          <a:p>
            <a:pPr algn="just"/>
            <a:r>
              <a:rPr lang="en-US" smtClean="0">
                <a:solidFill>
                  <a:schemeClr val="tx1"/>
                </a:solidFill>
                <a:latin typeface="Franklin Gothic Book" panose="020B0503020102020204" charset="0"/>
                <a:cs typeface="Franklin Gothic Book" panose="020B0503020102020204" charset="0"/>
                <a:sym typeface="+mn-ea"/>
              </a:rPr>
              <a:t>-</a:t>
            </a:r>
            <a:r>
              <a:rPr lang="en-US">
                <a:solidFill>
                  <a:schemeClr val="tx1"/>
                </a:solidFill>
                <a:latin typeface="Franklin Gothic Book" panose="020B0503020102020204" charset="0"/>
                <a:cs typeface="Franklin Gothic Book" panose="020B0503020102020204" charset="0"/>
                <a:sym typeface="+mn-ea"/>
              </a:rPr>
              <a:t>Hadist Munkar</a:t>
            </a:r>
            <a:endParaRPr lang="en-US">
              <a:solidFill>
                <a:schemeClr val="tx1"/>
              </a:solidFill>
              <a:latin typeface="Franklin Gothic Book" panose="020B0503020102020204" charset="0"/>
              <a:cs typeface="Franklin Gothic Book" panose="020B0503020102020204" charset="0"/>
            </a:endParaRPr>
          </a:p>
          <a:p>
            <a:pPr algn="just"/>
            <a:r>
              <a:rPr lang="en-US">
                <a:solidFill>
                  <a:schemeClr val="tx1"/>
                </a:solidFill>
                <a:latin typeface="Franklin Gothic Book" panose="020B0503020102020204" charset="0"/>
                <a:cs typeface="Franklin Gothic Book" panose="020B0503020102020204" charset="0"/>
                <a:sym typeface="+mn-ea"/>
              </a:rPr>
              <a:t>Hadist yang matannya tidak dikenal, kecuali dari seorang rawi yang tidak dapat dipertanggungjawabkan kekuatan hafalannya.</a:t>
            </a:r>
            <a:endParaRPr lang="en-US">
              <a:solidFill>
                <a:schemeClr val="tx1"/>
              </a:solidFill>
              <a:latin typeface="Franklin Gothic Book" panose="020B0503020102020204" charset="0"/>
              <a:cs typeface="Franklin Gothic Book" panose="020B0503020102020204" charset="0"/>
            </a:endParaRPr>
          </a:p>
          <a:p>
            <a:pPr algn="just"/>
            <a:r>
              <a:rPr lang="en-US" smtClean="0">
                <a:solidFill>
                  <a:schemeClr val="tx1"/>
                </a:solidFill>
                <a:latin typeface="Franklin Gothic Book" panose="020B0503020102020204" charset="0"/>
                <a:cs typeface="Franklin Gothic Book" panose="020B0503020102020204" charset="0"/>
                <a:sym typeface="+mn-ea"/>
              </a:rPr>
              <a:t>-</a:t>
            </a:r>
            <a:r>
              <a:rPr lang="en-US">
                <a:solidFill>
                  <a:schemeClr val="tx1"/>
                </a:solidFill>
                <a:latin typeface="Franklin Gothic Book" panose="020B0503020102020204" charset="0"/>
                <a:cs typeface="Franklin Gothic Book" panose="020B0503020102020204" charset="0"/>
                <a:sym typeface="+mn-ea"/>
              </a:rPr>
              <a:t>Hadist Matruk</a:t>
            </a:r>
            <a:endParaRPr lang="en-US">
              <a:solidFill>
                <a:schemeClr val="tx1"/>
              </a:solidFill>
              <a:latin typeface="Franklin Gothic Book" panose="020B0503020102020204" charset="0"/>
              <a:cs typeface="Franklin Gothic Book" panose="020B0503020102020204" charset="0"/>
            </a:endParaRPr>
          </a:p>
          <a:p>
            <a:pPr algn="just"/>
            <a:r>
              <a:rPr lang="en-US">
                <a:solidFill>
                  <a:schemeClr val="tx1"/>
                </a:solidFill>
                <a:latin typeface="Franklin Gothic Book" panose="020B0503020102020204" charset="0"/>
                <a:cs typeface="Franklin Gothic Book" panose="020B0503020102020204" charset="0"/>
                <a:sym typeface="+mn-ea"/>
              </a:rPr>
              <a:t>Hadist yang diriwayatkan oleh perawi yang diketahui suka berbohong, sering salah, fasik atau teledor sedangkan hadistnya hanya didapat dari perawi ini saja.</a:t>
            </a:r>
            <a:endParaRPr lang="en-US">
              <a:latin typeface="Franklin Gothic Book" panose="020B0503020102020204" charset="0"/>
              <a:cs typeface="Franklin Gothic Book" panose="020B05030201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83" name="Shape 183"/>
        <p:cNvGrpSpPr/>
        <p:nvPr/>
      </p:nvGrpSpPr>
      <p:grpSpPr>
        <a:xfrm>
          <a:off x="0" y="0"/>
          <a:ext cx="0" cy="0"/>
          <a:chOff x="0" y="0"/>
          <a:chExt cx="0" cy="0"/>
        </a:xfrm>
      </p:grpSpPr>
      <p:sp>
        <p:nvSpPr>
          <p:cNvPr id="2" name="Text Box 1"/>
          <p:cNvSpPr txBox="1"/>
          <p:nvPr/>
        </p:nvSpPr>
        <p:spPr>
          <a:xfrm>
            <a:off x="652780" y="536575"/>
            <a:ext cx="7807325" cy="4338320"/>
          </a:xfrm>
          <a:prstGeom prst="rect">
            <a:avLst/>
          </a:prstGeom>
          <a:noFill/>
        </p:spPr>
        <p:txBody>
          <a:bodyPr wrap="square" rtlCol="0">
            <a:spAutoFit/>
          </a:bodyPr>
          <a:p>
            <a:pPr algn="just"/>
            <a:r>
              <a:rPr lang="en-US" sz="2000" b="1">
                <a:solidFill>
                  <a:schemeClr val="tx1"/>
                </a:solidFill>
                <a:latin typeface="Franklin Gothic Book" panose="020B0503020102020204" charset="0"/>
                <a:cs typeface="Franklin Gothic Book" panose="020B0503020102020204" charset="0"/>
                <a:sym typeface="+mn-ea"/>
              </a:rPr>
              <a:t>Hadist berdasarkan dari banyaknya Rawi</a:t>
            </a:r>
            <a:endParaRPr lang="en-US" sz="2000" b="1">
              <a:solidFill>
                <a:schemeClr val="tx1"/>
              </a:solidFill>
              <a:latin typeface="Franklin Gothic Book" panose="020B0503020102020204" charset="0"/>
              <a:cs typeface="Franklin Gothic Book" panose="020B0503020102020204" charset="0"/>
            </a:endParaRPr>
          </a:p>
          <a:p>
            <a:pPr algn="just"/>
            <a:r>
              <a:rPr lang="en-US" sz="1600" smtClean="0">
                <a:solidFill>
                  <a:schemeClr val="tx1"/>
                </a:solidFill>
                <a:latin typeface="Franklin Gothic Book" panose="020B0503020102020204" charset="0"/>
                <a:cs typeface="Franklin Gothic Book" panose="020B0503020102020204" charset="0"/>
                <a:sym typeface="+mn-ea"/>
              </a:rPr>
              <a:t>a</a:t>
            </a:r>
            <a:r>
              <a:rPr lang="en-US" sz="1600">
                <a:solidFill>
                  <a:schemeClr val="tx1"/>
                </a:solidFill>
                <a:latin typeface="Franklin Gothic Book" panose="020B0503020102020204" charset="0"/>
                <a:cs typeface="Franklin Gothic Book" panose="020B0503020102020204" charset="0"/>
                <a:sym typeface="+mn-ea"/>
              </a:rPr>
              <a:t>. Hadist Muttawatir</a:t>
            </a:r>
            <a:endParaRPr lang="en-US" sz="1600">
              <a:solidFill>
                <a:schemeClr val="tx1"/>
              </a:solidFill>
              <a:latin typeface="Franklin Gothic Book" panose="020B0503020102020204" charset="0"/>
              <a:cs typeface="Franklin Gothic Book" panose="020B0503020102020204" charset="0"/>
            </a:endParaRPr>
          </a:p>
          <a:p>
            <a:pPr algn="just"/>
            <a:r>
              <a:rPr lang="en-US" sz="1600">
                <a:solidFill>
                  <a:schemeClr val="tx1"/>
                </a:solidFill>
                <a:latin typeface="Franklin Gothic Book" panose="020B0503020102020204" charset="0"/>
                <a:cs typeface="Franklin Gothic Book" panose="020B0503020102020204" charset="0"/>
                <a:sym typeface="+mn-ea"/>
              </a:rPr>
              <a:t>Hadist yang merupakan tanggapan pancaindra, yang diriwayatkan oleh sejumlah besar rawi, yang menurut adat kebiasaan mustahil mereka berkumpul dan bersepakat dusta.</a:t>
            </a:r>
            <a:endParaRPr lang="en-US" sz="1600">
              <a:solidFill>
                <a:schemeClr val="tx1"/>
              </a:solidFill>
              <a:latin typeface="Franklin Gothic Book" panose="020B0503020102020204" charset="0"/>
              <a:cs typeface="Franklin Gothic Book" panose="020B0503020102020204" charset="0"/>
            </a:endParaRPr>
          </a:p>
          <a:p>
            <a:pPr algn="just"/>
            <a:r>
              <a:rPr lang="en-US" sz="1600" smtClean="0">
                <a:solidFill>
                  <a:schemeClr val="tx1"/>
                </a:solidFill>
                <a:latin typeface="Franklin Gothic Book" panose="020B0503020102020204" charset="0"/>
                <a:cs typeface="Franklin Gothic Book" panose="020B0503020102020204" charset="0"/>
                <a:sym typeface="+mn-ea"/>
              </a:rPr>
              <a:t>b</a:t>
            </a:r>
            <a:r>
              <a:rPr lang="en-US" sz="1600">
                <a:solidFill>
                  <a:schemeClr val="tx1"/>
                </a:solidFill>
                <a:latin typeface="Franklin Gothic Book" panose="020B0503020102020204" charset="0"/>
                <a:cs typeface="Franklin Gothic Book" panose="020B0503020102020204" charset="0"/>
                <a:sym typeface="+mn-ea"/>
              </a:rPr>
              <a:t>. Hadist Ahad</a:t>
            </a:r>
            <a:endParaRPr lang="en-US" sz="1600">
              <a:solidFill>
                <a:schemeClr val="tx1"/>
              </a:solidFill>
              <a:latin typeface="Franklin Gothic Book" panose="020B0503020102020204" charset="0"/>
              <a:cs typeface="Franklin Gothic Book" panose="020B0503020102020204" charset="0"/>
            </a:endParaRPr>
          </a:p>
          <a:p>
            <a:pPr algn="just"/>
            <a:r>
              <a:rPr lang="en-US" sz="1600">
                <a:solidFill>
                  <a:schemeClr val="tx1"/>
                </a:solidFill>
                <a:latin typeface="Franklin Gothic Book" panose="020B0503020102020204" charset="0"/>
                <a:cs typeface="Franklin Gothic Book" panose="020B0503020102020204" charset="0"/>
                <a:sym typeface="+mn-ea"/>
              </a:rPr>
              <a:t>Hadist yang tidak mencapai derajat mutawatir.</a:t>
            </a:r>
            <a:endParaRPr lang="en-US" sz="1600">
              <a:solidFill>
                <a:schemeClr val="tx1"/>
              </a:solidFill>
              <a:latin typeface="Franklin Gothic Book" panose="020B0503020102020204" charset="0"/>
              <a:cs typeface="Franklin Gothic Book" panose="020B0503020102020204" charset="0"/>
            </a:endParaRPr>
          </a:p>
          <a:p>
            <a:pPr algn="just"/>
            <a:r>
              <a:rPr lang="en-US" sz="1600" smtClean="0">
                <a:solidFill>
                  <a:schemeClr val="tx1"/>
                </a:solidFill>
                <a:latin typeface="Franklin Gothic Book" panose="020B0503020102020204" charset="0"/>
                <a:cs typeface="Franklin Gothic Book" panose="020B0503020102020204" charset="0"/>
                <a:sym typeface="+mn-ea"/>
              </a:rPr>
              <a:t>Klasifikasi </a:t>
            </a:r>
            <a:r>
              <a:rPr lang="en-US" sz="1600">
                <a:solidFill>
                  <a:schemeClr val="tx1"/>
                </a:solidFill>
                <a:latin typeface="Franklin Gothic Book" panose="020B0503020102020204" charset="0"/>
                <a:cs typeface="Franklin Gothic Book" panose="020B0503020102020204" charset="0"/>
                <a:sym typeface="+mn-ea"/>
              </a:rPr>
              <a:t>Hadist Ahad:</a:t>
            </a:r>
            <a:endParaRPr lang="en-US" sz="1600">
              <a:solidFill>
                <a:schemeClr val="tx1"/>
              </a:solidFill>
              <a:latin typeface="Franklin Gothic Book" panose="020B0503020102020204" charset="0"/>
              <a:cs typeface="Franklin Gothic Book" panose="020B0503020102020204" charset="0"/>
            </a:endParaRPr>
          </a:p>
          <a:p>
            <a:pPr algn="just"/>
            <a:r>
              <a:rPr lang="en-US" sz="1600" smtClean="0">
                <a:solidFill>
                  <a:schemeClr val="tx1"/>
                </a:solidFill>
                <a:latin typeface="Franklin Gothic Book" panose="020B0503020102020204" charset="0"/>
                <a:cs typeface="Franklin Gothic Book" panose="020B0503020102020204" charset="0"/>
                <a:sym typeface="+mn-ea"/>
              </a:rPr>
              <a:t>-</a:t>
            </a:r>
            <a:r>
              <a:rPr lang="en-US" sz="1600">
                <a:solidFill>
                  <a:schemeClr val="tx1"/>
                </a:solidFill>
                <a:latin typeface="Franklin Gothic Book" panose="020B0503020102020204" charset="0"/>
                <a:cs typeface="Franklin Gothic Book" panose="020B0503020102020204" charset="0"/>
                <a:sym typeface="+mn-ea"/>
              </a:rPr>
              <a:t>Hadist Mahsyur</a:t>
            </a:r>
            <a:endParaRPr lang="en-US" sz="1600">
              <a:solidFill>
                <a:schemeClr val="tx1"/>
              </a:solidFill>
              <a:latin typeface="Franklin Gothic Book" panose="020B0503020102020204" charset="0"/>
              <a:cs typeface="Franklin Gothic Book" panose="020B0503020102020204" charset="0"/>
            </a:endParaRPr>
          </a:p>
          <a:p>
            <a:pPr algn="just"/>
            <a:r>
              <a:rPr lang="en-US" sz="1600">
                <a:solidFill>
                  <a:schemeClr val="tx1"/>
                </a:solidFill>
                <a:latin typeface="Franklin Gothic Book" panose="020B0503020102020204" charset="0"/>
                <a:cs typeface="Franklin Gothic Book" panose="020B0503020102020204" charset="0"/>
                <a:sym typeface="+mn-ea"/>
              </a:rPr>
              <a:t>Hadist yang diriwayatkan oleh tiga orang atau lebih, serta belum mencapai derajat mutawatir.</a:t>
            </a:r>
            <a:endParaRPr lang="en-US" sz="1600">
              <a:solidFill>
                <a:schemeClr val="tx1"/>
              </a:solidFill>
              <a:latin typeface="Franklin Gothic Book" panose="020B0503020102020204" charset="0"/>
              <a:cs typeface="Franklin Gothic Book" panose="020B0503020102020204" charset="0"/>
            </a:endParaRPr>
          </a:p>
          <a:p>
            <a:pPr algn="just"/>
            <a:r>
              <a:rPr lang="en-US" sz="1600" smtClean="0">
                <a:solidFill>
                  <a:schemeClr val="tx1"/>
                </a:solidFill>
                <a:latin typeface="Franklin Gothic Book" panose="020B0503020102020204" charset="0"/>
                <a:cs typeface="Franklin Gothic Book" panose="020B0503020102020204" charset="0"/>
                <a:sym typeface="+mn-ea"/>
              </a:rPr>
              <a:t>-</a:t>
            </a:r>
            <a:r>
              <a:rPr lang="en-US" sz="1600">
                <a:solidFill>
                  <a:schemeClr val="tx1"/>
                </a:solidFill>
                <a:latin typeface="Franklin Gothic Book" panose="020B0503020102020204" charset="0"/>
                <a:cs typeface="Franklin Gothic Book" panose="020B0503020102020204" charset="0"/>
                <a:sym typeface="+mn-ea"/>
              </a:rPr>
              <a:t>Hadist Aziz</a:t>
            </a:r>
            <a:endParaRPr lang="en-US" sz="1600">
              <a:solidFill>
                <a:schemeClr val="tx1"/>
              </a:solidFill>
              <a:latin typeface="Franklin Gothic Book" panose="020B0503020102020204" charset="0"/>
              <a:cs typeface="Franklin Gothic Book" panose="020B0503020102020204" charset="0"/>
            </a:endParaRPr>
          </a:p>
          <a:p>
            <a:pPr algn="just"/>
            <a:r>
              <a:rPr lang="en-US" sz="1600">
                <a:solidFill>
                  <a:schemeClr val="tx1"/>
                </a:solidFill>
                <a:latin typeface="Franklin Gothic Book" panose="020B0503020102020204" charset="0"/>
                <a:cs typeface="Franklin Gothic Book" panose="020B0503020102020204" charset="0"/>
                <a:sym typeface="+mn-ea"/>
              </a:rPr>
              <a:t>Hadist yang diriwayatkan oleh dua orang, walaupun dua rawi tersebut terdapat pada satu thabaqat saja, kemudian setelahnya orang-orang meriwayatkannya.</a:t>
            </a:r>
            <a:endParaRPr lang="en-US" sz="1600">
              <a:solidFill>
                <a:schemeClr val="tx1"/>
              </a:solidFill>
              <a:latin typeface="Franklin Gothic Book" panose="020B0503020102020204" charset="0"/>
              <a:cs typeface="Franklin Gothic Book" panose="020B0503020102020204" charset="0"/>
            </a:endParaRPr>
          </a:p>
          <a:p>
            <a:pPr algn="just"/>
            <a:r>
              <a:rPr lang="en-US" sz="1600" smtClean="0">
                <a:solidFill>
                  <a:schemeClr val="tx1"/>
                </a:solidFill>
                <a:latin typeface="Franklin Gothic Book" panose="020B0503020102020204" charset="0"/>
                <a:cs typeface="Franklin Gothic Book" panose="020B0503020102020204" charset="0"/>
                <a:sym typeface="+mn-ea"/>
              </a:rPr>
              <a:t>-</a:t>
            </a:r>
            <a:r>
              <a:rPr lang="en-US" sz="1600">
                <a:solidFill>
                  <a:schemeClr val="tx1"/>
                </a:solidFill>
                <a:latin typeface="Franklin Gothic Book" panose="020B0503020102020204" charset="0"/>
                <a:cs typeface="Franklin Gothic Book" panose="020B0503020102020204" charset="0"/>
                <a:sym typeface="+mn-ea"/>
              </a:rPr>
              <a:t>Hadist Gharib</a:t>
            </a:r>
            <a:endParaRPr lang="en-US" sz="1600">
              <a:solidFill>
                <a:schemeClr val="tx1"/>
              </a:solidFill>
              <a:latin typeface="Franklin Gothic Book" panose="020B0503020102020204" charset="0"/>
              <a:cs typeface="Franklin Gothic Book" panose="020B0503020102020204" charset="0"/>
            </a:endParaRPr>
          </a:p>
          <a:p>
            <a:pPr algn="just"/>
            <a:r>
              <a:rPr lang="en-US" sz="1600">
                <a:solidFill>
                  <a:schemeClr val="tx1"/>
                </a:solidFill>
                <a:latin typeface="Franklin Gothic Book" panose="020B0503020102020204" charset="0"/>
                <a:cs typeface="Franklin Gothic Book" panose="020B0503020102020204" charset="0"/>
                <a:sym typeface="+mn-ea"/>
              </a:rPr>
              <a:t>Hadist yang dalam sanadnya terdapat seorang yang menyendiri dalam meriwayatkan, di mana saja penyendirian dalam sanad itu terjadi.</a:t>
            </a:r>
            <a:endParaRPr lang="en-US" sz="1600">
              <a:solidFill>
                <a:schemeClr val="tx1"/>
              </a:solidFill>
              <a:latin typeface="Franklin Gothic Book" panose="020B0503020102020204" charset="0"/>
              <a:cs typeface="Franklin Gothic Book" panose="020B0503020102020204" charset="0"/>
            </a:endParaRPr>
          </a:p>
          <a:p>
            <a:pPr algn="just"/>
            <a:endParaRPr lang="en-US" sz="1600">
              <a:latin typeface="Franklin Gothic Book" panose="020B0503020102020204" charset="0"/>
              <a:cs typeface="Franklin Gothic Book" panose="020B05030201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277" name="Shape 277"/>
        <p:cNvGrpSpPr/>
        <p:nvPr/>
      </p:nvGrpSpPr>
      <p:grpSpPr>
        <a:xfrm>
          <a:off x="0" y="0"/>
          <a:ext cx="0" cy="0"/>
          <a:chOff x="0" y="0"/>
          <a:chExt cx="0" cy="0"/>
        </a:xfrm>
      </p:grpSpPr>
      <p:sp>
        <p:nvSpPr>
          <p:cNvPr id="4" name="Text Box 3"/>
          <p:cNvSpPr txBox="1"/>
          <p:nvPr/>
        </p:nvSpPr>
        <p:spPr>
          <a:xfrm>
            <a:off x="1907540" y="1924050"/>
            <a:ext cx="5359400" cy="1568450"/>
          </a:xfrm>
          <a:prstGeom prst="rect">
            <a:avLst/>
          </a:prstGeom>
          <a:noFill/>
        </p:spPr>
        <p:txBody>
          <a:bodyPr wrap="square" rtlCol="0">
            <a:spAutoFit/>
          </a:bodyPr>
          <a:p>
            <a:pPr algn="just"/>
            <a:r>
              <a:rPr lang="en-US" sz="1600">
                <a:latin typeface="Franklin Gothic Book" panose="020B0503020102020204" charset="0"/>
                <a:cs typeface="Franklin Gothic Book" panose="020B0503020102020204" charset="0"/>
                <a:sym typeface="+mn-ea"/>
              </a:rPr>
              <a:t>Secara bahasa, shahih berarti sehat atau lawan dari sakit. Makna ini menjadi makna sebenarnya untuk fisik, namun merupakan majaz untuk hadis. Sementara secara istilah, Hafidz Hasan Al-Mas’udiy Gurus besar Universitas Al-Azhar As-Syarif serta pengarang kitab Minhatu Al-Mughits, menjelaskan hadis shahih dalam kitabnya</a:t>
            </a:r>
            <a:endParaRPr lang="en-US" sz="1600">
              <a:latin typeface="Franklin Gothic Book" panose="020B0503020102020204" charset="0"/>
              <a:cs typeface="Franklin Gothic Book" panose="020B0503020102020204" charset="0"/>
            </a:endParaRPr>
          </a:p>
        </p:txBody>
      </p:sp>
      <p:sp>
        <p:nvSpPr>
          <p:cNvPr id="5" name="Text Box 4"/>
          <p:cNvSpPr txBox="1"/>
          <p:nvPr/>
        </p:nvSpPr>
        <p:spPr>
          <a:xfrm>
            <a:off x="2708910" y="1528445"/>
            <a:ext cx="3735070" cy="398780"/>
          </a:xfrm>
          <a:prstGeom prst="rect">
            <a:avLst/>
          </a:prstGeom>
          <a:noFill/>
        </p:spPr>
        <p:txBody>
          <a:bodyPr wrap="square" rtlCol="0">
            <a:spAutoFit/>
          </a:bodyPr>
          <a:p>
            <a:pPr algn="ctr"/>
            <a:r>
              <a:rPr lang="en-US" sz="2000" b="1">
                <a:latin typeface="Franklin Gothic Book" panose="020B0503020102020204" charset="0"/>
                <a:cs typeface="Franklin Gothic Book" panose="020B0503020102020204" charset="0"/>
              </a:rPr>
              <a:t>SYARAT HADITS SHOHIH</a:t>
            </a:r>
            <a:endParaRPr lang="en-US" sz="2000" b="1">
              <a:latin typeface="Franklin Gothic Book" panose="020B0503020102020204" charset="0"/>
              <a:cs typeface="Franklin Gothic Book" panose="020B0503020102020204" charset="0"/>
            </a:endParaRPr>
          </a:p>
        </p:txBody>
      </p:sp>
    </p:spTree>
  </p:cSld>
  <p:clrMapOvr>
    <a:masterClrMapping/>
  </p:clrMapOvr>
</p:sld>
</file>

<file path=ppt/theme/theme1.xml><?xml version="1.0" encoding="utf-8"?>
<a:theme xmlns:a="http://schemas.openxmlformats.org/drawingml/2006/main" name="Weekly Meeting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14225</Words>
  <Application>WPS Presentation</Application>
  <PresentationFormat/>
  <Paragraphs>160</Paragraphs>
  <Slides>22</Slides>
  <Notes>0</Notes>
  <HiddenSlides>0</HiddenSlides>
  <MMClips>0</MMClips>
  <ScaleCrop>false</ScaleCrop>
  <HeadingPairs>
    <vt:vector size="6" baseType="variant">
      <vt:variant>
        <vt:lpstr>已用的字体</vt:lpstr>
      </vt:variant>
      <vt:variant>
        <vt:i4>41</vt:i4>
      </vt:variant>
      <vt:variant>
        <vt:lpstr>主题</vt:lpstr>
      </vt:variant>
      <vt:variant>
        <vt:i4>1</vt:i4>
      </vt:variant>
      <vt:variant>
        <vt:lpstr>幻灯片标题</vt:lpstr>
      </vt:variant>
      <vt:variant>
        <vt:i4>22</vt:i4>
      </vt:variant>
    </vt:vector>
  </HeadingPairs>
  <TitlesOfParts>
    <vt:vector size="64" baseType="lpstr">
      <vt:lpstr>Arial</vt:lpstr>
      <vt:lpstr>SimSun</vt:lpstr>
      <vt:lpstr>Wingdings</vt:lpstr>
      <vt:lpstr>Arial</vt:lpstr>
      <vt:lpstr>Josefin Sans</vt:lpstr>
      <vt:lpstr>Zilla Slab Light</vt:lpstr>
      <vt:lpstr>Josefin Slab</vt:lpstr>
      <vt:lpstr>Josefin Sans SemiBold</vt:lpstr>
      <vt:lpstr>Fjalla One</vt:lpstr>
      <vt:lpstr>Roboto Slab Light</vt:lpstr>
      <vt:lpstr>Segoe Print</vt:lpstr>
      <vt:lpstr>Zilla Slab</vt:lpstr>
      <vt:lpstr>思源黑体 Bold</vt:lpstr>
      <vt:lpstr>Barlow Condensed Medium</vt:lpstr>
      <vt:lpstr>Roboto Slab</vt:lpstr>
      <vt:lpstr>Barlow Semi Condensed Medium</vt:lpstr>
      <vt:lpstr>Calibri</vt:lpstr>
      <vt:lpstr>Nunito Sans Black</vt:lpstr>
      <vt:lpstr>Microsoft YaHei</vt:lpstr>
      <vt:lpstr>Arial Unicode MS</vt:lpstr>
      <vt:lpstr>Times New Roman</vt:lpstr>
      <vt:lpstr>Berlin Sans FB</vt:lpstr>
      <vt:lpstr>Berlin Sans FB Demi</vt:lpstr>
      <vt:lpstr>Bernard MT Condensed</vt:lpstr>
      <vt:lpstr>Bell MT</vt:lpstr>
      <vt:lpstr>Bauhaus 93</vt:lpstr>
      <vt:lpstr>Bodoni MT</vt:lpstr>
      <vt:lpstr>Bodoni MT Black</vt:lpstr>
      <vt:lpstr>Copperplate Gothic Bold</vt:lpstr>
      <vt:lpstr>Copperplate Gothic Light</vt:lpstr>
      <vt:lpstr>Courier New</vt:lpstr>
      <vt:lpstr>Eras Bold ITC</vt:lpstr>
      <vt:lpstr>Franklin Gothic Demi Cond</vt:lpstr>
      <vt:lpstr>Franklin Gothic Book</vt:lpstr>
      <vt:lpstr>Forte</vt:lpstr>
      <vt:lpstr>Arial Black</vt:lpstr>
      <vt:lpstr>Goudy Stout</vt:lpstr>
      <vt:lpstr>Broadway</vt:lpstr>
      <vt:lpstr>Brush Script MT</vt:lpstr>
      <vt:lpstr>Britannic Bold</vt:lpstr>
      <vt:lpstr>Bradley Hand ITC</vt:lpstr>
      <vt:lpstr>Weekly Meeting by SlidesGo</vt:lpstr>
      <vt:lpstr>PowerPoint 演示文稿</vt:lpstr>
      <vt:lpstr>04</vt:lpstr>
      <vt:lpstr>Enter your title</vt:lpstr>
      <vt:lpstr>04</vt:lpstr>
      <vt:lpstr>20XX-20XX</vt:lpstr>
      <vt:lpstr>04</vt:lpstr>
      <vt:lpstr>enter your title  </vt:lpstr>
      <vt:lpstr>PowerPoint 演示文稿</vt:lpstr>
      <vt:lpstr>enter your title </vt:lpstr>
      <vt:lpstr>enter your title </vt:lpstr>
      <vt:lpstr>enter your title </vt:lpstr>
      <vt:lpstr>Budget</vt:lpstr>
      <vt:lpstr>RAID Summary</vt:lpstr>
      <vt:lpstr>enter your title</vt:lpstr>
      <vt:lpstr>Our evolution</vt:lpstr>
      <vt:lpstr>PowerPoint 演示文稿</vt:lpstr>
      <vt:lpstr>enter your title </vt:lpstr>
      <vt:lpstr>Thanks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Axioo</cp:lastModifiedBy>
  <cp:revision>10</cp:revision>
  <dcterms:created xsi:type="dcterms:W3CDTF">2019-05-30T03:00:00Z</dcterms:created>
  <dcterms:modified xsi:type="dcterms:W3CDTF">2022-02-19T10:37:44Z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1033-11.2.0.10463</vt:lpwstr>
  </property>
  <property fmtid="{D5CDD505-2E9C-101B-9397-08002B2CF9AE}" pid="3" name="ICV">
    <vt:lpwstr>181C91F6A2944674B9DD865BB1E35A3A</vt:lpwstr>
  </property>
</Properties>
</file>