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 id="2147483660" r:id="rId2"/>
    <p:sldMasterId id="2147483667" r:id="rId3"/>
  </p:sldMasterIdLst>
  <p:notesMasterIdLst>
    <p:notesMasterId r:id="rId29"/>
  </p:notesMasterIdLst>
  <p:sldIdLst>
    <p:sldId id="256" r:id="rId4"/>
    <p:sldId id="295" r:id="rId5"/>
    <p:sldId id="259" r:id="rId6"/>
    <p:sldId id="265" r:id="rId7"/>
    <p:sldId id="258" r:id="rId8"/>
    <p:sldId id="296" r:id="rId9"/>
    <p:sldId id="257"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261" r:id="rId24"/>
    <p:sldId id="262" r:id="rId25"/>
    <p:sldId id="263" r:id="rId26"/>
    <p:sldId id="277" r:id="rId27"/>
    <p:sldId id="260" r:id="rId28"/>
  </p:sldIdLst>
  <p:sldSz cx="9144000" cy="5143500" type="screen16x9"/>
  <p:notesSz cx="6858000" cy="9144000"/>
  <p:embeddedFontLst>
    <p:embeddedFont>
      <p:font typeface="Andalus" panose="02020603050405020304" pitchFamily="18" charset="-78"/>
      <p:regular r:id="rId30"/>
    </p:embeddedFont>
    <p:embeddedFont>
      <p:font typeface="Frank Ruhl Libre Light" panose="020B0604020202020204" charset="-79"/>
      <p:regular r:id="rId31"/>
      <p:bold r:id="rId32"/>
    </p:embeddedFont>
    <p:embeddedFont>
      <p:font typeface="Monotype Corsiva" panose="03010101010201010101" pitchFamily="66" charset="0"/>
      <p:italic r:id="rId33"/>
    </p:embeddedFont>
    <p:embeddedFont>
      <p:font typeface="Montserrat" panose="020B0604020202020204" charset="0"/>
      <p:regular r:id="rId34"/>
      <p:bold r:id="rId35"/>
      <p:italic r:id="rId36"/>
      <p:boldItalic r:id="rId37"/>
    </p:embeddedFont>
    <p:embeddedFont>
      <p:font typeface="Montserrat Light"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C742C8-E9FB-44DE-9CBD-6C38F41AFAF8}">
  <a:tblStyle styleId="{05C742C8-E9FB-44DE-9CBD-6C38F41AFAF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2FD9CDE-CD98-4A3D-8BBD-CC91CFA4EDD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b2f7c811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b2f7c811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6402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2659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3330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2269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704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8125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9236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b5d70161c2_0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b5d70161c2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7968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4158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0773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5284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4743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2551200" y="1023700"/>
            <a:ext cx="4041600" cy="3096000"/>
          </a:xfrm>
          <a:prstGeom prst="rect">
            <a:avLst/>
          </a:prstGeom>
          <a:solidFill>
            <a:srgbClr val="F5F6F0">
              <a:alpha val="87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644575" y="1115800"/>
            <a:ext cx="3840600" cy="2902200"/>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854250" y="1115800"/>
            <a:ext cx="3435600" cy="2902200"/>
          </a:xfrm>
          <a:prstGeom prst="rect">
            <a:avLst/>
          </a:prstGeom>
        </p:spPr>
        <p:txBody>
          <a:bodyPr spcFirstLastPara="1" wrap="square" lIns="0" tIns="0" rIns="0" bIns="0" anchor="ctr" anchorCtr="0">
            <a:noAutofit/>
          </a:bodyPr>
          <a:lstStyle>
            <a:lvl1pPr lvl="0"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1pPr>
            <a:lvl2pPr lvl="1"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2pPr>
            <a:lvl3pPr lvl="2"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3pPr>
            <a:lvl4pPr lvl="3"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4pPr>
            <a:lvl5pPr lvl="4"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5pPr>
            <a:lvl6pPr lvl="5"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6pPr>
            <a:lvl7pPr lvl="6"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7pPr>
            <a:lvl8pPr lvl="7"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8pPr>
            <a:lvl9pPr lvl="8"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 Dark">
  <p:cSld name="Blank - Dark">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11"/>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61" name="Google Shape;61;p11"/>
          <p:cNvSpPr/>
          <p:nvPr/>
        </p:nvSpPr>
        <p:spPr>
          <a:xfrm>
            <a:off x="557400" y="548700"/>
            <a:ext cx="8029200" cy="4046100"/>
          </a:xfrm>
          <a:prstGeom prst="rect">
            <a:avLst/>
          </a:prstGeom>
          <a:solidFill>
            <a:srgbClr val="001721">
              <a:alpha val="7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1"/>
          <p:cNvSpPr/>
          <p:nvPr/>
        </p:nvSpPr>
        <p:spPr>
          <a:xfrm>
            <a:off x="646500" y="637500"/>
            <a:ext cx="7851000" cy="3868500"/>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0815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2551200" y="1023700"/>
            <a:ext cx="4041600" cy="3096000"/>
          </a:xfrm>
          <a:prstGeom prst="rect">
            <a:avLst/>
          </a:prstGeom>
          <a:solidFill>
            <a:srgbClr val="F5F6F0">
              <a:alpha val="87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644575" y="1115800"/>
            <a:ext cx="3840600" cy="2902200"/>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854250" y="1115800"/>
            <a:ext cx="3435600" cy="2902200"/>
          </a:xfrm>
          <a:prstGeom prst="rect">
            <a:avLst/>
          </a:prstGeom>
        </p:spPr>
        <p:txBody>
          <a:bodyPr spcFirstLastPara="1" wrap="square" lIns="0" tIns="0" rIns="0" bIns="0" anchor="ctr" anchorCtr="0">
            <a:noAutofit/>
          </a:bodyPr>
          <a:lstStyle>
            <a:lvl1pPr lvl="0"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1pPr>
            <a:lvl2pPr lvl="1"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2pPr>
            <a:lvl3pPr lvl="2"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3pPr>
            <a:lvl4pPr lvl="3"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4pPr>
            <a:lvl5pPr lvl="4"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5pPr>
            <a:lvl6pPr lvl="5"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6pPr>
            <a:lvl7pPr lvl="6"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7pPr>
            <a:lvl8pPr lvl="7"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8pPr>
            <a:lvl9pPr lvl="8"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9pPr>
          </a:lstStyle>
          <a:p>
            <a:endParaRPr/>
          </a:p>
        </p:txBody>
      </p:sp>
    </p:spTree>
    <p:extLst>
      <p:ext uri="{BB962C8B-B14F-4D97-AF65-F5344CB8AC3E}">
        <p14:creationId xmlns:p14="http://schemas.microsoft.com/office/powerpoint/2010/main" val="4062642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3"/>
          <p:cNvSpPr/>
          <p:nvPr/>
        </p:nvSpPr>
        <p:spPr>
          <a:xfrm>
            <a:off x="2551200" y="1023700"/>
            <a:ext cx="4041600" cy="3096000"/>
          </a:xfrm>
          <a:prstGeom prst="rect">
            <a:avLst/>
          </a:prstGeom>
          <a:solidFill>
            <a:srgbClr val="F5F6F0">
              <a:alpha val="87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2644575" y="1115800"/>
            <a:ext cx="3840600" cy="2902200"/>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ctrTitle"/>
          </p:nvPr>
        </p:nvSpPr>
        <p:spPr>
          <a:xfrm>
            <a:off x="2828225" y="1834888"/>
            <a:ext cx="3487500" cy="831300"/>
          </a:xfrm>
          <a:prstGeom prst="rect">
            <a:avLst/>
          </a:prstGeom>
        </p:spPr>
        <p:txBody>
          <a:bodyPr spcFirstLastPara="1" wrap="square" lIns="0" tIns="0" rIns="0" bIns="0" anchor="b" anchorCtr="0">
            <a:noAutofit/>
          </a:bodyPr>
          <a:lstStyle>
            <a:lvl1pPr lvl="0" algn="ctr" rtl="0">
              <a:lnSpc>
                <a:spcPct val="115000"/>
              </a:lnSpc>
              <a:spcBef>
                <a:spcPts val="0"/>
              </a:spcBef>
              <a:spcAft>
                <a:spcPts val="0"/>
              </a:spcAft>
              <a:buSzPts val="2200"/>
              <a:buNone/>
              <a:defRPr sz="2200"/>
            </a:lvl1pPr>
            <a:lvl2pPr lvl="1" algn="ctr" rtl="0">
              <a:lnSpc>
                <a:spcPct val="115000"/>
              </a:lnSpc>
              <a:spcBef>
                <a:spcPts val="0"/>
              </a:spcBef>
              <a:spcAft>
                <a:spcPts val="0"/>
              </a:spcAft>
              <a:buSzPts val="2200"/>
              <a:buNone/>
              <a:defRPr sz="2200"/>
            </a:lvl2pPr>
            <a:lvl3pPr lvl="2" algn="ctr" rtl="0">
              <a:lnSpc>
                <a:spcPct val="115000"/>
              </a:lnSpc>
              <a:spcBef>
                <a:spcPts val="0"/>
              </a:spcBef>
              <a:spcAft>
                <a:spcPts val="0"/>
              </a:spcAft>
              <a:buSzPts val="2200"/>
              <a:buNone/>
              <a:defRPr sz="2200"/>
            </a:lvl3pPr>
            <a:lvl4pPr lvl="3" algn="ctr" rtl="0">
              <a:lnSpc>
                <a:spcPct val="115000"/>
              </a:lnSpc>
              <a:spcBef>
                <a:spcPts val="0"/>
              </a:spcBef>
              <a:spcAft>
                <a:spcPts val="0"/>
              </a:spcAft>
              <a:buSzPts val="2200"/>
              <a:buNone/>
              <a:defRPr sz="2200"/>
            </a:lvl4pPr>
            <a:lvl5pPr lvl="4" algn="ctr" rtl="0">
              <a:lnSpc>
                <a:spcPct val="115000"/>
              </a:lnSpc>
              <a:spcBef>
                <a:spcPts val="0"/>
              </a:spcBef>
              <a:spcAft>
                <a:spcPts val="0"/>
              </a:spcAft>
              <a:buSzPts val="2200"/>
              <a:buNone/>
              <a:defRPr sz="2200"/>
            </a:lvl5pPr>
            <a:lvl6pPr lvl="5" algn="ctr" rtl="0">
              <a:lnSpc>
                <a:spcPct val="115000"/>
              </a:lnSpc>
              <a:spcBef>
                <a:spcPts val="0"/>
              </a:spcBef>
              <a:spcAft>
                <a:spcPts val="0"/>
              </a:spcAft>
              <a:buSzPts val="2200"/>
              <a:buNone/>
              <a:defRPr sz="2200"/>
            </a:lvl6pPr>
            <a:lvl7pPr lvl="6" algn="ctr" rtl="0">
              <a:lnSpc>
                <a:spcPct val="115000"/>
              </a:lnSpc>
              <a:spcBef>
                <a:spcPts val="0"/>
              </a:spcBef>
              <a:spcAft>
                <a:spcPts val="0"/>
              </a:spcAft>
              <a:buSzPts val="2200"/>
              <a:buNone/>
              <a:defRPr sz="2200"/>
            </a:lvl7pPr>
            <a:lvl8pPr lvl="7" algn="ctr" rtl="0">
              <a:lnSpc>
                <a:spcPct val="115000"/>
              </a:lnSpc>
              <a:spcBef>
                <a:spcPts val="0"/>
              </a:spcBef>
              <a:spcAft>
                <a:spcPts val="0"/>
              </a:spcAft>
              <a:buSzPts val="2200"/>
              <a:buNone/>
              <a:defRPr sz="2200"/>
            </a:lvl8pPr>
            <a:lvl9pPr lvl="8" algn="ctr" rtl="0">
              <a:lnSpc>
                <a:spcPct val="115000"/>
              </a:lnSpc>
              <a:spcBef>
                <a:spcPts val="0"/>
              </a:spcBef>
              <a:spcAft>
                <a:spcPts val="0"/>
              </a:spcAft>
              <a:buSzPts val="2200"/>
              <a:buNone/>
              <a:defRPr sz="2200"/>
            </a:lvl9pPr>
          </a:lstStyle>
          <a:p>
            <a:endParaRPr/>
          </a:p>
        </p:txBody>
      </p:sp>
      <p:sp>
        <p:nvSpPr>
          <p:cNvPr id="17" name="Google Shape;17;p3"/>
          <p:cNvSpPr txBox="1">
            <a:spLocks noGrp="1"/>
          </p:cNvSpPr>
          <p:nvPr>
            <p:ph type="subTitle" idx="1"/>
          </p:nvPr>
        </p:nvSpPr>
        <p:spPr>
          <a:xfrm>
            <a:off x="2828225" y="2686913"/>
            <a:ext cx="3487500" cy="307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3"/>
              </a:buClr>
              <a:buSzPts val="1600"/>
              <a:buNone/>
              <a:defRPr sz="1600">
                <a:solidFill>
                  <a:schemeClr val="accent3"/>
                </a:solidFill>
              </a:defRPr>
            </a:lvl1pPr>
            <a:lvl2pPr lvl="1" algn="ctr" rtl="0">
              <a:lnSpc>
                <a:spcPct val="100000"/>
              </a:lnSpc>
              <a:spcBef>
                <a:spcPts val="800"/>
              </a:spcBef>
              <a:spcAft>
                <a:spcPts val="0"/>
              </a:spcAft>
              <a:buClr>
                <a:schemeClr val="accent3"/>
              </a:buClr>
              <a:buSzPts val="2400"/>
              <a:buNone/>
              <a:defRPr sz="2400">
                <a:solidFill>
                  <a:schemeClr val="accent3"/>
                </a:solidFill>
              </a:defRPr>
            </a:lvl2pPr>
            <a:lvl3pPr lvl="2" algn="ctr" rtl="0">
              <a:lnSpc>
                <a:spcPct val="100000"/>
              </a:lnSpc>
              <a:spcBef>
                <a:spcPts val="800"/>
              </a:spcBef>
              <a:spcAft>
                <a:spcPts val="0"/>
              </a:spcAft>
              <a:buClr>
                <a:schemeClr val="accent3"/>
              </a:buClr>
              <a:buSzPts val="2400"/>
              <a:buNone/>
              <a:defRPr sz="2400">
                <a:solidFill>
                  <a:schemeClr val="accent3"/>
                </a:solidFill>
              </a:defRPr>
            </a:lvl3pPr>
            <a:lvl4pPr lvl="3" algn="ctr" rtl="0">
              <a:lnSpc>
                <a:spcPct val="100000"/>
              </a:lnSpc>
              <a:spcBef>
                <a:spcPts val="800"/>
              </a:spcBef>
              <a:spcAft>
                <a:spcPts val="0"/>
              </a:spcAft>
              <a:buClr>
                <a:schemeClr val="accent3"/>
              </a:buClr>
              <a:buSzPts val="2400"/>
              <a:buNone/>
              <a:defRPr sz="2400">
                <a:solidFill>
                  <a:schemeClr val="accent3"/>
                </a:solidFill>
              </a:defRPr>
            </a:lvl4pPr>
            <a:lvl5pPr lvl="4" algn="ctr" rtl="0">
              <a:lnSpc>
                <a:spcPct val="100000"/>
              </a:lnSpc>
              <a:spcBef>
                <a:spcPts val="800"/>
              </a:spcBef>
              <a:spcAft>
                <a:spcPts val="0"/>
              </a:spcAft>
              <a:buClr>
                <a:schemeClr val="accent3"/>
              </a:buClr>
              <a:buSzPts val="2400"/>
              <a:buNone/>
              <a:defRPr sz="2400">
                <a:solidFill>
                  <a:schemeClr val="accent3"/>
                </a:solidFill>
              </a:defRPr>
            </a:lvl5pPr>
            <a:lvl6pPr lvl="5" algn="ctr" rtl="0">
              <a:lnSpc>
                <a:spcPct val="100000"/>
              </a:lnSpc>
              <a:spcBef>
                <a:spcPts val="800"/>
              </a:spcBef>
              <a:spcAft>
                <a:spcPts val="0"/>
              </a:spcAft>
              <a:buClr>
                <a:schemeClr val="accent3"/>
              </a:buClr>
              <a:buSzPts val="2400"/>
              <a:buNone/>
              <a:defRPr sz="2400">
                <a:solidFill>
                  <a:schemeClr val="accent3"/>
                </a:solidFill>
              </a:defRPr>
            </a:lvl6pPr>
            <a:lvl7pPr lvl="6" algn="ctr" rtl="0">
              <a:lnSpc>
                <a:spcPct val="100000"/>
              </a:lnSpc>
              <a:spcBef>
                <a:spcPts val="800"/>
              </a:spcBef>
              <a:spcAft>
                <a:spcPts val="0"/>
              </a:spcAft>
              <a:buClr>
                <a:schemeClr val="accent3"/>
              </a:buClr>
              <a:buSzPts val="2400"/>
              <a:buNone/>
              <a:defRPr sz="2400">
                <a:solidFill>
                  <a:schemeClr val="accent3"/>
                </a:solidFill>
              </a:defRPr>
            </a:lvl7pPr>
            <a:lvl8pPr lvl="7" algn="ctr" rtl="0">
              <a:lnSpc>
                <a:spcPct val="100000"/>
              </a:lnSpc>
              <a:spcBef>
                <a:spcPts val="800"/>
              </a:spcBef>
              <a:spcAft>
                <a:spcPts val="0"/>
              </a:spcAft>
              <a:buClr>
                <a:schemeClr val="accent3"/>
              </a:buClr>
              <a:buSzPts val="2400"/>
              <a:buNone/>
              <a:defRPr sz="2400">
                <a:solidFill>
                  <a:schemeClr val="accent3"/>
                </a:solidFill>
              </a:defRPr>
            </a:lvl8pPr>
            <a:lvl9pPr lvl="8" algn="ctr" rtl="0">
              <a:lnSpc>
                <a:spcPct val="100000"/>
              </a:lnSpc>
              <a:spcBef>
                <a:spcPts val="800"/>
              </a:spcBef>
              <a:spcAft>
                <a:spcPts val="800"/>
              </a:spcAft>
              <a:buClr>
                <a:schemeClr val="accent3"/>
              </a:buClr>
              <a:buSzPts val="2400"/>
              <a:buNone/>
              <a:defRPr sz="2400">
                <a:solidFill>
                  <a:schemeClr val="accent3"/>
                </a:solidFill>
              </a:defRPr>
            </a:lvl9pPr>
          </a:lstStyle>
          <a:p>
            <a:endParaRPr/>
          </a:p>
        </p:txBody>
      </p:sp>
    </p:spTree>
    <p:extLst>
      <p:ext uri="{BB962C8B-B14F-4D97-AF65-F5344CB8AC3E}">
        <p14:creationId xmlns:p14="http://schemas.microsoft.com/office/powerpoint/2010/main" val="400629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4"/>
          <p:cNvSpPr/>
          <p:nvPr/>
        </p:nvSpPr>
        <p:spPr>
          <a:xfrm>
            <a:off x="2272975" y="272725"/>
            <a:ext cx="4598100" cy="4598100"/>
          </a:xfrm>
          <a:prstGeom prst="ellipse">
            <a:avLst/>
          </a:prstGeom>
          <a:solidFill>
            <a:srgbClr val="F5F6F0">
              <a:alpha val="87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2364625" y="364375"/>
            <a:ext cx="4414800" cy="4414800"/>
          </a:xfrm>
          <a:prstGeom prst="donut">
            <a:avLst>
              <a:gd name="adj" fmla="val 673"/>
            </a:avLst>
          </a:prstGeom>
          <a:gradFill>
            <a:gsLst>
              <a:gs pos="0">
                <a:schemeClr val="accent4"/>
              </a:gs>
              <a:gs pos="20000">
                <a:schemeClr val="accent5"/>
              </a:gs>
              <a:gs pos="30000">
                <a:schemeClr val="accent6"/>
              </a:gs>
              <a:gs pos="39000">
                <a:schemeClr val="accent5"/>
              </a:gs>
              <a:gs pos="54000">
                <a:schemeClr val="accent4"/>
              </a:gs>
              <a:gs pos="71000">
                <a:schemeClr val="accent5"/>
              </a:gs>
              <a:gs pos="87000">
                <a:schemeClr val="accent4"/>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body" idx="1"/>
          </p:nvPr>
        </p:nvSpPr>
        <p:spPr>
          <a:xfrm>
            <a:off x="2776175" y="1075800"/>
            <a:ext cx="3591600" cy="2991900"/>
          </a:xfrm>
          <a:prstGeom prst="rect">
            <a:avLst/>
          </a:prstGeom>
        </p:spPr>
        <p:txBody>
          <a:bodyPr spcFirstLastPara="1" wrap="square" lIns="0" tIns="0" rIns="0" bIns="0" anchor="ctr" anchorCtr="0">
            <a:noAutofit/>
          </a:bodyPr>
          <a:lstStyle>
            <a:lvl1pPr marL="457200" lvl="0" indent="-368300" algn="ctr" rtl="0">
              <a:spcBef>
                <a:spcPts val="0"/>
              </a:spcBef>
              <a:spcAft>
                <a:spcPts val="0"/>
              </a:spcAft>
              <a:buSzPts val="2200"/>
              <a:buChar char="▫"/>
              <a:defRPr i="1"/>
            </a:lvl1pPr>
            <a:lvl2pPr marL="914400" lvl="1" indent="-368300" algn="ctr" rtl="0">
              <a:spcBef>
                <a:spcPts val="0"/>
              </a:spcBef>
              <a:spcAft>
                <a:spcPts val="0"/>
              </a:spcAft>
              <a:buSzPts val="2200"/>
              <a:buChar char="⬝"/>
              <a:defRPr i="1"/>
            </a:lvl2pPr>
            <a:lvl3pPr marL="1371600" lvl="2" indent="-368300" algn="ctr" rtl="0">
              <a:spcBef>
                <a:spcPts val="0"/>
              </a:spcBef>
              <a:spcAft>
                <a:spcPts val="0"/>
              </a:spcAft>
              <a:buSzPts val="2200"/>
              <a:buChar char="⬝"/>
              <a:defRPr i="1"/>
            </a:lvl3pPr>
            <a:lvl4pPr marL="1828800" lvl="3" indent="-368300" algn="ctr" rtl="0">
              <a:spcBef>
                <a:spcPts val="0"/>
              </a:spcBef>
              <a:spcAft>
                <a:spcPts val="0"/>
              </a:spcAft>
              <a:buSzPts val="2200"/>
              <a:buChar char="●"/>
              <a:defRPr i="1"/>
            </a:lvl4pPr>
            <a:lvl5pPr marL="2286000" lvl="4" indent="-368300" algn="ctr" rtl="0">
              <a:spcBef>
                <a:spcPts val="0"/>
              </a:spcBef>
              <a:spcAft>
                <a:spcPts val="0"/>
              </a:spcAft>
              <a:buSzPts val="2200"/>
              <a:buChar char="○"/>
              <a:defRPr i="1"/>
            </a:lvl5pPr>
            <a:lvl6pPr marL="2743200" lvl="5" indent="-368300" algn="ctr" rtl="0">
              <a:spcBef>
                <a:spcPts val="0"/>
              </a:spcBef>
              <a:spcAft>
                <a:spcPts val="0"/>
              </a:spcAft>
              <a:buSzPts val="2200"/>
              <a:buChar char="■"/>
              <a:defRPr i="1"/>
            </a:lvl6pPr>
            <a:lvl7pPr marL="3200400" lvl="6" indent="-368300" algn="ctr" rtl="0">
              <a:spcBef>
                <a:spcPts val="0"/>
              </a:spcBef>
              <a:spcAft>
                <a:spcPts val="0"/>
              </a:spcAft>
              <a:buSzPts val="2200"/>
              <a:buChar char="●"/>
              <a:defRPr i="1"/>
            </a:lvl7pPr>
            <a:lvl8pPr marL="3657600" lvl="7" indent="-368300" algn="ctr" rtl="0">
              <a:spcBef>
                <a:spcPts val="0"/>
              </a:spcBef>
              <a:spcAft>
                <a:spcPts val="0"/>
              </a:spcAft>
              <a:buSzPts val="2200"/>
              <a:buChar char="○"/>
              <a:defRPr i="1"/>
            </a:lvl8pPr>
            <a:lvl9pPr marL="4114800" lvl="8" indent="-368300" algn="ctr" rtl="0">
              <a:spcBef>
                <a:spcPts val="0"/>
              </a:spcBef>
              <a:spcAft>
                <a:spcPts val="0"/>
              </a:spcAft>
              <a:buSzPts val="2200"/>
              <a:buChar char="■"/>
              <a:defRPr i="1"/>
            </a:lvl9pPr>
          </a:lstStyle>
          <a:p>
            <a:endParaRPr/>
          </a:p>
        </p:txBody>
      </p:sp>
      <p:sp>
        <p:nvSpPr>
          <p:cNvPr id="22" name="Google Shape;22;p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23" name="Google Shape;23;p4"/>
          <p:cNvSpPr/>
          <p:nvPr/>
        </p:nvSpPr>
        <p:spPr>
          <a:xfrm>
            <a:off x="4405437" y="669500"/>
            <a:ext cx="333125" cy="276125"/>
          </a:xfrm>
          <a:prstGeom prst="rect">
            <a:avLst/>
          </a:prstGeom>
        </p:spPr>
        <p:txBody>
          <a:bodyPr>
            <a:prstTxWarp prst="textPlain">
              <a:avLst/>
            </a:prstTxWarp>
          </a:bodyPr>
          <a:lstStyle/>
          <a:p>
            <a:pPr lvl="0" algn="ctr"/>
            <a:r>
              <a:rPr b="0" i="0">
                <a:ln>
                  <a:noFill/>
                </a:ln>
                <a:gradFill>
                  <a:gsLst>
                    <a:gs pos="0">
                      <a:schemeClr val="accent4"/>
                    </a:gs>
                    <a:gs pos="20000">
                      <a:schemeClr val="accent5"/>
                    </a:gs>
                    <a:gs pos="30000">
                      <a:schemeClr val="accent6"/>
                    </a:gs>
                    <a:gs pos="39000">
                      <a:schemeClr val="accent5"/>
                    </a:gs>
                    <a:gs pos="54000">
                      <a:schemeClr val="accent4"/>
                    </a:gs>
                    <a:gs pos="71000">
                      <a:schemeClr val="accent5"/>
                    </a:gs>
                    <a:gs pos="87000">
                      <a:schemeClr val="accent4"/>
                    </a:gs>
                    <a:gs pos="100000">
                      <a:schemeClr val="accent6"/>
                    </a:gs>
                  </a:gsLst>
                  <a:lin ang="2700006" scaled="0"/>
                </a:gradFill>
                <a:latin typeface="Montserrat;600"/>
              </a:rPr>
              <a:t>“</a:t>
            </a:r>
          </a:p>
        </p:txBody>
      </p:sp>
    </p:spTree>
    <p:extLst>
      <p:ext uri="{BB962C8B-B14F-4D97-AF65-F5344CB8AC3E}">
        <p14:creationId xmlns:p14="http://schemas.microsoft.com/office/powerpoint/2010/main" val="1734177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5"/>
          <p:cNvSpPr/>
          <p:nvPr/>
        </p:nvSpPr>
        <p:spPr>
          <a:xfrm>
            <a:off x="557400" y="548700"/>
            <a:ext cx="8029200" cy="4046100"/>
          </a:xfrm>
          <a:prstGeom prst="rect">
            <a:avLst/>
          </a:prstGeom>
          <a:solidFill>
            <a:srgbClr val="F5F6F0">
              <a:alpha val="87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646500" y="637500"/>
            <a:ext cx="7851000" cy="3868500"/>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1041150" y="643725"/>
            <a:ext cx="7061700" cy="699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 name="Google Shape;28;p5"/>
          <p:cNvSpPr txBox="1">
            <a:spLocks noGrp="1"/>
          </p:cNvSpPr>
          <p:nvPr>
            <p:ph type="body" idx="1"/>
          </p:nvPr>
        </p:nvSpPr>
        <p:spPr>
          <a:xfrm>
            <a:off x="1041075" y="1342825"/>
            <a:ext cx="7061700" cy="28281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800"/>
              </a:spcBef>
              <a:spcAft>
                <a:spcPts val="0"/>
              </a:spcAft>
              <a:buSzPts val="2200"/>
              <a:buChar char="⬝"/>
              <a:defRPr/>
            </a:lvl2pPr>
            <a:lvl3pPr marL="1371600" lvl="2" indent="-368300" rtl="0">
              <a:spcBef>
                <a:spcPts val="800"/>
              </a:spcBef>
              <a:spcAft>
                <a:spcPts val="0"/>
              </a:spcAft>
              <a:buSzPts val="2200"/>
              <a:buChar char="⬝"/>
              <a:defRPr/>
            </a:lvl3pPr>
            <a:lvl4pPr marL="1828800" lvl="3" indent="-368300" rtl="0">
              <a:spcBef>
                <a:spcPts val="800"/>
              </a:spcBef>
              <a:spcAft>
                <a:spcPts val="0"/>
              </a:spcAft>
              <a:buSzPts val="2200"/>
              <a:buChar char="●"/>
              <a:defRPr/>
            </a:lvl4pPr>
            <a:lvl5pPr marL="2286000" lvl="4" indent="-368300" rtl="0">
              <a:spcBef>
                <a:spcPts val="800"/>
              </a:spcBef>
              <a:spcAft>
                <a:spcPts val="0"/>
              </a:spcAft>
              <a:buSzPts val="2200"/>
              <a:buChar char="○"/>
              <a:defRPr/>
            </a:lvl5pPr>
            <a:lvl6pPr marL="2743200" lvl="5" indent="-368300" rtl="0">
              <a:spcBef>
                <a:spcPts val="800"/>
              </a:spcBef>
              <a:spcAft>
                <a:spcPts val="0"/>
              </a:spcAft>
              <a:buSzPts val="2200"/>
              <a:buChar char="■"/>
              <a:defRPr/>
            </a:lvl6pPr>
            <a:lvl7pPr marL="3200400" lvl="6" indent="-368300" rtl="0">
              <a:spcBef>
                <a:spcPts val="800"/>
              </a:spcBef>
              <a:spcAft>
                <a:spcPts val="0"/>
              </a:spcAft>
              <a:buSzPts val="2200"/>
              <a:buChar char="●"/>
              <a:defRPr/>
            </a:lvl7pPr>
            <a:lvl8pPr marL="3657600" lvl="7" indent="-368300" rtl="0">
              <a:spcBef>
                <a:spcPts val="800"/>
              </a:spcBef>
              <a:spcAft>
                <a:spcPts val="0"/>
              </a:spcAft>
              <a:buSzPts val="2200"/>
              <a:buChar char="○"/>
              <a:defRPr/>
            </a:lvl8pPr>
            <a:lvl9pPr marL="4114800" lvl="8" indent="-368300" rtl="0">
              <a:spcBef>
                <a:spcPts val="800"/>
              </a:spcBef>
              <a:spcAft>
                <a:spcPts val="800"/>
              </a:spcAft>
              <a:buSzPts val="2200"/>
              <a:buChar char="■"/>
              <a:defRPr/>
            </a:lvl9pPr>
          </a:lstStyle>
          <a:p>
            <a:endParaRPr/>
          </a:p>
        </p:txBody>
      </p:sp>
      <p:sp>
        <p:nvSpPr>
          <p:cNvPr id="29" name="Google Shape;29;p5"/>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10402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6"/>
          <p:cNvSpPr/>
          <p:nvPr/>
        </p:nvSpPr>
        <p:spPr>
          <a:xfrm>
            <a:off x="557400" y="548700"/>
            <a:ext cx="8029200" cy="4046100"/>
          </a:xfrm>
          <a:prstGeom prst="rect">
            <a:avLst/>
          </a:prstGeom>
          <a:solidFill>
            <a:srgbClr val="F5F6F0">
              <a:alpha val="87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6"/>
          <p:cNvSpPr/>
          <p:nvPr/>
        </p:nvSpPr>
        <p:spPr>
          <a:xfrm>
            <a:off x="646500" y="637500"/>
            <a:ext cx="7851000" cy="3868500"/>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txBox="1">
            <a:spLocks noGrp="1"/>
          </p:cNvSpPr>
          <p:nvPr>
            <p:ph type="title"/>
          </p:nvPr>
        </p:nvSpPr>
        <p:spPr>
          <a:xfrm>
            <a:off x="1041075" y="643725"/>
            <a:ext cx="7061700" cy="699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4" name="Google Shape;34;p6"/>
          <p:cNvSpPr txBox="1">
            <a:spLocks noGrp="1"/>
          </p:cNvSpPr>
          <p:nvPr>
            <p:ph type="body" idx="1"/>
          </p:nvPr>
        </p:nvSpPr>
        <p:spPr>
          <a:xfrm>
            <a:off x="1041125" y="1342725"/>
            <a:ext cx="3299400" cy="27954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5" name="Google Shape;35;p6"/>
          <p:cNvSpPr txBox="1">
            <a:spLocks noGrp="1"/>
          </p:cNvSpPr>
          <p:nvPr>
            <p:ph type="body" idx="2"/>
          </p:nvPr>
        </p:nvSpPr>
        <p:spPr>
          <a:xfrm>
            <a:off x="4803420" y="1342725"/>
            <a:ext cx="3299400" cy="27954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6" name="Google Shape;36;p6"/>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455973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3 columns">
  <p:cSld name="Title + 3 columns">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7"/>
          <p:cNvSpPr/>
          <p:nvPr/>
        </p:nvSpPr>
        <p:spPr>
          <a:xfrm>
            <a:off x="557400" y="548700"/>
            <a:ext cx="8029200" cy="4046100"/>
          </a:xfrm>
          <a:prstGeom prst="rect">
            <a:avLst/>
          </a:prstGeom>
          <a:solidFill>
            <a:srgbClr val="F5F6F0">
              <a:alpha val="87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p:nvPr/>
        </p:nvSpPr>
        <p:spPr>
          <a:xfrm>
            <a:off x="646500" y="637500"/>
            <a:ext cx="7851000" cy="3868500"/>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1041075" y="643725"/>
            <a:ext cx="7061700" cy="699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1" name="Google Shape;41;p7"/>
          <p:cNvSpPr txBox="1">
            <a:spLocks noGrp="1"/>
          </p:cNvSpPr>
          <p:nvPr>
            <p:ph type="body" idx="1"/>
          </p:nvPr>
        </p:nvSpPr>
        <p:spPr>
          <a:xfrm>
            <a:off x="1041075" y="1342725"/>
            <a:ext cx="2199900" cy="2786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2" name="Google Shape;42;p7"/>
          <p:cNvSpPr txBox="1">
            <a:spLocks noGrp="1"/>
          </p:cNvSpPr>
          <p:nvPr>
            <p:ph type="body" idx="2"/>
          </p:nvPr>
        </p:nvSpPr>
        <p:spPr>
          <a:xfrm>
            <a:off x="3472073" y="1342725"/>
            <a:ext cx="2199900" cy="2786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3" name="Google Shape;43;p7"/>
          <p:cNvSpPr txBox="1">
            <a:spLocks noGrp="1"/>
          </p:cNvSpPr>
          <p:nvPr>
            <p:ph type="body" idx="3"/>
          </p:nvPr>
        </p:nvSpPr>
        <p:spPr>
          <a:xfrm>
            <a:off x="5903071" y="1342725"/>
            <a:ext cx="2199900" cy="2786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4" name="Google Shape;44;p7"/>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28324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8"/>
          <p:cNvSpPr/>
          <p:nvPr/>
        </p:nvSpPr>
        <p:spPr>
          <a:xfrm>
            <a:off x="557400" y="548700"/>
            <a:ext cx="8029200" cy="4046100"/>
          </a:xfrm>
          <a:prstGeom prst="rect">
            <a:avLst/>
          </a:prstGeom>
          <a:solidFill>
            <a:srgbClr val="F5F6F0">
              <a:alpha val="87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8"/>
          <p:cNvSpPr/>
          <p:nvPr/>
        </p:nvSpPr>
        <p:spPr>
          <a:xfrm>
            <a:off x="646500" y="637500"/>
            <a:ext cx="7851000" cy="3868500"/>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txBox="1">
            <a:spLocks noGrp="1"/>
          </p:cNvSpPr>
          <p:nvPr>
            <p:ph type="title"/>
          </p:nvPr>
        </p:nvSpPr>
        <p:spPr>
          <a:xfrm>
            <a:off x="1041075" y="643725"/>
            <a:ext cx="7061700" cy="699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9" name="Google Shape;49;p8"/>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28604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9"/>
          <p:cNvSpPr/>
          <p:nvPr/>
        </p:nvSpPr>
        <p:spPr>
          <a:xfrm>
            <a:off x="557400" y="548700"/>
            <a:ext cx="8029200" cy="4046100"/>
          </a:xfrm>
          <a:prstGeom prst="rect">
            <a:avLst/>
          </a:prstGeom>
          <a:solidFill>
            <a:srgbClr val="F5F6F0">
              <a:alpha val="87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p:nvPr/>
        </p:nvSpPr>
        <p:spPr>
          <a:xfrm>
            <a:off x="646500" y="637500"/>
            <a:ext cx="7851000" cy="3868500"/>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txBox="1">
            <a:spLocks noGrp="1"/>
          </p:cNvSpPr>
          <p:nvPr>
            <p:ph type="body" idx="1"/>
          </p:nvPr>
        </p:nvSpPr>
        <p:spPr>
          <a:xfrm>
            <a:off x="1041075" y="3938225"/>
            <a:ext cx="7062000" cy="548700"/>
          </a:xfrm>
          <a:prstGeom prst="rect">
            <a:avLst/>
          </a:prstGeom>
        </p:spPr>
        <p:txBody>
          <a:bodyPr spcFirstLastPara="1" wrap="square" lIns="0" tIns="0" rIns="0" bIns="0" anchor="ctr" anchorCtr="0">
            <a:noAutofit/>
          </a:bodyPr>
          <a:lstStyle>
            <a:lvl1pPr marL="457200" lvl="0" indent="-228600" algn="ctr" rtl="0">
              <a:spcBef>
                <a:spcPts val="0"/>
              </a:spcBef>
              <a:spcAft>
                <a:spcPts val="0"/>
              </a:spcAft>
              <a:buSzPts val="1400"/>
              <a:buNone/>
              <a:defRPr sz="1400"/>
            </a:lvl1pPr>
          </a:lstStyle>
          <a:p>
            <a:endParaRPr/>
          </a:p>
        </p:txBody>
      </p:sp>
      <p:sp>
        <p:nvSpPr>
          <p:cNvPr id="54" name="Google Shape;54;p9"/>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37518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 Light" type="blank">
  <p:cSld name="Blank - Light">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10"/>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57" name="Google Shape;57;p10"/>
          <p:cNvSpPr/>
          <p:nvPr/>
        </p:nvSpPr>
        <p:spPr>
          <a:xfrm>
            <a:off x="557400" y="548700"/>
            <a:ext cx="8029200" cy="4046100"/>
          </a:xfrm>
          <a:prstGeom prst="rect">
            <a:avLst/>
          </a:prstGeom>
          <a:solidFill>
            <a:srgbClr val="F5F6F0">
              <a:alpha val="87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0"/>
          <p:cNvSpPr/>
          <p:nvPr/>
        </p:nvSpPr>
        <p:spPr>
          <a:xfrm>
            <a:off x="646500" y="637500"/>
            <a:ext cx="7851000" cy="3868500"/>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4304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3"/>
          <p:cNvSpPr/>
          <p:nvPr/>
        </p:nvSpPr>
        <p:spPr>
          <a:xfrm>
            <a:off x="2551200" y="1023700"/>
            <a:ext cx="4041600" cy="3096000"/>
          </a:xfrm>
          <a:prstGeom prst="rect">
            <a:avLst/>
          </a:prstGeom>
          <a:solidFill>
            <a:srgbClr val="F5F6F0">
              <a:alpha val="87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2644575" y="1115800"/>
            <a:ext cx="3840600" cy="2902200"/>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ctrTitle"/>
          </p:nvPr>
        </p:nvSpPr>
        <p:spPr>
          <a:xfrm>
            <a:off x="2828225" y="1834888"/>
            <a:ext cx="3487500" cy="831300"/>
          </a:xfrm>
          <a:prstGeom prst="rect">
            <a:avLst/>
          </a:prstGeom>
        </p:spPr>
        <p:txBody>
          <a:bodyPr spcFirstLastPara="1" wrap="square" lIns="0" tIns="0" rIns="0" bIns="0" anchor="b" anchorCtr="0">
            <a:noAutofit/>
          </a:bodyPr>
          <a:lstStyle>
            <a:lvl1pPr lvl="0" algn="ctr" rtl="0">
              <a:lnSpc>
                <a:spcPct val="115000"/>
              </a:lnSpc>
              <a:spcBef>
                <a:spcPts val="0"/>
              </a:spcBef>
              <a:spcAft>
                <a:spcPts val="0"/>
              </a:spcAft>
              <a:buSzPts val="2200"/>
              <a:buNone/>
              <a:defRPr sz="2200"/>
            </a:lvl1pPr>
            <a:lvl2pPr lvl="1" algn="ctr" rtl="0">
              <a:lnSpc>
                <a:spcPct val="115000"/>
              </a:lnSpc>
              <a:spcBef>
                <a:spcPts val="0"/>
              </a:spcBef>
              <a:spcAft>
                <a:spcPts val="0"/>
              </a:spcAft>
              <a:buSzPts val="2200"/>
              <a:buNone/>
              <a:defRPr sz="2200"/>
            </a:lvl2pPr>
            <a:lvl3pPr lvl="2" algn="ctr" rtl="0">
              <a:lnSpc>
                <a:spcPct val="115000"/>
              </a:lnSpc>
              <a:spcBef>
                <a:spcPts val="0"/>
              </a:spcBef>
              <a:spcAft>
                <a:spcPts val="0"/>
              </a:spcAft>
              <a:buSzPts val="2200"/>
              <a:buNone/>
              <a:defRPr sz="2200"/>
            </a:lvl3pPr>
            <a:lvl4pPr lvl="3" algn="ctr" rtl="0">
              <a:lnSpc>
                <a:spcPct val="115000"/>
              </a:lnSpc>
              <a:spcBef>
                <a:spcPts val="0"/>
              </a:spcBef>
              <a:spcAft>
                <a:spcPts val="0"/>
              </a:spcAft>
              <a:buSzPts val="2200"/>
              <a:buNone/>
              <a:defRPr sz="2200"/>
            </a:lvl4pPr>
            <a:lvl5pPr lvl="4" algn="ctr" rtl="0">
              <a:lnSpc>
                <a:spcPct val="115000"/>
              </a:lnSpc>
              <a:spcBef>
                <a:spcPts val="0"/>
              </a:spcBef>
              <a:spcAft>
                <a:spcPts val="0"/>
              </a:spcAft>
              <a:buSzPts val="2200"/>
              <a:buNone/>
              <a:defRPr sz="2200"/>
            </a:lvl5pPr>
            <a:lvl6pPr lvl="5" algn="ctr" rtl="0">
              <a:lnSpc>
                <a:spcPct val="115000"/>
              </a:lnSpc>
              <a:spcBef>
                <a:spcPts val="0"/>
              </a:spcBef>
              <a:spcAft>
                <a:spcPts val="0"/>
              </a:spcAft>
              <a:buSzPts val="2200"/>
              <a:buNone/>
              <a:defRPr sz="2200"/>
            </a:lvl6pPr>
            <a:lvl7pPr lvl="6" algn="ctr" rtl="0">
              <a:lnSpc>
                <a:spcPct val="115000"/>
              </a:lnSpc>
              <a:spcBef>
                <a:spcPts val="0"/>
              </a:spcBef>
              <a:spcAft>
                <a:spcPts val="0"/>
              </a:spcAft>
              <a:buSzPts val="2200"/>
              <a:buNone/>
              <a:defRPr sz="2200"/>
            </a:lvl7pPr>
            <a:lvl8pPr lvl="7" algn="ctr" rtl="0">
              <a:lnSpc>
                <a:spcPct val="115000"/>
              </a:lnSpc>
              <a:spcBef>
                <a:spcPts val="0"/>
              </a:spcBef>
              <a:spcAft>
                <a:spcPts val="0"/>
              </a:spcAft>
              <a:buSzPts val="2200"/>
              <a:buNone/>
              <a:defRPr sz="2200"/>
            </a:lvl8pPr>
            <a:lvl9pPr lvl="8" algn="ctr" rtl="0">
              <a:lnSpc>
                <a:spcPct val="115000"/>
              </a:lnSpc>
              <a:spcBef>
                <a:spcPts val="0"/>
              </a:spcBef>
              <a:spcAft>
                <a:spcPts val="0"/>
              </a:spcAft>
              <a:buSzPts val="2200"/>
              <a:buNone/>
              <a:defRPr sz="2200"/>
            </a:lvl9pPr>
          </a:lstStyle>
          <a:p>
            <a:endParaRPr/>
          </a:p>
        </p:txBody>
      </p:sp>
      <p:sp>
        <p:nvSpPr>
          <p:cNvPr id="17" name="Google Shape;17;p3"/>
          <p:cNvSpPr txBox="1">
            <a:spLocks noGrp="1"/>
          </p:cNvSpPr>
          <p:nvPr>
            <p:ph type="subTitle" idx="1"/>
          </p:nvPr>
        </p:nvSpPr>
        <p:spPr>
          <a:xfrm>
            <a:off x="2828225" y="2686913"/>
            <a:ext cx="3487500" cy="307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3"/>
              </a:buClr>
              <a:buSzPts val="1600"/>
              <a:buNone/>
              <a:defRPr sz="1600">
                <a:solidFill>
                  <a:schemeClr val="accent3"/>
                </a:solidFill>
              </a:defRPr>
            </a:lvl1pPr>
            <a:lvl2pPr lvl="1" algn="ctr" rtl="0">
              <a:lnSpc>
                <a:spcPct val="100000"/>
              </a:lnSpc>
              <a:spcBef>
                <a:spcPts val="800"/>
              </a:spcBef>
              <a:spcAft>
                <a:spcPts val="0"/>
              </a:spcAft>
              <a:buClr>
                <a:schemeClr val="accent3"/>
              </a:buClr>
              <a:buSzPts val="2400"/>
              <a:buNone/>
              <a:defRPr sz="2400">
                <a:solidFill>
                  <a:schemeClr val="accent3"/>
                </a:solidFill>
              </a:defRPr>
            </a:lvl2pPr>
            <a:lvl3pPr lvl="2" algn="ctr" rtl="0">
              <a:lnSpc>
                <a:spcPct val="100000"/>
              </a:lnSpc>
              <a:spcBef>
                <a:spcPts val="800"/>
              </a:spcBef>
              <a:spcAft>
                <a:spcPts val="0"/>
              </a:spcAft>
              <a:buClr>
                <a:schemeClr val="accent3"/>
              </a:buClr>
              <a:buSzPts val="2400"/>
              <a:buNone/>
              <a:defRPr sz="2400">
                <a:solidFill>
                  <a:schemeClr val="accent3"/>
                </a:solidFill>
              </a:defRPr>
            </a:lvl3pPr>
            <a:lvl4pPr lvl="3" algn="ctr" rtl="0">
              <a:lnSpc>
                <a:spcPct val="100000"/>
              </a:lnSpc>
              <a:spcBef>
                <a:spcPts val="800"/>
              </a:spcBef>
              <a:spcAft>
                <a:spcPts val="0"/>
              </a:spcAft>
              <a:buClr>
                <a:schemeClr val="accent3"/>
              </a:buClr>
              <a:buSzPts val="2400"/>
              <a:buNone/>
              <a:defRPr sz="2400">
                <a:solidFill>
                  <a:schemeClr val="accent3"/>
                </a:solidFill>
              </a:defRPr>
            </a:lvl4pPr>
            <a:lvl5pPr lvl="4" algn="ctr" rtl="0">
              <a:lnSpc>
                <a:spcPct val="100000"/>
              </a:lnSpc>
              <a:spcBef>
                <a:spcPts val="800"/>
              </a:spcBef>
              <a:spcAft>
                <a:spcPts val="0"/>
              </a:spcAft>
              <a:buClr>
                <a:schemeClr val="accent3"/>
              </a:buClr>
              <a:buSzPts val="2400"/>
              <a:buNone/>
              <a:defRPr sz="2400">
                <a:solidFill>
                  <a:schemeClr val="accent3"/>
                </a:solidFill>
              </a:defRPr>
            </a:lvl5pPr>
            <a:lvl6pPr lvl="5" algn="ctr" rtl="0">
              <a:lnSpc>
                <a:spcPct val="100000"/>
              </a:lnSpc>
              <a:spcBef>
                <a:spcPts val="800"/>
              </a:spcBef>
              <a:spcAft>
                <a:spcPts val="0"/>
              </a:spcAft>
              <a:buClr>
                <a:schemeClr val="accent3"/>
              </a:buClr>
              <a:buSzPts val="2400"/>
              <a:buNone/>
              <a:defRPr sz="2400">
                <a:solidFill>
                  <a:schemeClr val="accent3"/>
                </a:solidFill>
              </a:defRPr>
            </a:lvl6pPr>
            <a:lvl7pPr lvl="6" algn="ctr" rtl="0">
              <a:lnSpc>
                <a:spcPct val="100000"/>
              </a:lnSpc>
              <a:spcBef>
                <a:spcPts val="800"/>
              </a:spcBef>
              <a:spcAft>
                <a:spcPts val="0"/>
              </a:spcAft>
              <a:buClr>
                <a:schemeClr val="accent3"/>
              </a:buClr>
              <a:buSzPts val="2400"/>
              <a:buNone/>
              <a:defRPr sz="2400">
                <a:solidFill>
                  <a:schemeClr val="accent3"/>
                </a:solidFill>
              </a:defRPr>
            </a:lvl7pPr>
            <a:lvl8pPr lvl="7" algn="ctr" rtl="0">
              <a:lnSpc>
                <a:spcPct val="100000"/>
              </a:lnSpc>
              <a:spcBef>
                <a:spcPts val="800"/>
              </a:spcBef>
              <a:spcAft>
                <a:spcPts val="0"/>
              </a:spcAft>
              <a:buClr>
                <a:schemeClr val="accent3"/>
              </a:buClr>
              <a:buSzPts val="2400"/>
              <a:buNone/>
              <a:defRPr sz="2400">
                <a:solidFill>
                  <a:schemeClr val="accent3"/>
                </a:solidFill>
              </a:defRPr>
            </a:lvl8pPr>
            <a:lvl9pPr lvl="8" algn="ctr" rtl="0">
              <a:lnSpc>
                <a:spcPct val="100000"/>
              </a:lnSpc>
              <a:spcBef>
                <a:spcPts val="800"/>
              </a:spcBef>
              <a:spcAft>
                <a:spcPts val="800"/>
              </a:spcAft>
              <a:buClr>
                <a:schemeClr val="accent3"/>
              </a:buClr>
              <a:buSzPts val="2400"/>
              <a:buNone/>
              <a:defRPr sz="2400">
                <a:solidFill>
                  <a:schemeClr val="accent3"/>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 Dark">
  <p:cSld name="Blank - Dark">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11"/>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61" name="Google Shape;61;p11"/>
          <p:cNvSpPr/>
          <p:nvPr/>
        </p:nvSpPr>
        <p:spPr>
          <a:xfrm>
            <a:off x="557400" y="548700"/>
            <a:ext cx="8029200" cy="4046100"/>
          </a:xfrm>
          <a:prstGeom prst="rect">
            <a:avLst/>
          </a:prstGeom>
          <a:solidFill>
            <a:srgbClr val="001721">
              <a:alpha val="7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1"/>
          <p:cNvSpPr/>
          <p:nvPr/>
        </p:nvSpPr>
        <p:spPr>
          <a:xfrm>
            <a:off x="646500" y="637500"/>
            <a:ext cx="7851000" cy="3868500"/>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4169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hoto background">
  <p:cSld name="Photo background">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2"/>
          <p:cNvSpPr/>
          <p:nvPr/>
        </p:nvSpPr>
        <p:spPr>
          <a:xfrm>
            <a:off x="0" y="0"/>
            <a:ext cx="9144000" cy="5143500"/>
          </a:xfrm>
          <a:prstGeom prst="frame">
            <a:avLst>
              <a:gd name="adj1" fmla="val 10948"/>
            </a:avLst>
          </a:prstGeom>
          <a:solidFill>
            <a:srgbClr val="001721">
              <a:alpha val="7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2"/>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66" name="Google Shape;66;p12"/>
          <p:cNvSpPr/>
          <p:nvPr/>
        </p:nvSpPr>
        <p:spPr>
          <a:xfrm>
            <a:off x="557400" y="548700"/>
            <a:ext cx="8029200" cy="4046100"/>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442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5"/>
          <p:cNvSpPr/>
          <p:nvPr/>
        </p:nvSpPr>
        <p:spPr>
          <a:xfrm>
            <a:off x="557400" y="548700"/>
            <a:ext cx="8029200" cy="4046100"/>
          </a:xfrm>
          <a:prstGeom prst="rect">
            <a:avLst/>
          </a:prstGeom>
          <a:solidFill>
            <a:srgbClr val="F5F6F0">
              <a:alpha val="87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646500" y="637500"/>
            <a:ext cx="7851000" cy="3868500"/>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1041150" y="643725"/>
            <a:ext cx="7061700" cy="699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 name="Google Shape;28;p5"/>
          <p:cNvSpPr txBox="1">
            <a:spLocks noGrp="1"/>
          </p:cNvSpPr>
          <p:nvPr>
            <p:ph type="body" idx="1"/>
          </p:nvPr>
        </p:nvSpPr>
        <p:spPr>
          <a:xfrm>
            <a:off x="1041075" y="1342825"/>
            <a:ext cx="7061700" cy="28281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800"/>
              </a:spcBef>
              <a:spcAft>
                <a:spcPts val="0"/>
              </a:spcAft>
              <a:buSzPts val="2200"/>
              <a:buChar char="⬝"/>
              <a:defRPr/>
            </a:lvl2pPr>
            <a:lvl3pPr marL="1371600" lvl="2" indent="-368300" rtl="0">
              <a:spcBef>
                <a:spcPts val="800"/>
              </a:spcBef>
              <a:spcAft>
                <a:spcPts val="0"/>
              </a:spcAft>
              <a:buSzPts val="2200"/>
              <a:buChar char="⬝"/>
              <a:defRPr/>
            </a:lvl3pPr>
            <a:lvl4pPr marL="1828800" lvl="3" indent="-368300" rtl="0">
              <a:spcBef>
                <a:spcPts val="800"/>
              </a:spcBef>
              <a:spcAft>
                <a:spcPts val="0"/>
              </a:spcAft>
              <a:buSzPts val="2200"/>
              <a:buChar char="●"/>
              <a:defRPr/>
            </a:lvl4pPr>
            <a:lvl5pPr marL="2286000" lvl="4" indent="-368300" rtl="0">
              <a:spcBef>
                <a:spcPts val="800"/>
              </a:spcBef>
              <a:spcAft>
                <a:spcPts val="0"/>
              </a:spcAft>
              <a:buSzPts val="2200"/>
              <a:buChar char="○"/>
              <a:defRPr/>
            </a:lvl5pPr>
            <a:lvl6pPr marL="2743200" lvl="5" indent="-368300" rtl="0">
              <a:spcBef>
                <a:spcPts val="800"/>
              </a:spcBef>
              <a:spcAft>
                <a:spcPts val="0"/>
              </a:spcAft>
              <a:buSzPts val="2200"/>
              <a:buChar char="■"/>
              <a:defRPr/>
            </a:lvl6pPr>
            <a:lvl7pPr marL="3200400" lvl="6" indent="-368300" rtl="0">
              <a:spcBef>
                <a:spcPts val="800"/>
              </a:spcBef>
              <a:spcAft>
                <a:spcPts val="0"/>
              </a:spcAft>
              <a:buSzPts val="2200"/>
              <a:buChar char="●"/>
              <a:defRPr/>
            </a:lvl7pPr>
            <a:lvl8pPr marL="3657600" lvl="7" indent="-368300" rtl="0">
              <a:spcBef>
                <a:spcPts val="800"/>
              </a:spcBef>
              <a:spcAft>
                <a:spcPts val="0"/>
              </a:spcAft>
              <a:buSzPts val="2200"/>
              <a:buChar char="○"/>
              <a:defRPr/>
            </a:lvl8pPr>
            <a:lvl9pPr marL="4114800" lvl="8" indent="-368300" rtl="0">
              <a:spcBef>
                <a:spcPts val="800"/>
              </a:spcBef>
              <a:spcAft>
                <a:spcPts val="800"/>
              </a:spcAft>
              <a:buSzPts val="2200"/>
              <a:buChar char="■"/>
              <a:defRPr/>
            </a:lvl9pPr>
          </a:lstStyle>
          <a:p>
            <a:endParaRPr/>
          </a:p>
        </p:txBody>
      </p:sp>
      <p:sp>
        <p:nvSpPr>
          <p:cNvPr id="29" name="Google Shape;29;p5"/>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6"/>
          <p:cNvSpPr/>
          <p:nvPr/>
        </p:nvSpPr>
        <p:spPr>
          <a:xfrm>
            <a:off x="557400" y="548700"/>
            <a:ext cx="8029200" cy="4046100"/>
          </a:xfrm>
          <a:prstGeom prst="rect">
            <a:avLst/>
          </a:prstGeom>
          <a:solidFill>
            <a:srgbClr val="F5F6F0">
              <a:alpha val="87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6"/>
          <p:cNvSpPr/>
          <p:nvPr/>
        </p:nvSpPr>
        <p:spPr>
          <a:xfrm>
            <a:off x="646500" y="637500"/>
            <a:ext cx="7851000" cy="3868500"/>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txBox="1">
            <a:spLocks noGrp="1"/>
          </p:cNvSpPr>
          <p:nvPr>
            <p:ph type="title"/>
          </p:nvPr>
        </p:nvSpPr>
        <p:spPr>
          <a:xfrm>
            <a:off x="1041075" y="643725"/>
            <a:ext cx="7061700" cy="699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4" name="Google Shape;34;p6"/>
          <p:cNvSpPr txBox="1">
            <a:spLocks noGrp="1"/>
          </p:cNvSpPr>
          <p:nvPr>
            <p:ph type="body" idx="1"/>
          </p:nvPr>
        </p:nvSpPr>
        <p:spPr>
          <a:xfrm>
            <a:off x="1041125" y="1342725"/>
            <a:ext cx="3299400" cy="27954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5" name="Google Shape;35;p6"/>
          <p:cNvSpPr txBox="1">
            <a:spLocks noGrp="1"/>
          </p:cNvSpPr>
          <p:nvPr>
            <p:ph type="body" idx="2"/>
          </p:nvPr>
        </p:nvSpPr>
        <p:spPr>
          <a:xfrm>
            <a:off x="4803420" y="1342725"/>
            <a:ext cx="3299400" cy="27954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6" name="Google Shape;36;p6"/>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Light" type="blank">
  <p:cSld name="BLANK">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10"/>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57" name="Google Shape;57;p10"/>
          <p:cNvSpPr/>
          <p:nvPr/>
        </p:nvSpPr>
        <p:spPr>
          <a:xfrm>
            <a:off x="557400" y="548700"/>
            <a:ext cx="8029200" cy="4046100"/>
          </a:xfrm>
          <a:prstGeom prst="rect">
            <a:avLst/>
          </a:prstGeom>
          <a:solidFill>
            <a:srgbClr val="F5F6F0">
              <a:alpha val="87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0"/>
          <p:cNvSpPr/>
          <p:nvPr/>
        </p:nvSpPr>
        <p:spPr>
          <a:xfrm>
            <a:off x="646500" y="637500"/>
            <a:ext cx="7851000" cy="3868500"/>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2551200" y="1023700"/>
            <a:ext cx="4041600" cy="3096000"/>
          </a:xfrm>
          <a:prstGeom prst="rect">
            <a:avLst/>
          </a:prstGeom>
          <a:solidFill>
            <a:srgbClr val="F5F6F0">
              <a:alpha val="87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644575" y="1115800"/>
            <a:ext cx="3840600" cy="2902200"/>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854250" y="1115800"/>
            <a:ext cx="3435600" cy="2902200"/>
          </a:xfrm>
          <a:prstGeom prst="rect">
            <a:avLst/>
          </a:prstGeom>
        </p:spPr>
        <p:txBody>
          <a:bodyPr spcFirstLastPara="1" wrap="square" lIns="0" tIns="0" rIns="0" bIns="0" anchor="ctr" anchorCtr="0">
            <a:noAutofit/>
          </a:bodyPr>
          <a:lstStyle>
            <a:lvl1pPr lvl="0"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1pPr>
            <a:lvl2pPr lvl="1"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2pPr>
            <a:lvl3pPr lvl="2"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3pPr>
            <a:lvl4pPr lvl="3"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4pPr>
            <a:lvl5pPr lvl="4"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5pPr>
            <a:lvl6pPr lvl="5"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6pPr>
            <a:lvl7pPr lvl="6"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7pPr>
            <a:lvl8pPr lvl="7"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8pPr>
            <a:lvl9pPr lvl="8"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9pPr>
          </a:lstStyle>
          <a:p>
            <a:endParaRPr/>
          </a:p>
        </p:txBody>
      </p:sp>
    </p:spTree>
    <p:extLst>
      <p:ext uri="{BB962C8B-B14F-4D97-AF65-F5344CB8AC3E}">
        <p14:creationId xmlns:p14="http://schemas.microsoft.com/office/powerpoint/2010/main" val="31479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5"/>
          <p:cNvSpPr/>
          <p:nvPr/>
        </p:nvSpPr>
        <p:spPr>
          <a:xfrm>
            <a:off x="557400" y="548700"/>
            <a:ext cx="8029200" cy="4046100"/>
          </a:xfrm>
          <a:prstGeom prst="rect">
            <a:avLst/>
          </a:prstGeom>
          <a:solidFill>
            <a:srgbClr val="F5F6F0">
              <a:alpha val="87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646500" y="637500"/>
            <a:ext cx="7851000" cy="3868500"/>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1041150" y="643725"/>
            <a:ext cx="7061700" cy="699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 name="Google Shape;28;p5"/>
          <p:cNvSpPr txBox="1">
            <a:spLocks noGrp="1"/>
          </p:cNvSpPr>
          <p:nvPr>
            <p:ph type="body" idx="1"/>
          </p:nvPr>
        </p:nvSpPr>
        <p:spPr>
          <a:xfrm>
            <a:off x="1041075" y="1342825"/>
            <a:ext cx="7061700" cy="28281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800"/>
              </a:spcBef>
              <a:spcAft>
                <a:spcPts val="0"/>
              </a:spcAft>
              <a:buSzPts val="2200"/>
              <a:buChar char="⬝"/>
              <a:defRPr/>
            </a:lvl2pPr>
            <a:lvl3pPr marL="1371600" lvl="2" indent="-368300" rtl="0">
              <a:spcBef>
                <a:spcPts val="800"/>
              </a:spcBef>
              <a:spcAft>
                <a:spcPts val="0"/>
              </a:spcAft>
              <a:buSzPts val="2200"/>
              <a:buChar char="⬝"/>
              <a:defRPr/>
            </a:lvl3pPr>
            <a:lvl4pPr marL="1828800" lvl="3" indent="-368300" rtl="0">
              <a:spcBef>
                <a:spcPts val="800"/>
              </a:spcBef>
              <a:spcAft>
                <a:spcPts val="0"/>
              </a:spcAft>
              <a:buSzPts val="2200"/>
              <a:buChar char="●"/>
              <a:defRPr/>
            </a:lvl4pPr>
            <a:lvl5pPr marL="2286000" lvl="4" indent="-368300" rtl="0">
              <a:spcBef>
                <a:spcPts val="800"/>
              </a:spcBef>
              <a:spcAft>
                <a:spcPts val="0"/>
              </a:spcAft>
              <a:buSzPts val="2200"/>
              <a:buChar char="○"/>
              <a:defRPr/>
            </a:lvl5pPr>
            <a:lvl6pPr marL="2743200" lvl="5" indent="-368300" rtl="0">
              <a:spcBef>
                <a:spcPts val="800"/>
              </a:spcBef>
              <a:spcAft>
                <a:spcPts val="0"/>
              </a:spcAft>
              <a:buSzPts val="2200"/>
              <a:buChar char="■"/>
              <a:defRPr/>
            </a:lvl6pPr>
            <a:lvl7pPr marL="3200400" lvl="6" indent="-368300" rtl="0">
              <a:spcBef>
                <a:spcPts val="800"/>
              </a:spcBef>
              <a:spcAft>
                <a:spcPts val="0"/>
              </a:spcAft>
              <a:buSzPts val="2200"/>
              <a:buChar char="●"/>
              <a:defRPr/>
            </a:lvl7pPr>
            <a:lvl8pPr marL="3657600" lvl="7" indent="-368300" rtl="0">
              <a:spcBef>
                <a:spcPts val="800"/>
              </a:spcBef>
              <a:spcAft>
                <a:spcPts val="0"/>
              </a:spcAft>
              <a:buSzPts val="2200"/>
              <a:buChar char="○"/>
              <a:defRPr/>
            </a:lvl8pPr>
            <a:lvl9pPr marL="4114800" lvl="8" indent="-368300" rtl="0">
              <a:spcBef>
                <a:spcPts val="800"/>
              </a:spcBef>
              <a:spcAft>
                <a:spcPts val="800"/>
              </a:spcAft>
              <a:buSzPts val="2200"/>
              <a:buChar char="■"/>
              <a:defRPr/>
            </a:lvl9pPr>
          </a:lstStyle>
          <a:p>
            <a:endParaRPr/>
          </a:p>
        </p:txBody>
      </p:sp>
      <p:sp>
        <p:nvSpPr>
          <p:cNvPr id="29" name="Google Shape;29;p5"/>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397040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6"/>
          <p:cNvSpPr/>
          <p:nvPr/>
        </p:nvSpPr>
        <p:spPr>
          <a:xfrm>
            <a:off x="557400" y="548700"/>
            <a:ext cx="8029200" cy="4046100"/>
          </a:xfrm>
          <a:prstGeom prst="rect">
            <a:avLst/>
          </a:prstGeom>
          <a:solidFill>
            <a:srgbClr val="F5F6F0">
              <a:alpha val="87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6"/>
          <p:cNvSpPr/>
          <p:nvPr/>
        </p:nvSpPr>
        <p:spPr>
          <a:xfrm>
            <a:off x="646500" y="637500"/>
            <a:ext cx="7851000" cy="3868500"/>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txBox="1">
            <a:spLocks noGrp="1"/>
          </p:cNvSpPr>
          <p:nvPr>
            <p:ph type="title"/>
          </p:nvPr>
        </p:nvSpPr>
        <p:spPr>
          <a:xfrm>
            <a:off x="1041075" y="643725"/>
            <a:ext cx="7061700" cy="699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4" name="Google Shape;34;p6"/>
          <p:cNvSpPr txBox="1">
            <a:spLocks noGrp="1"/>
          </p:cNvSpPr>
          <p:nvPr>
            <p:ph type="body" idx="1"/>
          </p:nvPr>
        </p:nvSpPr>
        <p:spPr>
          <a:xfrm>
            <a:off x="1041125" y="1342725"/>
            <a:ext cx="3299400" cy="27954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5" name="Google Shape;35;p6"/>
          <p:cNvSpPr txBox="1">
            <a:spLocks noGrp="1"/>
          </p:cNvSpPr>
          <p:nvPr>
            <p:ph type="body" idx="2"/>
          </p:nvPr>
        </p:nvSpPr>
        <p:spPr>
          <a:xfrm>
            <a:off x="4803420" y="1342725"/>
            <a:ext cx="3299400" cy="27954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6" name="Google Shape;36;p6"/>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679106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Light" type="blank">
  <p:cSld name="Blank - Light">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10"/>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57" name="Google Shape;57;p10"/>
          <p:cNvSpPr/>
          <p:nvPr/>
        </p:nvSpPr>
        <p:spPr>
          <a:xfrm>
            <a:off x="557400" y="548700"/>
            <a:ext cx="8029200" cy="4046100"/>
          </a:xfrm>
          <a:prstGeom prst="rect">
            <a:avLst/>
          </a:prstGeom>
          <a:solidFill>
            <a:srgbClr val="F5F6F0">
              <a:alpha val="87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0"/>
          <p:cNvSpPr/>
          <p:nvPr/>
        </p:nvSpPr>
        <p:spPr>
          <a:xfrm>
            <a:off x="646500" y="637500"/>
            <a:ext cx="7851000" cy="3868500"/>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81458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1075" y="643725"/>
            <a:ext cx="7061700" cy="6990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1pPr>
            <a:lvl2pPr lvl="1"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2pPr>
            <a:lvl3pPr lvl="2"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3pPr>
            <a:lvl4pPr lvl="3"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4pPr>
            <a:lvl5pPr lvl="4"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5pPr>
            <a:lvl6pPr lvl="5"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6pPr>
            <a:lvl7pPr lvl="6"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7pPr>
            <a:lvl8pPr lvl="7"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8pPr>
            <a:lvl9pPr lvl="8"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041075" y="1342825"/>
            <a:ext cx="7061700" cy="2828100"/>
          </a:xfrm>
          <a:prstGeom prst="rect">
            <a:avLst/>
          </a:prstGeom>
          <a:noFill/>
          <a:ln>
            <a:noFill/>
          </a:ln>
        </p:spPr>
        <p:txBody>
          <a:bodyPr spcFirstLastPara="1" wrap="square" lIns="0" tIns="0" rIns="0" bIns="0" anchor="t" anchorCtr="0">
            <a:noAutofit/>
          </a:bodyPr>
          <a:lstStyle>
            <a:lvl1pPr marL="457200" lvl="0" indent="-368300" rtl="0">
              <a:lnSpc>
                <a:spcPct val="115000"/>
              </a:lnSpc>
              <a:spcBef>
                <a:spcPts val="0"/>
              </a:spcBef>
              <a:spcAft>
                <a:spcPts val="0"/>
              </a:spcAft>
              <a:buClr>
                <a:schemeClr val="accent5"/>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1pPr>
            <a:lvl2pPr marL="914400" lvl="1" indent="-368300" rtl="0">
              <a:lnSpc>
                <a:spcPct val="115000"/>
              </a:lnSpc>
              <a:spcBef>
                <a:spcPts val="800"/>
              </a:spcBef>
              <a:spcAft>
                <a:spcPts val="0"/>
              </a:spcAft>
              <a:buClr>
                <a:schemeClr val="accent5"/>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2pPr>
            <a:lvl3pPr marL="1371600" lvl="2" indent="-368300" rtl="0">
              <a:lnSpc>
                <a:spcPct val="115000"/>
              </a:lnSpc>
              <a:spcBef>
                <a:spcPts val="800"/>
              </a:spcBef>
              <a:spcAft>
                <a:spcPts val="0"/>
              </a:spcAft>
              <a:buClr>
                <a:schemeClr val="accent5"/>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3pPr>
            <a:lvl4pPr marL="1828800" lvl="3" indent="-3683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4pPr>
            <a:lvl5pPr marL="2286000" lvl="4" indent="-3683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5pPr>
            <a:lvl6pPr marL="2743200" lvl="5" indent="-3683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6pPr>
            <a:lvl7pPr marL="3200400" lvl="6" indent="-3683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7pPr>
            <a:lvl8pPr marL="3657600" lvl="7" indent="-3683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8pPr>
            <a:lvl9pPr marL="4114800" lvl="8" indent="-368300" rtl="0">
              <a:lnSpc>
                <a:spcPct val="115000"/>
              </a:lnSpc>
              <a:spcBef>
                <a:spcPts val="800"/>
              </a:spcBef>
              <a:spcAft>
                <a:spcPts val="80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9pPr>
          </a:lstStyle>
          <a:p>
            <a:endParaRPr/>
          </a:p>
        </p:txBody>
      </p:sp>
      <p:sp>
        <p:nvSpPr>
          <p:cNvPr id="8" name="Google Shape;8;p1"/>
          <p:cNvSpPr txBox="1">
            <a:spLocks noGrp="1"/>
          </p:cNvSpPr>
          <p:nvPr>
            <p:ph type="sldNum" idx="12"/>
          </p:nvPr>
        </p:nvSpPr>
        <p:spPr>
          <a:xfrm>
            <a:off x="4297650" y="4594800"/>
            <a:ext cx="548700" cy="548700"/>
          </a:xfrm>
          <a:prstGeom prst="rect">
            <a:avLst/>
          </a:prstGeom>
          <a:noFill/>
          <a:ln>
            <a:noFill/>
          </a:ln>
        </p:spPr>
        <p:txBody>
          <a:bodyPr spcFirstLastPara="1" wrap="square" lIns="0" tIns="0" rIns="0" bIns="0" anchor="ctr" anchorCtr="0">
            <a:noAutofit/>
          </a:bodyPr>
          <a:lstStyle>
            <a:lvl1pPr lvl="0" algn="ctr" rtl="0">
              <a:buNone/>
              <a:defRPr sz="1300">
                <a:solidFill>
                  <a:schemeClr val="accent4"/>
                </a:solidFill>
                <a:latin typeface="Montserrat"/>
                <a:ea typeface="Montserrat"/>
                <a:cs typeface="Montserrat"/>
                <a:sym typeface="Montserrat"/>
              </a:defRPr>
            </a:lvl1pPr>
            <a:lvl2pPr lvl="1" algn="ctr" rtl="0">
              <a:buNone/>
              <a:defRPr sz="1300">
                <a:solidFill>
                  <a:schemeClr val="accent4"/>
                </a:solidFill>
                <a:latin typeface="Montserrat"/>
                <a:ea typeface="Montserrat"/>
                <a:cs typeface="Montserrat"/>
                <a:sym typeface="Montserrat"/>
              </a:defRPr>
            </a:lvl2pPr>
            <a:lvl3pPr lvl="2" algn="ctr" rtl="0">
              <a:buNone/>
              <a:defRPr sz="1300">
                <a:solidFill>
                  <a:schemeClr val="accent4"/>
                </a:solidFill>
                <a:latin typeface="Montserrat"/>
                <a:ea typeface="Montserrat"/>
                <a:cs typeface="Montserrat"/>
                <a:sym typeface="Montserrat"/>
              </a:defRPr>
            </a:lvl3pPr>
            <a:lvl4pPr lvl="3" algn="ctr" rtl="0">
              <a:buNone/>
              <a:defRPr sz="1300">
                <a:solidFill>
                  <a:schemeClr val="accent4"/>
                </a:solidFill>
                <a:latin typeface="Montserrat"/>
                <a:ea typeface="Montserrat"/>
                <a:cs typeface="Montserrat"/>
                <a:sym typeface="Montserrat"/>
              </a:defRPr>
            </a:lvl4pPr>
            <a:lvl5pPr lvl="4" algn="ctr" rtl="0">
              <a:buNone/>
              <a:defRPr sz="1300">
                <a:solidFill>
                  <a:schemeClr val="accent4"/>
                </a:solidFill>
                <a:latin typeface="Montserrat"/>
                <a:ea typeface="Montserrat"/>
                <a:cs typeface="Montserrat"/>
                <a:sym typeface="Montserrat"/>
              </a:defRPr>
            </a:lvl5pPr>
            <a:lvl6pPr lvl="5" algn="ctr" rtl="0">
              <a:buNone/>
              <a:defRPr sz="1300">
                <a:solidFill>
                  <a:schemeClr val="accent4"/>
                </a:solidFill>
                <a:latin typeface="Montserrat"/>
                <a:ea typeface="Montserrat"/>
                <a:cs typeface="Montserrat"/>
                <a:sym typeface="Montserrat"/>
              </a:defRPr>
            </a:lvl6pPr>
            <a:lvl7pPr lvl="6" algn="ctr" rtl="0">
              <a:buNone/>
              <a:defRPr sz="1300">
                <a:solidFill>
                  <a:schemeClr val="accent4"/>
                </a:solidFill>
                <a:latin typeface="Montserrat"/>
                <a:ea typeface="Montserrat"/>
                <a:cs typeface="Montserrat"/>
                <a:sym typeface="Montserrat"/>
              </a:defRPr>
            </a:lvl7pPr>
            <a:lvl8pPr lvl="7" algn="ctr" rtl="0">
              <a:buNone/>
              <a:defRPr sz="1300">
                <a:solidFill>
                  <a:schemeClr val="accent4"/>
                </a:solidFill>
                <a:latin typeface="Montserrat"/>
                <a:ea typeface="Montserrat"/>
                <a:cs typeface="Montserrat"/>
                <a:sym typeface="Montserrat"/>
              </a:defRPr>
            </a:lvl8pPr>
            <a:lvl9pPr lvl="8" algn="ctr" rtl="0">
              <a:buNone/>
              <a:defRPr sz="1300">
                <a:solidFill>
                  <a:schemeClr val="accent4"/>
                </a:solidFill>
                <a:latin typeface="Montserrat"/>
                <a:ea typeface="Montserrat"/>
                <a:cs typeface="Montserrat"/>
                <a:sym typeface="Montserrat"/>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1075" y="643725"/>
            <a:ext cx="7061700" cy="6990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1pPr>
            <a:lvl2pPr lvl="1"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2pPr>
            <a:lvl3pPr lvl="2"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3pPr>
            <a:lvl4pPr lvl="3"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4pPr>
            <a:lvl5pPr lvl="4"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5pPr>
            <a:lvl6pPr lvl="5"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6pPr>
            <a:lvl7pPr lvl="6"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7pPr>
            <a:lvl8pPr lvl="7"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8pPr>
            <a:lvl9pPr lvl="8"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041075" y="1342825"/>
            <a:ext cx="7061700" cy="2828100"/>
          </a:xfrm>
          <a:prstGeom prst="rect">
            <a:avLst/>
          </a:prstGeom>
          <a:noFill/>
          <a:ln>
            <a:noFill/>
          </a:ln>
        </p:spPr>
        <p:txBody>
          <a:bodyPr spcFirstLastPara="1" wrap="square" lIns="0" tIns="0" rIns="0" bIns="0" anchor="t" anchorCtr="0">
            <a:noAutofit/>
          </a:bodyPr>
          <a:lstStyle>
            <a:lvl1pPr marL="457200" lvl="0" indent="-368300" rtl="0">
              <a:lnSpc>
                <a:spcPct val="115000"/>
              </a:lnSpc>
              <a:spcBef>
                <a:spcPts val="0"/>
              </a:spcBef>
              <a:spcAft>
                <a:spcPts val="0"/>
              </a:spcAft>
              <a:buClr>
                <a:schemeClr val="accent5"/>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1pPr>
            <a:lvl2pPr marL="914400" lvl="1" indent="-368300" rtl="0">
              <a:lnSpc>
                <a:spcPct val="115000"/>
              </a:lnSpc>
              <a:spcBef>
                <a:spcPts val="800"/>
              </a:spcBef>
              <a:spcAft>
                <a:spcPts val="0"/>
              </a:spcAft>
              <a:buClr>
                <a:schemeClr val="accent5"/>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2pPr>
            <a:lvl3pPr marL="1371600" lvl="2" indent="-368300" rtl="0">
              <a:lnSpc>
                <a:spcPct val="115000"/>
              </a:lnSpc>
              <a:spcBef>
                <a:spcPts val="800"/>
              </a:spcBef>
              <a:spcAft>
                <a:spcPts val="0"/>
              </a:spcAft>
              <a:buClr>
                <a:schemeClr val="accent5"/>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3pPr>
            <a:lvl4pPr marL="1828800" lvl="3" indent="-3683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4pPr>
            <a:lvl5pPr marL="2286000" lvl="4" indent="-3683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5pPr>
            <a:lvl6pPr marL="2743200" lvl="5" indent="-3683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6pPr>
            <a:lvl7pPr marL="3200400" lvl="6" indent="-3683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7pPr>
            <a:lvl8pPr marL="3657600" lvl="7" indent="-3683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8pPr>
            <a:lvl9pPr marL="4114800" lvl="8" indent="-368300" rtl="0">
              <a:lnSpc>
                <a:spcPct val="115000"/>
              </a:lnSpc>
              <a:spcBef>
                <a:spcPts val="800"/>
              </a:spcBef>
              <a:spcAft>
                <a:spcPts val="80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9pPr>
          </a:lstStyle>
          <a:p>
            <a:endParaRPr/>
          </a:p>
        </p:txBody>
      </p:sp>
      <p:sp>
        <p:nvSpPr>
          <p:cNvPr id="8" name="Google Shape;8;p1"/>
          <p:cNvSpPr txBox="1">
            <a:spLocks noGrp="1"/>
          </p:cNvSpPr>
          <p:nvPr>
            <p:ph type="sldNum" idx="12"/>
          </p:nvPr>
        </p:nvSpPr>
        <p:spPr>
          <a:xfrm>
            <a:off x="4297650" y="4594800"/>
            <a:ext cx="548700" cy="548700"/>
          </a:xfrm>
          <a:prstGeom prst="rect">
            <a:avLst/>
          </a:prstGeom>
          <a:noFill/>
          <a:ln>
            <a:noFill/>
          </a:ln>
        </p:spPr>
        <p:txBody>
          <a:bodyPr spcFirstLastPara="1" wrap="square" lIns="0" tIns="0" rIns="0" bIns="0" anchor="ctr" anchorCtr="0">
            <a:noAutofit/>
          </a:bodyPr>
          <a:lstStyle>
            <a:lvl1pPr lvl="0" algn="ctr" rtl="0">
              <a:buNone/>
              <a:defRPr sz="1300">
                <a:solidFill>
                  <a:schemeClr val="accent4"/>
                </a:solidFill>
                <a:latin typeface="Montserrat"/>
                <a:ea typeface="Montserrat"/>
                <a:cs typeface="Montserrat"/>
                <a:sym typeface="Montserrat"/>
              </a:defRPr>
            </a:lvl1pPr>
            <a:lvl2pPr lvl="1" algn="ctr" rtl="0">
              <a:buNone/>
              <a:defRPr sz="1300">
                <a:solidFill>
                  <a:schemeClr val="accent4"/>
                </a:solidFill>
                <a:latin typeface="Montserrat"/>
                <a:ea typeface="Montserrat"/>
                <a:cs typeface="Montserrat"/>
                <a:sym typeface="Montserrat"/>
              </a:defRPr>
            </a:lvl2pPr>
            <a:lvl3pPr lvl="2" algn="ctr" rtl="0">
              <a:buNone/>
              <a:defRPr sz="1300">
                <a:solidFill>
                  <a:schemeClr val="accent4"/>
                </a:solidFill>
                <a:latin typeface="Montserrat"/>
                <a:ea typeface="Montserrat"/>
                <a:cs typeface="Montserrat"/>
                <a:sym typeface="Montserrat"/>
              </a:defRPr>
            </a:lvl3pPr>
            <a:lvl4pPr lvl="3" algn="ctr" rtl="0">
              <a:buNone/>
              <a:defRPr sz="1300">
                <a:solidFill>
                  <a:schemeClr val="accent4"/>
                </a:solidFill>
                <a:latin typeface="Montserrat"/>
                <a:ea typeface="Montserrat"/>
                <a:cs typeface="Montserrat"/>
                <a:sym typeface="Montserrat"/>
              </a:defRPr>
            </a:lvl4pPr>
            <a:lvl5pPr lvl="4" algn="ctr" rtl="0">
              <a:buNone/>
              <a:defRPr sz="1300">
                <a:solidFill>
                  <a:schemeClr val="accent4"/>
                </a:solidFill>
                <a:latin typeface="Montserrat"/>
                <a:ea typeface="Montserrat"/>
                <a:cs typeface="Montserrat"/>
                <a:sym typeface="Montserrat"/>
              </a:defRPr>
            </a:lvl5pPr>
            <a:lvl6pPr lvl="5" algn="ctr" rtl="0">
              <a:buNone/>
              <a:defRPr sz="1300">
                <a:solidFill>
                  <a:schemeClr val="accent4"/>
                </a:solidFill>
                <a:latin typeface="Montserrat"/>
                <a:ea typeface="Montserrat"/>
                <a:cs typeface="Montserrat"/>
                <a:sym typeface="Montserrat"/>
              </a:defRPr>
            </a:lvl6pPr>
            <a:lvl7pPr lvl="6" algn="ctr" rtl="0">
              <a:buNone/>
              <a:defRPr sz="1300">
                <a:solidFill>
                  <a:schemeClr val="accent4"/>
                </a:solidFill>
                <a:latin typeface="Montserrat"/>
                <a:ea typeface="Montserrat"/>
                <a:cs typeface="Montserrat"/>
                <a:sym typeface="Montserrat"/>
              </a:defRPr>
            </a:lvl7pPr>
            <a:lvl8pPr lvl="7" algn="ctr" rtl="0">
              <a:buNone/>
              <a:defRPr sz="1300">
                <a:solidFill>
                  <a:schemeClr val="accent4"/>
                </a:solidFill>
                <a:latin typeface="Montserrat"/>
                <a:ea typeface="Montserrat"/>
                <a:cs typeface="Montserrat"/>
                <a:sym typeface="Montserrat"/>
              </a:defRPr>
            </a:lvl8pPr>
            <a:lvl9pPr lvl="8" algn="ctr" rtl="0">
              <a:buNone/>
              <a:defRPr sz="1300">
                <a:solidFill>
                  <a:schemeClr val="accent4"/>
                </a:solidFill>
                <a:latin typeface="Montserrat"/>
                <a:ea typeface="Montserrat"/>
                <a:cs typeface="Montserrat"/>
                <a:sym typeface="Montserrat"/>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8410431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1075" y="643725"/>
            <a:ext cx="7061700" cy="6990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1pPr>
            <a:lvl2pPr lvl="1"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2pPr>
            <a:lvl3pPr lvl="2"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3pPr>
            <a:lvl4pPr lvl="3"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4pPr>
            <a:lvl5pPr lvl="4"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5pPr>
            <a:lvl6pPr lvl="5"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6pPr>
            <a:lvl7pPr lvl="6"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7pPr>
            <a:lvl8pPr lvl="7"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8pPr>
            <a:lvl9pPr lvl="8"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041075" y="1342825"/>
            <a:ext cx="7061700" cy="2828100"/>
          </a:xfrm>
          <a:prstGeom prst="rect">
            <a:avLst/>
          </a:prstGeom>
          <a:noFill/>
          <a:ln>
            <a:noFill/>
          </a:ln>
        </p:spPr>
        <p:txBody>
          <a:bodyPr spcFirstLastPara="1" wrap="square" lIns="0" tIns="0" rIns="0" bIns="0" anchor="t" anchorCtr="0">
            <a:noAutofit/>
          </a:bodyPr>
          <a:lstStyle>
            <a:lvl1pPr marL="457200" lvl="0" indent="-368300" rtl="0">
              <a:lnSpc>
                <a:spcPct val="115000"/>
              </a:lnSpc>
              <a:spcBef>
                <a:spcPts val="0"/>
              </a:spcBef>
              <a:spcAft>
                <a:spcPts val="0"/>
              </a:spcAft>
              <a:buClr>
                <a:schemeClr val="accent5"/>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1pPr>
            <a:lvl2pPr marL="914400" lvl="1" indent="-368300" rtl="0">
              <a:lnSpc>
                <a:spcPct val="115000"/>
              </a:lnSpc>
              <a:spcBef>
                <a:spcPts val="800"/>
              </a:spcBef>
              <a:spcAft>
                <a:spcPts val="0"/>
              </a:spcAft>
              <a:buClr>
                <a:schemeClr val="accent5"/>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2pPr>
            <a:lvl3pPr marL="1371600" lvl="2" indent="-368300" rtl="0">
              <a:lnSpc>
                <a:spcPct val="115000"/>
              </a:lnSpc>
              <a:spcBef>
                <a:spcPts val="800"/>
              </a:spcBef>
              <a:spcAft>
                <a:spcPts val="0"/>
              </a:spcAft>
              <a:buClr>
                <a:schemeClr val="accent5"/>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3pPr>
            <a:lvl4pPr marL="1828800" lvl="3" indent="-3683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4pPr>
            <a:lvl5pPr marL="2286000" lvl="4" indent="-3683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5pPr>
            <a:lvl6pPr marL="2743200" lvl="5" indent="-3683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6pPr>
            <a:lvl7pPr marL="3200400" lvl="6" indent="-3683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7pPr>
            <a:lvl8pPr marL="3657600" lvl="7" indent="-3683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8pPr>
            <a:lvl9pPr marL="4114800" lvl="8" indent="-368300" rtl="0">
              <a:lnSpc>
                <a:spcPct val="115000"/>
              </a:lnSpc>
              <a:spcBef>
                <a:spcPts val="800"/>
              </a:spcBef>
              <a:spcAft>
                <a:spcPts val="80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9pPr>
          </a:lstStyle>
          <a:p>
            <a:endParaRPr/>
          </a:p>
        </p:txBody>
      </p:sp>
      <p:sp>
        <p:nvSpPr>
          <p:cNvPr id="8" name="Google Shape;8;p1"/>
          <p:cNvSpPr txBox="1">
            <a:spLocks noGrp="1"/>
          </p:cNvSpPr>
          <p:nvPr>
            <p:ph type="sldNum" idx="12"/>
          </p:nvPr>
        </p:nvSpPr>
        <p:spPr>
          <a:xfrm>
            <a:off x="4297650" y="4594800"/>
            <a:ext cx="548700" cy="548700"/>
          </a:xfrm>
          <a:prstGeom prst="rect">
            <a:avLst/>
          </a:prstGeom>
          <a:noFill/>
          <a:ln>
            <a:noFill/>
          </a:ln>
        </p:spPr>
        <p:txBody>
          <a:bodyPr spcFirstLastPara="1" wrap="square" lIns="0" tIns="0" rIns="0" bIns="0" anchor="ctr" anchorCtr="0">
            <a:noAutofit/>
          </a:bodyPr>
          <a:lstStyle>
            <a:lvl1pPr lvl="0" algn="ctr" rtl="0">
              <a:buNone/>
              <a:defRPr sz="1300">
                <a:solidFill>
                  <a:schemeClr val="accent4"/>
                </a:solidFill>
                <a:latin typeface="Montserrat"/>
                <a:ea typeface="Montserrat"/>
                <a:cs typeface="Montserrat"/>
                <a:sym typeface="Montserrat"/>
              </a:defRPr>
            </a:lvl1pPr>
            <a:lvl2pPr lvl="1" algn="ctr" rtl="0">
              <a:buNone/>
              <a:defRPr sz="1300">
                <a:solidFill>
                  <a:schemeClr val="accent4"/>
                </a:solidFill>
                <a:latin typeface="Montserrat"/>
                <a:ea typeface="Montserrat"/>
                <a:cs typeface="Montserrat"/>
                <a:sym typeface="Montserrat"/>
              </a:defRPr>
            </a:lvl2pPr>
            <a:lvl3pPr lvl="2" algn="ctr" rtl="0">
              <a:buNone/>
              <a:defRPr sz="1300">
                <a:solidFill>
                  <a:schemeClr val="accent4"/>
                </a:solidFill>
                <a:latin typeface="Montserrat"/>
                <a:ea typeface="Montserrat"/>
                <a:cs typeface="Montserrat"/>
                <a:sym typeface="Montserrat"/>
              </a:defRPr>
            </a:lvl3pPr>
            <a:lvl4pPr lvl="3" algn="ctr" rtl="0">
              <a:buNone/>
              <a:defRPr sz="1300">
                <a:solidFill>
                  <a:schemeClr val="accent4"/>
                </a:solidFill>
                <a:latin typeface="Montserrat"/>
                <a:ea typeface="Montserrat"/>
                <a:cs typeface="Montserrat"/>
                <a:sym typeface="Montserrat"/>
              </a:defRPr>
            </a:lvl4pPr>
            <a:lvl5pPr lvl="4" algn="ctr" rtl="0">
              <a:buNone/>
              <a:defRPr sz="1300">
                <a:solidFill>
                  <a:schemeClr val="accent4"/>
                </a:solidFill>
                <a:latin typeface="Montserrat"/>
                <a:ea typeface="Montserrat"/>
                <a:cs typeface="Montserrat"/>
                <a:sym typeface="Montserrat"/>
              </a:defRPr>
            </a:lvl5pPr>
            <a:lvl6pPr lvl="5" algn="ctr" rtl="0">
              <a:buNone/>
              <a:defRPr sz="1300">
                <a:solidFill>
                  <a:schemeClr val="accent4"/>
                </a:solidFill>
                <a:latin typeface="Montserrat"/>
                <a:ea typeface="Montserrat"/>
                <a:cs typeface="Montserrat"/>
                <a:sym typeface="Montserrat"/>
              </a:defRPr>
            </a:lvl6pPr>
            <a:lvl7pPr lvl="6" algn="ctr" rtl="0">
              <a:buNone/>
              <a:defRPr sz="1300">
                <a:solidFill>
                  <a:schemeClr val="accent4"/>
                </a:solidFill>
                <a:latin typeface="Montserrat"/>
                <a:ea typeface="Montserrat"/>
                <a:cs typeface="Montserrat"/>
                <a:sym typeface="Montserrat"/>
              </a:defRPr>
            </a:lvl7pPr>
            <a:lvl8pPr lvl="7" algn="ctr" rtl="0">
              <a:buNone/>
              <a:defRPr sz="1300">
                <a:solidFill>
                  <a:schemeClr val="accent4"/>
                </a:solidFill>
                <a:latin typeface="Montserrat"/>
                <a:ea typeface="Montserrat"/>
                <a:cs typeface="Montserrat"/>
                <a:sym typeface="Montserrat"/>
              </a:defRPr>
            </a:lvl8pPr>
            <a:lvl9pPr lvl="8" algn="ctr" rtl="0">
              <a:buNone/>
              <a:defRPr sz="1300">
                <a:solidFill>
                  <a:schemeClr val="accent4"/>
                </a:solidFill>
                <a:latin typeface="Montserrat"/>
                <a:ea typeface="Montserrat"/>
                <a:cs typeface="Montserrat"/>
                <a:sym typeface="Montserrat"/>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89427232"/>
      </p:ext>
    </p:extLst>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3"/>
          <p:cNvSpPr txBox="1">
            <a:spLocks noGrp="1"/>
          </p:cNvSpPr>
          <p:nvPr>
            <p:ph type="ctrTitle"/>
          </p:nvPr>
        </p:nvSpPr>
        <p:spPr>
          <a:xfrm>
            <a:off x="2854250" y="1115800"/>
            <a:ext cx="3435600" cy="2902200"/>
          </a:xfrm>
          <a:prstGeom prst="rect">
            <a:avLst/>
          </a:prstGeom>
        </p:spPr>
        <p:txBody>
          <a:bodyPr spcFirstLastPara="1" wrap="square" lIns="0" tIns="0" rIns="0" bIns="0" anchor="ctr" anchorCtr="0">
            <a:noAutofit/>
          </a:bodyPr>
          <a:lstStyle/>
          <a:p>
            <a:pPr marL="0" lvl="0" indent="0" algn="ctr" rtl="0">
              <a:lnSpc>
                <a:spcPct val="100000"/>
              </a:lnSpc>
              <a:spcBef>
                <a:spcPts val="1500"/>
              </a:spcBef>
              <a:spcAft>
                <a:spcPts val="0"/>
              </a:spcAft>
              <a:buNone/>
            </a:pPr>
            <a:r>
              <a:rPr lang="en" sz="4400" b="1" dirty="0">
                <a:latin typeface="Andalus" panose="02020603050405020304" pitchFamily="18" charset="-78"/>
                <a:cs typeface="Andalus" panose="02020603050405020304" pitchFamily="18" charset="-78"/>
              </a:rPr>
              <a:t>IJTIHAD</a:t>
            </a:r>
            <a:br>
              <a:rPr lang="en" b="1" dirty="0"/>
            </a:br>
            <a:r>
              <a:rPr lang="en" sz="4400" b="1" dirty="0">
                <a:latin typeface="Monotype Corsiva" panose="03010101010201010101" pitchFamily="66" charset="0"/>
              </a:rPr>
              <a:t>dalam</a:t>
            </a:r>
            <a:br>
              <a:rPr lang="en" b="1" dirty="0"/>
            </a:br>
            <a:r>
              <a:rPr lang="en" sz="4800" b="1" dirty="0">
                <a:latin typeface="Andalus" panose="02020603050405020304" pitchFamily="18" charset="-78"/>
                <a:cs typeface="Andalus" panose="02020603050405020304" pitchFamily="18" charset="-78"/>
              </a:rPr>
              <a:t>ISLAM</a:t>
            </a:r>
            <a:endParaRPr sz="4800" b="1" dirty="0">
              <a:latin typeface="Andalus" panose="02020603050405020304" pitchFamily="18" charset="-78"/>
              <a:cs typeface="Andalus" panose="02020603050405020304" pitchFamily="18"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8"/>
          <p:cNvSpPr txBox="1">
            <a:spLocks noGrp="1"/>
          </p:cNvSpPr>
          <p:nvPr>
            <p:ph type="ctrTitle"/>
          </p:nvPr>
        </p:nvSpPr>
        <p:spPr>
          <a:xfrm>
            <a:off x="2828250" y="2462209"/>
            <a:ext cx="3487500" cy="831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4000" b="1" dirty="0" err="1">
                <a:latin typeface="Andalus" panose="02020603050405020304" pitchFamily="18" charset="-78"/>
                <a:cs typeface="Andalus" panose="02020603050405020304" pitchFamily="18" charset="-78"/>
              </a:rPr>
              <a:t>Kedudukan</a:t>
            </a:r>
            <a:r>
              <a:rPr lang="en-US" sz="4000" b="1" dirty="0">
                <a:latin typeface="Andalus" panose="02020603050405020304" pitchFamily="18" charset="-78"/>
                <a:cs typeface="Andalus" panose="02020603050405020304" pitchFamily="18" charset="-78"/>
              </a:rPr>
              <a:t> </a:t>
            </a:r>
            <a:r>
              <a:rPr lang="en-US" sz="4000" b="1" dirty="0" err="1">
                <a:latin typeface="Andalus" panose="02020603050405020304" pitchFamily="18" charset="-78"/>
                <a:cs typeface="Andalus" panose="02020603050405020304" pitchFamily="18" charset="-78"/>
              </a:rPr>
              <a:t>Ijtihad</a:t>
            </a:r>
            <a:endParaRPr sz="4000" b="1" dirty="0">
              <a:latin typeface="Andalus" panose="02020603050405020304" pitchFamily="18" charset="-78"/>
              <a:cs typeface="Andalus" panose="02020603050405020304" pitchFamily="18"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2" name="Google Shape;332;p36"/>
          <p:cNvSpPr txBox="1">
            <a:spLocks noGrp="1"/>
          </p:cNvSpPr>
          <p:nvPr>
            <p:ph type="body" idx="1"/>
          </p:nvPr>
        </p:nvSpPr>
        <p:spPr>
          <a:xfrm>
            <a:off x="669851" y="701749"/>
            <a:ext cx="7804298" cy="3699678"/>
          </a:xfrm>
          <a:prstGeom prst="rect">
            <a:avLst/>
          </a:prstGeom>
        </p:spPr>
        <p:txBody>
          <a:bodyPr spcFirstLastPara="1" wrap="square" lIns="0" tIns="0" rIns="0" bIns="0" anchor="t" anchorCtr="0">
            <a:noAutofit/>
          </a:bodyPr>
          <a:lstStyle/>
          <a:p>
            <a:pPr marL="0" lvl="0" indent="0" algn="just">
              <a:buNone/>
            </a:pPr>
            <a:r>
              <a:rPr lang="en-US" sz="1800" dirty="0" err="1">
                <a:latin typeface="Andalus" panose="02020603050405020304" pitchFamily="18" charset="-78"/>
                <a:cs typeface="Andalus" panose="02020603050405020304" pitchFamily="18" charset="-78"/>
              </a:rPr>
              <a:t>Berbeda</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dengan</a:t>
            </a:r>
            <a:r>
              <a:rPr lang="en-US" sz="1800" dirty="0">
                <a:latin typeface="Andalus" panose="02020603050405020304" pitchFamily="18" charset="-78"/>
                <a:cs typeface="Andalus" panose="02020603050405020304" pitchFamily="18" charset="-78"/>
              </a:rPr>
              <a:t> Al-Quran dan As-Sunnah, ijtihad </a:t>
            </a:r>
            <a:r>
              <a:rPr lang="en-US" sz="1800" dirty="0" err="1">
                <a:latin typeface="Andalus" panose="02020603050405020304" pitchFamily="18" charset="-78"/>
                <a:cs typeface="Andalus" panose="02020603050405020304" pitchFamily="18" charset="-78"/>
              </a:rPr>
              <a:t>terikat</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dengan</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ketentuan-ketentuan</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berikut</a:t>
            </a:r>
            <a:r>
              <a:rPr lang="en-US" sz="1800" dirty="0">
                <a:latin typeface="Andalus" panose="02020603050405020304" pitchFamily="18" charset="-78"/>
                <a:cs typeface="Andalus" panose="02020603050405020304" pitchFamily="18" charset="-78"/>
              </a:rPr>
              <a:t>:</a:t>
            </a:r>
          </a:p>
          <a:p>
            <a:pPr marL="0" lvl="0" indent="0" algn="just">
              <a:buNone/>
            </a:pPr>
            <a:endParaRPr lang="en-US" sz="1800" dirty="0">
              <a:latin typeface="Andalus" panose="02020603050405020304" pitchFamily="18" charset="-78"/>
              <a:cs typeface="Andalus" panose="02020603050405020304" pitchFamily="18" charset="-78"/>
            </a:endParaRPr>
          </a:p>
          <a:p>
            <a:pPr marL="285750" lvl="0" indent="-285750" algn="just">
              <a:buFont typeface="Wingdings" panose="05000000000000000000" pitchFamily="2" charset="2"/>
              <a:buChar char="§"/>
            </a:pPr>
            <a:r>
              <a:rPr lang="en-US" sz="1800" dirty="0">
                <a:latin typeface="Andalus" panose="02020603050405020304" pitchFamily="18" charset="-78"/>
                <a:cs typeface="Andalus" panose="02020603050405020304" pitchFamily="18" charset="-78"/>
              </a:rPr>
              <a:t>Pada </a:t>
            </a:r>
            <a:r>
              <a:rPr lang="en-US" sz="1800" dirty="0" err="1">
                <a:latin typeface="Andalus" panose="02020603050405020304" pitchFamily="18" charset="-78"/>
                <a:cs typeface="Andalus" panose="02020603050405020304" pitchFamily="18" charset="-78"/>
              </a:rPr>
              <a:t>dasarnya</a:t>
            </a:r>
            <a:r>
              <a:rPr lang="en-US" sz="1800" dirty="0">
                <a:latin typeface="Andalus" panose="02020603050405020304" pitchFamily="18" charset="-78"/>
                <a:cs typeface="Andalus" panose="02020603050405020304" pitchFamily="18" charset="-78"/>
              </a:rPr>
              <a:t> yang </a:t>
            </a:r>
            <a:r>
              <a:rPr lang="en-US" sz="1800" dirty="0" err="1">
                <a:latin typeface="Andalus" panose="02020603050405020304" pitchFamily="18" charset="-78"/>
                <a:cs typeface="Andalus" panose="02020603050405020304" pitchFamily="18" charset="-78"/>
              </a:rPr>
              <a:t>ditetapkan</a:t>
            </a:r>
            <a:r>
              <a:rPr lang="en-US" sz="1800" dirty="0">
                <a:latin typeface="Andalus" panose="02020603050405020304" pitchFamily="18" charset="-78"/>
                <a:cs typeface="Andalus" panose="02020603050405020304" pitchFamily="18" charset="-78"/>
              </a:rPr>
              <a:t> oleh ijtihad </a:t>
            </a:r>
            <a:r>
              <a:rPr lang="en-US" sz="1800" dirty="0" err="1">
                <a:latin typeface="Andalus" panose="02020603050405020304" pitchFamily="18" charset="-78"/>
                <a:cs typeface="Andalus" panose="02020603050405020304" pitchFamily="18" charset="-78"/>
              </a:rPr>
              <a:t>tidak</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dapat</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melahirkan</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keputusan</a:t>
            </a:r>
            <a:r>
              <a:rPr lang="en-US" sz="1800" dirty="0">
                <a:latin typeface="Andalus" panose="02020603050405020304" pitchFamily="18" charset="-78"/>
                <a:cs typeface="Andalus" panose="02020603050405020304" pitchFamily="18" charset="-78"/>
              </a:rPr>
              <a:t> yang </a:t>
            </a:r>
            <a:r>
              <a:rPr lang="en-US" sz="1800" dirty="0" err="1">
                <a:latin typeface="Andalus" panose="02020603050405020304" pitchFamily="18" charset="-78"/>
                <a:cs typeface="Andalus" panose="02020603050405020304" pitchFamily="18" charset="-78"/>
              </a:rPr>
              <a:t>mutlak</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absolut</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Sebab</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ijtihad</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merupakan</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aktifitas</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akal</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pikiran</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manusia</a:t>
            </a:r>
            <a:r>
              <a:rPr lang="en-US" sz="1800" dirty="0">
                <a:latin typeface="Andalus" panose="02020603050405020304" pitchFamily="18" charset="-78"/>
                <a:cs typeface="Andalus" panose="02020603050405020304" pitchFamily="18" charset="-78"/>
              </a:rPr>
              <a:t> yang </a:t>
            </a:r>
            <a:r>
              <a:rPr lang="en-US" sz="1800" dirty="0" err="1">
                <a:latin typeface="Andalus" panose="02020603050405020304" pitchFamily="18" charset="-78"/>
                <a:cs typeface="Andalus" panose="02020603050405020304" pitchFamily="18" charset="-78"/>
              </a:rPr>
              <a:t>relatif</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Sebagai</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produk</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pikiran</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manusia</a:t>
            </a:r>
            <a:r>
              <a:rPr lang="en-US" sz="1800" dirty="0">
                <a:latin typeface="Andalus" panose="02020603050405020304" pitchFamily="18" charset="-78"/>
                <a:cs typeface="Andalus" panose="02020603050405020304" pitchFamily="18" charset="-78"/>
              </a:rPr>
              <a:t> yang </a:t>
            </a:r>
            <a:r>
              <a:rPr lang="en-US" sz="1800" dirty="0" err="1">
                <a:latin typeface="Andalus" panose="02020603050405020304" pitchFamily="18" charset="-78"/>
                <a:cs typeface="Andalus" panose="02020603050405020304" pitchFamily="18" charset="-78"/>
              </a:rPr>
              <a:t>relatif</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maka</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keputusan</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daripada</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suatu</a:t>
            </a:r>
            <a:r>
              <a:rPr lang="en-US" sz="1800" dirty="0">
                <a:latin typeface="Andalus" panose="02020603050405020304" pitchFamily="18" charset="-78"/>
                <a:cs typeface="Andalus" panose="02020603050405020304" pitchFamily="18" charset="-78"/>
              </a:rPr>
              <a:t> ijtihad pun </a:t>
            </a:r>
            <a:r>
              <a:rPr lang="en-US" sz="1800" dirty="0" err="1">
                <a:latin typeface="Andalus" panose="02020603050405020304" pitchFamily="18" charset="-78"/>
                <a:cs typeface="Andalus" panose="02020603050405020304" pitchFamily="18" charset="-78"/>
              </a:rPr>
              <a:t>adalah</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relatif</a:t>
            </a:r>
            <a:r>
              <a:rPr lang="en-US" sz="1800" dirty="0">
                <a:latin typeface="Andalus" panose="02020603050405020304" pitchFamily="18" charset="-78"/>
                <a:cs typeface="Andalus" panose="02020603050405020304" pitchFamily="18" charset="-78"/>
              </a:rPr>
              <a:t>,</a:t>
            </a:r>
          </a:p>
          <a:p>
            <a:pPr marL="0" lvl="0" indent="0" algn="just">
              <a:buNone/>
            </a:pPr>
            <a:endParaRPr lang="en-US" sz="1800" dirty="0">
              <a:latin typeface="Andalus" panose="02020603050405020304" pitchFamily="18" charset="-78"/>
              <a:cs typeface="Andalus" panose="02020603050405020304" pitchFamily="18" charset="-78"/>
            </a:endParaRPr>
          </a:p>
          <a:p>
            <a:pPr marL="285750" indent="-285750" algn="just">
              <a:buFont typeface="Wingdings" panose="05000000000000000000" pitchFamily="2" charset="2"/>
              <a:buChar char="§"/>
            </a:pPr>
            <a:r>
              <a:rPr lang="en-US" sz="1800" dirty="0" err="1">
                <a:latin typeface="Andalus" panose="02020603050405020304" pitchFamily="18" charset="-78"/>
                <a:cs typeface="Andalus" panose="02020603050405020304" pitchFamily="18" charset="-78"/>
              </a:rPr>
              <a:t>Sesuatu</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keputusan</a:t>
            </a:r>
            <a:r>
              <a:rPr lang="en-US" sz="1800" dirty="0">
                <a:latin typeface="Andalus" panose="02020603050405020304" pitchFamily="18" charset="-78"/>
                <a:cs typeface="Andalus" panose="02020603050405020304" pitchFamily="18" charset="-78"/>
              </a:rPr>
              <a:t> yang </a:t>
            </a:r>
            <a:r>
              <a:rPr lang="en-US" sz="1800" dirty="0" err="1">
                <a:latin typeface="Andalus" panose="02020603050405020304" pitchFamily="18" charset="-78"/>
                <a:cs typeface="Andalus" panose="02020603050405020304" pitchFamily="18" charset="-78"/>
              </a:rPr>
              <a:t>ditetapkan</a:t>
            </a:r>
            <a:r>
              <a:rPr lang="en-US" sz="1800" dirty="0">
                <a:latin typeface="Andalus" panose="02020603050405020304" pitchFamily="18" charset="-78"/>
                <a:cs typeface="Andalus" panose="02020603050405020304" pitchFamily="18" charset="-78"/>
              </a:rPr>
              <a:t> oleh ijtihad, </a:t>
            </a:r>
            <a:r>
              <a:rPr lang="en-US" sz="1800" dirty="0" err="1">
                <a:latin typeface="Andalus" panose="02020603050405020304" pitchFamily="18" charset="-78"/>
                <a:cs typeface="Andalus" panose="02020603050405020304" pitchFamily="18" charset="-78"/>
              </a:rPr>
              <a:t>mungkin</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berlaku</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bagi</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seseorang</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tapi</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tidak</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berlaku</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bagi</a:t>
            </a:r>
            <a:r>
              <a:rPr lang="en-US" sz="1800" dirty="0">
                <a:latin typeface="Andalus" panose="02020603050405020304" pitchFamily="18" charset="-78"/>
                <a:cs typeface="Andalus" panose="02020603050405020304" pitchFamily="18" charset="-78"/>
              </a:rPr>
              <a:t> orang lain. </a:t>
            </a:r>
            <a:r>
              <a:rPr lang="en-US" sz="1800" dirty="0" err="1">
                <a:latin typeface="Andalus" panose="02020603050405020304" pitchFamily="18" charset="-78"/>
                <a:cs typeface="Andalus" panose="02020603050405020304" pitchFamily="18" charset="-78"/>
              </a:rPr>
              <a:t>Berlaku</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untuk</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satu</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masa</a:t>
            </a:r>
            <a:r>
              <a:rPr lang="en-US" sz="1800" dirty="0">
                <a:latin typeface="Andalus" panose="02020603050405020304" pitchFamily="18" charset="-78"/>
                <a:cs typeface="Andalus" panose="02020603050405020304" pitchFamily="18" charset="-78"/>
              </a:rPr>
              <a:t>/</a:t>
            </a:r>
            <a:r>
              <a:rPr lang="en-US" sz="1800" dirty="0" err="1">
                <a:latin typeface="Andalus" panose="02020603050405020304" pitchFamily="18" charset="-78"/>
                <a:cs typeface="Andalus" panose="02020603050405020304" pitchFamily="18" charset="-78"/>
              </a:rPr>
              <a:t>tempat</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tapi</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tidak</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berlaku</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pada</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masa</a:t>
            </a:r>
            <a:r>
              <a:rPr lang="en-US" sz="1800" dirty="0">
                <a:latin typeface="Andalus" panose="02020603050405020304" pitchFamily="18" charset="-78"/>
                <a:cs typeface="Andalus" panose="02020603050405020304" pitchFamily="18" charset="-78"/>
              </a:rPr>
              <a:t>/</a:t>
            </a:r>
            <a:r>
              <a:rPr lang="en-US" sz="1800" dirty="0" err="1">
                <a:latin typeface="Andalus" panose="02020603050405020304" pitchFamily="18" charset="-78"/>
                <a:cs typeface="Andalus" panose="02020603050405020304" pitchFamily="18" charset="-78"/>
              </a:rPr>
              <a:t>tempat</a:t>
            </a:r>
            <a:r>
              <a:rPr lang="en-US" sz="1800" dirty="0">
                <a:latin typeface="Andalus" panose="02020603050405020304" pitchFamily="18" charset="-78"/>
                <a:cs typeface="Andalus" panose="02020603050405020304" pitchFamily="18" charset="-78"/>
              </a:rPr>
              <a:t> yang lain</a:t>
            </a:r>
            <a:r>
              <a:rPr lang="en-US" sz="2000" dirty="0">
                <a:latin typeface="Andalus" panose="02020603050405020304" pitchFamily="18" charset="-78"/>
                <a:cs typeface="Andalus" panose="02020603050405020304" pitchFamily="18" charset="-78"/>
              </a:rPr>
              <a:t>,</a:t>
            </a:r>
          </a:p>
          <a:p>
            <a:pPr marL="0" lvl="0" indent="0">
              <a:buNone/>
            </a:pPr>
            <a:endParaRPr sz="2000" dirty="0"/>
          </a:p>
        </p:txBody>
      </p:sp>
      <p:sp>
        <p:nvSpPr>
          <p:cNvPr id="333" name="Google Shape;333;p36"/>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6D2A2"/>
                </a:solidFill>
                <a:effectLst/>
                <a:uLnTx/>
                <a:uFillTx/>
                <a:latin typeface="Montserrat"/>
                <a:sym typeface="Montserrat"/>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300" b="0" i="0" u="none" strike="noStrike" kern="0" cap="none" spc="0" normalizeH="0" baseline="0" noProof="0">
              <a:ln>
                <a:noFill/>
              </a:ln>
              <a:solidFill>
                <a:srgbClr val="F6D2A2"/>
              </a:solidFill>
              <a:effectLst/>
              <a:uLnTx/>
              <a:uFillTx/>
              <a:latin typeface="Montserrat"/>
              <a:sym typeface="Montserrat"/>
            </a:endParaRPr>
          </a:p>
        </p:txBody>
      </p:sp>
    </p:spTree>
    <p:extLst>
      <p:ext uri="{BB962C8B-B14F-4D97-AF65-F5344CB8AC3E}">
        <p14:creationId xmlns:p14="http://schemas.microsoft.com/office/powerpoint/2010/main" val="3976696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2" name="Google Shape;332;p36"/>
          <p:cNvSpPr txBox="1">
            <a:spLocks noGrp="1"/>
          </p:cNvSpPr>
          <p:nvPr>
            <p:ph type="body" idx="1"/>
          </p:nvPr>
        </p:nvSpPr>
        <p:spPr>
          <a:xfrm>
            <a:off x="766799" y="691116"/>
            <a:ext cx="7707349" cy="3752842"/>
          </a:xfrm>
          <a:prstGeom prst="rect">
            <a:avLst/>
          </a:prstGeom>
        </p:spPr>
        <p:txBody>
          <a:bodyPr spcFirstLastPara="1" wrap="square" lIns="0" tIns="0" rIns="0" bIns="0" anchor="t" anchorCtr="0">
            <a:noAutofit/>
          </a:bodyPr>
          <a:lstStyle/>
          <a:p>
            <a:pPr marL="342900" lvl="0" indent="-342900" algn="just">
              <a:buFont typeface="Wingdings" panose="05000000000000000000" pitchFamily="2" charset="2"/>
              <a:buChar char="§"/>
            </a:pPr>
            <a:r>
              <a:rPr lang="en-US" sz="1800" dirty="0">
                <a:latin typeface="Andalus" panose="02020603050405020304" pitchFamily="18" charset="-78"/>
                <a:cs typeface="Andalus" panose="02020603050405020304" pitchFamily="18" charset="-78"/>
              </a:rPr>
              <a:t>Ijtihad </a:t>
            </a:r>
            <a:r>
              <a:rPr lang="en-US" sz="1800" dirty="0" err="1">
                <a:latin typeface="Andalus" panose="02020603050405020304" pitchFamily="18" charset="-78"/>
                <a:cs typeface="Andalus" panose="02020603050405020304" pitchFamily="18" charset="-78"/>
              </a:rPr>
              <a:t>tidak</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berlaku</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dalam</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urusan</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penambahan</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ibadah</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mahdhah</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murni</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Sebab</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urusan</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ibadah</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mahdhah</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hanya</a:t>
            </a:r>
            <a:r>
              <a:rPr lang="en-US" sz="1800" dirty="0">
                <a:latin typeface="Andalus" panose="02020603050405020304" pitchFamily="18" charset="-78"/>
                <a:cs typeface="Andalus" panose="02020603050405020304" pitchFamily="18" charset="-78"/>
              </a:rPr>
              <a:t> oleh Allah SWT dan </a:t>
            </a:r>
            <a:r>
              <a:rPr lang="en-US" sz="1800" dirty="0" err="1">
                <a:latin typeface="Andalus" panose="02020603050405020304" pitchFamily="18" charset="-78"/>
                <a:cs typeface="Andalus" panose="02020603050405020304" pitchFamily="18" charset="-78"/>
              </a:rPr>
              <a:t>Rasulullah</a:t>
            </a:r>
            <a:endParaRPr lang="en-US" sz="1800" dirty="0">
              <a:latin typeface="Andalus" panose="02020603050405020304" pitchFamily="18" charset="-78"/>
              <a:cs typeface="Andalus" panose="02020603050405020304" pitchFamily="18" charset="-78"/>
            </a:endParaRPr>
          </a:p>
          <a:p>
            <a:pPr marL="0" lvl="0" indent="0" algn="just">
              <a:buNone/>
            </a:pPr>
            <a:endParaRPr lang="en-US" sz="1800" dirty="0">
              <a:latin typeface="Andalus" panose="02020603050405020304" pitchFamily="18" charset="-78"/>
              <a:cs typeface="Andalus" panose="02020603050405020304" pitchFamily="18" charset="-78"/>
            </a:endParaRPr>
          </a:p>
          <a:p>
            <a:pPr marL="342900" lvl="0" indent="-342900" algn="just">
              <a:buFont typeface="Wingdings" panose="05000000000000000000" pitchFamily="2" charset="2"/>
              <a:buChar char="§"/>
            </a:pPr>
            <a:r>
              <a:rPr lang="en-US" sz="1800" dirty="0">
                <a:latin typeface="Andalus" panose="02020603050405020304" pitchFamily="18" charset="-78"/>
                <a:cs typeface="Andalus" panose="02020603050405020304" pitchFamily="18" charset="-78"/>
              </a:rPr>
              <a:t>Keputusan ijtihad </a:t>
            </a:r>
            <a:r>
              <a:rPr lang="en-US" sz="1800" dirty="0" err="1">
                <a:latin typeface="Andalus" panose="02020603050405020304" pitchFamily="18" charset="-78"/>
                <a:cs typeface="Andalus" panose="02020603050405020304" pitchFamily="18" charset="-78"/>
              </a:rPr>
              <a:t>tidak</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boleh</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bertentangan</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dengan</a:t>
            </a:r>
            <a:r>
              <a:rPr lang="en-US" sz="1800" dirty="0">
                <a:latin typeface="Andalus" panose="02020603050405020304" pitchFamily="18" charset="-78"/>
                <a:cs typeface="Andalus" panose="02020603050405020304" pitchFamily="18" charset="-78"/>
              </a:rPr>
              <a:t> Al-Quran dan As-Sunnah, dan</a:t>
            </a:r>
          </a:p>
          <a:p>
            <a:pPr marL="0" lvl="0" indent="0" algn="just">
              <a:buNone/>
            </a:pPr>
            <a:endParaRPr lang="en-US" sz="1800" dirty="0">
              <a:latin typeface="Andalus" panose="02020603050405020304" pitchFamily="18" charset="-78"/>
              <a:cs typeface="Andalus" panose="02020603050405020304" pitchFamily="18" charset="-78"/>
            </a:endParaRPr>
          </a:p>
          <a:p>
            <a:pPr lvl="0" indent="-457200" algn="just">
              <a:buFont typeface="Wingdings" panose="05000000000000000000" pitchFamily="2" charset="2"/>
              <a:buChar char="§"/>
            </a:pPr>
            <a:r>
              <a:rPr lang="en-US" sz="1800" dirty="0" err="1">
                <a:latin typeface="Andalus" panose="02020603050405020304" pitchFamily="18" charset="-78"/>
                <a:cs typeface="Andalus" panose="02020603050405020304" pitchFamily="18" charset="-78"/>
              </a:rPr>
              <a:t>Dalam</a:t>
            </a:r>
            <a:r>
              <a:rPr lang="en-US" sz="1800" dirty="0">
                <a:latin typeface="Andalus" panose="02020603050405020304" pitchFamily="18" charset="-78"/>
                <a:cs typeface="Andalus" panose="02020603050405020304" pitchFamily="18" charset="-78"/>
              </a:rPr>
              <a:t> proses </a:t>
            </a:r>
            <a:r>
              <a:rPr lang="en-US" sz="1800" dirty="0" err="1">
                <a:latin typeface="Andalus" panose="02020603050405020304" pitchFamily="18" charset="-78"/>
                <a:cs typeface="Andalus" panose="02020603050405020304" pitchFamily="18" charset="-78"/>
              </a:rPr>
              <a:t>berijtihad</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hendaknya</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dipertimbangkan</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faktor-faktor</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motivasi</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akibat</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kemaslahatan</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umum</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kemanfaatan</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bersama</a:t>
            </a:r>
            <a:r>
              <a:rPr lang="en-US" sz="1800" dirty="0">
                <a:latin typeface="Andalus" panose="02020603050405020304" pitchFamily="18" charset="-78"/>
                <a:cs typeface="Andalus" panose="02020603050405020304" pitchFamily="18" charset="-78"/>
              </a:rPr>
              <a:t>, dan </a:t>
            </a:r>
            <a:r>
              <a:rPr lang="en-US" sz="1800" dirty="0" err="1">
                <a:latin typeface="Andalus" panose="02020603050405020304" pitchFamily="18" charset="-78"/>
                <a:cs typeface="Andalus" panose="02020603050405020304" pitchFamily="18" charset="-78"/>
              </a:rPr>
              <a:t>nilai-nilai</a:t>
            </a:r>
            <a:r>
              <a:rPr lang="en-US" sz="1800" dirty="0">
                <a:latin typeface="Andalus" panose="02020603050405020304" pitchFamily="18" charset="-78"/>
                <a:cs typeface="Andalus" panose="02020603050405020304" pitchFamily="18" charset="-78"/>
              </a:rPr>
              <a:t> yang </a:t>
            </a:r>
            <a:r>
              <a:rPr lang="en-US" sz="1800" dirty="0" err="1">
                <a:latin typeface="Andalus" panose="02020603050405020304" pitchFamily="18" charset="-78"/>
                <a:cs typeface="Andalus" panose="02020603050405020304" pitchFamily="18" charset="-78"/>
              </a:rPr>
              <a:t>menjadi</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ciri</a:t>
            </a:r>
            <a:r>
              <a:rPr lang="en-US" sz="1800" dirty="0">
                <a:latin typeface="Andalus" panose="02020603050405020304" pitchFamily="18" charset="-78"/>
                <a:cs typeface="Andalus" panose="02020603050405020304" pitchFamily="18" charset="-78"/>
              </a:rPr>
              <a:t> dan </a:t>
            </a:r>
            <a:r>
              <a:rPr lang="en-US" sz="1800" dirty="0" err="1">
                <a:latin typeface="Andalus" panose="02020603050405020304" pitchFamily="18" charset="-78"/>
                <a:cs typeface="Andalus" panose="02020603050405020304" pitchFamily="18" charset="-78"/>
              </a:rPr>
              <a:t>jiwa</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daripada</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ajaran</a:t>
            </a:r>
            <a:r>
              <a:rPr lang="en-US" sz="1800" dirty="0">
                <a:latin typeface="Andalus" panose="02020603050405020304" pitchFamily="18" charset="-78"/>
                <a:cs typeface="Andalus" panose="02020603050405020304" pitchFamily="18" charset="-78"/>
              </a:rPr>
              <a:t> Islam.</a:t>
            </a:r>
          </a:p>
          <a:p>
            <a:pPr marL="0" lvl="0" indent="0" algn="just">
              <a:buNone/>
            </a:pPr>
            <a:endParaRPr lang="en-US" sz="1800" dirty="0">
              <a:latin typeface="Andalus" panose="02020603050405020304" pitchFamily="18" charset="-78"/>
              <a:cs typeface="Andalus" panose="02020603050405020304" pitchFamily="18" charset="-78"/>
            </a:endParaRPr>
          </a:p>
          <a:p>
            <a:pPr marL="0" lvl="0" indent="0" algn="just">
              <a:buNone/>
            </a:pPr>
            <a:r>
              <a:rPr lang="en-US" sz="1800" dirty="0" err="1">
                <a:latin typeface="Andalus" panose="02020603050405020304" pitchFamily="18" charset="-78"/>
                <a:cs typeface="Andalus" panose="02020603050405020304" pitchFamily="18" charset="-78"/>
              </a:rPr>
              <a:t>Kedudukan</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ijtihad</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sebagai</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sumber</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hukum</a:t>
            </a:r>
            <a:r>
              <a:rPr lang="en-US" sz="1800" dirty="0">
                <a:latin typeface="Andalus" panose="02020603050405020304" pitchFamily="18" charset="-78"/>
                <a:cs typeface="Andalus" panose="02020603050405020304" pitchFamily="18" charset="-78"/>
              </a:rPr>
              <a:t> Islam </a:t>
            </a:r>
            <a:r>
              <a:rPr lang="en-US" sz="1800" dirty="0" err="1">
                <a:latin typeface="Andalus" panose="02020603050405020304" pitchFamily="18" charset="-78"/>
                <a:cs typeface="Andalus" panose="02020603050405020304" pitchFamily="18" charset="-78"/>
              </a:rPr>
              <a:t>adalah</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sebagai</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sumber</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hukum</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ketiga</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setelah</a:t>
            </a:r>
            <a:r>
              <a:rPr lang="en-US" sz="1800" dirty="0">
                <a:latin typeface="Andalus" panose="02020603050405020304" pitchFamily="18" charset="-78"/>
                <a:cs typeface="Andalus" panose="02020603050405020304" pitchFamily="18" charset="-78"/>
              </a:rPr>
              <a:t> Al-Quran </a:t>
            </a:r>
            <a:r>
              <a:rPr lang="en-US" sz="1800" dirty="0" err="1">
                <a:latin typeface="Andalus" panose="02020603050405020304" pitchFamily="18" charset="-78"/>
                <a:cs typeface="Andalus" panose="02020603050405020304" pitchFamily="18" charset="-78"/>
              </a:rPr>
              <a:t>dan</a:t>
            </a:r>
            <a:r>
              <a:rPr lang="en-US" sz="1800" dirty="0">
                <a:latin typeface="Andalus" panose="02020603050405020304" pitchFamily="18" charset="-78"/>
                <a:cs typeface="Andalus" panose="02020603050405020304" pitchFamily="18" charset="-78"/>
              </a:rPr>
              <a:t> Al-</a:t>
            </a:r>
            <a:r>
              <a:rPr lang="en-US" sz="1800" dirty="0" err="1">
                <a:latin typeface="Andalus" panose="02020603050405020304" pitchFamily="18" charset="-78"/>
                <a:cs typeface="Andalus" panose="02020603050405020304" pitchFamily="18" charset="-78"/>
              </a:rPr>
              <a:t>Hadits</a:t>
            </a:r>
            <a:r>
              <a:rPr lang="en-US" sz="2000" dirty="0"/>
              <a:t>.</a:t>
            </a:r>
          </a:p>
          <a:p>
            <a:pPr marL="0" lvl="0" indent="0" algn="just">
              <a:buNone/>
            </a:pPr>
            <a:endParaRPr lang="en-US" sz="2000" dirty="0"/>
          </a:p>
          <a:p>
            <a:pPr marL="0" lvl="0" indent="0">
              <a:buNone/>
            </a:pPr>
            <a:endParaRPr sz="2000" dirty="0"/>
          </a:p>
        </p:txBody>
      </p:sp>
      <p:sp>
        <p:nvSpPr>
          <p:cNvPr id="333" name="Google Shape;333;p36"/>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6D2A2"/>
                </a:solidFill>
                <a:effectLst/>
                <a:uLnTx/>
                <a:uFillTx/>
                <a:latin typeface="Montserrat"/>
                <a:sym typeface="Montserrat"/>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300" b="0" i="0" u="none" strike="noStrike" kern="0" cap="none" spc="0" normalizeH="0" baseline="0" noProof="0">
              <a:ln>
                <a:noFill/>
              </a:ln>
              <a:solidFill>
                <a:srgbClr val="F6D2A2"/>
              </a:solidFill>
              <a:effectLst/>
              <a:uLnTx/>
              <a:uFillTx/>
              <a:latin typeface="Montserrat"/>
              <a:sym typeface="Montserrat"/>
            </a:endParaRPr>
          </a:p>
        </p:txBody>
      </p:sp>
    </p:spTree>
    <p:extLst>
      <p:ext uri="{BB962C8B-B14F-4D97-AF65-F5344CB8AC3E}">
        <p14:creationId xmlns:p14="http://schemas.microsoft.com/office/powerpoint/2010/main" val="918830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307D7-5FF7-4666-9405-29467DBD9DA0}"/>
              </a:ext>
            </a:extLst>
          </p:cNvPr>
          <p:cNvSpPr>
            <a:spLocks noGrp="1"/>
          </p:cNvSpPr>
          <p:nvPr>
            <p:ph type="ctrTitle"/>
          </p:nvPr>
        </p:nvSpPr>
        <p:spPr>
          <a:xfrm>
            <a:off x="2854200" y="1206020"/>
            <a:ext cx="3435600" cy="2731460"/>
          </a:xfrm>
        </p:spPr>
        <p:txBody>
          <a:bodyPr/>
          <a:lstStyle/>
          <a:p>
            <a:r>
              <a:rPr lang="en-US" sz="2800" b="1" dirty="0" err="1">
                <a:latin typeface="Andalus" panose="02020603050405020304" pitchFamily="18" charset="-78"/>
                <a:cs typeface="Andalus" panose="02020603050405020304" pitchFamily="18" charset="-78"/>
              </a:rPr>
              <a:t>Metodologi</a:t>
            </a:r>
            <a:r>
              <a:rPr lang="en-US" sz="2800" b="1" dirty="0">
                <a:latin typeface="Andalus" panose="02020603050405020304" pitchFamily="18" charset="-78"/>
                <a:cs typeface="Andalus" panose="02020603050405020304" pitchFamily="18" charset="-78"/>
              </a:rPr>
              <a:t> </a:t>
            </a:r>
            <a:r>
              <a:rPr lang="en-US" sz="2800" b="1" dirty="0" err="1">
                <a:latin typeface="Andalus" panose="02020603050405020304" pitchFamily="18" charset="-78"/>
                <a:cs typeface="Andalus" panose="02020603050405020304" pitchFamily="18" charset="-78"/>
              </a:rPr>
              <a:t>Pelaksanaan</a:t>
            </a:r>
            <a:r>
              <a:rPr lang="en-US" sz="2800" b="1" dirty="0">
                <a:latin typeface="Andalus" panose="02020603050405020304" pitchFamily="18" charset="-78"/>
                <a:cs typeface="Andalus" panose="02020603050405020304" pitchFamily="18" charset="-78"/>
              </a:rPr>
              <a:t> Ijtihad</a:t>
            </a:r>
            <a:endParaRPr lang="en-ID" sz="2800" b="1"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772778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2" name="Google Shape;332;p36"/>
          <p:cNvSpPr txBox="1">
            <a:spLocks noGrp="1"/>
          </p:cNvSpPr>
          <p:nvPr>
            <p:ph type="body" idx="1"/>
          </p:nvPr>
        </p:nvSpPr>
        <p:spPr>
          <a:xfrm>
            <a:off x="723642" y="684696"/>
            <a:ext cx="7696716" cy="3774107"/>
          </a:xfrm>
          <a:prstGeom prst="rect">
            <a:avLst/>
          </a:prstGeom>
        </p:spPr>
        <p:txBody>
          <a:bodyPr spcFirstLastPara="1" wrap="square" lIns="0" tIns="0" rIns="0" bIns="0" anchor="t" anchorCtr="0">
            <a:noAutofit/>
          </a:bodyPr>
          <a:lstStyle/>
          <a:p>
            <a:pPr marL="0" indent="0" algn="just">
              <a:buNone/>
            </a:pPr>
            <a:r>
              <a:rPr lang="id-ID" sz="2000" dirty="0">
                <a:latin typeface="Andalus" panose="02020603050405020304" pitchFamily="18" charset="-78"/>
                <a:cs typeface="Andalus" panose="02020603050405020304" pitchFamily="18" charset="-78"/>
              </a:rPr>
              <a:t>Dalam melaksanakan ijtihad, para ulama telah membuat metode-metode, antara lain sebagai berikut:</a:t>
            </a:r>
            <a:endParaRPr lang="en-US" sz="2000" dirty="0">
              <a:latin typeface="Andalus" panose="02020603050405020304" pitchFamily="18" charset="-78"/>
              <a:cs typeface="Andalus" panose="02020603050405020304" pitchFamily="18" charset="-78"/>
            </a:endParaRPr>
          </a:p>
          <a:p>
            <a:pPr indent="-457200" algn="just">
              <a:buFont typeface="+mj-lt"/>
              <a:buAutoNum type="arabicPeriod"/>
            </a:pPr>
            <a:r>
              <a:rPr lang="id-ID" sz="2000" b="1" dirty="0">
                <a:latin typeface="Andalus" panose="02020603050405020304" pitchFamily="18" charset="-78"/>
                <a:cs typeface="Andalus" panose="02020603050405020304" pitchFamily="18" charset="-78"/>
              </a:rPr>
              <a:t>Qiyas</a:t>
            </a:r>
            <a:r>
              <a:rPr lang="id-ID" sz="2000" dirty="0">
                <a:latin typeface="Andalus" panose="02020603050405020304" pitchFamily="18" charset="-78"/>
                <a:cs typeface="Andalus" panose="02020603050405020304" pitchFamily="18" charset="-78"/>
              </a:rPr>
              <a:t>, yaitu menetapkan sesuatu hukum terhadap sesuatu hal yang belum diterangkan oleh Al-Quran dan As-Sunnah, dengan dianalogikan kepada hukum sesuatu yang sudah diterangkan hukumnya oleh Al-Quran atau As-Sunnah, karena ada sebab yang sama.</a:t>
            </a:r>
            <a:endParaRPr lang="en-US" sz="2000" dirty="0">
              <a:latin typeface="Andalus" panose="02020603050405020304" pitchFamily="18" charset="-78"/>
              <a:cs typeface="Andalus" panose="02020603050405020304" pitchFamily="18" charset="-78"/>
            </a:endParaRPr>
          </a:p>
          <a:p>
            <a:pPr indent="-457200" algn="just">
              <a:buFont typeface="+mj-lt"/>
              <a:buAutoNum type="arabicPeriod"/>
            </a:pPr>
            <a:r>
              <a:rPr lang="id-ID" sz="2000" b="1" dirty="0">
                <a:latin typeface="Andalus" panose="02020603050405020304" pitchFamily="18" charset="-78"/>
                <a:cs typeface="Andalus" panose="02020603050405020304" pitchFamily="18" charset="-78"/>
              </a:rPr>
              <a:t>Ijma’</a:t>
            </a:r>
            <a:r>
              <a:rPr lang="id-ID" sz="2000" dirty="0">
                <a:latin typeface="Andalus" panose="02020603050405020304" pitchFamily="18" charset="-78"/>
                <a:cs typeface="Andalus" panose="02020603050405020304" pitchFamily="18" charset="-78"/>
              </a:rPr>
              <a:t>, atau yang disebut ijtihad kolektif, yaitu kesepakatan ulama-ulama Islam dalam menentukan sesuatu masalah ijtihadiyah. </a:t>
            </a:r>
            <a:endParaRPr lang="en-US" sz="2000" dirty="0">
              <a:latin typeface="Andalus" panose="02020603050405020304" pitchFamily="18" charset="-78"/>
              <a:cs typeface="Andalus" panose="02020603050405020304" pitchFamily="18" charset="-78"/>
            </a:endParaRPr>
          </a:p>
          <a:p>
            <a:pPr indent="-457200" algn="just">
              <a:buFont typeface="+mj-lt"/>
              <a:buAutoNum type="arabicPeriod"/>
            </a:pPr>
            <a:r>
              <a:rPr lang="id-ID" sz="2000" b="1" dirty="0">
                <a:latin typeface="Andalus" panose="02020603050405020304" pitchFamily="18" charset="-78"/>
                <a:cs typeface="Andalus" panose="02020603050405020304" pitchFamily="18" charset="-78"/>
              </a:rPr>
              <a:t>Istihsan</a:t>
            </a:r>
            <a:r>
              <a:rPr lang="id-ID" sz="2000" dirty="0">
                <a:latin typeface="Andalus" panose="02020603050405020304" pitchFamily="18" charset="-78"/>
                <a:cs typeface="Andalus" panose="02020603050405020304" pitchFamily="18" charset="-78"/>
              </a:rPr>
              <a:t>, yaitu menetapkan sesuatu hukum terhadap sesuatu persoalan ijtihadiyah atas dasar prinsip-prinsip umum ajaran. </a:t>
            </a:r>
            <a:endParaRPr lang="en-US" sz="2000" dirty="0">
              <a:latin typeface="Andalus" panose="02020603050405020304" pitchFamily="18" charset="-78"/>
              <a:cs typeface="Andalus" panose="02020603050405020304" pitchFamily="18" charset="-78"/>
            </a:endParaRPr>
          </a:p>
          <a:p>
            <a:pPr indent="-457200">
              <a:buFont typeface="+mj-lt"/>
              <a:buAutoNum type="arabicPeriod"/>
            </a:pPr>
            <a:endParaRPr lang="en-ID" sz="2000" dirty="0"/>
          </a:p>
          <a:p>
            <a:pPr marL="0" lvl="0" indent="0">
              <a:buNone/>
            </a:pPr>
            <a:endParaRPr lang="en-US" sz="2000" dirty="0"/>
          </a:p>
          <a:p>
            <a:pPr marL="0" lvl="0" indent="0">
              <a:buNone/>
            </a:pPr>
            <a:endParaRPr lang="en-US" sz="2000" dirty="0"/>
          </a:p>
          <a:p>
            <a:pPr marL="0" lvl="0" indent="0">
              <a:buNone/>
            </a:pPr>
            <a:endParaRPr sz="2000" dirty="0"/>
          </a:p>
        </p:txBody>
      </p:sp>
      <p:sp>
        <p:nvSpPr>
          <p:cNvPr id="333" name="Google Shape;333;p36"/>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6D2A2"/>
                </a:solidFill>
                <a:effectLst/>
                <a:uLnTx/>
                <a:uFillTx/>
                <a:latin typeface="Montserrat"/>
                <a:sym typeface="Montserrat"/>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300" b="0" i="0" u="none" strike="noStrike" kern="0" cap="none" spc="0" normalizeH="0" baseline="0" noProof="0">
              <a:ln>
                <a:noFill/>
              </a:ln>
              <a:solidFill>
                <a:srgbClr val="F6D2A2"/>
              </a:solidFill>
              <a:effectLst/>
              <a:uLnTx/>
              <a:uFillTx/>
              <a:latin typeface="Montserrat"/>
              <a:sym typeface="Montserrat"/>
            </a:endParaRPr>
          </a:p>
        </p:txBody>
      </p:sp>
    </p:spTree>
    <p:extLst>
      <p:ext uri="{BB962C8B-B14F-4D97-AF65-F5344CB8AC3E}">
        <p14:creationId xmlns:p14="http://schemas.microsoft.com/office/powerpoint/2010/main" val="1645070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2" name="Google Shape;332;p36"/>
          <p:cNvSpPr txBox="1">
            <a:spLocks noGrp="1"/>
          </p:cNvSpPr>
          <p:nvPr>
            <p:ph type="body" idx="1"/>
          </p:nvPr>
        </p:nvSpPr>
        <p:spPr>
          <a:xfrm>
            <a:off x="766800" y="744279"/>
            <a:ext cx="7693632" cy="3627670"/>
          </a:xfrm>
          <a:prstGeom prst="rect">
            <a:avLst/>
          </a:prstGeom>
        </p:spPr>
        <p:txBody>
          <a:bodyPr spcFirstLastPara="1" wrap="square" lIns="0" tIns="0" rIns="0" bIns="0" anchor="t" anchorCtr="0">
            <a:noAutofit/>
          </a:bodyPr>
          <a:lstStyle/>
          <a:p>
            <a:pPr marL="0" lvl="0" indent="0" algn="just">
              <a:buNone/>
            </a:pPr>
            <a:r>
              <a:rPr lang="id-ID" sz="2000" dirty="0">
                <a:latin typeface="Andalus" panose="02020603050405020304" pitchFamily="18" charset="-78"/>
                <a:cs typeface="Andalus" panose="02020603050405020304" pitchFamily="18" charset="-78"/>
              </a:rPr>
              <a:t>Islam seperti keadilan, kasih sayang, dan lain-lain. </a:t>
            </a:r>
            <a:endParaRPr lang="en-US" sz="2000" dirty="0">
              <a:latin typeface="Andalus" panose="02020603050405020304" pitchFamily="18" charset="-78"/>
              <a:cs typeface="Andalus" panose="02020603050405020304" pitchFamily="18" charset="-78"/>
            </a:endParaRPr>
          </a:p>
          <a:p>
            <a:pPr lvl="0" indent="-457200" algn="just">
              <a:buFont typeface="+mj-lt"/>
              <a:buAutoNum type="arabicPeriod" startAt="4"/>
            </a:pPr>
            <a:r>
              <a:rPr lang="id-ID" sz="2000" b="1" dirty="0">
                <a:latin typeface="Andalus" panose="02020603050405020304" pitchFamily="18" charset="-78"/>
                <a:cs typeface="Andalus" panose="02020603050405020304" pitchFamily="18" charset="-78"/>
              </a:rPr>
              <a:t>Mashalihul Mursalah</a:t>
            </a:r>
            <a:r>
              <a:rPr lang="id-ID" sz="2000" dirty="0">
                <a:latin typeface="Andalus" panose="02020603050405020304" pitchFamily="18" charset="-78"/>
                <a:cs typeface="Andalus" panose="02020603050405020304" pitchFamily="18" charset="-78"/>
              </a:rPr>
              <a:t>, yaitu menetapkan hukum terhadap sesuatu persoalan ijtihadiyah atas pertimbangan kegunaan dan kemanfaatan yang sesuai dengan tujuan syari’at. </a:t>
            </a:r>
            <a:endParaRPr lang="en-US" sz="2000" dirty="0">
              <a:latin typeface="Andalus" panose="02020603050405020304" pitchFamily="18" charset="-78"/>
              <a:cs typeface="Andalus" panose="02020603050405020304" pitchFamily="18" charset="-78"/>
            </a:endParaRPr>
          </a:p>
          <a:p>
            <a:pPr indent="-457200" algn="just">
              <a:buFont typeface="+mj-lt"/>
              <a:buAutoNum type="arabicPeriod" startAt="4"/>
            </a:pPr>
            <a:r>
              <a:rPr lang="id-ID" sz="2000" b="1" dirty="0">
                <a:latin typeface="Andalus" panose="02020603050405020304" pitchFamily="18" charset="-78"/>
                <a:cs typeface="Andalus" panose="02020603050405020304" pitchFamily="18" charset="-78"/>
              </a:rPr>
              <a:t>Urf</a:t>
            </a:r>
            <a:r>
              <a:rPr lang="id-ID" sz="2000" dirty="0">
                <a:latin typeface="Andalus" panose="02020603050405020304" pitchFamily="18" charset="-78"/>
                <a:cs typeface="Andalus" panose="02020603050405020304" pitchFamily="18" charset="-78"/>
              </a:rPr>
              <a:t>, adalah sesuatu yang telah biasa berlaku, diterima, dan dianggap baik oleh masyarakat. Juga didefinisikan sebagai tindakan menentukan masih bolehnya suatu adat istiadat</a:t>
            </a:r>
            <a:r>
              <a:rPr lang="en-US" sz="2000" dirty="0">
                <a:latin typeface="Andalus" panose="02020603050405020304" pitchFamily="18" charset="-78"/>
                <a:cs typeface="Andalus" panose="02020603050405020304" pitchFamily="18" charset="-78"/>
              </a:rPr>
              <a:t> </a:t>
            </a:r>
            <a:r>
              <a:rPr lang="id-ID" sz="2000" dirty="0">
                <a:latin typeface="Andalus" panose="02020603050405020304" pitchFamily="18" charset="-78"/>
                <a:cs typeface="Andalus" panose="02020603050405020304" pitchFamily="18" charset="-78"/>
              </a:rPr>
              <a:t>dan kebiasaan masyarakat setempat selama kegiatan tersebut tidak bertentangan dengan aturan-aturan prinsipal dalam Al-Quran dan Al-Hadits. </a:t>
            </a:r>
            <a:endParaRPr lang="en-US" sz="2000" dirty="0">
              <a:latin typeface="Andalus" panose="02020603050405020304" pitchFamily="18" charset="-78"/>
              <a:cs typeface="Andalus" panose="02020603050405020304" pitchFamily="18" charset="-78"/>
            </a:endParaRPr>
          </a:p>
          <a:p>
            <a:pPr indent="-457200" algn="just">
              <a:buFont typeface="+mj-lt"/>
              <a:buAutoNum type="arabicPeriod" startAt="4"/>
            </a:pPr>
            <a:r>
              <a:rPr lang="id-ID" sz="2000" b="1" dirty="0">
                <a:latin typeface="Andalus" panose="02020603050405020304" pitchFamily="18" charset="-78"/>
                <a:cs typeface="Andalus" panose="02020603050405020304" pitchFamily="18" charset="-78"/>
              </a:rPr>
              <a:t>Istishab, </a:t>
            </a:r>
            <a:r>
              <a:rPr lang="id-ID" sz="2000" dirty="0">
                <a:latin typeface="Andalus" panose="02020603050405020304" pitchFamily="18" charset="-78"/>
                <a:cs typeface="Andalus" panose="02020603050405020304" pitchFamily="18" charset="-78"/>
              </a:rPr>
              <a:t>adalah menetapkan sesuatu menurut keadaan</a:t>
            </a:r>
            <a:endParaRPr lang="en-US" sz="2000" dirty="0">
              <a:latin typeface="Andalus" panose="02020603050405020304" pitchFamily="18" charset="-78"/>
              <a:cs typeface="Andalus" panose="02020603050405020304" pitchFamily="18" charset="-78"/>
            </a:endParaRPr>
          </a:p>
          <a:p>
            <a:pPr lvl="0" indent="-457200">
              <a:buFont typeface="+mj-lt"/>
              <a:buAutoNum type="arabicPeriod" startAt="4"/>
            </a:pPr>
            <a:endParaRPr lang="en-US" sz="2000" dirty="0"/>
          </a:p>
          <a:p>
            <a:pPr marL="0" lvl="0" indent="0">
              <a:buNone/>
            </a:pPr>
            <a:endParaRPr sz="2000" dirty="0"/>
          </a:p>
        </p:txBody>
      </p:sp>
      <p:sp>
        <p:nvSpPr>
          <p:cNvPr id="333" name="Google Shape;333;p36"/>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6D2A2"/>
                </a:solidFill>
                <a:effectLst/>
                <a:uLnTx/>
                <a:uFillTx/>
                <a:latin typeface="Montserrat"/>
                <a:sym typeface="Montserrat"/>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300" b="0" i="0" u="none" strike="noStrike" kern="0" cap="none" spc="0" normalizeH="0" baseline="0" noProof="0">
              <a:ln>
                <a:noFill/>
              </a:ln>
              <a:solidFill>
                <a:srgbClr val="F6D2A2"/>
              </a:solidFill>
              <a:effectLst/>
              <a:uLnTx/>
              <a:uFillTx/>
              <a:latin typeface="Montserrat"/>
              <a:sym typeface="Montserrat"/>
            </a:endParaRPr>
          </a:p>
        </p:txBody>
      </p:sp>
    </p:spTree>
    <p:extLst>
      <p:ext uri="{BB962C8B-B14F-4D97-AF65-F5344CB8AC3E}">
        <p14:creationId xmlns:p14="http://schemas.microsoft.com/office/powerpoint/2010/main" val="993125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2" name="Google Shape;332;p36"/>
          <p:cNvSpPr txBox="1">
            <a:spLocks noGrp="1"/>
          </p:cNvSpPr>
          <p:nvPr>
            <p:ph type="body" idx="1"/>
          </p:nvPr>
        </p:nvSpPr>
        <p:spPr>
          <a:xfrm>
            <a:off x="766800" y="555526"/>
            <a:ext cx="7549616" cy="3888432"/>
          </a:xfrm>
          <a:prstGeom prst="rect">
            <a:avLst/>
          </a:prstGeom>
        </p:spPr>
        <p:txBody>
          <a:bodyPr spcFirstLastPara="1" wrap="square" lIns="0" tIns="0" rIns="0" bIns="0" anchor="t" anchorCtr="0">
            <a:noAutofit/>
          </a:bodyPr>
          <a:lstStyle/>
          <a:p>
            <a:pPr marL="457200" lvl="1" indent="0" algn="just">
              <a:buNone/>
            </a:pPr>
            <a:r>
              <a:rPr lang="id-ID" sz="2000" dirty="0">
                <a:latin typeface="Andalus" panose="02020603050405020304" pitchFamily="18" charset="-78"/>
                <a:cs typeface="Andalus" panose="02020603050405020304" pitchFamily="18" charset="-78"/>
              </a:rPr>
              <a:t>sebelumnya sehingga terdapat dalil yang menunjukan perubahan keadaan, atau menjadikan hukum yang telah ditetapkanpada masa lampau secara kekal menurut keadaan sehingga teradapat dalil yang menunjukan atas perubahannya.</a:t>
            </a:r>
            <a:endParaRPr lang="en-US" sz="2000" dirty="0">
              <a:latin typeface="Andalus" panose="02020603050405020304" pitchFamily="18" charset="-78"/>
              <a:cs typeface="Andalus" panose="02020603050405020304" pitchFamily="18" charset="-78"/>
            </a:endParaRPr>
          </a:p>
          <a:p>
            <a:pPr indent="-457200" algn="just">
              <a:buFont typeface="+mj-lt"/>
              <a:buAutoNum type="arabicPeriod" startAt="7"/>
            </a:pPr>
            <a:r>
              <a:rPr lang="id-ID" sz="2000" b="1" dirty="0">
                <a:latin typeface="Andalus" panose="02020603050405020304" pitchFamily="18" charset="-78"/>
                <a:cs typeface="Andalus" panose="02020603050405020304" pitchFamily="18" charset="-78"/>
              </a:rPr>
              <a:t>Sududz Dzariah, </a:t>
            </a:r>
            <a:r>
              <a:rPr lang="id-ID" sz="2000" dirty="0">
                <a:latin typeface="Andalus" panose="02020603050405020304" pitchFamily="18" charset="-78"/>
                <a:cs typeface="Andalus" panose="02020603050405020304" pitchFamily="18" charset="-78"/>
              </a:rPr>
              <a:t>yaitu tindakan memutuskan suatu yang mubah menjadi makruh atau haram demi kepentingan umat.</a:t>
            </a:r>
            <a:endParaRPr lang="en-US" sz="2000" dirty="0">
              <a:latin typeface="Andalus" panose="02020603050405020304" pitchFamily="18" charset="-78"/>
              <a:cs typeface="Andalus" panose="02020603050405020304" pitchFamily="18" charset="-78"/>
            </a:endParaRPr>
          </a:p>
          <a:p>
            <a:pPr indent="-457200" algn="just">
              <a:buFont typeface="+mj-lt"/>
              <a:buAutoNum type="arabicPeriod" startAt="7"/>
            </a:pPr>
            <a:r>
              <a:rPr lang="id-ID" sz="2000" b="1" dirty="0">
                <a:latin typeface="Andalus" panose="02020603050405020304" pitchFamily="18" charset="-78"/>
                <a:cs typeface="Andalus" panose="02020603050405020304" pitchFamily="18" charset="-78"/>
              </a:rPr>
              <a:t>Madzhab Shahabi, </a:t>
            </a:r>
            <a:r>
              <a:rPr lang="id-ID" sz="2000" dirty="0">
                <a:latin typeface="Andalus" panose="02020603050405020304" pitchFamily="18" charset="-78"/>
                <a:cs typeface="Andalus" panose="02020603050405020304" pitchFamily="18" charset="-78"/>
              </a:rPr>
              <a:t>yaitu menetapkan suatu hukum terhadap suatu persoalan ijtihadiyah atas pertimbangan pendapat para sahabat tentang suatu kasus, yang tidak dijelaskan nash dan belum ada ijma’ para sahabat yang menetapkan hukum tersebut.</a:t>
            </a:r>
            <a:endParaRPr lang="en-US" sz="2000" dirty="0">
              <a:latin typeface="Andalus" panose="02020603050405020304" pitchFamily="18" charset="-78"/>
              <a:cs typeface="Andalus" panose="02020603050405020304" pitchFamily="18" charset="-78"/>
            </a:endParaRPr>
          </a:p>
          <a:p>
            <a:pPr indent="-457200" algn="just">
              <a:buFont typeface="+mj-lt"/>
              <a:buAutoNum type="arabicPeriod" startAt="7"/>
            </a:pPr>
            <a:r>
              <a:rPr lang="id-ID" sz="2000" b="1" dirty="0">
                <a:latin typeface="Andalus" panose="02020603050405020304" pitchFamily="18" charset="-78"/>
                <a:cs typeface="Andalus" panose="02020603050405020304" pitchFamily="18" charset="-78"/>
              </a:rPr>
              <a:t>Syar’un man qoblana, </a:t>
            </a:r>
            <a:r>
              <a:rPr lang="id-ID" sz="2000" dirty="0">
                <a:latin typeface="Andalus" panose="02020603050405020304" pitchFamily="18" charset="-78"/>
                <a:cs typeface="Andalus" panose="02020603050405020304" pitchFamily="18" charset="-78"/>
              </a:rPr>
              <a:t>berarti syariat sebelum Islam.</a:t>
            </a:r>
            <a:endParaRPr lang="en-ID" sz="2000" dirty="0">
              <a:latin typeface="Andalus" panose="02020603050405020304" pitchFamily="18" charset="-78"/>
              <a:cs typeface="Andalus" panose="02020603050405020304" pitchFamily="18" charset="-78"/>
            </a:endParaRPr>
          </a:p>
          <a:p>
            <a:pPr indent="-457200">
              <a:buFont typeface="+mj-lt"/>
              <a:buAutoNum type="arabicPeriod" startAt="7"/>
            </a:pPr>
            <a:endParaRPr lang="en-ID" sz="2000" dirty="0"/>
          </a:p>
          <a:p>
            <a:pPr indent="-457200">
              <a:buFont typeface="+mj-lt"/>
              <a:buAutoNum type="arabicPeriod" startAt="7"/>
            </a:pPr>
            <a:endParaRPr lang="en-ID" sz="2000" dirty="0"/>
          </a:p>
          <a:p>
            <a:pPr marL="0" indent="0">
              <a:buNone/>
            </a:pPr>
            <a:endParaRPr sz="2000" dirty="0"/>
          </a:p>
        </p:txBody>
      </p:sp>
      <p:sp>
        <p:nvSpPr>
          <p:cNvPr id="333" name="Google Shape;333;p36"/>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6D2A2"/>
                </a:solidFill>
                <a:effectLst/>
                <a:uLnTx/>
                <a:uFillTx/>
                <a:latin typeface="Montserrat"/>
                <a:sym typeface="Montserrat"/>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300" b="0" i="0" u="none" strike="noStrike" kern="0" cap="none" spc="0" normalizeH="0" baseline="0" noProof="0">
              <a:ln>
                <a:noFill/>
              </a:ln>
              <a:solidFill>
                <a:srgbClr val="F6D2A2"/>
              </a:solidFill>
              <a:effectLst/>
              <a:uLnTx/>
              <a:uFillTx/>
              <a:latin typeface="Montserrat"/>
              <a:sym typeface="Montserrat"/>
            </a:endParaRPr>
          </a:p>
        </p:txBody>
      </p:sp>
    </p:spTree>
    <p:extLst>
      <p:ext uri="{BB962C8B-B14F-4D97-AF65-F5344CB8AC3E}">
        <p14:creationId xmlns:p14="http://schemas.microsoft.com/office/powerpoint/2010/main" val="833823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2" name="Google Shape;332;p36"/>
          <p:cNvSpPr txBox="1">
            <a:spLocks noGrp="1"/>
          </p:cNvSpPr>
          <p:nvPr>
            <p:ph type="body" idx="1"/>
          </p:nvPr>
        </p:nvSpPr>
        <p:spPr>
          <a:xfrm>
            <a:off x="766800" y="744278"/>
            <a:ext cx="7549616" cy="3699679"/>
          </a:xfrm>
          <a:prstGeom prst="rect">
            <a:avLst/>
          </a:prstGeom>
        </p:spPr>
        <p:txBody>
          <a:bodyPr spcFirstLastPara="1" wrap="square" lIns="0" tIns="0" rIns="0" bIns="0" anchor="t" anchorCtr="0">
            <a:noAutofit/>
          </a:bodyPr>
          <a:lstStyle/>
          <a:p>
            <a:pPr marL="546100" indent="-457200" algn="just">
              <a:buFont typeface="+mj-lt"/>
              <a:buAutoNum type="arabicPeriod" startAt="10"/>
            </a:pPr>
            <a:r>
              <a:rPr lang="id-ID" sz="2000" b="1" dirty="0">
                <a:latin typeface="Andalus" panose="02020603050405020304" pitchFamily="18" charset="-78"/>
                <a:cs typeface="Andalus" panose="02020603050405020304" pitchFamily="18" charset="-78"/>
              </a:rPr>
              <a:t>Ta’arud Ad-Dilalah, </a:t>
            </a:r>
            <a:r>
              <a:rPr lang="id-ID" sz="2000" dirty="0">
                <a:latin typeface="Andalus" panose="02020603050405020304" pitchFamily="18" charset="-78"/>
                <a:cs typeface="Andalus" panose="02020603050405020304" pitchFamily="18" charset="-78"/>
              </a:rPr>
              <a:t>artinya pertentangan (secara lahir dalam pandangan mujtahid) antara satu dalil dengan dalil lainnya pada derajat yang sama (ayat dengan ayat; atau antara sunah dengan sunah).</a:t>
            </a:r>
            <a:endParaRPr lang="en-ID" sz="2000" dirty="0">
              <a:latin typeface="Andalus" panose="02020603050405020304" pitchFamily="18" charset="-78"/>
              <a:cs typeface="Andalus" panose="02020603050405020304" pitchFamily="18" charset="-78"/>
            </a:endParaRPr>
          </a:p>
          <a:p>
            <a:pPr marL="546100" lvl="1" indent="0">
              <a:buNone/>
            </a:pPr>
            <a:endParaRPr lang="en-ID" sz="2000" dirty="0"/>
          </a:p>
        </p:txBody>
      </p:sp>
      <p:sp>
        <p:nvSpPr>
          <p:cNvPr id="333" name="Google Shape;333;p36"/>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6D2A2"/>
                </a:solidFill>
                <a:effectLst/>
                <a:uLnTx/>
                <a:uFillTx/>
                <a:latin typeface="Montserrat"/>
                <a:sym typeface="Montserrat"/>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300" b="0" i="0" u="none" strike="noStrike" kern="0" cap="none" spc="0" normalizeH="0" baseline="0" noProof="0">
              <a:ln>
                <a:noFill/>
              </a:ln>
              <a:solidFill>
                <a:srgbClr val="F6D2A2"/>
              </a:solidFill>
              <a:effectLst/>
              <a:uLnTx/>
              <a:uFillTx/>
              <a:latin typeface="Montserrat"/>
              <a:sym typeface="Montserrat"/>
            </a:endParaRPr>
          </a:p>
        </p:txBody>
      </p:sp>
    </p:spTree>
    <p:extLst>
      <p:ext uri="{BB962C8B-B14F-4D97-AF65-F5344CB8AC3E}">
        <p14:creationId xmlns:p14="http://schemas.microsoft.com/office/powerpoint/2010/main" val="3480074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3"/>
          <p:cNvSpPr txBox="1">
            <a:spLocks noGrp="1"/>
          </p:cNvSpPr>
          <p:nvPr>
            <p:ph type="ctrTitle"/>
          </p:nvPr>
        </p:nvSpPr>
        <p:spPr>
          <a:xfrm>
            <a:off x="2123728" y="1779662"/>
            <a:ext cx="4824536" cy="1383942"/>
          </a:xfrm>
          <a:prstGeom prst="rect">
            <a:avLst/>
          </a:prstGeom>
        </p:spPr>
        <p:txBody>
          <a:bodyPr spcFirstLastPara="1" wrap="square" lIns="0" tIns="0" rIns="0" bIns="0" anchor="ctr" anchorCtr="0">
            <a:noAutofit/>
          </a:bodyPr>
          <a:lstStyle/>
          <a:p>
            <a:pPr lvl="0">
              <a:spcBef>
                <a:spcPts val="1500"/>
              </a:spcBef>
            </a:pPr>
            <a:r>
              <a:rPr lang="id-ID" sz="2800" b="1" dirty="0">
                <a:latin typeface="Andalus" panose="02020603050405020304" pitchFamily="18" charset="-78"/>
                <a:cs typeface="Andalus" panose="02020603050405020304" pitchFamily="18" charset="-78"/>
              </a:rPr>
              <a:t>Syarat ber-ijtihad</a:t>
            </a:r>
            <a:endParaRPr sz="2800" b="1" dirty="0">
              <a:latin typeface="Andalus" panose="02020603050405020304" pitchFamily="18" charset="-78"/>
              <a:cs typeface="Andalus" panose="02020603050405020304" pitchFamily="18" charset="-7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6D2A2"/>
                </a:solidFill>
                <a:effectLst/>
                <a:uLnTx/>
                <a:uFillTx/>
                <a:latin typeface="Montserrat"/>
                <a:sym typeface="Montserrat"/>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300" b="0" i="0" u="none" strike="noStrike" kern="0" cap="none" spc="0" normalizeH="0" baseline="0" noProof="0">
              <a:ln>
                <a:noFill/>
              </a:ln>
              <a:solidFill>
                <a:srgbClr val="F6D2A2"/>
              </a:solidFill>
              <a:effectLst/>
              <a:uLnTx/>
              <a:uFillTx/>
              <a:latin typeface="Montserrat"/>
              <a:sym typeface="Montserrat"/>
            </a:endParaRPr>
          </a:p>
        </p:txBody>
      </p:sp>
      <p:sp>
        <p:nvSpPr>
          <p:cNvPr id="5" name="Rectangle 4"/>
          <p:cNvSpPr/>
          <p:nvPr/>
        </p:nvSpPr>
        <p:spPr>
          <a:xfrm>
            <a:off x="618064" y="637222"/>
            <a:ext cx="7907872" cy="423192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Para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ulama</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telah</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menetapkan</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syarat-syarat</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tertentu</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bagi</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seseorang</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yang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akan</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melakukan</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ijtihad</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Menurut</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al-</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Syaukani</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untuk</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dapat</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melakukan</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ijtihad</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hukum</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diperlukan</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lima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syarat</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Masing-masing</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dalam</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lima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persyaratan</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itu</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akan</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dilihat</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di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bawah</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ini</a:t>
            </a:r>
            <a:r>
              <a:rPr kumimoji="0" lang="id-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a:t>
            </a:r>
            <a:endParaRPr kumimoji="0" lang="en-US"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endParaRPr>
          </a:p>
          <a:p>
            <a:pPr marL="285750" marR="0" lvl="0" indent="-285750" algn="just"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r>
              <a:rPr kumimoji="0" lang="id-ID" sz="1500" b="1" i="1"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Pe</a:t>
            </a:r>
            <a:r>
              <a:rPr kumimoji="0" lang="en-ID" sz="1500" b="1" i="1"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rtama</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mengetahui</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al-</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Kitab</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(al-Qur’an)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dan</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sunnah</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Persyaratan</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pertamaini</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disepakati</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oleh</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segenap</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ulama</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usul</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Fikih</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Ibn</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al-</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Hummam</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salah</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seorang</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ulamah</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Fikih</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Hanafiah</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menyebutkan</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bahwa</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mengetahui</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al-Qur’an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dana</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sunnah</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merupakan</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syarat</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mutlak</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yang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harus</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dimiliki</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oleh</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mujtahid</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endParaRPr>
          </a:p>
          <a:p>
            <a:pPr marL="285750" marR="0" lvl="0" indent="-285750" algn="just"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r>
              <a:rPr kumimoji="0" lang="en-ID" sz="1500" b="1" i="1"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Kedua</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mengetahui</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ijmak</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a:t>
            </a:r>
            <a:endParaRPr kumimoji="0" lang="en-US"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sehingga</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ia</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tidak</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mengeluarkan</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fatwa yang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bertentangan</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ijmak</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Akan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tetapi</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seandainya</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dia</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tidak</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memandang</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ijmak</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sebagai</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dasar</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hukum</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endParaRPr>
          </a:p>
          <a:p>
            <a:pPr marL="285750" marR="0" lvl="0" indent="-285750" algn="just"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r>
              <a:rPr kumimoji="0" lang="en-ID" sz="1500" b="1" i="1"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Ketiga</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mengetahui</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bahasa</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Arab.</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seorang</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mujtahid</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harus</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mengetahui</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seluk-beluk</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bahasa</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Arab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secara</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sempurna</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sehingga</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ia</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mampu</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mengetahui</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makna-makna</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yang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terkandung</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dalam</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ayat-ayat</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al-Qur’an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dan</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sunnah</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5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Nabi</a:t>
            </a:r>
            <a:r>
              <a:rPr kumimoji="0" lang="en-ID" sz="15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SAW.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2"/>
        <p:cNvGrpSpPr/>
        <p:nvPr/>
      </p:nvGrpSpPr>
      <p:grpSpPr>
        <a:xfrm>
          <a:off x="0" y="0"/>
          <a:ext cx="0" cy="0"/>
          <a:chOff x="0" y="0"/>
          <a:chExt cx="0" cy="0"/>
        </a:xfrm>
      </p:grpSpPr>
      <p:sp>
        <p:nvSpPr>
          <p:cNvPr id="323" name="Google Shape;323;p35"/>
          <p:cNvSpPr txBox="1">
            <a:spLocks noGrp="1"/>
          </p:cNvSpPr>
          <p:nvPr>
            <p:ph type="ctrTitle" idx="4294967295"/>
          </p:nvPr>
        </p:nvSpPr>
        <p:spPr>
          <a:xfrm>
            <a:off x="1359900" y="942607"/>
            <a:ext cx="6424200" cy="493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800" b="1" dirty="0">
                <a:latin typeface="Andalus" panose="02020603050405020304" pitchFamily="18" charset="-78"/>
                <a:cs typeface="Andalus" panose="02020603050405020304" pitchFamily="18" charset="-78"/>
              </a:rPr>
              <a:t>Kelompok 4</a:t>
            </a:r>
            <a:endParaRPr sz="2800" b="1" dirty="0">
              <a:latin typeface="Andalus" panose="02020603050405020304" pitchFamily="18" charset="-78"/>
              <a:cs typeface="Andalus" panose="02020603050405020304" pitchFamily="18" charset="-78"/>
            </a:endParaRPr>
          </a:p>
        </p:txBody>
      </p:sp>
      <p:sp>
        <p:nvSpPr>
          <p:cNvPr id="324" name="Google Shape;324;p35"/>
          <p:cNvSpPr txBox="1">
            <a:spLocks noGrp="1"/>
          </p:cNvSpPr>
          <p:nvPr>
            <p:ph type="subTitle" idx="4294967295"/>
          </p:nvPr>
        </p:nvSpPr>
        <p:spPr>
          <a:xfrm>
            <a:off x="1874016" y="1640114"/>
            <a:ext cx="6263644" cy="2066980"/>
          </a:xfrm>
          <a:prstGeom prst="rect">
            <a:avLst/>
          </a:prstGeom>
        </p:spPr>
        <p:txBody>
          <a:bodyPr spcFirstLastPara="1" wrap="square" lIns="0" tIns="0" rIns="0" bIns="0" anchor="t" anchorCtr="0">
            <a:noAutofit/>
          </a:bodyPr>
          <a:lstStyle/>
          <a:p>
            <a:pPr marL="0" lvl="0" indent="0">
              <a:buNone/>
            </a:pPr>
            <a:r>
              <a:rPr lang="en-US" sz="2000" b="1" dirty="0">
                <a:solidFill>
                  <a:schemeClr val="accent3"/>
                </a:solidFill>
                <a:latin typeface="Andalus" panose="02020603050405020304" pitchFamily="18" charset="-78"/>
                <a:cs typeface="Andalus" panose="02020603050405020304" pitchFamily="18" charset="-78"/>
              </a:rPr>
              <a:t>1. </a:t>
            </a:r>
            <a:r>
              <a:rPr lang="en-US" sz="2000" b="1" dirty="0" err="1">
                <a:solidFill>
                  <a:schemeClr val="accent3"/>
                </a:solidFill>
                <a:latin typeface="Andalus" panose="02020603050405020304" pitchFamily="18" charset="-78"/>
                <a:cs typeface="Andalus" panose="02020603050405020304" pitchFamily="18" charset="-78"/>
              </a:rPr>
              <a:t>Rahmadia</a:t>
            </a:r>
            <a:r>
              <a:rPr lang="en-US" sz="2000" b="1" dirty="0">
                <a:solidFill>
                  <a:schemeClr val="accent3"/>
                </a:solidFill>
                <a:latin typeface="Andalus" panose="02020603050405020304" pitchFamily="18" charset="-78"/>
                <a:cs typeface="Andalus" panose="02020603050405020304" pitchFamily="18" charset="-78"/>
              </a:rPr>
              <a:t> </a:t>
            </a:r>
            <a:r>
              <a:rPr lang="en-US" sz="2000" b="1" dirty="0" err="1">
                <a:solidFill>
                  <a:schemeClr val="accent3"/>
                </a:solidFill>
                <a:latin typeface="Andalus" panose="02020603050405020304" pitchFamily="18" charset="-78"/>
                <a:cs typeface="Andalus" panose="02020603050405020304" pitchFamily="18" charset="-78"/>
              </a:rPr>
              <a:t>Aleyda</a:t>
            </a:r>
            <a:r>
              <a:rPr lang="en-US" sz="2000" b="1" dirty="0">
                <a:solidFill>
                  <a:schemeClr val="accent3"/>
                </a:solidFill>
                <a:latin typeface="Andalus" panose="02020603050405020304" pitchFamily="18" charset="-78"/>
                <a:cs typeface="Andalus" panose="02020603050405020304" pitchFamily="18" charset="-78"/>
              </a:rPr>
              <a:t> </a:t>
            </a:r>
            <a:r>
              <a:rPr lang="en-US" sz="2000" b="1" dirty="0" err="1">
                <a:solidFill>
                  <a:schemeClr val="accent3"/>
                </a:solidFill>
                <a:latin typeface="Andalus" panose="02020603050405020304" pitchFamily="18" charset="-78"/>
                <a:cs typeface="Andalus" panose="02020603050405020304" pitchFamily="18" charset="-78"/>
              </a:rPr>
              <a:t>Palupi</a:t>
            </a:r>
            <a:r>
              <a:rPr lang="en-US" sz="2000" b="1" dirty="0">
                <a:solidFill>
                  <a:schemeClr val="accent3"/>
                </a:solidFill>
                <a:latin typeface="Andalus" panose="02020603050405020304" pitchFamily="18" charset="-78"/>
                <a:cs typeface="Andalus" panose="02020603050405020304" pitchFamily="18" charset="-78"/>
              </a:rPr>
              <a:t>	2115041047</a:t>
            </a:r>
          </a:p>
          <a:p>
            <a:pPr marL="0" lvl="0" indent="0">
              <a:buNone/>
            </a:pPr>
            <a:r>
              <a:rPr lang="en-US" sz="2000" b="1" dirty="0">
                <a:solidFill>
                  <a:schemeClr val="accent3"/>
                </a:solidFill>
                <a:latin typeface="Andalus" panose="02020603050405020304" pitchFamily="18" charset="-78"/>
                <a:cs typeface="Andalus" panose="02020603050405020304" pitchFamily="18" charset="-78"/>
              </a:rPr>
              <a:t>2. Agita </a:t>
            </a:r>
            <a:r>
              <a:rPr lang="en-US" sz="2000" b="1" dirty="0" err="1">
                <a:solidFill>
                  <a:schemeClr val="accent3"/>
                </a:solidFill>
                <a:latin typeface="Andalus" panose="02020603050405020304" pitchFamily="18" charset="-78"/>
                <a:cs typeface="Andalus" panose="02020603050405020304" pitchFamily="18" charset="-78"/>
              </a:rPr>
              <a:t>Fitriani</a:t>
            </a:r>
            <a:r>
              <a:rPr lang="en-US" sz="2000" b="1" dirty="0">
                <a:solidFill>
                  <a:schemeClr val="accent3"/>
                </a:solidFill>
                <a:latin typeface="Andalus" panose="02020603050405020304" pitchFamily="18" charset="-78"/>
                <a:cs typeface="Andalus" panose="02020603050405020304" pitchFamily="18" charset="-78"/>
              </a:rPr>
              <a:t> 			2115041049</a:t>
            </a:r>
          </a:p>
          <a:p>
            <a:pPr marL="0" lvl="0" indent="0">
              <a:buNone/>
            </a:pPr>
            <a:r>
              <a:rPr lang="en-US" sz="2000" b="1" dirty="0">
                <a:solidFill>
                  <a:schemeClr val="accent3"/>
                </a:solidFill>
                <a:latin typeface="Andalus" panose="02020603050405020304" pitchFamily="18" charset="-78"/>
                <a:cs typeface="Andalus" panose="02020603050405020304" pitchFamily="18" charset="-78"/>
              </a:rPr>
              <a:t>3. Nabila </a:t>
            </a:r>
            <a:r>
              <a:rPr lang="en-US" sz="2000" b="1" dirty="0" err="1">
                <a:solidFill>
                  <a:schemeClr val="accent3"/>
                </a:solidFill>
                <a:latin typeface="Andalus" panose="02020603050405020304" pitchFamily="18" charset="-78"/>
                <a:cs typeface="Andalus" panose="02020603050405020304" pitchFamily="18" charset="-78"/>
              </a:rPr>
              <a:t>Puspita</a:t>
            </a:r>
            <a:r>
              <a:rPr lang="en-US" sz="2000" b="1" dirty="0">
                <a:solidFill>
                  <a:schemeClr val="accent3"/>
                </a:solidFill>
                <a:latin typeface="Andalus" panose="02020603050405020304" pitchFamily="18" charset="-78"/>
                <a:cs typeface="Andalus" panose="02020603050405020304" pitchFamily="18" charset="-78"/>
              </a:rPr>
              <a:t> </a:t>
            </a:r>
            <a:r>
              <a:rPr lang="en-US" sz="2000" b="1" dirty="0" err="1">
                <a:solidFill>
                  <a:schemeClr val="accent3"/>
                </a:solidFill>
                <a:latin typeface="Andalus" panose="02020603050405020304" pitchFamily="18" charset="-78"/>
                <a:cs typeface="Andalus" panose="02020603050405020304" pitchFamily="18" charset="-78"/>
              </a:rPr>
              <a:t>Asri</a:t>
            </a:r>
            <a:r>
              <a:rPr lang="en-US" sz="2000" b="1" dirty="0">
                <a:solidFill>
                  <a:schemeClr val="accent3"/>
                </a:solidFill>
                <a:latin typeface="Andalus" panose="02020603050405020304" pitchFamily="18" charset="-78"/>
                <a:cs typeface="Andalus" panose="02020603050405020304" pitchFamily="18" charset="-78"/>
              </a:rPr>
              <a:t>		2115041075</a:t>
            </a:r>
          </a:p>
          <a:p>
            <a:pPr marL="0" lvl="0" indent="0">
              <a:buNone/>
            </a:pPr>
            <a:r>
              <a:rPr lang="en-US" sz="2000" b="1" dirty="0">
                <a:solidFill>
                  <a:schemeClr val="accent3"/>
                </a:solidFill>
                <a:latin typeface="Andalus" panose="02020603050405020304" pitchFamily="18" charset="-78"/>
                <a:cs typeface="Andalus" panose="02020603050405020304" pitchFamily="18" charset="-78"/>
              </a:rPr>
              <a:t>4. Halima Sahara </a:t>
            </a:r>
            <a:r>
              <a:rPr lang="en-US" sz="2000" b="1" dirty="0" err="1">
                <a:solidFill>
                  <a:schemeClr val="accent3"/>
                </a:solidFill>
                <a:latin typeface="Andalus" panose="02020603050405020304" pitchFamily="18" charset="-78"/>
                <a:cs typeface="Andalus" panose="02020603050405020304" pitchFamily="18" charset="-78"/>
              </a:rPr>
              <a:t>Oktavia</a:t>
            </a:r>
            <a:r>
              <a:rPr lang="en-US" sz="2000" b="1" dirty="0">
                <a:solidFill>
                  <a:schemeClr val="accent3"/>
                </a:solidFill>
                <a:latin typeface="Andalus" panose="02020603050405020304" pitchFamily="18" charset="-78"/>
                <a:cs typeface="Andalus" panose="02020603050405020304" pitchFamily="18" charset="-78"/>
              </a:rPr>
              <a:t>		2115041107</a:t>
            </a:r>
          </a:p>
          <a:p>
            <a:pPr marL="0" lvl="0" indent="0">
              <a:buNone/>
            </a:pPr>
            <a:r>
              <a:rPr lang="en-US" sz="2000" b="1" dirty="0">
                <a:solidFill>
                  <a:schemeClr val="accent3"/>
                </a:solidFill>
                <a:latin typeface="Andalus" panose="02020603050405020304" pitchFamily="18" charset="-78"/>
                <a:cs typeface="Andalus" panose="02020603050405020304" pitchFamily="18" charset="-78"/>
              </a:rPr>
              <a:t>5. </a:t>
            </a:r>
            <a:r>
              <a:rPr lang="en-US" sz="2000" b="1" dirty="0" err="1">
                <a:solidFill>
                  <a:schemeClr val="accent3"/>
                </a:solidFill>
                <a:latin typeface="Andalus" panose="02020603050405020304" pitchFamily="18" charset="-78"/>
                <a:cs typeface="Andalus" panose="02020603050405020304" pitchFamily="18" charset="-78"/>
              </a:rPr>
              <a:t>Ridha</a:t>
            </a:r>
            <a:r>
              <a:rPr lang="en-US" sz="2000" b="1" dirty="0">
                <a:solidFill>
                  <a:schemeClr val="accent3"/>
                </a:solidFill>
                <a:latin typeface="Andalus" panose="02020603050405020304" pitchFamily="18" charset="-78"/>
                <a:cs typeface="Andalus" panose="02020603050405020304" pitchFamily="18" charset="-78"/>
              </a:rPr>
              <a:t> </a:t>
            </a:r>
            <a:r>
              <a:rPr lang="en-US" sz="2000" b="1" dirty="0" err="1">
                <a:solidFill>
                  <a:schemeClr val="accent3"/>
                </a:solidFill>
                <a:latin typeface="Andalus" panose="02020603050405020304" pitchFamily="18" charset="-78"/>
                <a:cs typeface="Andalus" panose="02020603050405020304" pitchFamily="18" charset="-78"/>
              </a:rPr>
              <a:t>Rahmawati</a:t>
            </a:r>
            <a:r>
              <a:rPr lang="en-US" sz="2000" b="1" dirty="0">
                <a:solidFill>
                  <a:schemeClr val="accent3"/>
                </a:solidFill>
                <a:latin typeface="Andalus" panose="02020603050405020304" pitchFamily="18" charset="-78"/>
                <a:cs typeface="Andalus" panose="02020603050405020304" pitchFamily="18" charset="-78"/>
              </a:rPr>
              <a:t>		2115041113</a:t>
            </a:r>
          </a:p>
          <a:p>
            <a:pPr marL="0" lvl="0" indent="0" rtl="0">
              <a:spcBef>
                <a:spcPts val="0"/>
              </a:spcBef>
              <a:spcAft>
                <a:spcPts val="0"/>
              </a:spcAft>
              <a:buNone/>
            </a:pPr>
            <a:endParaRPr sz="2000" dirty="0">
              <a:latin typeface="Andalus" panose="02020603050405020304" pitchFamily="18" charset="-78"/>
              <a:cs typeface="Andalus" panose="02020603050405020304" pitchFamily="18" charset="-78"/>
            </a:endParaRPr>
          </a:p>
          <a:p>
            <a:pPr marL="0" lvl="0" indent="0" algn="ctr" rtl="0">
              <a:spcBef>
                <a:spcPts val="0"/>
              </a:spcBef>
              <a:spcAft>
                <a:spcPts val="0"/>
              </a:spcAft>
              <a:buNone/>
            </a:pPr>
            <a:endParaRPr dirty="0"/>
          </a:p>
          <a:p>
            <a:pPr marL="0" lvl="0" indent="0" algn="ctr" rtl="0">
              <a:spcBef>
                <a:spcPts val="0"/>
              </a:spcBef>
              <a:spcAft>
                <a:spcPts val="0"/>
              </a:spcAft>
              <a:buClr>
                <a:schemeClr val="dk1"/>
              </a:buClr>
              <a:buSzPts val="1100"/>
              <a:buFont typeface="Arial"/>
              <a:buNone/>
            </a:pPr>
            <a:endParaRPr dirty="0"/>
          </a:p>
        </p:txBody>
      </p:sp>
      <p:sp>
        <p:nvSpPr>
          <p:cNvPr id="326" name="Google Shape;326;p35"/>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6D2A2"/>
                </a:solidFill>
                <a:effectLst/>
                <a:uLnTx/>
                <a:uFillTx/>
                <a:latin typeface="Montserrat"/>
                <a:sym typeface="Montserrat"/>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300" b="0" i="0" u="none" strike="noStrike" kern="0" cap="none" spc="0" normalizeH="0" baseline="0" noProof="0">
              <a:ln>
                <a:noFill/>
              </a:ln>
              <a:solidFill>
                <a:srgbClr val="F6D2A2"/>
              </a:solidFill>
              <a:effectLst/>
              <a:uLnTx/>
              <a:uFillTx/>
              <a:latin typeface="Montserrat"/>
              <a:sym typeface="Montserrat"/>
            </a:endParaRPr>
          </a:p>
        </p:txBody>
      </p:sp>
    </p:spTree>
    <p:extLst>
      <p:ext uri="{BB962C8B-B14F-4D97-AF65-F5344CB8AC3E}">
        <p14:creationId xmlns:p14="http://schemas.microsoft.com/office/powerpoint/2010/main" val="3880415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8" name="Google Shape;88;p15"/>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6D2A2"/>
                </a:solidFill>
                <a:effectLst/>
                <a:uLnTx/>
                <a:uFillTx/>
                <a:latin typeface="Montserrat"/>
                <a:sym typeface="Montserrat"/>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300" b="0" i="0" u="none" strike="noStrike" kern="0" cap="none" spc="0" normalizeH="0" baseline="0" noProof="0">
              <a:ln>
                <a:noFill/>
              </a:ln>
              <a:solidFill>
                <a:srgbClr val="F6D2A2"/>
              </a:solidFill>
              <a:effectLst/>
              <a:uLnTx/>
              <a:uFillTx/>
              <a:latin typeface="Montserrat"/>
              <a:sym typeface="Montserrat"/>
            </a:endParaRPr>
          </a:p>
        </p:txBody>
      </p:sp>
      <p:sp>
        <p:nvSpPr>
          <p:cNvPr id="2" name="Rectangle 1"/>
          <p:cNvSpPr/>
          <p:nvPr/>
        </p:nvSpPr>
        <p:spPr>
          <a:xfrm>
            <a:off x="683568" y="771550"/>
            <a:ext cx="7704856" cy="3754874"/>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r>
              <a:rPr kumimoji="0" lang="en-ID" sz="1600" b="1" i="1"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Keempat</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,mengetahui</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ilmu</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usul</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fikih.Menurut</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al-</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Syaukani</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Dasar</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dan</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cara</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itu</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dijelaskan</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secara</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luas</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di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dalam</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ilmu</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usul</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fikih</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Bila</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dilihat</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secara</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cermat</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terdapat</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tiga</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versi</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menyangkut</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penempatan</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pengetahuan</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tenteng</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usul</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fikih</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sebagai</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syarat</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ijtihad</a:t>
            </a:r>
            <a:r>
              <a:rPr kumimoji="0" lang="id-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endPar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Pertama</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yang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menempatkan</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pengetahuan</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tentang</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usul</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fikih</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sebagai</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salah</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satu</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bagian</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dari</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pengetahuan</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tentang</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al-Qur’an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dan</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sunnah</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Kedua</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yang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tidak</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menempatkan</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usul</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fikih</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secara</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umum</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sebagai</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syarat</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ijtihad</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tetapi</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menempatkan</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pengetahuan</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tentang</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qiyas</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sebagai</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gantinya</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Ketiga</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yang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menempatkan</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usul</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fikih</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sebagai</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syarat</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tersendiri</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dalam</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US"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ijtihad</a:t>
            </a:r>
            <a:r>
              <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endParaRPr>
          </a:p>
          <a:p>
            <a:pPr marL="285750" marR="0" lvl="0" indent="-285750" algn="just"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r>
              <a:rPr kumimoji="0" lang="en-ID" sz="1600" b="1" i="1"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Kelima</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mengetahui</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nasikh</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(yang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menghapuskan</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dan</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mansukh</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(yang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dihapuskan</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Menurut</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al-</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Syaukani</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pengetahuan</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tentang</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nasikh</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dan</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mansukh</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penting</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agar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mujtahid</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tidak</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menerapkan</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suatu</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hukum</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yang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telah</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mansukh</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baik</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yang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terdapat</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dalam</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ayat-ayat</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atau</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6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hadits-hadits</a:t>
            </a:r>
            <a:r>
              <a:rPr kumimoji="0" lang="en-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a:t>
            </a:r>
            <a:endPar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4" name="Rectangle 3"/>
          <p:cNvSpPr/>
          <p:nvPr/>
        </p:nvSpPr>
        <p:spPr>
          <a:xfrm>
            <a:off x="791580" y="758497"/>
            <a:ext cx="7560840" cy="390876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Persyaratan-persyaratan</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ijtihad</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sebagai</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telah</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dikemukakan</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di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atas</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sangat</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penting</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untuk</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dipenuhi</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oleh</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seseorang</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yang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akan</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menetapkan</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hukum</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karena</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dalam</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ijtihad</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hukum</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itu</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menurut</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al-</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Syaukani</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mujtahid</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menampilkan</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hukum</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Allah.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Bagi</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al-</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Syaukani</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mujtajhid</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yang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telah</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memenuhi</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persyaratan</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persyaratan</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ijtihad</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telah</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mendapat</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semacam</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wewenang</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dari</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Allah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untuk</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dapat</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menampilkan</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hukum-Nya</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di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tengah-tengah</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masyarakat</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Dari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kajian</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di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atas</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terlihat</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bahwa</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al-</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Syaukani</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sebagaimana</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para</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pakar</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usul</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fikih</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yang lain,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memandang</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bahwa</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yang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dapat</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melakukan</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ijtihad</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ialah</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orang yang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telah</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memiliki</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syarat-syarat</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untuk</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itu</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secara</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lengkap</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Kendati</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demikian</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seseorang</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ahli</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fikih</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yang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belum</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memenuhi</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syarat-syarat</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tersebut</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secara</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lengkap</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dapat</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juga</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melakukakan</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melakukan</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ijtihad</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tetapi</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ijtihadnya</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hanya</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terbatas</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dalam</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bidang</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tertentu</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yang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diketahuinya</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secara</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luas</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dan</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 </a:t>
            </a:r>
            <a:r>
              <a:rPr kumimoji="0" lang="en-ID" sz="1800" b="0" i="0" u="none" strike="noStrike" kern="0" cap="none" spc="0" normalizeH="0" baseline="0" noProof="0" dirty="0" err="1">
                <a:ln>
                  <a:noFill/>
                </a:ln>
                <a:solidFill>
                  <a:srgbClr val="000000"/>
                </a:solidFill>
                <a:effectLst/>
                <a:uLnTx/>
                <a:uFillTx/>
                <a:latin typeface="Andalus" panose="02020603050405020304" pitchFamily="18" charset="-78"/>
                <a:cs typeface="Andalus" panose="02020603050405020304" pitchFamily="18" charset="-78"/>
                <a:sym typeface="Arial"/>
              </a:rPr>
              <a:t>mendalam</a:t>
            </a:r>
            <a:r>
              <a:rPr kumimoji="0" lang="en-ID"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a:t>
            </a:r>
            <a:endParaRPr kumimoji="0" lang="en-US" sz="18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ctrTitle" idx="4294967295"/>
          </p:nvPr>
        </p:nvSpPr>
        <p:spPr>
          <a:xfrm>
            <a:off x="2029801" y="2966630"/>
            <a:ext cx="5422500" cy="717600"/>
          </a:xfrm>
          <a:prstGeom prst="rect">
            <a:avLst/>
          </a:prstGeom>
        </p:spPr>
        <p:txBody>
          <a:bodyPr spcFirstLastPara="1" wrap="square" lIns="0" tIns="0" rIns="0" bIns="0" anchor="ctr" anchorCtr="0">
            <a:noAutofit/>
          </a:bodyPr>
          <a:lstStyle/>
          <a:p>
            <a:pPr lvl="0"/>
            <a:r>
              <a:rPr lang="en-ID" sz="4800" b="1" dirty="0" err="1">
                <a:latin typeface="Andalus" panose="02020603050405020304" pitchFamily="18" charset="-78"/>
                <a:cs typeface="Andalus" panose="02020603050405020304" pitchFamily="18" charset="-78"/>
              </a:rPr>
              <a:t>Kegunaan</a:t>
            </a:r>
            <a:r>
              <a:rPr lang="en-ID" sz="4800" b="1" dirty="0">
                <a:latin typeface="Andalus" panose="02020603050405020304" pitchFamily="18" charset="-78"/>
                <a:cs typeface="Andalus" panose="02020603050405020304" pitchFamily="18" charset="-78"/>
              </a:rPr>
              <a:t> </a:t>
            </a:r>
            <a:r>
              <a:rPr lang="en-ID" sz="4800" b="1" dirty="0" err="1">
                <a:latin typeface="Andalus" panose="02020603050405020304" pitchFamily="18" charset="-78"/>
                <a:cs typeface="Andalus" panose="02020603050405020304" pitchFamily="18" charset="-78"/>
              </a:rPr>
              <a:t>ijtihad</a:t>
            </a:r>
            <a:endParaRPr sz="4800" dirty="0">
              <a:solidFill>
                <a:schemeClr val="accent5"/>
              </a:solidFill>
              <a:latin typeface="Andalus" panose="02020603050405020304" pitchFamily="18" charset="-78"/>
              <a:ea typeface="Montserrat ExtraLight"/>
              <a:cs typeface="Andalus" panose="02020603050405020304" pitchFamily="18" charset="-78"/>
              <a:sym typeface="Montserrat ExtraLight"/>
            </a:endParaRPr>
          </a:p>
        </p:txBody>
      </p:sp>
      <p:grpSp>
        <p:nvGrpSpPr>
          <p:cNvPr id="114" name="Google Shape;114;p19"/>
          <p:cNvGrpSpPr/>
          <p:nvPr/>
        </p:nvGrpSpPr>
        <p:grpSpPr>
          <a:xfrm>
            <a:off x="4153318" y="861617"/>
            <a:ext cx="1175467" cy="1175417"/>
            <a:chOff x="6643075" y="3664250"/>
            <a:chExt cx="407950" cy="407975"/>
          </a:xfrm>
        </p:grpSpPr>
        <p:sp>
          <p:nvSpPr>
            <p:cNvPr id="115" name="Google Shape;115;p19"/>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19"/>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7" name="Google Shape;117;p19"/>
          <p:cNvGrpSpPr/>
          <p:nvPr/>
        </p:nvGrpSpPr>
        <p:grpSpPr>
          <a:xfrm rot="-587436">
            <a:off x="4084097" y="2190458"/>
            <a:ext cx="483286" cy="483259"/>
            <a:chOff x="576250" y="4319400"/>
            <a:chExt cx="442075" cy="442050"/>
          </a:xfrm>
        </p:grpSpPr>
        <p:sp>
          <p:nvSpPr>
            <p:cNvPr id="118" name="Google Shape;118;p19"/>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19"/>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19"/>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19"/>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2" name="Google Shape;122;p19"/>
          <p:cNvSpPr/>
          <p:nvPr/>
        </p:nvSpPr>
        <p:spPr>
          <a:xfrm>
            <a:off x="3871888" y="1133220"/>
            <a:ext cx="183741" cy="175443"/>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19"/>
          <p:cNvSpPr/>
          <p:nvPr/>
        </p:nvSpPr>
        <p:spPr>
          <a:xfrm rot="2697368">
            <a:off x="5082636" y="2031362"/>
            <a:ext cx="278910" cy="26631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19"/>
          <p:cNvSpPr/>
          <p:nvPr/>
        </p:nvSpPr>
        <p:spPr>
          <a:xfrm>
            <a:off x="5303282" y="1879332"/>
            <a:ext cx="111710" cy="10670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19"/>
          <p:cNvSpPr/>
          <p:nvPr/>
        </p:nvSpPr>
        <p:spPr>
          <a:xfrm rot="1279603">
            <a:off x="3744591" y="1662371"/>
            <a:ext cx="111695" cy="10671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26;p19"/>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6D2A2"/>
                </a:solidFill>
                <a:effectLst/>
                <a:uLnTx/>
                <a:uFillTx/>
                <a:latin typeface="Montserrat"/>
                <a:sym typeface="Montserrat"/>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300" b="0" i="0" u="none" strike="noStrike" kern="0" cap="none" spc="0" normalizeH="0" baseline="0" noProof="0">
              <a:ln>
                <a:noFill/>
              </a:ln>
              <a:solidFill>
                <a:srgbClr val="F6D2A2"/>
              </a:solidFill>
              <a:effectLst/>
              <a:uLnTx/>
              <a:uFillTx/>
              <a:latin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4" name="Google Shape;134;p20"/>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6D2A2"/>
                </a:solidFill>
                <a:effectLst/>
                <a:uLnTx/>
                <a:uFillTx/>
                <a:latin typeface="Montserrat"/>
                <a:sym typeface="Montserrat"/>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300" b="0" i="0" u="none" strike="noStrike" kern="0" cap="none" spc="0" normalizeH="0" baseline="0" noProof="0">
              <a:ln>
                <a:noFill/>
              </a:ln>
              <a:solidFill>
                <a:srgbClr val="F6D2A2"/>
              </a:solidFill>
              <a:effectLst/>
              <a:uLnTx/>
              <a:uFillTx/>
              <a:latin typeface="Montserrat"/>
              <a:sym typeface="Montserrat"/>
            </a:endParaRPr>
          </a:p>
        </p:txBody>
      </p:sp>
      <p:sp>
        <p:nvSpPr>
          <p:cNvPr id="5" name="Rectangle 4"/>
          <p:cNvSpPr/>
          <p:nvPr/>
        </p:nvSpPr>
        <p:spPr>
          <a:xfrm>
            <a:off x="696432" y="697122"/>
            <a:ext cx="7751135" cy="32932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Fungsi ijtihad adalah sebagai metode untuk merumuskan ketetapan-ketetapan hukum yang belum terumuskan dalam Al-Quran dan Al-Sunnah. Meski Al-Quran diturunkan secara sempurna dan lengkap, bukan berarti kehidupan manusia diatur secara detil oleh Al-Quran dan Hadits. Selain itu ada perbedaan keadaan pada saat turunnya Al-Quran dengan kehidupan modern, sehingga setiap saat masalah baru akan terus berkembang dan diperlukan aturan aturan baru dalam melaksanakan ajaran islam dalam kehidupan sehari-hari.</a:t>
            </a:r>
            <a:endPar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Sekiranya sudah ada, maka persoalannya harus mengikuti ketentuan yang ada berdasarkan Al-Quran dan Hadits. Namun jika persoalannya merupakan perkara yang tidak jelas atau tidak ada ketentuannya dalam Al-Quran dan Hadits maka umat Islam memerlukan ijtihad, tapi yang berhak membuat ijtihad adalah mereka yang paham Al-Quran dan Hadits yang disebut dengan </a:t>
            </a:r>
            <a:r>
              <a:rPr kumimoji="0" lang="id-ID" sz="1600" b="0" i="1"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mujtahid</a:t>
            </a:r>
            <a:r>
              <a:rPr kumimoji="0" lang="id-ID"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rPr>
              <a:t>.</a:t>
            </a:r>
            <a:endParaRPr kumimoji="0" lang="en-US" sz="1600" b="0" i="0" u="none" strike="noStrike" kern="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0"/>
        <p:cNvGrpSpPr/>
        <p:nvPr/>
      </p:nvGrpSpPr>
      <p:grpSpPr>
        <a:xfrm>
          <a:off x="0" y="0"/>
          <a:ext cx="0" cy="0"/>
          <a:chOff x="0" y="0"/>
          <a:chExt cx="0" cy="0"/>
        </a:xfrm>
      </p:grpSpPr>
      <p:sp>
        <p:nvSpPr>
          <p:cNvPr id="311" name="Google Shape;311;p3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6D2A2"/>
                </a:solidFill>
                <a:effectLst/>
                <a:uLnTx/>
                <a:uFillTx/>
                <a:latin typeface="Montserrat"/>
                <a:sym typeface="Montserrat"/>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1300" b="0" i="0" u="none" strike="noStrike" kern="0" cap="none" spc="0" normalizeH="0" baseline="0" noProof="0">
              <a:ln>
                <a:noFill/>
              </a:ln>
              <a:solidFill>
                <a:srgbClr val="F6D2A2"/>
              </a:solidFill>
              <a:effectLst/>
              <a:uLnTx/>
              <a:uFillTx/>
              <a:latin typeface="Montserrat"/>
              <a:sym typeface="Montserrat"/>
            </a:endParaRPr>
          </a:p>
        </p:txBody>
      </p:sp>
      <p:sp>
        <p:nvSpPr>
          <p:cNvPr id="318" name="Google Shape;318;p34"/>
          <p:cNvSpPr txBox="1">
            <a:spLocks noGrp="1"/>
          </p:cNvSpPr>
          <p:nvPr>
            <p:ph type="body" idx="4294967295"/>
          </p:nvPr>
        </p:nvSpPr>
        <p:spPr>
          <a:xfrm>
            <a:off x="691116" y="1626781"/>
            <a:ext cx="7761767" cy="2094615"/>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400" b="1" dirty="0">
                <a:solidFill>
                  <a:schemeClr val="accent4"/>
                </a:solidFill>
                <a:latin typeface="Andalus" panose="02020603050405020304" pitchFamily="18" charset="-78"/>
                <a:ea typeface="Montserrat"/>
                <a:cs typeface="Andalus" panose="02020603050405020304" pitchFamily="18" charset="-78"/>
                <a:sym typeface="Montserrat"/>
              </a:rPr>
              <a:t>Kesimpula</a:t>
            </a:r>
            <a:r>
              <a:rPr lang="en-US" sz="2400" b="1" dirty="0">
                <a:solidFill>
                  <a:schemeClr val="accent4"/>
                </a:solidFill>
                <a:latin typeface="Andalus" panose="02020603050405020304" pitchFamily="18" charset="-78"/>
                <a:ea typeface="Montserrat"/>
                <a:cs typeface="Andalus" panose="02020603050405020304" pitchFamily="18" charset="-78"/>
                <a:sym typeface="Montserrat"/>
              </a:rPr>
              <a:t>n</a:t>
            </a:r>
            <a:endParaRPr lang="en" sz="2400" b="1" dirty="0">
              <a:solidFill>
                <a:schemeClr val="accent4"/>
              </a:solidFill>
              <a:latin typeface="Andalus" panose="02020603050405020304" pitchFamily="18" charset="-78"/>
              <a:ea typeface="Montserrat"/>
              <a:cs typeface="Andalus" panose="02020603050405020304" pitchFamily="18" charset="-78"/>
              <a:sym typeface="Montserrat"/>
            </a:endParaRPr>
          </a:p>
          <a:p>
            <a:pPr marL="0" lvl="0" indent="0" algn="l" rtl="0">
              <a:spcBef>
                <a:spcPts val="0"/>
              </a:spcBef>
              <a:spcAft>
                <a:spcPts val="0"/>
              </a:spcAft>
              <a:buNone/>
            </a:pPr>
            <a:endParaRPr lang="en" sz="1600" dirty="0">
              <a:solidFill>
                <a:schemeClr val="accent4"/>
              </a:solidFill>
              <a:latin typeface="Montserrat"/>
              <a:ea typeface="Montserrat"/>
              <a:cs typeface="Montserrat"/>
              <a:sym typeface="Montserrat"/>
            </a:endParaRPr>
          </a:p>
          <a:p>
            <a:pPr marL="0" lvl="0" indent="0" algn="just">
              <a:lnSpc>
                <a:spcPct val="100000"/>
              </a:lnSpc>
              <a:buClr>
                <a:srgbClr val="000000"/>
              </a:buClr>
              <a:buSzTx/>
              <a:buNone/>
            </a:pPr>
            <a:r>
              <a:rPr lang="id-ID" dirty="0">
                <a:solidFill>
                  <a:schemeClr val="bg1"/>
                </a:solidFill>
                <a:latin typeface="Andalus" panose="02020603050405020304" pitchFamily="18" charset="-78"/>
                <a:cs typeface="Andalus" panose="02020603050405020304" pitchFamily="18" charset="-78"/>
                <a:sym typeface="Arial"/>
              </a:rPr>
              <a:t>Berdasakan pembahasan diatas dapat disimpulkan bahwa secara bahasa, ijtihad berarti pencurahan segenap kemampuan untuk mendapatkan sesuatu. Yaitu penggunaan akal sekuat mungkin untuk menemukan sesuatu keputusan hukum tertentu yang tidak ditetapkan secara eksplisit dalam Al-Quran dan As-Sunnah. Kedudukan ijtihad sebagai sumber hukum Islam adalah sebagai sumber hukum ketiga setelah Al-Quran dan Al-Hadits. Hasil ijtihad antara lain adalah: qiyas, ijma’, istihsan, mashalihul mursalah, urf, istishab, dan sududz dzariah.</a:t>
            </a:r>
            <a:endParaRPr lang="en-US" dirty="0">
              <a:solidFill>
                <a:schemeClr val="bg1"/>
              </a:solidFill>
              <a:latin typeface="Andalus" panose="02020603050405020304" pitchFamily="18" charset="-78"/>
              <a:cs typeface="Andalus" panose="02020603050405020304" pitchFamily="18" charset="-78"/>
              <a:sym typeface="Arial"/>
            </a:endParaRPr>
          </a:p>
          <a:p>
            <a:pPr marL="0" lvl="0" indent="0" algn="l" rtl="0">
              <a:spcBef>
                <a:spcPts val="0"/>
              </a:spcBef>
              <a:spcAft>
                <a:spcPts val="0"/>
              </a:spcAft>
              <a:buNone/>
            </a:pPr>
            <a:endParaRPr sz="1600" dirty="0">
              <a:solidFill>
                <a:schemeClr val="accent4"/>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body" idx="1"/>
          </p:nvPr>
        </p:nvSpPr>
        <p:spPr>
          <a:xfrm>
            <a:off x="2776175" y="1075800"/>
            <a:ext cx="3591600" cy="2991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200" b="1" dirty="0" err="1">
                <a:latin typeface="Andalus" panose="02020603050405020304" pitchFamily="18" charset="-78"/>
                <a:cs typeface="Andalus" panose="02020603050405020304" pitchFamily="18" charset="-78"/>
              </a:rPr>
              <a:t>Terimakasih</a:t>
            </a:r>
            <a:r>
              <a:rPr lang="en-US" sz="3200" b="1" dirty="0">
                <a:latin typeface="Andalus" panose="02020603050405020304" pitchFamily="18" charset="-78"/>
                <a:cs typeface="Andalus" panose="02020603050405020304" pitchFamily="18" charset="-78"/>
              </a:rPr>
              <a:t> </a:t>
            </a:r>
          </a:p>
          <a:p>
            <a:pPr marL="0" lvl="0" indent="0" algn="ctr" rtl="0">
              <a:spcBef>
                <a:spcPts val="0"/>
              </a:spcBef>
              <a:spcAft>
                <a:spcPts val="0"/>
              </a:spcAft>
              <a:buNone/>
            </a:pPr>
            <a:r>
              <a:rPr lang="en-US" sz="3200" b="1" dirty="0" err="1">
                <a:latin typeface="Andalus" panose="02020603050405020304" pitchFamily="18" charset="-78"/>
                <a:cs typeface="Andalus" panose="02020603050405020304" pitchFamily="18" charset="-78"/>
              </a:rPr>
              <a:t>Semoga</a:t>
            </a:r>
            <a:r>
              <a:rPr lang="en-US" sz="3200" b="1" dirty="0">
                <a:latin typeface="Andalus" panose="02020603050405020304" pitchFamily="18" charset="-78"/>
                <a:cs typeface="Andalus" panose="02020603050405020304" pitchFamily="18" charset="-78"/>
              </a:rPr>
              <a:t> </a:t>
            </a:r>
            <a:r>
              <a:rPr lang="en-US" sz="3200" b="1" dirty="0" err="1">
                <a:latin typeface="Andalus" panose="02020603050405020304" pitchFamily="18" charset="-78"/>
                <a:cs typeface="Andalus" panose="02020603050405020304" pitchFamily="18" charset="-78"/>
              </a:rPr>
              <a:t>Bermanfaat</a:t>
            </a:r>
            <a:endParaRPr sz="3200" b="1" dirty="0">
              <a:latin typeface="Andalus" panose="02020603050405020304" pitchFamily="18" charset="-78"/>
              <a:cs typeface="Andalus" panose="02020603050405020304" pitchFamily="18" charset="-78"/>
            </a:endParaRPr>
          </a:p>
        </p:txBody>
      </p:sp>
      <p:sp>
        <p:nvSpPr>
          <p:cNvPr id="100" name="Google Shape;100;p17"/>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6D2A2"/>
                </a:solidFill>
                <a:effectLst/>
                <a:uLnTx/>
                <a:uFillTx/>
                <a:latin typeface="Montserrat"/>
                <a:sym typeface="Montserrat"/>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300" b="0" i="0" u="none" strike="noStrike" kern="0" cap="none" spc="0" normalizeH="0" baseline="0" noProof="0">
              <a:ln>
                <a:noFill/>
              </a:ln>
              <a:solidFill>
                <a:srgbClr val="F6D2A2"/>
              </a:solidFill>
              <a:effectLst/>
              <a:uLnTx/>
              <a:uFillTx/>
              <a:latin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ctrTitle"/>
          </p:nvPr>
        </p:nvSpPr>
        <p:spPr>
          <a:xfrm>
            <a:off x="2828250" y="2421914"/>
            <a:ext cx="3487500" cy="831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400" dirty="0">
                <a:latin typeface="Andalus" panose="02020603050405020304" pitchFamily="18" charset="-78"/>
                <a:cs typeface="Andalus" panose="02020603050405020304" pitchFamily="18" charset="-78"/>
              </a:rPr>
              <a:t>Definisi </a:t>
            </a:r>
            <a:br>
              <a:rPr lang="en" sz="4400" dirty="0">
                <a:latin typeface="Andalus" panose="02020603050405020304" pitchFamily="18" charset="-78"/>
                <a:cs typeface="Andalus" panose="02020603050405020304" pitchFamily="18" charset="-78"/>
              </a:rPr>
            </a:br>
            <a:r>
              <a:rPr lang="en" sz="4400" dirty="0">
                <a:latin typeface="Andalus" panose="02020603050405020304" pitchFamily="18" charset="-78"/>
                <a:cs typeface="Andalus" panose="02020603050405020304" pitchFamily="18" charset="-78"/>
              </a:rPr>
              <a:t>Ij</a:t>
            </a:r>
            <a:r>
              <a:rPr lang="en-US" sz="4400" dirty="0" err="1">
                <a:latin typeface="Andalus" panose="02020603050405020304" pitchFamily="18" charset="-78"/>
                <a:cs typeface="Andalus" panose="02020603050405020304" pitchFamily="18" charset="-78"/>
              </a:rPr>
              <a:t>ti</a:t>
            </a:r>
            <a:r>
              <a:rPr lang="en" sz="4400" dirty="0">
                <a:latin typeface="Andalus" panose="02020603050405020304" pitchFamily="18" charset="-78"/>
                <a:cs typeface="Andalus" panose="02020603050405020304" pitchFamily="18" charset="-78"/>
              </a:rPr>
              <a:t>had</a:t>
            </a:r>
            <a:endParaRPr sz="4400" dirty="0">
              <a:latin typeface="Andalus" panose="02020603050405020304" pitchFamily="18" charset="-78"/>
              <a:cs typeface="Andalus" panose="02020603050405020304" pitchFamily="18"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1041000" y="774926"/>
            <a:ext cx="7210152" cy="699000"/>
          </a:xfrm>
          <a:prstGeom prst="rect">
            <a:avLst/>
          </a:prstGeom>
        </p:spPr>
        <p:txBody>
          <a:bodyPr spcFirstLastPara="1" wrap="square" lIns="0" tIns="0" rIns="0" bIns="0" anchor="ctr" anchorCtr="0">
            <a:noAutofit/>
          </a:bodyPr>
          <a:lstStyle/>
          <a:p>
            <a:pPr marL="0" lvl="0" indent="0" rtl="0">
              <a:spcBef>
                <a:spcPts val="0"/>
              </a:spcBef>
              <a:spcAft>
                <a:spcPts val="0"/>
              </a:spcAft>
              <a:buNone/>
            </a:pPr>
            <a:r>
              <a:rPr lang="en-US" sz="2800" b="1" dirty="0" err="1">
                <a:latin typeface="Andalus" panose="02020603050405020304" pitchFamily="18" charset="-78"/>
                <a:cs typeface="Andalus" panose="02020603050405020304" pitchFamily="18" charset="-78"/>
              </a:rPr>
              <a:t>Apa</a:t>
            </a:r>
            <a:r>
              <a:rPr lang="en-US" sz="2800" b="1" dirty="0">
                <a:latin typeface="Andalus" panose="02020603050405020304" pitchFamily="18" charset="-78"/>
                <a:cs typeface="Andalus" panose="02020603050405020304" pitchFamily="18" charset="-78"/>
              </a:rPr>
              <a:t> </a:t>
            </a:r>
            <a:r>
              <a:rPr lang="en-US" sz="2800" b="1" dirty="0" err="1">
                <a:latin typeface="Andalus" panose="02020603050405020304" pitchFamily="18" charset="-78"/>
                <a:cs typeface="Andalus" panose="02020603050405020304" pitchFamily="18" charset="-78"/>
              </a:rPr>
              <a:t>itu</a:t>
            </a:r>
            <a:r>
              <a:rPr lang="en-US" sz="2800" b="1" dirty="0">
                <a:latin typeface="Andalus" panose="02020603050405020304" pitchFamily="18" charset="-78"/>
                <a:cs typeface="Andalus" panose="02020603050405020304" pitchFamily="18" charset="-78"/>
              </a:rPr>
              <a:t> Ijtihad?</a:t>
            </a:r>
            <a:endParaRPr sz="2800" b="1" dirty="0">
              <a:latin typeface="Andalus" panose="02020603050405020304" pitchFamily="18" charset="-78"/>
              <a:cs typeface="Andalus" panose="02020603050405020304" pitchFamily="18" charset="-78"/>
            </a:endParaRPr>
          </a:p>
        </p:txBody>
      </p:sp>
      <p:sp>
        <p:nvSpPr>
          <p:cNvPr id="149" name="Google Shape;149;p22"/>
          <p:cNvSpPr txBox="1">
            <a:spLocks noGrp="1"/>
          </p:cNvSpPr>
          <p:nvPr>
            <p:ph type="body" idx="1"/>
          </p:nvPr>
        </p:nvSpPr>
        <p:spPr>
          <a:xfrm>
            <a:off x="1041000" y="1473926"/>
            <a:ext cx="3531000" cy="3071311"/>
          </a:xfrm>
          <a:prstGeom prst="rect">
            <a:avLst/>
          </a:prstGeom>
        </p:spPr>
        <p:txBody>
          <a:bodyPr spcFirstLastPara="1" wrap="square" lIns="0" tIns="0" rIns="0" bIns="0" anchor="t" anchorCtr="0">
            <a:noAutofit/>
          </a:bodyPr>
          <a:lstStyle/>
          <a:p>
            <a:pPr marL="0" lvl="0" indent="0">
              <a:spcAft>
                <a:spcPts val="800"/>
              </a:spcAft>
              <a:buNone/>
            </a:pPr>
            <a:r>
              <a:rPr lang="en-US" sz="1600" dirty="0">
                <a:latin typeface="Andalus" panose="02020603050405020304" pitchFamily="18" charset="-78"/>
                <a:cs typeface="Andalus" panose="02020603050405020304" pitchFamily="18" charset="-78"/>
              </a:rPr>
              <a:t>Ijtihad </a:t>
            </a:r>
            <a:r>
              <a:rPr lang="en-US" sz="1600" dirty="0" err="1">
                <a:latin typeface="Andalus" panose="02020603050405020304" pitchFamily="18" charset="-78"/>
                <a:cs typeface="Andalus" panose="02020603050405020304" pitchFamily="18" charset="-78"/>
              </a:rPr>
              <a:t>seakar</a:t>
            </a:r>
            <a:r>
              <a:rPr lang="en-US" sz="1600" dirty="0">
                <a:latin typeface="Andalus" panose="02020603050405020304" pitchFamily="18" charset="-78"/>
                <a:cs typeface="Andalus" panose="02020603050405020304" pitchFamily="18" charset="-78"/>
              </a:rPr>
              <a:t> kata </a:t>
            </a:r>
            <a:r>
              <a:rPr lang="en-US" sz="1600" dirty="0" err="1">
                <a:latin typeface="Andalus" panose="02020603050405020304" pitchFamily="18" charset="-78"/>
                <a:cs typeface="Andalus" panose="02020603050405020304" pitchFamily="18" charset="-78"/>
              </a:rPr>
              <a:t>dengan</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juhd</a:t>
            </a:r>
            <a:r>
              <a:rPr lang="en-US" sz="1600" dirty="0">
                <a:latin typeface="Andalus" panose="02020603050405020304" pitchFamily="18" charset="-78"/>
                <a:cs typeface="Andalus" panose="02020603050405020304" pitchFamily="18" charset="-78"/>
              </a:rPr>
              <a:t>, jihad, dan </a:t>
            </a:r>
            <a:r>
              <a:rPr lang="en-US" sz="1600" dirty="0" err="1">
                <a:latin typeface="Andalus" panose="02020603050405020304" pitchFamily="18" charset="-78"/>
                <a:cs typeface="Andalus" panose="02020603050405020304" pitchFamily="18" charset="-78"/>
              </a:rPr>
              <a:t>mujahadah</a:t>
            </a:r>
            <a:r>
              <a:rPr lang="en-US" sz="1600" dirty="0">
                <a:latin typeface="Andalus" panose="02020603050405020304" pitchFamily="18" charset="-78"/>
                <a:cs typeface="Andalus" panose="02020603050405020304" pitchFamily="18" charset="-78"/>
              </a:rPr>
              <a:t>, yang </a:t>
            </a:r>
            <a:r>
              <a:rPr lang="en-US" sz="1600" dirty="0" err="1">
                <a:latin typeface="Andalus" panose="02020603050405020304" pitchFamily="18" charset="-78"/>
                <a:cs typeface="Andalus" panose="02020603050405020304" pitchFamily="18" charset="-78"/>
              </a:rPr>
              <a:t>artinya</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kesungguhan</a:t>
            </a:r>
            <a:r>
              <a:rPr lang="en-US" sz="1600" dirty="0">
                <a:latin typeface="Andalus" panose="02020603050405020304" pitchFamily="18" charset="-78"/>
                <a:cs typeface="Andalus" panose="02020603050405020304" pitchFamily="18" charset="-78"/>
              </a:rPr>
              <a:t> dan </a:t>
            </a:r>
            <a:r>
              <a:rPr lang="en-US" sz="1600" dirty="0" err="1">
                <a:latin typeface="Andalus" panose="02020603050405020304" pitchFamily="18" charset="-78"/>
                <a:cs typeface="Andalus" panose="02020603050405020304" pitchFamily="18" charset="-78"/>
              </a:rPr>
              <a:t>usaha</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keras</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Pengertian</a:t>
            </a:r>
            <a:r>
              <a:rPr lang="en-US" sz="1600" dirty="0">
                <a:latin typeface="Andalus" panose="02020603050405020304" pitchFamily="18" charset="-78"/>
                <a:cs typeface="Andalus" panose="02020603050405020304" pitchFamily="18" charset="-78"/>
              </a:rPr>
              <a:t> ijtihad </a:t>
            </a:r>
            <a:r>
              <a:rPr lang="en-US" sz="1600" dirty="0" err="1">
                <a:latin typeface="Andalus" panose="02020603050405020304" pitchFamily="18" charset="-78"/>
                <a:cs typeface="Andalus" panose="02020603050405020304" pitchFamily="18" charset="-78"/>
              </a:rPr>
              <a:t>menurut</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istilah</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hukum</a:t>
            </a:r>
            <a:r>
              <a:rPr lang="en-US" sz="1600" dirty="0">
                <a:latin typeface="Andalus" panose="02020603050405020304" pitchFamily="18" charset="-78"/>
                <a:cs typeface="Andalus" panose="02020603050405020304" pitchFamily="18" charset="-78"/>
              </a:rPr>
              <a:t> Islam </a:t>
            </a:r>
            <a:r>
              <a:rPr lang="en-US" sz="1600" dirty="0" err="1">
                <a:latin typeface="Andalus" panose="02020603050405020304" pitchFamily="18" charset="-78"/>
                <a:cs typeface="Andalus" panose="02020603050405020304" pitchFamily="18" charset="-78"/>
              </a:rPr>
              <a:t>ialah</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mencurahkan</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tenaga</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memeras</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pikiran</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untuk</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menemukan</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hukum</a:t>
            </a:r>
            <a:r>
              <a:rPr lang="en-US" sz="1600" dirty="0">
                <a:latin typeface="Andalus" panose="02020603050405020304" pitchFamily="18" charset="-78"/>
                <a:cs typeface="Andalus" panose="02020603050405020304" pitchFamily="18" charset="-78"/>
              </a:rPr>
              <a:t> agama (</a:t>
            </a:r>
            <a:r>
              <a:rPr lang="en-US" sz="1600" dirty="0" err="1">
                <a:latin typeface="Andalus" panose="02020603050405020304" pitchFamily="18" charset="-78"/>
                <a:cs typeface="Andalus" panose="02020603050405020304" pitchFamily="18" charset="-78"/>
              </a:rPr>
              <a:t>syara</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melalui</a:t>
            </a:r>
            <a:r>
              <a:rPr lang="en-US" sz="1600" dirty="0">
                <a:latin typeface="Andalus" panose="02020603050405020304" pitchFamily="18" charset="-78"/>
                <a:cs typeface="Andalus" panose="02020603050405020304" pitchFamily="18" charset="-78"/>
              </a:rPr>
              <a:t> salah </a:t>
            </a:r>
            <a:r>
              <a:rPr lang="en-US" sz="1600" dirty="0" err="1">
                <a:latin typeface="Andalus" panose="02020603050405020304" pitchFamily="18" charset="-78"/>
                <a:cs typeface="Andalus" panose="02020603050405020304" pitchFamily="18" charset="-78"/>
              </a:rPr>
              <a:t>satu</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dalil</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syara</a:t>
            </a:r>
            <a:r>
              <a:rPr lang="en-US" sz="1600" dirty="0">
                <a:latin typeface="Andalus" panose="02020603050405020304" pitchFamily="18" charset="-78"/>
                <a:cs typeface="Andalus" panose="02020603050405020304" pitchFamily="18" charset="-78"/>
              </a:rPr>
              <a:t>’, dan </a:t>
            </a:r>
            <a:r>
              <a:rPr lang="en-US" sz="1600" dirty="0" err="1">
                <a:latin typeface="Andalus" panose="02020603050405020304" pitchFamily="18" charset="-78"/>
                <a:cs typeface="Andalus" panose="02020603050405020304" pitchFamily="18" charset="-78"/>
              </a:rPr>
              <a:t>tanpa</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cara-cara</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tertentu</a:t>
            </a:r>
            <a:r>
              <a:rPr lang="en-US" sz="1600" dirty="0">
                <a:latin typeface="Andalus" panose="02020603050405020304" pitchFamily="18" charset="-78"/>
                <a:cs typeface="Andalus" panose="02020603050405020304" pitchFamily="18" charset="-78"/>
              </a:rPr>
              <a:t>. Usaha </a:t>
            </a:r>
            <a:r>
              <a:rPr lang="en-US" sz="1600" dirty="0" err="1">
                <a:latin typeface="Andalus" panose="02020603050405020304" pitchFamily="18" charset="-78"/>
                <a:cs typeface="Andalus" panose="02020603050405020304" pitchFamily="18" charset="-78"/>
              </a:rPr>
              <a:t>tersebut</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merupakan</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pemikiran</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dengan</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kemampuan</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sendiri</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semata-mata</a:t>
            </a:r>
            <a:r>
              <a:rPr lang="en-US" sz="1600" dirty="0">
                <a:latin typeface="Andalus" panose="02020603050405020304" pitchFamily="18" charset="-78"/>
                <a:cs typeface="Andalus" panose="02020603050405020304" pitchFamily="18" charset="-78"/>
              </a:rPr>
              <a:t>.</a:t>
            </a:r>
          </a:p>
          <a:p>
            <a:pPr marL="0" lvl="0" indent="0" algn="l" rtl="0">
              <a:spcBef>
                <a:spcPts val="0"/>
              </a:spcBef>
              <a:spcAft>
                <a:spcPts val="800"/>
              </a:spcAft>
              <a:buNone/>
            </a:pPr>
            <a:endParaRPr dirty="0"/>
          </a:p>
        </p:txBody>
      </p:sp>
      <p:sp>
        <p:nvSpPr>
          <p:cNvPr id="151" name="Google Shape;151;p22"/>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pic>
        <p:nvPicPr>
          <p:cNvPr id="2" name="Picture 1">
            <a:extLst>
              <a:ext uri="{FF2B5EF4-FFF2-40B4-BE49-F238E27FC236}">
                <a16:creationId xmlns:a16="http://schemas.microsoft.com/office/drawing/2014/main" id="{BC2891DF-BB4E-48BD-B80B-B5FB34023846}"/>
              </a:ext>
            </a:extLst>
          </p:cNvPr>
          <p:cNvPicPr>
            <a:picLocks noChangeAspect="1"/>
          </p:cNvPicPr>
          <p:nvPr/>
        </p:nvPicPr>
        <p:blipFill>
          <a:blip r:embed="rId3"/>
          <a:stretch>
            <a:fillRect/>
          </a:stretch>
        </p:blipFill>
        <p:spPr>
          <a:xfrm>
            <a:off x="4846350" y="1697209"/>
            <a:ext cx="3404802" cy="226873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5" name="Google Shape;85;p15"/>
          <p:cNvSpPr txBox="1">
            <a:spLocks noGrp="1"/>
          </p:cNvSpPr>
          <p:nvPr>
            <p:ph type="ctrTitle" idx="4294967295"/>
          </p:nvPr>
        </p:nvSpPr>
        <p:spPr>
          <a:xfrm>
            <a:off x="1359900" y="687144"/>
            <a:ext cx="6424200" cy="634713"/>
          </a:xfrm>
          <a:prstGeom prst="rect">
            <a:avLst/>
          </a:prstGeom>
        </p:spPr>
        <p:txBody>
          <a:bodyPr spcFirstLastPara="1" wrap="square" lIns="0" tIns="0" rIns="0" bIns="0" anchor="ctr" anchorCtr="0">
            <a:noAutofit/>
          </a:bodyPr>
          <a:lstStyle/>
          <a:p>
            <a:pPr lvl="0"/>
            <a:r>
              <a:rPr lang="en" sz="2800" b="1" dirty="0">
                <a:latin typeface="Andalus" panose="02020603050405020304" pitchFamily="18" charset="-78"/>
                <a:cs typeface="Andalus" panose="02020603050405020304" pitchFamily="18" charset="-78"/>
              </a:rPr>
              <a:t>Pengertian Ijtihad Menurut </a:t>
            </a:r>
            <a:r>
              <a:rPr lang="en-US" sz="2800" b="1" dirty="0">
                <a:latin typeface="Andalus" panose="02020603050405020304" pitchFamily="18" charset="-78"/>
                <a:cs typeface="Andalus" panose="02020603050405020304" pitchFamily="18" charset="-78"/>
              </a:rPr>
              <a:t>Para Ahli</a:t>
            </a:r>
            <a:endParaRPr sz="2800" b="1" dirty="0">
              <a:latin typeface="Andalus" panose="02020603050405020304" pitchFamily="18" charset="-78"/>
              <a:cs typeface="Andalus" panose="02020603050405020304" pitchFamily="18" charset="-78"/>
            </a:endParaRPr>
          </a:p>
        </p:txBody>
      </p:sp>
      <p:sp>
        <p:nvSpPr>
          <p:cNvPr id="86" name="Google Shape;86;p15"/>
          <p:cNvSpPr txBox="1">
            <a:spLocks noGrp="1"/>
          </p:cNvSpPr>
          <p:nvPr>
            <p:ph type="subTitle" idx="4294967295"/>
          </p:nvPr>
        </p:nvSpPr>
        <p:spPr>
          <a:xfrm>
            <a:off x="723014" y="1414130"/>
            <a:ext cx="7697972" cy="3042226"/>
          </a:xfrm>
          <a:prstGeom prst="rect">
            <a:avLst/>
          </a:prstGeom>
        </p:spPr>
        <p:txBody>
          <a:bodyPr spcFirstLastPara="1" wrap="square" lIns="0" tIns="0" rIns="0" bIns="0" anchor="t" anchorCtr="0">
            <a:noAutofit/>
          </a:bodyPr>
          <a:lstStyle/>
          <a:p>
            <a:pPr marL="285750" lvl="0" indent="-285750" algn="just">
              <a:buFont typeface="Wingdings" panose="05000000000000000000" pitchFamily="2" charset="2"/>
              <a:buChar char="§"/>
            </a:pPr>
            <a:r>
              <a:rPr lang="en-US" sz="1600" b="1" dirty="0" err="1">
                <a:latin typeface="Andalus" panose="02020603050405020304" pitchFamily="18" charset="-78"/>
                <a:cs typeface="Andalus" panose="02020603050405020304" pitchFamily="18" charset="-78"/>
              </a:rPr>
              <a:t>Muhmammad</a:t>
            </a:r>
            <a:r>
              <a:rPr lang="en-US" sz="1600" b="1" dirty="0">
                <a:latin typeface="Andalus" panose="02020603050405020304" pitchFamily="18" charset="-78"/>
                <a:cs typeface="Andalus" panose="02020603050405020304" pitchFamily="18" charset="-78"/>
              </a:rPr>
              <a:t> Ibn </a:t>
            </a:r>
            <a:r>
              <a:rPr lang="en-US" sz="1600" b="1" dirty="0" err="1">
                <a:latin typeface="Andalus" panose="02020603050405020304" pitchFamily="18" charset="-78"/>
                <a:cs typeface="Andalus" panose="02020603050405020304" pitchFamily="18" charset="-78"/>
              </a:rPr>
              <a:t>Husayn</a:t>
            </a:r>
            <a:r>
              <a:rPr lang="en-US" sz="1600" b="1" dirty="0">
                <a:latin typeface="Andalus" panose="02020603050405020304" pitchFamily="18" charset="-78"/>
                <a:cs typeface="Andalus" panose="02020603050405020304" pitchFamily="18" charset="-78"/>
              </a:rPr>
              <a:t> Ibn Hasan al-</a:t>
            </a:r>
            <a:r>
              <a:rPr lang="en-US" sz="1600" b="1" dirty="0" err="1">
                <a:latin typeface="Andalus" panose="02020603050405020304" pitchFamily="18" charset="-78"/>
                <a:cs typeface="Andalus" panose="02020603050405020304" pitchFamily="18" charset="-78"/>
              </a:rPr>
              <a:t>Jizani</a:t>
            </a:r>
            <a:r>
              <a:rPr lang="en-US" sz="1600" dirty="0">
                <a:latin typeface="Andalus" panose="02020603050405020304" pitchFamily="18" charset="-78"/>
                <a:cs typeface="Andalus" panose="02020603050405020304" pitchFamily="18" charset="-78"/>
              </a:rPr>
              <a:t> </a:t>
            </a:r>
          </a:p>
          <a:p>
            <a:pPr marL="0" lvl="0" indent="0" algn="just">
              <a:buNone/>
            </a:pPr>
            <a:r>
              <a:rPr lang="en-US" sz="1600" dirty="0" err="1">
                <a:latin typeface="Andalus" panose="02020603050405020304" pitchFamily="18" charset="-78"/>
                <a:cs typeface="Andalus" panose="02020603050405020304" pitchFamily="18" charset="-78"/>
              </a:rPr>
              <a:t>Muhmammad</a:t>
            </a:r>
            <a:r>
              <a:rPr lang="en-US" sz="1600" dirty="0">
                <a:latin typeface="Andalus" panose="02020603050405020304" pitchFamily="18" charset="-78"/>
                <a:cs typeface="Andalus" panose="02020603050405020304" pitchFamily="18" charset="-78"/>
              </a:rPr>
              <a:t> Ibn </a:t>
            </a:r>
            <a:r>
              <a:rPr lang="en-US" sz="1600" dirty="0" err="1">
                <a:latin typeface="Andalus" panose="02020603050405020304" pitchFamily="18" charset="-78"/>
                <a:cs typeface="Andalus" panose="02020603050405020304" pitchFamily="18" charset="-78"/>
              </a:rPr>
              <a:t>Husayn</a:t>
            </a:r>
            <a:r>
              <a:rPr lang="en-US" sz="1600" dirty="0">
                <a:latin typeface="Andalus" panose="02020603050405020304" pitchFamily="18" charset="-78"/>
                <a:cs typeface="Andalus" panose="02020603050405020304" pitchFamily="18" charset="-78"/>
              </a:rPr>
              <a:t> Ibn Hasan al-</a:t>
            </a:r>
            <a:r>
              <a:rPr lang="en-US" sz="1600" dirty="0" err="1">
                <a:latin typeface="Andalus" panose="02020603050405020304" pitchFamily="18" charset="-78"/>
                <a:cs typeface="Andalus" panose="02020603050405020304" pitchFamily="18" charset="-78"/>
              </a:rPr>
              <a:t>Jizani</a:t>
            </a:r>
            <a:r>
              <a:rPr lang="en-US" sz="1600" b="1"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mengatakan</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bahwa</a:t>
            </a:r>
            <a:r>
              <a:rPr lang="en-US" sz="1600" dirty="0">
                <a:latin typeface="Andalus" panose="02020603050405020304" pitchFamily="18" charset="-78"/>
                <a:cs typeface="Andalus" panose="02020603050405020304" pitchFamily="18" charset="-78"/>
              </a:rPr>
              <a:t> ijtihad </a:t>
            </a:r>
            <a:r>
              <a:rPr lang="en-US" sz="1600" dirty="0" err="1">
                <a:latin typeface="Andalus" panose="02020603050405020304" pitchFamily="18" charset="-78"/>
                <a:cs typeface="Andalus" panose="02020603050405020304" pitchFamily="18" charset="-78"/>
              </a:rPr>
              <a:t>adalah</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mengerahkan</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semua</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pemikiran</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dalam</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mengkaji</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dalil</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shar’iyyah</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untuk</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menentukan</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beberapa</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hukum</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syari’at</a:t>
            </a:r>
            <a:r>
              <a:rPr lang="en-US" sz="1600" dirty="0">
                <a:latin typeface="Andalus" panose="02020603050405020304" pitchFamily="18" charset="-78"/>
                <a:cs typeface="Andalus" panose="02020603050405020304" pitchFamily="18" charset="-78"/>
              </a:rPr>
              <a:t>. </a:t>
            </a:r>
          </a:p>
          <a:p>
            <a:pPr marL="0" lvl="0" indent="0" algn="just">
              <a:buNone/>
            </a:pPr>
            <a:endParaRPr lang="en-US" sz="1600" dirty="0">
              <a:latin typeface="Andalus" panose="02020603050405020304" pitchFamily="18" charset="-78"/>
              <a:cs typeface="Andalus" panose="02020603050405020304" pitchFamily="18" charset="-78"/>
            </a:endParaRPr>
          </a:p>
          <a:p>
            <a:pPr marL="285750" indent="-285750" algn="just">
              <a:buFont typeface="Wingdings" panose="05000000000000000000" pitchFamily="2" charset="2"/>
              <a:buChar char="§"/>
            </a:pPr>
            <a:r>
              <a:rPr lang="en-US" sz="1600" b="1" dirty="0">
                <a:latin typeface="Andalus" panose="02020603050405020304" pitchFamily="18" charset="-78"/>
                <a:cs typeface="Andalus" panose="02020603050405020304" pitchFamily="18" charset="-78"/>
              </a:rPr>
              <a:t>Muhammad Iqbal </a:t>
            </a:r>
          </a:p>
          <a:p>
            <a:pPr marL="0" indent="0" algn="just">
              <a:buNone/>
            </a:pPr>
            <a:r>
              <a:rPr lang="en-US" sz="1600" dirty="0">
                <a:latin typeface="Andalus" panose="02020603050405020304" pitchFamily="18" charset="-78"/>
                <a:cs typeface="Andalus" panose="02020603050405020304" pitchFamily="18" charset="-78"/>
              </a:rPr>
              <a:t>Muhammad Iqbal </a:t>
            </a:r>
            <a:r>
              <a:rPr lang="en-US" sz="1600" dirty="0" err="1">
                <a:latin typeface="Andalus" panose="02020603050405020304" pitchFamily="18" charset="-78"/>
                <a:cs typeface="Andalus" panose="02020603050405020304" pitchFamily="18" charset="-78"/>
              </a:rPr>
              <a:t>menamakan</a:t>
            </a:r>
            <a:r>
              <a:rPr lang="en-US" sz="1600" dirty="0">
                <a:latin typeface="Andalus" panose="02020603050405020304" pitchFamily="18" charset="-78"/>
                <a:cs typeface="Andalus" panose="02020603050405020304" pitchFamily="18" charset="-78"/>
              </a:rPr>
              <a:t> ijtihad </a:t>
            </a:r>
            <a:r>
              <a:rPr lang="en-US" sz="1600" dirty="0" err="1">
                <a:latin typeface="Andalus" panose="02020603050405020304" pitchFamily="18" charset="-78"/>
                <a:cs typeface="Andalus" panose="02020603050405020304" pitchFamily="18" charset="-78"/>
              </a:rPr>
              <a:t>itu</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sebagai</a:t>
            </a:r>
            <a:r>
              <a:rPr lang="en-US" sz="1600" dirty="0">
                <a:latin typeface="Andalus" panose="02020603050405020304" pitchFamily="18" charset="-78"/>
                <a:cs typeface="Andalus" panose="02020603050405020304" pitchFamily="18" charset="-78"/>
              </a:rPr>
              <a:t> the </a:t>
            </a:r>
            <a:r>
              <a:rPr lang="en-US" sz="1600" i="1" dirty="0">
                <a:latin typeface="Andalus" panose="02020603050405020304" pitchFamily="18" charset="-78"/>
                <a:cs typeface="Andalus" panose="02020603050405020304" pitchFamily="18" charset="-78"/>
              </a:rPr>
              <a:t>principle of movement</a:t>
            </a:r>
            <a:r>
              <a:rPr lang="en-US" sz="1600" dirty="0">
                <a:latin typeface="Andalus" panose="02020603050405020304" pitchFamily="18" charset="-78"/>
                <a:cs typeface="Andalus" panose="02020603050405020304" pitchFamily="18" charset="-78"/>
              </a:rPr>
              <a:t>.</a:t>
            </a:r>
          </a:p>
          <a:p>
            <a:pPr marL="0" indent="0" algn="just">
              <a:buNone/>
            </a:pPr>
            <a:endParaRPr lang="en-US" sz="1600" dirty="0">
              <a:latin typeface="Andalus" panose="02020603050405020304" pitchFamily="18" charset="-78"/>
              <a:cs typeface="Andalus" panose="02020603050405020304" pitchFamily="18" charset="-78"/>
            </a:endParaRPr>
          </a:p>
          <a:p>
            <a:pPr marL="285750" indent="-285750" algn="just">
              <a:buFont typeface="Wingdings" panose="05000000000000000000" pitchFamily="2" charset="2"/>
              <a:buChar char="§"/>
            </a:pPr>
            <a:r>
              <a:rPr lang="en-US" sz="1600" b="1" dirty="0">
                <a:latin typeface="Andalus" panose="02020603050405020304" pitchFamily="18" charset="-78"/>
                <a:cs typeface="Andalus" panose="02020603050405020304" pitchFamily="18" charset="-78"/>
              </a:rPr>
              <a:t>Mahmud </a:t>
            </a:r>
            <a:r>
              <a:rPr lang="en-US" sz="1600" b="1" dirty="0" err="1">
                <a:latin typeface="Andalus" panose="02020603050405020304" pitchFamily="18" charset="-78"/>
                <a:cs typeface="Andalus" panose="02020603050405020304" pitchFamily="18" charset="-78"/>
              </a:rPr>
              <a:t>Syaltut</a:t>
            </a:r>
            <a:r>
              <a:rPr lang="en-US" sz="1600" b="1" dirty="0">
                <a:latin typeface="Andalus" panose="02020603050405020304" pitchFamily="18" charset="-78"/>
                <a:cs typeface="Andalus" panose="02020603050405020304" pitchFamily="18" charset="-78"/>
              </a:rPr>
              <a:t> </a:t>
            </a:r>
          </a:p>
          <a:p>
            <a:pPr marL="0" indent="0" algn="just">
              <a:buNone/>
            </a:pPr>
            <a:r>
              <a:rPr lang="en-US" sz="1600" dirty="0">
                <a:latin typeface="Andalus" panose="02020603050405020304" pitchFamily="18" charset="-78"/>
                <a:cs typeface="Andalus" panose="02020603050405020304" pitchFamily="18" charset="-78"/>
              </a:rPr>
              <a:t>Mahmud </a:t>
            </a:r>
            <a:r>
              <a:rPr lang="en-US" sz="1600" dirty="0" err="1">
                <a:latin typeface="Andalus" panose="02020603050405020304" pitchFamily="18" charset="-78"/>
                <a:cs typeface="Andalus" panose="02020603050405020304" pitchFamily="18" charset="-78"/>
              </a:rPr>
              <a:t>Syaltut</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berpendapat</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bahwa</a:t>
            </a:r>
            <a:r>
              <a:rPr lang="en-US" sz="1600" dirty="0">
                <a:latin typeface="Andalus" panose="02020603050405020304" pitchFamily="18" charset="-78"/>
                <a:cs typeface="Andalus" panose="02020603050405020304" pitchFamily="18" charset="-78"/>
              </a:rPr>
              <a:t> ijtihad </a:t>
            </a:r>
            <a:r>
              <a:rPr lang="en-US" sz="1600" dirty="0" err="1">
                <a:latin typeface="Andalus" panose="02020603050405020304" pitchFamily="18" charset="-78"/>
                <a:cs typeface="Andalus" panose="02020603050405020304" pitchFamily="18" charset="-78"/>
              </a:rPr>
              <a:t>atau</a:t>
            </a:r>
            <a:r>
              <a:rPr lang="en-US" sz="1600" dirty="0">
                <a:latin typeface="Andalus" panose="02020603050405020304" pitchFamily="18" charset="-78"/>
                <a:cs typeface="Andalus" panose="02020603050405020304" pitchFamily="18" charset="-78"/>
              </a:rPr>
              <a:t> yang </a:t>
            </a:r>
            <a:r>
              <a:rPr lang="en-US" sz="1600" dirty="0" err="1">
                <a:latin typeface="Andalus" panose="02020603050405020304" pitchFamily="18" charset="-78"/>
                <a:cs typeface="Andalus" panose="02020603050405020304" pitchFamily="18" charset="-78"/>
              </a:rPr>
              <a:t>biasa</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disebut</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arro’yu</a:t>
            </a:r>
            <a:r>
              <a:rPr lang="en-US" sz="1600" dirty="0">
                <a:latin typeface="Andalus" panose="02020603050405020304" pitchFamily="18" charset="-78"/>
                <a:cs typeface="Andalus" panose="02020603050405020304" pitchFamily="18" charset="-78"/>
              </a:rPr>
              <a:t>.</a:t>
            </a:r>
          </a:p>
          <a:p>
            <a:pPr marL="0" lvl="0" indent="0" algn="just">
              <a:buNone/>
            </a:pPr>
            <a:endParaRPr sz="1600" dirty="0">
              <a:latin typeface="Andalus" panose="02020603050405020304" pitchFamily="18" charset="-78"/>
              <a:cs typeface="Andalus" panose="02020603050405020304" pitchFamily="18" charset="-78"/>
            </a:endParaRPr>
          </a:p>
        </p:txBody>
      </p:sp>
      <p:sp>
        <p:nvSpPr>
          <p:cNvPr id="88" name="Google Shape;88;p15"/>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3"/>
          <p:cNvSpPr txBox="1">
            <a:spLocks noGrp="1"/>
          </p:cNvSpPr>
          <p:nvPr>
            <p:ph type="ctrTitle"/>
          </p:nvPr>
        </p:nvSpPr>
        <p:spPr>
          <a:xfrm>
            <a:off x="2854250" y="1115800"/>
            <a:ext cx="3435600" cy="2902200"/>
          </a:xfrm>
          <a:prstGeom prst="rect">
            <a:avLst/>
          </a:prstGeom>
        </p:spPr>
        <p:txBody>
          <a:bodyPr spcFirstLastPara="1" wrap="square" lIns="0" tIns="0" rIns="0" bIns="0" anchor="ctr" anchorCtr="0">
            <a:noAutofit/>
          </a:bodyPr>
          <a:lstStyle/>
          <a:p>
            <a:pPr marL="0" lvl="0" indent="0" algn="ctr" rtl="0">
              <a:spcBef>
                <a:spcPts val="1500"/>
              </a:spcBef>
              <a:spcAft>
                <a:spcPts val="0"/>
              </a:spcAft>
              <a:buNone/>
            </a:pPr>
            <a:r>
              <a:rPr lang="en" sz="4000" b="1" dirty="0">
                <a:latin typeface="Andalus" panose="02020603050405020304" pitchFamily="18" charset="-78"/>
                <a:cs typeface="Andalus" panose="02020603050405020304" pitchFamily="18" charset="-78"/>
              </a:rPr>
              <a:t>Macam-macam Ijtihad</a:t>
            </a:r>
            <a:endParaRPr sz="4000" b="1" dirty="0">
              <a:latin typeface="Andalus" panose="02020603050405020304" pitchFamily="18" charset="-78"/>
              <a:cs typeface="Andalus" panose="02020603050405020304" pitchFamily="18"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124" y="718153"/>
            <a:ext cx="7061700" cy="699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800" b="1" dirty="0">
                <a:latin typeface="Andalus" panose="02020603050405020304" pitchFamily="18" charset="-78"/>
                <a:cs typeface="Andalus" panose="02020603050405020304" pitchFamily="18" charset="-78"/>
              </a:rPr>
              <a:t>I</a:t>
            </a:r>
            <a:r>
              <a:rPr lang="en-US" sz="2800" b="1" dirty="0" err="1">
                <a:latin typeface="Andalus" panose="02020603050405020304" pitchFamily="18" charset="-78"/>
                <a:cs typeface="Andalus" panose="02020603050405020304" pitchFamily="18" charset="-78"/>
              </a:rPr>
              <a:t>jtihad</a:t>
            </a:r>
            <a:r>
              <a:rPr lang="en-US" sz="2800" b="1" dirty="0">
                <a:latin typeface="Andalus" panose="02020603050405020304" pitchFamily="18" charset="-78"/>
                <a:cs typeface="Andalus" panose="02020603050405020304" pitchFamily="18" charset="-78"/>
              </a:rPr>
              <a:t> </a:t>
            </a:r>
            <a:r>
              <a:rPr lang="en-US" sz="2800" b="1" dirty="0" err="1">
                <a:latin typeface="Andalus" panose="02020603050405020304" pitchFamily="18" charset="-78"/>
                <a:cs typeface="Andalus" panose="02020603050405020304" pitchFamily="18" charset="-78"/>
              </a:rPr>
              <a:t>Fardhi</a:t>
            </a:r>
            <a:endParaRPr sz="2800" b="1" dirty="0">
              <a:latin typeface="Andalus" panose="02020603050405020304" pitchFamily="18" charset="-78"/>
              <a:cs typeface="Andalus" panose="02020603050405020304" pitchFamily="18" charset="-78"/>
            </a:endParaRPr>
          </a:p>
        </p:txBody>
      </p:sp>
      <p:sp>
        <p:nvSpPr>
          <p:cNvPr id="78" name="Google Shape;78;p14"/>
          <p:cNvSpPr txBox="1">
            <a:spLocks noGrp="1"/>
          </p:cNvSpPr>
          <p:nvPr>
            <p:ph type="body" idx="1"/>
          </p:nvPr>
        </p:nvSpPr>
        <p:spPr>
          <a:xfrm>
            <a:off x="1041124" y="1417153"/>
            <a:ext cx="7059267" cy="2885209"/>
          </a:xfrm>
          <a:prstGeom prst="rect">
            <a:avLst/>
          </a:prstGeom>
        </p:spPr>
        <p:txBody>
          <a:bodyPr spcFirstLastPara="1" wrap="square" lIns="0" tIns="0" rIns="0" bIns="0" anchor="t" anchorCtr="0">
            <a:noAutofit/>
          </a:bodyPr>
          <a:lstStyle/>
          <a:p>
            <a:pPr marL="0" lvl="0" indent="0" algn="just">
              <a:buClr>
                <a:schemeClr val="dk1"/>
              </a:buClr>
              <a:buSzPts val="1100"/>
              <a:buNone/>
            </a:pPr>
            <a:r>
              <a:rPr lang="en-ID" dirty="0">
                <a:latin typeface="Andalus" panose="02020603050405020304" pitchFamily="18" charset="-78"/>
                <a:cs typeface="Andalus" panose="02020603050405020304" pitchFamily="18" charset="-78"/>
              </a:rPr>
              <a:t>Ijtihad </a:t>
            </a:r>
            <a:r>
              <a:rPr lang="en-ID" dirty="0" err="1">
                <a:latin typeface="Andalus" panose="02020603050405020304" pitchFamily="18" charset="-78"/>
                <a:cs typeface="Andalus" panose="02020603050405020304" pitchFamily="18" charset="-78"/>
              </a:rPr>
              <a:t>fardhi</a:t>
            </a:r>
            <a:r>
              <a:rPr lang="en-ID" dirty="0">
                <a:latin typeface="Andalus" panose="02020603050405020304" pitchFamily="18" charset="-78"/>
                <a:cs typeface="Andalus" panose="02020603050405020304" pitchFamily="18" charset="-78"/>
              </a:rPr>
              <a:t> </a:t>
            </a:r>
            <a:r>
              <a:rPr lang="en-ID" dirty="0" err="1">
                <a:latin typeface="Andalus" panose="02020603050405020304" pitchFamily="18" charset="-78"/>
                <a:cs typeface="Andalus" panose="02020603050405020304" pitchFamily="18" charset="-78"/>
              </a:rPr>
              <a:t>adalah</a:t>
            </a:r>
            <a:r>
              <a:rPr lang="en-ID" dirty="0">
                <a:latin typeface="Andalus" panose="02020603050405020304" pitchFamily="18" charset="-78"/>
                <a:cs typeface="Andalus" panose="02020603050405020304" pitchFamily="18" charset="-78"/>
              </a:rPr>
              <a:t> : ”</a:t>
            </a:r>
            <a:r>
              <a:rPr lang="en-ID" dirty="0" err="1">
                <a:latin typeface="Andalus" panose="02020603050405020304" pitchFamily="18" charset="-78"/>
                <a:cs typeface="Andalus" panose="02020603050405020304" pitchFamily="18" charset="-78"/>
              </a:rPr>
              <a:t>Setiap</a:t>
            </a:r>
            <a:r>
              <a:rPr lang="en-ID" dirty="0">
                <a:latin typeface="Andalus" panose="02020603050405020304" pitchFamily="18" charset="-78"/>
                <a:cs typeface="Andalus" panose="02020603050405020304" pitchFamily="18" charset="-78"/>
              </a:rPr>
              <a:t> ijtihad yang </a:t>
            </a:r>
            <a:r>
              <a:rPr lang="en-ID" dirty="0" err="1">
                <a:latin typeface="Andalus" panose="02020603050405020304" pitchFamily="18" charset="-78"/>
                <a:cs typeface="Andalus" panose="02020603050405020304" pitchFamily="18" charset="-78"/>
              </a:rPr>
              <a:t>dilakukan</a:t>
            </a:r>
            <a:r>
              <a:rPr lang="en-ID" dirty="0">
                <a:latin typeface="Andalus" panose="02020603050405020304" pitchFamily="18" charset="-78"/>
                <a:cs typeface="Andalus" panose="02020603050405020304" pitchFamily="18" charset="-78"/>
              </a:rPr>
              <a:t> oleh </a:t>
            </a:r>
            <a:r>
              <a:rPr lang="en-ID" dirty="0" err="1">
                <a:latin typeface="Andalus" panose="02020603050405020304" pitchFamily="18" charset="-78"/>
                <a:cs typeface="Andalus" panose="02020603050405020304" pitchFamily="18" charset="-78"/>
              </a:rPr>
              <a:t>perseorangan</a:t>
            </a:r>
            <a:r>
              <a:rPr lang="en-ID" dirty="0">
                <a:latin typeface="Andalus" panose="02020603050405020304" pitchFamily="18" charset="-78"/>
                <a:cs typeface="Andalus" panose="02020603050405020304" pitchFamily="18" charset="-78"/>
              </a:rPr>
              <a:t> </a:t>
            </a:r>
            <a:r>
              <a:rPr lang="en-ID" dirty="0" err="1">
                <a:latin typeface="Andalus" panose="02020603050405020304" pitchFamily="18" charset="-78"/>
                <a:cs typeface="Andalus" panose="02020603050405020304" pitchFamily="18" charset="-78"/>
              </a:rPr>
              <a:t>atau</a:t>
            </a:r>
            <a:r>
              <a:rPr lang="en-ID" dirty="0">
                <a:latin typeface="Andalus" panose="02020603050405020304" pitchFamily="18" charset="-78"/>
                <a:cs typeface="Andalus" panose="02020603050405020304" pitchFamily="18" charset="-78"/>
              </a:rPr>
              <a:t> </a:t>
            </a:r>
            <a:r>
              <a:rPr lang="en-ID" dirty="0" err="1">
                <a:latin typeface="Andalus" panose="02020603050405020304" pitchFamily="18" charset="-78"/>
                <a:cs typeface="Andalus" panose="02020603050405020304" pitchFamily="18" charset="-78"/>
              </a:rPr>
              <a:t>beberapa</a:t>
            </a:r>
            <a:r>
              <a:rPr lang="en-ID" dirty="0">
                <a:latin typeface="Andalus" panose="02020603050405020304" pitchFamily="18" charset="-78"/>
                <a:cs typeface="Andalus" panose="02020603050405020304" pitchFamily="18" charset="-78"/>
              </a:rPr>
              <a:t> orang, </a:t>
            </a:r>
            <a:r>
              <a:rPr lang="en-ID" dirty="0" err="1">
                <a:latin typeface="Andalus" panose="02020603050405020304" pitchFamily="18" charset="-78"/>
                <a:cs typeface="Andalus" panose="02020603050405020304" pitchFamily="18" charset="-78"/>
              </a:rPr>
              <a:t>namun</a:t>
            </a:r>
            <a:r>
              <a:rPr lang="en-ID" dirty="0">
                <a:latin typeface="Andalus" panose="02020603050405020304" pitchFamily="18" charset="-78"/>
                <a:cs typeface="Andalus" panose="02020603050405020304" pitchFamily="18" charset="-78"/>
              </a:rPr>
              <a:t> </a:t>
            </a:r>
            <a:r>
              <a:rPr lang="en-ID" dirty="0" err="1">
                <a:latin typeface="Andalus" panose="02020603050405020304" pitchFamily="18" charset="-78"/>
                <a:cs typeface="Andalus" panose="02020603050405020304" pitchFamily="18" charset="-78"/>
              </a:rPr>
              <a:t>tidak</a:t>
            </a:r>
            <a:r>
              <a:rPr lang="en-ID" dirty="0">
                <a:latin typeface="Andalus" panose="02020603050405020304" pitchFamily="18" charset="-78"/>
                <a:cs typeface="Andalus" panose="02020603050405020304" pitchFamily="18" charset="-78"/>
              </a:rPr>
              <a:t> </a:t>
            </a:r>
            <a:r>
              <a:rPr lang="en-ID" dirty="0" err="1">
                <a:latin typeface="Andalus" panose="02020603050405020304" pitchFamily="18" charset="-78"/>
                <a:cs typeface="Andalus" panose="02020603050405020304" pitchFamily="18" charset="-78"/>
              </a:rPr>
              <a:t>ada</a:t>
            </a:r>
            <a:r>
              <a:rPr lang="en-ID" dirty="0">
                <a:latin typeface="Andalus" panose="02020603050405020304" pitchFamily="18" charset="-78"/>
                <a:cs typeface="Andalus" panose="02020603050405020304" pitchFamily="18" charset="-78"/>
              </a:rPr>
              <a:t> </a:t>
            </a:r>
            <a:r>
              <a:rPr lang="en-ID" dirty="0" err="1">
                <a:latin typeface="Andalus" panose="02020603050405020304" pitchFamily="18" charset="-78"/>
                <a:cs typeface="Andalus" panose="02020603050405020304" pitchFamily="18" charset="-78"/>
              </a:rPr>
              <a:t>keterangan</a:t>
            </a:r>
            <a:r>
              <a:rPr lang="en-ID" dirty="0">
                <a:latin typeface="Andalus" panose="02020603050405020304" pitchFamily="18" charset="-78"/>
                <a:cs typeface="Andalus" panose="02020603050405020304" pitchFamily="18" charset="-78"/>
              </a:rPr>
              <a:t> </a:t>
            </a:r>
            <a:r>
              <a:rPr lang="en-ID" dirty="0" err="1">
                <a:latin typeface="Andalus" panose="02020603050405020304" pitchFamily="18" charset="-78"/>
                <a:cs typeface="Andalus" panose="02020603050405020304" pitchFamily="18" charset="-78"/>
              </a:rPr>
              <a:t>bahwa</a:t>
            </a:r>
            <a:r>
              <a:rPr lang="en-ID" dirty="0">
                <a:latin typeface="Andalus" panose="02020603050405020304" pitchFamily="18" charset="-78"/>
                <a:cs typeface="Andalus" panose="02020603050405020304" pitchFamily="18" charset="-78"/>
              </a:rPr>
              <a:t> </a:t>
            </a:r>
            <a:r>
              <a:rPr lang="en-ID" dirty="0" err="1">
                <a:latin typeface="Andalus" panose="02020603050405020304" pitchFamily="18" charset="-78"/>
                <a:cs typeface="Andalus" panose="02020603050405020304" pitchFamily="18" charset="-78"/>
              </a:rPr>
              <a:t>semua</a:t>
            </a:r>
            <a:r>
              <a:rPr lang="en-ID" dirty="0">
                <a:latin typeface="Andalus" panose="02020603050405020304" pitchFamily="18" charset="-78"/>
                <a:cs typeface="Andalus" panose="02020603050405020304" pitchFamily="18" charset="-78"/>
              </a:rPr>
              <a:t> mujtahid lain </a:t>
            </a:r>
            <a:r>
              <a:rPr lang="en-ID" dirty="0" err="1">
                <a:latin typeface="Andalus" panose="02020603050405020304" pitchFamily="18" charset="-78"/>
                <a:cs typeface="Andalus" panose="02020603050405020304" pitchFamily="18" charset="-78"/>
              </a:rPr>
              <a:t>menyetujuinya</a:t>
            </a:r>
            <a:r>
              <a:rPr lang="en-ID" dirty="0">
                <a:latin typeface="Andalus" panose="02020603050405020304" pitchFamily="18" charset="-78"/>
                <a:cs typeface="Andalus" panose="02020603050405020304" pitchFamily="18" charset="-78"/>
              </a:rPr>
              <a:t> </a:t>
            </a:r>
            <a:r>
              <a:rPr lang="en-ID" dirty="0" err="1">
                <a:latin typeface="Andalus" panose="02020603050405020304" pitchFamily="18" charset="-78"/>
                <a:cs typeface="Andalus" panose="02020603050405020304" pitchFamily="18" charset="-78"/>
              </a:rPr>
              <a:t>dalam</a:t>
            </a:r>
            <a:r>
              <a:rPr lang="en-ID" dirty="0">
                <a:latin typeface="Andalus" panose="02020603050405020304" pitchFamily="18" charset="-78"/>
                <a:cs typeface="Andalus" panose="02020603050405020304" pitchFamily="18" charset="-78"/>
              </a:rPr>
              <a:t> </a:t>
            </a:r>
            <a:r>
              <a:rPr lang="en-ID" dirty="0" err="1">
                <a:latin typeface="Andalus" panose="02020603050405020304" pitchFamily="18" charset="-78"/>
                <a:cs typeface="Andalus" panose="02020603050405020304" pitchFamily="18" charset="-78"/>
              </a:rPr>
              <a:t>suatu</a:t>
            </a:r>
            <a:r>
              <a:rPr lang="en-ID" dirty="0">
                <a:latin typeface="Andalus" panose="02020603050405020304" pitchFamily="18" charset="-78"/>
                <a:cs typeface="Andalus" panose="02020603050405020304" pitchFamily="18" charset="-78"/>
              </a:rPr>
              <a:t> </a:t>
            </a:r>
            <a:r>
              <a:rPr lang="en-ID" dirty="0" err="1">
                <a:latin typeface="Andalus" panose="02020603050405020304" pitchFamily="18" charset="-78"/>
                <a:cs typeface="Andalus" panose="02020603050405020304" pitchFamily="18" charset="-78"/>
              </a:rPr>
              <a:t>perkara</a:t>
            </a:r>
            <a:r>
              <a:rPr lang="en-ID" dirty="0">
                <a:latin typeface="Andalus" panose="02020603050405020304" pitchFamily="18" charset="-78"/>
                <a:cs typeface="Andalus" panose="02020603050405020304" pitchFamily="18" charset="-78"/>
              </a:rPr>
              <a:t>  (</a:t>
            </a:r>
            <a:r>
              <a:rPr lang="en-ID" dirty="0" err="1">
                <a:latin typeface="Andalus" panose="02020603050405020304" pitchFamily="18" charset="-78"/>
                <a:cs typeface="Andalus" panose="02020603050405020304" pitchFamily="18" charset="-78"/>
              </a:rPr>
              <a:t>Tasyri</a:t>
            </a:r>
            <a:r>
              <a:rPr lang="en-ID" dirty="0">
                <a:latin typeface="Andalus" panose="02020603050405020304" pitchFamily="18" charset="-78"/>
                <a:cs typeface="Andalus" panose="02020603050405020304" pitchFamily="18" charset="-78"/>
              </a:rPr>
              <a:t>’ </a:t>
            </a:r>
            <a:r>
              <a:rPr lang="en-ID" dirty="0" err="1">
                <a:latin typeface="Andalus" panose="02020603050405020304" pitchFamily="18" charset="-78"/>
                <a:cs typeface="Andalus" panose="02020603050405020304" pitchFamily="18" charset="-78"/>
              </a:rPr>
              <a:t>Islami</a:t>
            </a:r>
            <a:r>
              <a:rPr lang="en-ID" dirty="0">
                <a:latin typeface="Andalus" panose="02020603050405020304" pitchFamily="18" charset="-78"/>
                <a:cs typeface="Andalus" panose="02020603050405020304" pitchFamily="18" charset="-78"/>
              </a:rPr>
              <a:t>: 115)</a:t>
            </a:r>
          </a:p>
          <a:p>
            <a:pPr marL="0" lvl="0" indent="0" algn="just">
              <a:buClr>
                <a:schemeClr val="dk1"/>
              </a:buClr>
              <a:buSzPts val="1100"/>
              <a:buNone/>
            </a:pPr>
            <a:endParaRPr lang="en-ID" dirty="0">
              <a:latin typeface="Andalus" panose="02020603050405020304" pitchFamily="18" charset="-78"/>
              <a:cs typeface="Andalus" panose="02020603050405020304" pitchFamily="18" charset="-78"/>
            </a:endParaRPr>
          </a:p>
          <a:p>
            <a:pPr marL="0" lvl="0" indent="0" algn="just">
              <a:buClr>
                <a:schemeClr val="dk1"/>
              </a:buClr>
              <a:buSzPts val="1100"/>
              <a:buNone/>
            </a:pPr>
            <a:r>
              <a:rPr lang="en-ID" dirty="0">
                <a:latin typeface="Andalus" panose="02020603050405020304" pitchFamily="18" charset="-78"/>
                <a:cs typeface="Andalus" panose="02020603050405020304" pitchFamily="18" charset="-78"/>
              </a:rPr>
              <a:t>Ijtihad yang </a:t>
            </a:r>
            <a:r>
              <a:rPr lang="en-ID" dirty="0" err="1">
                <a:latin typeface="Andalus" panose="02020603050405020304" pitchFamily="18" charset="-78"/>
                <a:cs typeface="Andalus" panose="02020603050405020304" pitchFamily="18" charset="-78"/>
              </a:rPr>
              <a:t>semacam</a:t>
            </a:r>
            <a:r>
              <a:rPr lang="en-ID" dirty="0">
                <a:latin typeface="Andalus" panose="02020603050405020304" pitchFamily="18" charset="-78"/>
                <a:cs typeface="Andalus" panose="02020603050405020304" pitchFamily="18" charset="-78"/>
              </a:rPr>
              <a:t> </a:t>
            </a:r>
            <a:r>
              <a:rPr lang="en-ID" dirty="0" err="1">
                <a:latin typeface="Andalus" panose="02020603050405020304" pitchFamily="18" charset="-78"/>
                <a:cs typeface="Andalus" panose="02020603050405020304" pitchFamily="18" charset="-78"/>
              </a:rPr>
              <a:t>inilah</a:t>
            </a:r>
            <a:r>
              <a:rPr lang="en-ID" dirty="0">
                <a:latin typeface="Andalus" panose="02020603050405020304" pitchFamily="18" charset="-78"/>
                <a:cs typeface="Andalus" panose="02020603050405020304" pitchFamily="18" charset="-78"/>
              </a:rPr>
              <a:t> yang </a:t>
            </a:r>
            <a:r>
              <a:rPr lang="en-ID" dirty="0" err="1">
                <a:latin typeface="Andalus" panose="02020603050405020304" pitchFamily="18" charset="-78"/>
                <a:cs typeface="Andalus" panose="02020603050405020304" pitchFamily="18" charset="-78"/>
              </a:rPr>
              <a:t>pernah</a:t>
            </a:r>
            <a:r>
              <a:rPr lang="en-ID" dirty="0">
                <a:latin typeface="Andalus" panose="02020603050405020304" pitchFamily="18" charset="-78"/>
                <a:cs typeface="Andalus" panose="02020603050405020304" pitchFamily="18" charset="-78"/>
              </a:rPr>
              <a:t> </a:t>
            </a:r>
            <a:r>
              <a:rPr lang="en-ID" dirty="0" err="1">
                <a:latin typeface="Andalus" panose="02020603050405020304" pitchFamily="18" charset="-78"/>
                <a:cs typeface="Andalus" panose="02020603050405020304" pitchFamily="18" charset="-78"/>
              </a:rPr>
              <a:t>dibenarkan</a:t>
            </a:r>
            <a:r>
              <a:rPr lang="en-ID" dirty="0">
                <a:latin typeface="Andalus" panose="02020603050405020304" pitchFamily="18" charset="-78"/>
                <a:cs typeface="Andalus" panose="02020603050405020304" pitchFamily="18" charset="-78"/>
              </a:rPr>
              <a:t> </a:t>
            </a:r>
            <a:r>
              <a:rPr lang="en-ID" dirty="0" err="1">
                <a:latin typeface="Andalus" panose="02020603050405020304" pitchFamily="18" charset="-78"/>
                <a:cs typeface="Andalus" panose="02020603050405020304" pitchFamily="18" charset="-78"/>
              </a:rPr>
              <a:t>oleh</a:t>
            </a:r>
            <a:r>
              <a:rPr lang="en-ID" dirty="0">
                <a:latin typeface="Andalus" panose="02020603050405020304" pitchFamily="18" charset="-78"/>
                <a:cs typeface="Andalus" panose="02020603050405020304" pitchFamily="18" charset="-78"/>
              </a:rPr>
              <a:t> </a:t>
            </a:r>
            <a:r>
              <a:rPr lang="en-ID" dirty="0" err="1">
                <a:latin typeface="Andalus" panose="02020603050405020304" pitchFamily="18" charset="-78"/>
                <a:cs typeface="Andalus" panose="02020603050405020304" pitchFamily="18" charset="-78"/>
              </a:rPr>
              <a:t>Rasul</a:t>
            </a:r>
            <a:r>
              <a:rPr lang="en-ID" dirty="0">
                <a:latin typeface="Andalus" panose="02020603050405020304" pitchFamily="18" charset="-78"/>
                <a:cs typeface="Andalus" panose="02020603050405020304" pitchFamily="18" charset="-78"/>
              </a:rPr>
              <a:t> </a:t>
            </a:r>
            <a:r>
              <a:rPr lang="en-ID" dirty="0" err="1">
                <a:latin typeface="Andalus" panose="02020603050405020304" pitchFamily="18" charset="-78"/>
                <a:cs typeface="Andalus" panose="02020603050405020304" pitchFamily="18" charset="-78"/>
              </a:rPr>
              <a:t>kepada</a:t>
            </a:r>
            <a:r>
              <a:rPr lang="en-ID" dirty="0">
                <a:latin typeface="Andalus" panose="02020603050405020304" pitchFamily="18" charset="-78"/>
                <a:cs typeface="Andalus" panose="02020603050405020304" pitchFamily="18" charset="-78"/>
              </a:rPr>
              <a:t> </a:t>
            </a:r>
            <a:r>
              <a:rPr lang="en-ID" dirty="0" err="1">
                <a:latin typeface="Andalus" panose="02020603050405020304" pitchFamily="18" charset="-78"/>
                <a:cs typeface="Andalus" panose="02020603050405020304" pitchFamily="18" charset="-78"/>
              </a:rPr>
              <a:t>Mu’adz</a:t>
            </a:r>
            <a:r>
              <a:rPr lang="en-ID" dirty="0">
                <a:latin typeface="Andalus" panose="02020603050405020304" pitchFamily="18" charset="-78"/>
                <a:cs typeface="Andalus" panose="02020603050405020304" pitchFamily="18" charset="-78"/>
              </a:rPr>
              <a:t> </a:t>
            </a:r>
            <a:r>
              <a:rPr lang="en-ID" dirty="0" err="1">
                <a:latin typeface="Andalus" panose="02020603050405020304" pitchFamily="18" charset="-78"/>
                <a:cs typeface="Andalus" panose="02020603050405020304" pitchFamily="18" charset="-78"/>
              </a:rPr>
              <a:t>ketika</a:t>
            </a:r>
            <a:r>
              <a:rPr lang="en-ID" dirty="0">
                <a:latin typeface="Andalus" panose="02020603050405020304" pitchFamily="18" charset="-78"/>
                <a:cs typeface="Andalus" panose="02020603050405020304" pitchFamily="18" charset="-78"/>
              </a:rPr>
              <a:t> </a:t>
            </a:r>
            <a:r>
              <a:rPr lang="en-ID" dirty="0" err="1">
                <a:latin typeface="Andalus" panose="02020603050405020304" pitchFamily="18" charset="-78"/>
                <a:cs typeface="Andalus" panose="02020603050405020304" pitchFamily="18" charset="-78"/>
              </a:rPr>
              <a:t>Rasul</a:t>
            </a:r>
            <a:r>
              <a:rPr lang="en-ID" dirty="0">
                <a:latin typeface="Andalus" panose="02020603050405020304" pitchFamily="18" charset="-78"/>
                <a:cs typeface="Andalus" panose="02020603050405020304" pitchFamily="18" charset="-78"/>
              </a:rPr>
              <a:t> </a:t>
            </a:r>
            <a:r>
              <a:rPr lang="en-ID" dirty="0" err="1">
                <a:latin typeface="Andalus" panose="02020603050405020304" pitchFamily="18" charset="-78"/>
                <a:cs typeface="Andalus" panose="02020603050405020304" pitchFamily="18" charset="-78"/>
              </a:rPr>
              <a:t>mengutus</a:t>
            </a:r>
            <a:r>
              <a:rPr lang="en-ID" dirty="0">
                <a:latin typeface="Andalus" panose="02020603050405020304" pitchFamily="18" charset="-78"/>
                <a:cs typeface="Andalus" panose="02020603050405020304" pitchFamily="18" charset="-78"/>
              </a:rPr>
              <a:t> </a:t>
            </a:r>
            <a:r>
              <a:rPr lang="en-ID" dirty="0" err="1">
                <a:latin typeface="Andalus" panose="02020603050405020304" pitchFamily="18" charset="-78"/>
                <a:cs typeface="Andalus" panose="02020603050405020304" pitchFamily="18" charset="-78"/>
              </a:rPr>
              <a:t>beliau</a:t>
            </a:r>
            <a:r>
              <a:rPr lang="en-ID" dirty="0">
                <a:latin typeface="Andalus" panose="02020603050405020304" pitchFamily="18" charset="-78"/>
                <a:cs typeface="Andalus" panose="02020603050405020304" pitchFamily="18" charset="-78"/>
              </a:rPr>
              <a:t> </a:t>
            </a:r>
            <a:r>
              <a:rPr lang="en-ID" dirty="0" err="1">
                <a:latin typeface="Andalus" panose="02020603050405020304" pitchFamily="18" charset="-78"/>
                <a:cs typeface="Andalus" panose="02020603050405020304" pitchFamily="18" charset="-78"/>
              </a:rPr>
              <a:t>untuk</a:t>
            </a:r>
            <a:r>
              <a:rPr lang="en-ID" dirty="0">
                <a:latin typeface="Andalus" panose="02020603050405020304" pitchFamily="18" charset="-78"/>
                <a:cs typeface="Andalus" panose="02020603050405020304" pitchFamily="18" charset="-78"/>
              </a:rPr>
              <a:t> </a:t>
            </a:r>
            <a:r>
              <a:rPr lang="en-ID" dirty="0" err="1">
                <a:latin typeface="Andalus" panose="02020603050405020304" pitchFamily="18" charset="-78"/>
                <a:cs typeface="Andalus" panose="02020603050405020304" pitchFamily="18" charset="-78"/>
              </a:rPr>
              <a:t>menjadi</a:t>
            </a:r>
            <a:r>
              <a:rPr lang="en-ID" dirty="0">
                <a:latin typeface="Andalus" panose="02020603050405020304" pitchFamily="18" charset="-78"/>
                <a:cs typeface="Andalus" panose="02020603050405020304" pitchFamily="18" charset="-78"/>
              </a:rPr>
              <a:t> </a:t>
            </a:r>
            <a:r>
              <a:rPr lang="en-ID" dirty="0" err="1">
                <a:latin typeface="Andalus" panose="02020603050405020304" pitchFamily="18" charset="-78"/>
                <a:cs typeface="Andalus" panose="02020603050405020304" pitchFamily="18" charset="-78"/>
              </a:rPr>
              <a:t>qodhi</a:t>
            </a:r>
            <a:r>
              <a:rPr lang="en-ID" dirty="0">
                <a:latin typeface="Andalus" panose="02020603050405020304" pitchFamily="18" charset="-78"/>
                <a:cs typeface="Andalus" panose="02020603050405020304" pitchFamily="18" charset="-78"/>
              </a:rPr>
              <a:t> di </a:t>
            </a:r>
            <a:r>
              <a:rPr lang="en-ID" dirty="0" err="1">
                <a:latin typeface="Andalus" panose="02020603050405020304" pitchFamily="18" charset="-78"/>
                <a:cs typeface="Andalus" panose="02020603050405020304" pitchFamily="18" charset="-78"/>
              </a:rPr>
              <a:t>Yaman</a:t>
            </a:r>
            <a:r>
              <a:rPr lang="en-ID" dirty="0">
                <a:latin typeface="Andalus" panose="02020603050405020304" pitchFamily="18" charset="-78"/>
                <a:cs typeface="Andalus" panose="02020603050405020304" pitchFamily="18" charset="-78"/>
              </a:rPr>
              <a:t>.</a:t>
            </a:r>
            <a:endParaRPr dirty="0">
              <a:latin typeface="Andalus" panose="02020603050405020304" pitchFamily="18" charset="-78"/>
              <a:cs typeface="Andalus" panose="02020603050405020304" pitchFamily="18" charset="-78"/>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6D2A2"/>
                </a:solidFill>
                <a:effectLst/>
                <a:uLnTx/>
                <a:uFillTx/>
                <a:latin typeface="Montserrat"/>
                <a:sym typeface="Montserrat"/>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300" b="0" i="0" u="none" strike="noStrike" kern="0" cap="none" spc="0" normalizeH="0" baseline="0" noProof="0">
              <a:ln>
                <a:noFill/>
              </a:ln>
              <a:solidFill>
                <a:srgbClr val="F6D2A2"/>
              </a:solidFill>
              <a:effectLst/>
              <a:uLnTx/>
              <a:uFillTx/>
              <a:latin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Google Shape;106;p18"/>
          <p:cNvSpPr txBox="1">
            <a:spLocks noGrp="1"/>
          </p:cNvSpPr>
          <p:nvPr>
            <p:ph type="body" idx="1"/>
          </p:nvPr>
        </p:nvSpPr>
        <p:spPr>
          <a:xfrm>
            <a:off x="1041150" y="1471842"/>
            <a:ext cx="7061700" cy="2828100"/>
          </a:xfrm>
          <a:prstGeom prst="rect">
            <a:avLst/>
          </a:prstGeom>
        </p:spPr>
        <p:txBody>
          <a:bodyPr spcFirstLastPara="1" wrap="square" lIns="0" tIns="0" rIns="0" bIns="0" anchor="t" anchorCtr="0">
            <a:noAutofit/>
          </a:bodyPr>
          <a:lstStyle/>
          <a:p>
            <a:pPr marL="88900" lvl="0" indent="0" algn="just">
              <a:buNone/>
            </a:pPr>
            <a:r>
              <a:rPr lang="en-ID" sz="2000" dirty="0">
                <a:latin typeface="Andalus" panose="02020603050405020304" pitchFamily="18" charset="-78"/>
                <a:cs typeface="Andalus" panose="02020603050405020304" pitchFamily="18" charset="-78"/>
              </a:rPr>
              <a:t>Ijtihad </a:t>
            </a:r>
            <a:r>
              <a:rPr lang="en-ID" sz="2000" dirty="0" err="1">
                <a:latin typeface="Andalus" panose="02020603050405020304" pitchFamily="18" charset="-78"/>
                <a:cs typeface="Andalus" panose="02020603050405020304" pitchFamily="18" charset="-78"/>
              </a:rPr>
              <a:t>Jami’i</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adalah</a:t>
            </a:r>
            <a:r>
              <a:rPr lang="en-ID" sz="2000" dirty="0">
                <a:latin typeface="Andalus" panose="02020603050405020304" pitchFamily="18" charset="-78"/>
                <a:cs typeface="Andalus" panose="02020603050405020304" pitchFamily="18" charset="-78"/>
              </a:rPr>
              <a:t> : ”</a:t>
            </a:r>
            <a:r>
              <a:rPr lang="en-ID" sz="2000" dirty="0" err="1">
                <a:latin typeface="Andalus" panose="02020603050405020304" pitchFamily="18" charset="-78"/>
                <a:cs typeface="Andalus" panose="02020603050405020304" pitchFamily="18" charset="-78"/>
              </a:rPr>
              <a:t>Semua</a:t>
            </a:r>
            <a:r>
              <a:rPr lang="en-ID" sz="2000" dirty="0">
                <a:latin typeface="Andalus" panose="02020603050405020304" pitchFamily="18" charset="-78"/>
                <a:cs typeface="Andalus" panose="02020603050405020304" pitchFamily="18" charset="-78"/>
              </a:rPr>
              <a:t> ijtihad </a:t>
            </a:r>
            <a:r>
              <a:rPr lang="en-ID" sz="2000" dirty="0" err="1">
                <a:latin typeface="Andalus" panose="02020603050405020304" pitchFamily="18" charset="-78"/>
                <a:cs typeface="Andalus" panose="02020603050405020304" pitchFamily="18" charset="-78"/>
              </a:rPr>
              <a:t>dalam</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suatu</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perkara</a:t>
            </a:r>
            <a:r>
              <a:rPr lang="en-ID" sz="2000" dirty="0">
                <a:latin typeface="Andalus" panose="02020603050405020304" pitchFamily="18" charset="-78"/>
                <a:cs typeface="Andalus" panose="02020603050405020304" pitchFamily="18" charset="-78"/>
              </a:rPr>
              <a:t> yang </a:t>
            </a:r>
            <a:r>
              <a:rPr lang="en-ID" sz="2000" dirty="0" err="1">
                <a:latin typeface="Andalus" panose="02020603050405020304" pitchFamily="18" charset="-78"/>
                <a:cs typeface="Andalus" panose="02020603050405020304" pitchFamily="18" charset="-78"/>
              </a:rPr>
              <a:t>disepakati</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oleh</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semua</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mujtahidin</a:t>
            </a:r>
            <a:r>
              <a:rPr lang="en-ID" sz="2000" dirty="0">
                <a:latin typeface="Andalus" panose="02020603050405020304" pitchFamily="18" charset="-78"/>
                <a:cs typeface="Andalus" panose="02020603050405020304" pitchFamily="18" charset="-78"/>
              </a:rPr>
              <a:t>.” ( </a:t>
            </a:r>
            <a:r>
              <a:rPr lang="en-ID" sz="2000" dirty="0" err="1">
                <a:latin typeface="Andalus" panose="02020603050405020304" pitchFamily="18" charset="-78"/>
                <a:cs typeface="Andalus" panose="02020603050405020304" pitchFamily="18" charset="-78"/>
              </a:rPr>
              <a:t>Ushulu</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Tasyri</a:t>
            </a:r>
            <a:r>
              <a:rPr lang="en-ID" sz="2000" dirty="0">
                <a:latin typeface="Andalus" panose="02020603050405020304" pitchFamily="18" charset="-78"/>
                <a:cs typeface="Andalus" panose="02020603050405020304" pitchFamily="18" charset="-78"/>
              </a:rPr>
              <a:t>’ :116 )</a:t>
            </a:r>
          </a:p>
          <a:p>
            <a:pPr marL="88900" lvl="0" indent="0" algn="just">
              <a:buNone/>
            </a:pPr>
            <a:endParaRPr lang="en-ID" sz="2000" dirty="0">
              <a:latin typeface="Andalus" panose="02020603050405020304" pitchFamily="18" charset="-78"/>
              <a:cs typeface="Andalus" panose="02020603050405020304" pitchFamily="18" charset="-78"/>
            </a:endParaRPr>
          </a:p>
          <a:p>
            <a:pPr marL="88900" lvl="0" indent="0" algn="just">
              <a:buNone/>
            </a:pPr>
            <a:r>
              <a:rPr lang="en-ID" sz="2000" dirty="0">
                <a:latin typeface="Andalus" panose="02020603050405020304" pitchFamily="18" charset="-78"/>
                <a:cs typeface="Andalus" panose="02020603050405020304" pitchFamily="18" charset="-78"/>
              </a:rPr>
              <a:t>Ijtihad </a:t>
            </a:r>
            <a:r>
              <a:rPr lang="en-ID" sz="2000" dirty="0" err="1">
                <a:latin typeface="Andalus" panose="02020603050405020304" pitchFamily="18" charset="-78"/>
                <a:cs typeface="Andalus" panose="02020603050405020304" pitchFamily="18" charset="-78"/>
              </a:rPr>
              <a:t>semacam</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ini</a:t>
            </a:r>
            <a:r>
              <a:rPr lang="en-ID" sz="2000" dirty="0">
                <a:latin typeface="Andalus" panose="02020603050405020304" pitchFamily="18" charset="-78"/>
                <a:cs typeface="Andalus" panose="02020603050405020304" pitchFamily="18" charset="-78"/>
              </a:rPr>
              <a:t> yang </a:t>
            </a:r>
            <a:r>
              <a:rPr lang="en-ID" sz="2000" dirty="0" err="1">
                <a:latin typeface="Andalus" panose="02020603050405020304" pitchFamily="18" charset="-78"/>
                <a:cs typeface="Andalus" panose="02020603050405020304" pitchFamily="18" charset="-78"/>
              </a:rPr>
              <a:t>dimaksud</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oleh</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hadits</a:t>
            </a:r>
            <a:r>
              <a:rPr lang="en-ID" sz="2000" dirty="0">
                <a:latin typeface="Andalus" panose="02020603050405020304" pitchFamily="18" charset="-78"/>
                <a:cs typeface="Andalus" panose="02020603050405020304" pitchFamily="18" charset="-78"/>
              </a:rPr>
              <a:t> Ali bin Abi </a:t>
            </a:r>
            <a:r>
              <a:rPr lang="en-ID" sz="2000" dirty="0" err="1">
                <a:latin typeface="Andalus" panose="02020603050405020304" pitchFamily="18" charset="-78"/>
                <a:cs typeface="Andalus" panose="02020603050405020304" pitchFamily="18" charset="-78"/>
              </a:rPr>
              <a:t>Thalib</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pada</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waktu</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beliau</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menanyakan</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kepada</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Rasul</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tentang</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suatu</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urusan</a:t>
            </a:r>
            <a:r>
              <a:rPr lang="en-ID" sz="2000" dirty="0">
                <a:latin typeface="Andalus" panose="02020603050405020304" pitchFamily="18" charset="-78"/>
                <a:cs typeface="Andalus" panose="02020603050405020304" pitchFamily="18" charset="-78"/>
              </a:rPr>
              <a:t> yang </a:t>
            </a:r>
            <a:r>
              <a:rPr lang="en-ID" sz="2000" dirty="0" err="1">
                <a:latin typeface="Andalus" panose="02020603050405020304" pitchFamily="18" charset="-78"/>
                <a:cs typeface="Andalus" panose="02020603050405020304" pitchFamily="18" charset="-78"/>
              </a:rPr>
              <a:t>menimpa</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masyarakat</a:t>
            </a:r>
            <a:r>
              <a:rPr lang="en-ID" sz="2000" dirty="0">
                <a:latin typeface="Andalus" panose="02020603050405020304" pitchFamily="18" charset="-78"/>
                <a:cs typeface="Andalus" panose="02020603050405020304" pitchFamily="18" charset="-78"/>
              </a:rPr>
              <a:t> yang </a:t>
            </a:r>
            <a:r>
              <a:rPr lang="en-ID" sz="2000" dirty="0" err="1">
                <a:latin typeface="Andalus" panose="02020603050405020304" pitchFamily="18" charset="-78"/>
                <a:cs typeface="Andalus" panose="02020603050405020304" pitchFamily="18" charset="-78"/>
              </a:rPr>
              <a:t>tidak</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diketemukan</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hukumnya</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dalam</a:t>
            </a:r>
            <a:r>
              <a:rPr lang="en-ID" sz="2000" dirty="0">
                <a:latin typeface="Andalus" panose="02020603050405020304" pitchFamily="18" charset="-78"/>
                <a:cs typeface="Andalus" panose="02020603050405020304" pitchFamily="18" charset="-78"/>
              </a:rPr>
              <a:t> Al-Qur’an </a:t>
            </a:r>
            <a:r>
              <a:rPr lang="en-ID" sz="2000" dirty="0" err="1">
                <a:latin typeface="Andalus" panose="02020603050405020304" pitchFamily="18" charset="-78"/>
                <a:cs typeface="Andalus" panose="02020603050405020304" pitchFamily="18" charset="-78"/>
              </a:rPr>
              <a:t>dan</a:t>
            </a:r>
            <a:r>
              <a:rPr lang="en-ID" sz="2000" dirty="0">
                <a:latin typeface="Andalus" panose="02020603050405020304" pitchFamily="18" charset="-78"/>
                <a:cs typeface="Andalus" panose="02020603050405020304" pitchFamily="18" charset="-78"/>
              </a:rPr>
              <a:t> As-Sunnah.</a:t>
            </a:r>
            <a:endParaRPr sz="2000" dirty="0">
              <a:latin typeface="Andalus" panose="02020603050405020304" pitchFamily="18" charset="-78"/>
              <a:cs typeface="Andalus" panose="02020603050405020304" pitchFamily="18" charset="-78"/>
            </a:endParaRPr>
          </a:p>
        </p:txBody>
      </p:sp>
      <p:sp>
        <p:nvSpPr>
          <p:cNvPr id="107" name="Google Shape;107;p18"/>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6D2A2"/>
                </a:solidFill>
                <a:effectLst/>
                <a:uLnTx/>
                <a:uFillTx/>
                <a:latin typeface="Montserrat"/>
                <a:sym typeface="Montserrat"/>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300" b="0" i="0" u="none" strike="noStrike" kern="0" cap="none" spc="0" normalizeH="0" baseline="0" noProof="0">
              <a:ln>
                <a:noFill/>
              </a:ln>
              <a:solidFill>
                <a:srgbClr val="F6D2A2"/>
              </a:solidFill>
              <a:effectLst/>
              <a:uLnTx/>
              <a:uFillTx/>
              <a:latin typeface="Montserrat"/>
              <a:sym typeface="Montserrat"/>
            </a:endParaRPr>
          </a:p>
        </p:txBody>
      </p:sp>
      <p:sp>
        <p:nvSpPr>
          <p:cNvPr id="3" name="TextBox 2"/>
          <p:cNvSpPr txBox="1"/>
          <p:nvPr/>
        </p:nvSpPr>
        <p:spPr>
          <a:xfrm>
            <a:off x="3347864" y="843558"/>
            <a:ext cx="22322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997545"/>
                </a:solidFill>
                <a:effectLst/>
                <a:uLnTx/>
                <a:uFillTx/>
                <a:latin typeface="Andalus" panose="02020603050405020304" pitchFamily="18" charset="-78"/>
                <a:cs typeface="Andalus" panose="02020603050405020304" pitchFamily="18" charset="-78"/>
                <a:sym typeface="Arial"/>
              </a:rPr>
              <a:t>Ijtihad</a:t>
            </a:r>
            <a:r>
              <a:rPr kumimoji="0" lang="en-US" sz="2800" b="1" i="0" u="none" strike="noStrike" kern="0" cap="none" spc="0" normalizeH="0" baseline="0" noProof="0" dirty="0">
                <a:ln>
                  <a:noFill/>
                </a:ln>
                <a:solidFill>
                  <a:srgbClr val="997545"/>
                </a:solidFill>
                <a:effectLst/>
                <a:uLnTx/>
                <a:uFillTx/>
                <a:latin typeface="Andalus" panose="02020603050405020304" pitchFamily="18" charset="-78"/>
                <a:cs typeface="Andalus" panose="02020603050405020304" pitchFamily="18" charset="-78"/>
                <a:sym typeface="Arial"/>
              </a:rPr>
              <a:t> </a:t>
            </a:r>
            <a:r>
              <a:rPr kumimoji="0" lang="en-US" sz="2800" b="1" i="0" u="none" strike="noStrike" kern="0" cap="none" spc="0" normalizeH="0" baseline="0" noProof="0" dirty="0" err="1">
                <a:ln>
                  <a:noFill/>
                </a:ln>
                <a:solidFill>
                  <a:srgbClr val="997545"/>
                </a:solidFill>
                <a:effectLst/>
                <a:uLnTx/>
                <a:uFillTx/>
                <a:latin typeface="Andalus" panose="02020603050405020304" pitchFamily="18" charset="-78"/>
                <a:cs typeface="Andalus" panose="02020603050405020304" pitchFamily="18" charset="-78"/>
                <a:sym typeface="Arial"/>
              </a:rPr>
              <a:t>Jama’i</a:t>
            </a:r>
            <a:r>
              <a:rPr kumimoji="0" lang="en-US" sz="2800" b="1" i="0" u="none" strike="noStrike" kern="0" cap="none" spc="0" normalizeH="0" baseline="0" noProof="0" dirty="0">
                <a:ln>
                  <a:noFill/>
                </a:ln>
                <a:solidFill>
                  <a:srgbClr val="997545"/>
                </a:solidFill>
                <a:effectLst/>
                <a:uLnTx/>
                <a:uFillTx/>
                <a:latin typeface="Andalus" panose="02020603050405020304" pitchFamily="18" charset="-78"/>
                <a:cs typeface="Andalus" panose="02020603050405020304" pitchFamily="18" charset="-78"/>
                <a:sym typeface="Arial"/>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2" name="Google Shape;332;p36"/>
          <p:cNvSpPr txBox="1">
            <a:spLocks noGrp="1"/>
          </p:cNvSpPr>
          <p:nvPr>
            <p:ph type="body" idx="1"/>
          </p:nvPr>
        </p:nvSpPr>
        <p:spPr>
          <a:xfrm>
            <a:off x="971600" y="1059582"/>
            <a:ext cx="7061700" cy="3101133"/>
          </a:xfrm>
          <a:prstGeom prst="rect">
            <a:avLst/>
          </a:prstGeom>
        </p:spPr>
        <p:txBody>
          <a:bodyPr spcFirstLastPara="1" wrap="square" lIns="0" tIns="0" rIns="0" bIns="0" anchor="t" anchorCtr="0">
            <a:noAutofit/>
          </a:bodyPr>
          <a:lstStyle/>
          <a:p>
            <a:pPr marL="0" lvl="0" indent="0" algn="just">
              <a:buNone/>
            </a:pPr>
            <a:r>
              <a:rPr lang="en-ID" sz="2000" dirty="0" err="1">
                <a:latin typeface="Andalus" panose="02020603050405020304" pitchFamily="18" charset="-78"/>
                <a:cs typeface="Andalus" panose="02020603050405020304" pitchFamily="18" charset="-78"/>
              </a:rPr>
              <a:t>Ketika</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itu</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Nabi</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bersabda</a:t>
            </a:r>
            <a:r>
              <a:rPr lang="en-ID" sz="2000" dirty="0">
                <a:latin typeface="Andalus" panose="02020603050405020304" pitchFamily="18" charset="-78"/>
                <a:cs typeface="Andalus" panose="02020603050405020304" pitchFamily="18" charset="-78"/>
              </a:rPr>
              <a:t> : ”</a:t>
            </a:r>
            <a:r>
              <a:rPr lang="en-ID" sz="2000" dirty="0" err="1">
                <a:latin typeface="Andalus" panose="02020603050405020304" pitchFamily="18" charset="-78"/>
                <a:cs typeface="Andalus" panose="02020603050405020304" pitchFamily="18" charset="-78"/>
              </a:rPr>
              <a:t>Kumpulkanlah</a:t>
            </a:r>
            <a:r>
              <a:rPr lang="en-ID" sz="2000" dirty="0">
                <a:latin typeface="Andalus" panose="02020603050405020304" pitchFamily="18" charset="-78"/>
                <a:cs typeface="Andalus" panose="02020603050405020304" pitchFamily="18" charset="-78"/>
              </a:rPr>
              <a:t> orang-orang yang </a:t>
            </a:r>
            <a:r>
              <a:rPr lang="en-ID" sz="2000" dirty="0" err="1">
                <a:latin typeface="Andalus" panose="02020603050405020304" pitchFamily="18" charset="-78"/>
                <a:cs typeface="Andalus" panose="02020603050405020304" pitchFamily="18" charset="-78"/>
              </a:rPr>
              <a:t>berilmu</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dari</a:t>
            </a:r>
            <a:r>
              <a:rPr lang="en-ID" sz="2000" dirty="0">
                <a:latin typeface="Andalus" panose="02020603050405020304" pitchFamily="18" charset="-78"/>
                <a:cs typeface="Andalus" panose="02020603050405020304" pitchFamily="18" charset="-78"/>
              </a:rPr>
              <a:t> orang-orang </a:t>
            </a:r>
            <a:r>
              <a:rPr lang="en-ID" sz="2000" dirty="0" err="1">
                <a:latin typeface="Andalus" panose="02020603050405020304" pitchFamily="18" charset="-78"/>
                <a:cs typeface="Andalus" panose="02020603050405020304" pitchFamily="18" charset="-78"/>
              </a:rPr>
              <a:t>mukmin</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untuk</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memecahkan</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masalah</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itu</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dan</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jadikanlah</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hal</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itu</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masalah</a:t>
            </a:r>
            <a:r>
              <a:rPr lang="en-ID" sz="2000" dirty="0">
                <a:latin typeface="Andalus" panose="02020603050405020304" pitchFamily="18" charset="-78"/>
                <a:cs typeface="Andalus" panose="02020603050405020304" pitchFamily="18" charset="-78"/>
              </a:rPr>
              <a:t> yang </a:t>
            </a:r>
            <a:r>
              <a:rPr lang="en-ID" sz="2000" dirty="0" err="1">
                <a:latin typeface="Andalus" panose="02020603050405020304" pitchFamily="18" charset="-78"/>
                <a:cs typeface="Andalus" panose="02020603050405020304" pitchFamily="18" charset="-78"/>
              </a:rPr>
              <a:t>dimusyawarahkan</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diantara</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kamu</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dan</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janganlah</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kamu</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memutuskan</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hal</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itu</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dengan</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pendapat</a:t>
            </a:r>
            <a:r>
              <a:rPr lang="en-ID" sz="2000" dirty="0">
                <a:latin typeface="Andalus" panose="02020603050405020304" pitchFamily="18" charset="-78"/>
                <a:cs typeface="Andalus" panose="02020603050405020304" pitchFamily="18" charset="-78"/>
              </a:rPr>
              <a:t> orang </a:t>
            </a:r>
            <a:r>
              <a:rPr lang="en-ID" sz="2000" dirty="0" err="1">
                <a:latin typeface="Andalus" panose="02020603050405020304" pitchFamily="18" charset="-78"/>
                <a:cs typeface="Andalus" panose="02020603050405020304" pitchFamily="18" charset="-78"/>
              </a:rPr>
              <a:t>seorang</a:t>
            </a:r>
            <a:r>
              <a:rPr lang="en-ID" sz="2000" dirty="0">
                <a:latin typeface="Andalus" panose="02020603050405020304" pitchFamily="18" charset="-78"/>
                <a:cs typeface="Andalus" panose="02020603050405020304" pitchFamily="18" charset="-78"/>
              </a:rPr>
              <a:t>.” ( H.R. </a:t>
            </a:r>
            <a:r>
              <a:rPr lang="en-ID" sz="2000" dirty="0" err="1">
                <a:latin typeface="Andalus" panose="02020603050405020304" pitchFamily="18" charset="-78"/>
                <a:cs typeface="Andalus" panose="02020603050405020304" pitchFamily="18" charset="-78"/>
              </a:rPr>
              <a:t>Ibnu</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Abdil</a:t>
            </a:r>
            <a:r>
              <a:rPr lang="en-ID" sz="2000" dirty="0">
                <a:latin typeface="Andalus" panose="02020603050405020304" pitchFamily="18" charset="-78"/>
                <a:cs typeface="Andalus" panose="02020603050405020304" pitchFamily="18" charset="-78"/>
              </a:rPr>
              <a:t> Barr )</a:t>
            </a:r>
          </a:p>
          <a:p>
            <a:pPr marL="0" lvl="0" indent="0" algn="just">
              <a:buNone/>
            </a:pPr>
            <a:endParaRPr lang="en-ID" sz="2000" dirty="0">
              <a:latin typeface="Andalus" panose="02020603050405020304" pitchFamily="18" charset="-78"/>
              <a:cs typeface="Andalus" panose="02020603050405020304" pitchFamily="18" charset="-78"/>
            </a:endParaRPr>
          </a:p>
          <a:p>
            <a:pPr marL="0" lvl="0" indent="0" algn="just">
              <a:buNone/>
            </a:pPr>
            <a:r>
              <a:rPr lang="en-ID" sz="2000" dirty="0" err="1">
                <a:latin typeface="Andalus" panose="02020603050405020304" pitchFamily="18" charset="-78"/>
                <a:cs typeface="Andalus" panose="02020603050405020304" pitchFamily="18" charset="-78"/>
              </a:rPr>
              <a:t>Disamping</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itu</a:t>
            </a:r>
            <a:r>
              <a:rPr lang="en-ID" sz="2000" dirty="0">
                <a:latin typeface="Andalus" panose="02020603050405020304" pitchFamily="18" charset="-78"/>
                <a:cs typeface="Andalus" panose="02020603050405020304" pitchFamily="18" charset="-78"/>
              </a:rPr>
              <a:t>, Umar bin </a:t>
            </a:r>
            <a:r>
              <a:rPr lang="en-ID" sz="2000" dirty="0" err="1">
                <a:latin typeface="Andalus" panose="02020603050405020304" pitchFamily="18" charset="-78"/>
                <a:cs typeface="Andalus" panose="02020603050405020304" pitchFamily="18" charset="-78"/>
              </a:rPr>
              <a:t>Khatab</a:t>
            </a:r>
            <a:r>
              <a:rPr lang="en-ID" sz="2000" dirty="0">
                <a:latin typeface="Andalus" panose="02020603050405020304" pitchFamily="18" charset="-78"/>
                <a:cs typeface="Andalus" panose="02020603050405020304" pitchFamily="18" charset="-78"/>
              </a:rPr>
              <a:t> juga </a:t>
            </a:r>
            <a:r>
              <a:rPr lang="en-ID" sz="2000" dirty="0" err="1">
                <a:latin typeface="Andalus" panose="02020603050405020304" pitchFamily="18" charset="-78"/>
                <a:cs typeface="Andalus" panose="02020603050405020304" pitchFamily="18" charset="-78"/>
              </a:rPr>
              <a:t>pernah</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berkata</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kepada</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Syuraikh</a:t>
            </a:r>
            <a:r>
              <a:rPr lang="en-ID" sz="2000" dirty="0">
                <a:latin typeface="Andalus" panose="02020603050405020304" pitchFamily="18" charset="-78"/>
                <a:cs typeface="Andalus" panose="02020603050405020304" pitchFamily="18" charset="-78"/>
              </a:rPr>
              <a:t> : ”Dan </a:t>
            </a:r>
            <a:r>
              <a:rPr lang="en-ID" sz="2000" dirty="0" err="1">
                <a:latin typeface="Andalus" panose="02020603050405020304" pitchFamily="18" charset="-78"/>
                <a:cs typeface="Andalus" panose="02020603050405020304" pitchFamily="18" charset="-78"/>
              </a:rPr>
              <a:t>bermusyawarahlah</a:t>
            </a:r>
            <a:r>
              <a:rPr lang="en-ID" sz="2000" dirty="0">
                <a:latin typeface="Andalus" panose="02020603050405020304" pitchFamily="18" charset="-78"/>
                <a:cs typeface="Andalus" panose="02020603050405020304" pitchFamily="18" charset="-78"/>
              </a:rPr>
              <a:t> ( </a:t>
            </a:r>
            <a:r>
              <a:rPr lang="en-ID" sz="2000" dirty="0" err="1">
                <a:latin typeface="Andalus" panose="02020603050405020304" pitchFamily="18" charset="-78"/>
                <a:cs typeface="Andalus" panose="02020603050405020304" pitchFamily="18" charset="-78"/>
              </a:rPr>
              <a:t>bertukar</a:t>
            </a:r>
            <a:r>
              <a:rPr lang="en-ID" sz="2000" dirty="0">
                <a:latin typeface="Andalus" panose="02020603050405020304" pitchFamily="18" charset="-78"/>
                <a:cs typeface="Andalus" panose="02020603050405020304" pitchFamily="18" charset="-78"/>
              </a:rPr>
              <a:t> </a:t>
            </a:r>
            <a:r>
              <a:rPr lang="en-ID" sz="2000" dirty="0" err="1">
                <a:latin typeface="Andalus" panose="02020603050405020304" pitchFamily="18" charset="-78"/>
                <a:cs typeface="Andalus" panose="02020603050405020304" pitchFamily="18" charset="-78"/>
              </a:rPr>
              <a:t>pikiran</a:t>
            </a:r>
            <a:r>
              <a:rPr lang="en-ID" sz="2000" dirty="0">
                <a:latin typeface="Andalus" panose="02020603050405020304" pitchFamily="18" charset="-78"/>
                <a:cs typeface="Andalus" panose="02020603050405020304" pitchFamily="18" charset="-78"/>
              </a:rPr>
              <a:t> ) </a:t>
            </a:r>
            <a:r>
              <a:rPr lang="en-ID" sz="2000" dirty="0" err="1">
                <a:latin typeface="Andalus" panose="02020603050405020304" pitchFamily="18" charset="-78"/>
                <a:cs typeface="Andalus" panose="02020603050405020304" pitchFamily="18" charset="-78"/>
              </a:rPr>
              <a:t>dengan</a:t>
            </a:r>
            <a:r>
              <a:rPr lang="en-ID" sz="2000" dirty="0">
                <a:latin typeface="Andalus" panose="02020603050405020304" pitchFamily="18" charset="-78"/>
                <a:cs typeface="Andalus" panose="02020603050405020304" pitchFamily="18" charset="-78"/>
              </a:rPr>
              <a:t> orang-orang yang </a:t>
            </a:r>
            <a:r>
              <a:rPr lang="en-ID" sz="2000" dirty="0" err="1">
                <a:latin typeface="Andalus" panose="02020603050405020304" pitchFamily="18" charset="-78"/>
                <a:cs typeface="Andalus" panose="02020603050405020304" pitchFamily="18" charset="-78"/>
              </a:rPr>
              <a:t>saleh</a:t>
            </a:r>
            <a:r>
              <a:rPr lang="en-ID" sz="2000" dirty="0">
                <a:latin typeface="Andalus" panose="02020603050405020304" pitchFamily="18" charset="-78"/>
                <a:cs typeface="Andalus" panose="02020603050405020304" pitchFamily="18" charset="-78"/>
              </a:rPr>
              <a:t>.”</a:t>
            </a:r>
            <a:endParaRPr sz="2000" dirty="0">
              <a:latin typeface="Andalus" panose="02020603050405020304" pitchFamily="18" charset="-78"/>
              <a:cs typeface="Andalus" panose="02020603050405020304" pitchFamily="18" charset="-78"/>
            </a:endParaRPr>
          </a:p>
        </p:txBody>
      </p:sp>
      <p:sp>
        <p:nvSpPr>
          <p:cNvPr id="333" name="Google Shape;333;p36"/>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6D2A2"/>
                </a:solidFill>
                <a:effectLst/>
                <a:uLnTx/>
                <a:uFillTx/>
                <a:latin typeface="Montserrat"/>
                <a:sym typeface="Montserrat"/>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300" b="0" i="0" u="none" strike="noStrike" kern="0" cap="none" spc="0" normalizeH="0" baseline="0" noProof="0">
              <a:ln>
                <a:noFill/>
              </a:ln>
              <a:solidFill>
                <a:srgbClr val="F6D2A2"/>
              </a:solidFill>
              <a:effectLst/>
              <a:uLnTx/>
              <a:uFillTx/>
              <a:latin typeface="Montserrat"/>
              <a:sym typeface="Montserrat"/>
            </a:endParaRPr>
          </a:p>
        </p:txBody>
      </p:sp>
    </p:spTree>
  </p:cSld>
  <p:clrMapOvr>
    <a:masterClrMapping/>
  </p:clrMapOvr>
</p:sld>
</file>

<file path=ppt/theme/theme1.xml><?xml version="1.0" encoding="utf-8"?>
<a:theme xmlns:a="http://schemas.openxmlformats.org/drawingml/2006/main" name="Norfolk template">
  <a:themeElements>
    <a:clrScheme name="Custom 347">
      <a:dk1>
        <a:srgbClr val="334147"/>
      </a:dk1>
      <a:lt1>
        <a:srgbClr val="FFFFFF"/>
      </a:lt1>
      <a:dk2>
        <a:srgbClr val="89918C"/>
      </a:dk2>
      <a:lt2>
        <a:srgbClr val="F5F6F0"/>
      </a:lt2>
      <a:accent1>
        <a:srgbClr val="6EA7BB"/>
      </a:accent1>
      <a:accent2>
        <a:srgbClr val="4988A7"/>
      </a:accent2>
      <a:accent3>
        <a:srgbClr val="025766"/>
      </a:accent3>
      <a:accent4>
        <a:srgbClr val="F6D2A2"/>
      </a:accent4>
      <a:accent5>
        <a:srgbClr val="C59F72"/>
      </a:accent5>
      <a:accent6>
        <a:srgbClr val="997545"/>
      </a:accent6>
      <a:hlink>
        <a:srgbClr val="02576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orfolk template">
  <a:themeElements>
    <a:clrScheme name="Custom 347">
      <a:dk1>
        <a:srgbClr val="334147"/>
      </a:dk1>
      <a:lt1>
        <a:srgbClr val="FFFFFF"/>
      </a:lt1>
      <a:dk2>
        <a:srgbClr val="89918C"/>
      </a:dk2>
      <a:lt2>
        <a:srgbClr val="F5F6F0"/>
      </a:lt2>
      <a:accent1>
        <a:srgbClr val="6EA7BB"/>
      </a:accent1>
      <a:accent2>
        <a:srgbClr val="4988A7"/>
      </a:accent2>
      <a:accent3>
        <a:srgbClr val="025766"/>
      </a:accent3>
      <a:accent4>
        <a:srgbClr val="F6D2A2"/>
      </a:accent4>
      <a:accent5>
        <a:srgbClr val="C59F72"/>
      </a:accent5>
      <a:accent6>
        <a:srgbClr val="997545"/>
      </a:accent6>
      <a:hlink>
        <a:srgbClr val="02576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Norfolk template">
  <a:themeElements>
    <a:clrScheme name="Custom 347">
      <a:dk1>
        <a:srgbClr val="334147"/>
      </a:dk1>
      <a:lt1>
        <a:srgbClr val="FFFFFF"/>
      </a:lt1>
      <a:dk2>
        <a:srgbClr val="89918C"/>
      </a:dk2>
      <a:lt2>
        <a:srgbClr val="F5F6F0"/>
      </a:lt2>
      <a:accent1>
        <a:srgbClr val="6EA7BB"/>
      </a:accent1>
      <a:accent2>
        <a:srgbClr val="4988A7"/>
      </a:accent2>
      <a:accent3>
        <a:srgbClr val="025766"/>
      </a:accent3>
      <a:accent4>
        <a:srgbClr val="F6D2A2"/>
      </a:accent4>
      <a:accent5>
        <a:srgbClr val="C59F72"/>
      </a:accent5>
      <a:accent6>
        <a:srgbClr val="997545"/>
      </a:accent6>
      <a:hlink>
        <a:srgbClr val="02576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1447</Words>
  <Application>Microsoft Office PowerPoint</Application>
  <PresentationFormat>On-screen Show (16:9)</PresentationFormat>
  <Paragraphs>111</Paragraphs>
  <Slides>25</Slides>
  <Notes>24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25</vt:i4>
      </vt:variant>
    </vt:vector>
  </HeadingPairs>
  <TitlesOfParts>
    <vt:vector size="36" baseType="lpstr">
      <vt:lpstr>Andalus</vt:lpstr>
      <vt:lpstr>Frank Ruhl Libre Light</vt:lpstr>
      <vt:lpstr>Montserrat;600</vt:lpstr>
      <vt:lpstr>Montserrat Light</vt:lpstr>
      <vt:lpstr>Wingdings</vt:lpstr>
      <vt:lpstr>Arial</vt:lpstr>
      <vt:lpstr>Montserrat</vt:lpstr>
      <vt:lpstr>Monotype Corsiva</vt:lpstr>
      <vt:lpstr>Norfolk template</vt:lpstr>
      <vt:lpstr>1_Norfolk template</vt:lpstr>
      <vt:lpstr>2_Norfolk template</vt:lpstr>
      <vt:lpstr>IJTIHAD dalam ISLAM</vt:lpstr>
      <vt:lpstr>Kelompok 4</vt:lpstr>
      <vt:lpstr>Definisi  Ijtihad</vt:lpstr>
      <vt:lpstr>Apa itu Ijtihad?</vt:lpstr>
      <vt:lpstr>Pengertian Ijtihad Menurut Para Ahli</vt:lpstr>
      <vt:lpstr>Macam-macam Ijtihad</vt:lpstr>
      <vt:lpstr>Ijtihad Fardhi</vt:lpstr>
      <vt:lpstr>PowerPoint Presentation</vt:lpstr>
      <vt:lpstr>PowerPoint Presentation</vt:lpstr>
      <vt:lpstr>Kedudukan Ijtihad</vt:lpstr>
      <vt:lpstr>PowerPoint Presentation</vt:lpstr>
      <vt:lpstr>PowerPoint Presentation</vt:lpstr>
      <vt:lpstr>Metodologi Pelaksanaan Ijtihad</vt:lpstr>
      <vt:lpstr>PowerPoint Presentation</vt:lpstr>
      <vt:lpstr>PowerPoint Presentation</vt:lpstr>
      <vt:lpstr>PowerPoint Presentation</vt:lpstr>
      <vt:lpstr>PowerPoint Presentation</vt:lpstr>
      <vt:lpstr>Syarat ber-ijtihad</vt:lpstr>
      <vt:lpstr>PowerPoint Presentation</vt:lpstr>
      <vt:lpstr>PowerPoint Presentation</vt:lpstr>
      <vt:lpstr>PowerPoint Presentation</vt:lpstr>
      <vt:lpstr>Kegunaan ijtihad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IJTIHAD dalam ISLAM</dc:title>
  <dc:creator>ALPI</dc:creator>
  <cp:lastModifiedBy>ALPI</cp:lastModifiedBy>
  <cp:revision>2</cp:revision>
  <dcterms:modified xsi:type="dcterms:W3CDTF">2022-02-20T02:21:32Z</dcterms:modified>
</cp:coreProperties>
</file>