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0"/>
  </p:notesMasterIdLst>
  <p:sldIdLst>
    <p:sldId id="256" r:id="rId2"/>
    <p:sldId id="257" r:id="rId3"/>
    <p:sldId id="258" r:id="rId4"/>
    <p:sldId id="259" r:id="rId5"/>
    <p:sldId id="263" r:id="rId6"/>
    <p:sldId id="264" r:id="rId7"/>
    <p:sldId id="265" r:id="rId8"/>
    <p:sldId id="261" r:id="rId9"/>
  </p:sldIdLst>
  <p:sldSz cx="9144000" cy="5143500" type="screen16x9"/>
  <p:notesSz cx="6858000" cy="9144000"/>
  <p:embeddedFontLst>
    <p:embeddedFont>
      <p:font typeface="Amiri" panose="020B0604020202020204" charset="-78"/>
      <p:regular r:id="rId11"/>
      <p:bold r:id="rId12"/>
      <p:italic r:id="rId13"/>
      <p:boldItalic r:id="rId14"/>
    </p:embeddedFont>
    <p:embeddedFont>
      <p:font typeface="Roboto" panose="020B0604020202020204" charset="0"/>
      <p:regular r:id="rId15"/>
      <p:bold r:id="rId16"/>
      <p:italic r:id="rId17"/>
      <p:boldItalic r:id="rId18"/>
    </p:embeddedFont>
    <p:embeddedFont>
      <p:font typeface="Cinzel Decorative"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F45A67-263C-4A57-B4DA-9516CCEDD762}">
  <a:tblStyle styleId="{B2F45A67-263C-4A57-B4DA-9516CCEDD7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62204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88f5f0e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88f5f0e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5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188f5f0e60_1_2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188f5f0e60_1_2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37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88562bdce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188562bdce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01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188562bdce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188562bdc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63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188f5f0e6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188f5f0e60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9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188f5f0e60_1_2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188f5f0e60_1_2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20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188f5f0e60_1_2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188f5f0e60_1_2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218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88f5f0e60_1_21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188f5f0e60_1_2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858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110800" y="1132450"/>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rotWithShape="1">
          <a:blip r:embed="rId2">
            <a:alphaModFix/>
          </a:blip>
          <a:srcRect l="28220" t="17074" r="12900" b="18806"/>
          <a:stretch/>
        </p:blipFill>
        <p:spPr>
          <a:xfrm flipH="1">
            <a:off x="4478625" y="-408150"/>
            <a:ext cx="5383973" cy="3298026"/>
          </a:xfrm>
          <a:prstGeom prst="rect">
            <a:avLst/>
          </a:prstGeom>
          <a:noFill/>
          <a:ln>
            <a:noFill/>
          </a:ln>
          <a:effectLst>
            <a:outerShdw blurRad="57150" dist="28575" dir="6840000" algn="bl" rotWithShape="0">
              <a:srgbClr val="000000">
                <a:alpha val="37000"/>
              </a:srgbClr>
            </a:outerShdw>
          </a:effectLst>
        </p:spPr>
      </p:pic>
      <p:pic>
        <p:nvPicPr>
          <p:cNvPr id="11" name="Google Shape;11;p2"/>
          <p:cNvPicPr preferRelativeResize="0"/>
          <p:nvPr/>
        </p:nvPicPr>
        <p:blipFill rotWithShape="1">
          <a:blip r:embed="rId3">
            <a:alphaModFix/>
          </a:blip>
          <a:srcRect l="27280" t="12041" r="28253" b="21059"/>
          <a:stretch/>
        </p:blipFill>
        <p:spPr>
          <a:xfrm rot="2446720">
            <a:off x="6948776" y="3682850"/>
            <a:ext cx="2578773" cy="2182347"/>
          </a:xfrm>
          <a:prstGeom prst="rect">
            <a:avLst/>
          </a:prstGeom>
          <a:noFill/>
          <a:ln>
            <a:noFill/>
          </a:ln>
          <a:effectLst>
            <a:outerShdw blurRad="57150" dist="28575" dir="6900000" algn="bl" rotWithShape="0">
              <a:srgbClr val="000000">
                <a:alpha val="38000"/>
              </a:srgbClr>
            </a:outerShdw>
          </a:effectLst>
        </p:spPr>
      </p:pic>
      <p:sp>
        <p:nvSpPr>
          <p:cNvPr id="12" name="Google Shape;12;p2"/>
          <p:cNvSpPr txBox="1">
            <a:spLocks noGrp="1"/>
          </p:cNvSpPr>
          <p:nvPr>
            <p:ph type="ctrTitle"/>
          </p:nvPr>
        </p:nvSpPr>
        <p:spPr>
          <a:xfrm>
            <a:off x="1679998" y="1341250"/>
            <a:ext cx="5784000" cy="2175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42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1680002" y="3480650"/>
            <a:ext cx="5784000" cy="4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p:nvPr/>
        </p:nvSpPr>
        <p:spPr>
          <a:xfrm>
            <a:off x="-1035050" y="1132450"/>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4572125" y="-11675"/>
            <a:ext cx="0" cy="731400"/>
          </a:xfrm>
          <a:prstGeom prst="straightConnector1">
            <a:avLst/>
          </a:prstGeom>
          <a:noFill/>
          <a:ln w="9525" cap="flat" cmpd="sng">
            <a:solidFill>
              <a:schemeClr val="lt2"/>
            </a:solidFill>
            <a:prstDash val="solid"/>
            <a:round/>
            <a:headEnd type="none" w="med" len="med"/>
            <a:tailEnd type="none" w="med" len="med"/>
          </a:ln>
        </p:spPr>
      </p:cxnSp>
      <p:grpSp>
        <p:nvGrpSpPr>
          <p:cNvPr id="16" name="Google Shape;16;p2"/>
          <p:cNvGrpSpPr/>
          <p:nvPr/>
        </p:nvGrpSpPr>
        <p:grpSpPr>
          <a:xfrm>
            <a:off x="-19200" y="4755675"/>
            <a:ext cx="9163200" cy="387900"/>
            <a:chOff x="-19200" y="4755675"/>
            <a:chExt cx="9163200" cy="387900"/>
          </a:xfrm>
        </p:grpSpPr>
        <p:cxnSp>
          <p:nvCxnSpPr>
            <p:cNvPr id="17" name="Google Shape;17;p2"/>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19" name="Google Shape;19;p2"/>
          <p:cNvSpPr/>
          <p:nvPr/>
        </p:nvSpPr>
        <p:spPr>
          <a:xfrm>
            <a:off x="631650" y="3242188"/>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363500"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64752" y="2329629"/>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2"/>
          <p:cNvPicPr preferRelativeResize="0"/>
          <p:nvPr/>
        </p:nvPicPr>
        <p:blipFill rotWithShape="1">
          <a:blip r:embed="rId4">
            <a:alphaModFix/>
          </a:blip>
          <a:srcRect l="41277" t="17794" r="39777" b="17593"/>
          <a:stretch/>
        </p:blipFill>
        <p:spPr>
          <a:xfrm>
            <a:off x="-161337" y="-515100"/>
            <a:ext cx="1732349" cy="3323201"/>
          </a:xfrm>
          <a:prstGeom prst="rect">
            <a:avLst/>
          </a:prstGeom>
          <a:noFill/>
          <a:ln>
            <a:noFill/>
          </a:ln>
          <a:effectLst>
            <a:outerShdw blurRad="57150" dist="19050" dir="6840000" algn="bl" rotWithShape="0">
              <a:srgbClr val="000000">
                <a:alpha val="36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372"/>
        <p:cNvGrpSpPr/>
        <p:nvPr/>
      </p:nvGrpSpPr>
      <p:grpSpPr>
        <a:xfrm>
          <a:off x="0" y="0"/>
          <a:ext cx="0" cy="0"/>
          <a:chOff x="0" y="0"/>
          <a:chExt cx="0" cy="0"/>
        </a:xfrm>
      </p:grpSpPr>
      <p:grpSp>
        <p:nvGrpSpPr>
          <p:cNvPr id="373" name="Google Shape;373;p30"/>
          <p:cNvGrpSpPr/>
          <p:nvPr/>
        </p:nvGrpSpPr>
        <p:grpSpPr>
          <a:xfrm>
            <a:off x="-19200" y="4755675"/>
            <a:ext cx="9163200" cy="387900"/>
            <a:chOff x="-19200" y="4755675"/>
            <a:chExt cx="9163200" cy="387900"/>
          </a:xfrm>
        </p:grpSpPr>
        <p:cxnSp>
          <p:nvCxnSpPr>
            <p:cNvPr id="374" name="Google Shape;374;p30"/>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375" name="Google Shape;375;p30"/>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376" name="Google Shape;376;p30"/>
          <p:cNvSpPr/>
          <p:nvPr/>
        </p:nvSpPr>
        <p:spPr>
          <a:xfrm>
            <a:off x="7555250" y="1677913"/>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 name="Google Shape;377;p30"/>
          <p:cNvCxnSpPr/>
          <p:nvPr/>
        </p:nvCxnSpPr>
        <p:spPr>
          <a:xfrm>
            <a:off x="4572000" y="0"/>
            <a:ext cx="0" cy="387900"/>
          </a:xfrm>
          <a:prstGeom prst="straightConnector1">
            <a:avLst/>
          </a:prstGeom>
          <a:noFill/>
          <a:ln w="9525" cap="flat" cmpd="sng">
            <a:solidFill>
              <a:schemeClr val="lt2"/>
            </a:solidFill>
            <a:prstDash val="solid"/>
            <a:round/>
            <a:headEnd type="none" w="med" len="med"/>
            <a:tailEnd type="none" w="med" len="med"/>
          </a:ln>
        </p:spPr>
      </p:cxnSp>
      <p:pic>
        <p:nvPicPr>
          <p:cNvPr id="378" name="Google Shape;378;p30"/>
          <p:cNvPicPr preferRelativeResize="0"/>
          <p:nvPr/>
        </p:nvPicPr>
        <p:blipFill rotWithShape="1">
          <a:blip r:embed="rId2">
            <a:alphaModFix/>
          </a:blip>
          <a:srcRect l="41277" t="17794" r="39777" b="17593"/>
          <a:stretch/>
        </p:blipFill>
        <p:spPr>
          <a:xfrm rot="8276863">
            <a:off x="884639" y="2534351"/>
            <a:ext cx="1732349" cy="3323200"/>
          </a:xfrm>
          <a:prstGeom prst="rect">
            <a:avLst/>
          </a:prstGeom>
          <a:noFill/>
          <a:ln>
            <a:noFill/>
          </a:ln>
          <a:effectLst>
            <a:outerShdw blurRad="57150" dist="28575" dir="6900000" algn="bl" rotWithShape="0">
              <a:srgbClr val="000000">
                <a:alpha val="36000"/>
              </a:srgbClr>
            </a:outerShdw>
          </a:effectLst>
        </p:spPr>
      </p:pic>
      <p:pic>
        <p:nvPicPr>
          <p:cNvPr id="379" name="Google Shape;379;p30"/>
          <p:cNvPicPr preferRelativeResize="0"/>
          <p:nvPr/>
        </p:nvPicPr>
        <p:blipFill rotWithShape="1">
          <a:blip r:embed="rId3">
            <a:alphaModFix/>
          </a:blip>
          <a:srcRect l="29162" t="11199" r="31917" b="11238"/>
          <a:stretch/>
        </p:blipFill>
        <p:spPr>
          <a:xfrm rot="-5400000">
            <a:off x="5482563" y="-657425"/>
            <a:ext cx="3558835" cy="3989301"/>
          </a:xfrm>
          <a:prstGeom prst="rect">
            <a:avLst/>
          </a:prstGeom>
          <a:noFill/>
          <a:ln>
            <a:noFill/>
          </a:ln>
          <a:effectLst>
            <a:outerShdw blurRad="57150" dist="28575" dir="6840000" algn="bl" rotWithShape="0">
              <a:srgbClr val="000000">
                <a:alpha val="38000"/>
              </a:srgbClr>
            </a:outerShdw>
          </a:effectLst>
        </p:spPr>
      </p:pic>
      <p:sp>
        <p:nvSpPr>
          <p:cNvPr id="380" name="Google Shape;380;p30"/>
          <p:cNvSpPr/>
          <p:nvPr/>
        </p:nvSpPr>
        <p:spPr>
          <a:xfrm>
            <a:off x="-1058725" y="228338"/>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744150" y="8422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4422150"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383"/>
        <p:cNvGrpSpPr/>
        <p:nvPr/>
      </p:nvGrpSpPr>
      <p:grpSpPr>
        <a:xfrm>
          <a:off x="0" y="0"/>
          <a:ext cx="0" cy="0"/>
          <a:chOff x="0" y="0"/>
          <a:chExt cx="0" cy="0"/>
        </a:xfrm>
      </p:grpSpPr>
      <p:grpSp>
        <p:nvGrpSpPr>
          <p:cNvPr id="384" name="Google Shape;384;p31"/>
          <p:cNvGrpSpPr/>
          <p:nvPr/>
        </p:nvGrpSpPr>
        <p:grpSpPr>
          <a:xfrm>
            <a:off x="-19200" y="4755675"/>
            <a:ext cx="9163200" cy="387900"/>
            <a:chOff x="-19200" y="4755675"/>
            <a:chExt cx="9163200" cy="387900"/>
          </a:xfrm>
        </p:grpSpPr>
        <p:cxnSp>
          <p:nvCxnSpPr>
            <p:cNvPr id="385" name="Google Shape;385;p31"/>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386" name="Google Shape;386;p31"/>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cxnSp>
        <p:nvCxnSpPr>
          <p:cNvPr id="387" name="Google Shape;387;p31"/>
          <p:cNvCxnSpPr/>
          <p:nvPr/>
        </p:nvCxnSpPr>
        <p:spPr>
          <a:xfrm>
            <a:off x="4572000" y="0"/>
            <a:ext cx="0" cy="387900"/>
          </a:xfrm>
          <a:prstGeom prst="straightConnector1">
            <a:avLst/>
          </a:prstGeom>
          <a:noFill/>
          <a:ln w="9525" cap="flat" cmpd="sng">
            <a:solidFill>
              <a:schemeClr val="lt2"/>
            </a:solidFill>
            <a:prstDash val="solid"/>
            <a:round/>
            <a:headEnd type="none" w="med" len="med"/>
            <a:tailEnd type="none" w="med" len="med"/>
          </a:ln>
        </p:spPr>
      </p:cxnSp>
      <p:sp>
        <p:nvSpPr>
          <p:cNvPr id="388" name="Google Shape;388;p31"/>
          <p:cNvSpPr/>
          <p:nvPr/>
        </p:nvSpPr>
        <p:spPr>
          <a:xfrm>
            <a:off x="-879625" y="1229313"/>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p31"/>
          <p:cNvPicPr preferRelativeResize="0"/>
          <p:nvPr/>
        </p:nvPicPr>
        <p:blipFill rotWithShape="1">
          <a:blip r:embed="rId2">
            <a:alphaModFix/>
          </a:blip>
          <a:srcRect l="33555" t="8680" r="42709" b="5886"/>
          <a:stretch/>
        </p:blipFill>
        <p:spPr>
          <a:xfrm>
            <a:off x="6973763" y="1465788"/>
            <a:ext cx="2170248" cy="4394274"/>
          </a:xfrm>
          <a:prstGeom prst="rect">
            <a:avLst/>
          </a:prstGeom>
          <a:noFill/>
          <a:ln>
            <a:noFill/>
          </a:ln>
          <a:effectLst>
            <a:outerShdw blurRad="57150" dist="28575" dir="6840000" algn="bl" rotWithShape="0">
              <a:srgbClr val="000000">
                <a:alpha val="39000"/>
              </a:srgbClr>
            </a:outerShdw>
          </a:effectLst>
        </p:spPr>
      </p:pic>
      <p:pic>
        <p:nvPicPr>
          <p:cNvPr id="390" name="Google Shape;390;p31"/>
          <p:cNvPicPr preferRelativeResize="0"/>
          <p:nvPr/>
        </p:nvPicPr>
        <p:blipFill rotWithShape="1">
          <a:blip r:embed="rId3">
            <a:alphaModFix/>
          </a:blip>
          <a:srcRect l="28220" t="17074" r="12900" b="18806"/>
          <a:stretch/>
        </p:blipFill>
        <p:spPr>
          <a:xfrm rot="-1012590">
            <a:off x="-578224" y="-912589"/>
            <a:ext cx="5383972" cy="3298027"/>
          </a:xfrm>
          <a:prstGeom prst="rect">
            <a:avLst/>
          </a:prstGeom>
          <a:noFill/>
          <a:ln>
            <a:noFill/>
          </a:ln>
          <a:effectLst>
            <a:outerShdw blurRad="57150" dist="28575" dir="6840000" algn="bl" rotWithShape="0">
              <a:srgbClr val="000000">
                <a:alpha val="37000"/>
              </a:srgbClr>
            </a:outerShdw>
          </a:effectLst>
        </p:spPr>
      </p:pic>
      <p:pic>
        <p:nvPicPr>
          <p:cNvPr id="391" name="Google Shape;391;p31"/>
          <p:cNvPicPr preferRelativeResize="0"/>
          <p:nvPr/>
        </p:nvPicPr>
        <p:blipFill rotWithShape="1">
          <a:blip r:embed="rId4">
            <a:alphaModFix/>
          </a:blip>
          <a:srcRect l="22820" t="35125" r="60837" b="21928"/>
          <a:stretch/>
        </p:blipFill>
        <p:spPr>
          <a:xfrm rot="-9432489">
            <a:off x="1895089" y="3653253"/>
            <a:ext cx="1272373" cy="1880948"/>
          </a:xfrm>
          <a:prstGeom prst="rect">
            <a:avLst/>
          </a:prstGeom>
          <a:noFill/>
          <a:ln>
            <a:noFill/>
          </a:ln>
          <a:effectLst>
            <a:outerShdw blurRad="57150" dist="19050" dir="6840000" algn="bl" rotWithShape="0">
              <a:srgbClr val="000000">
                <a:alpha val="37000"/>
              </a:srgbClr>
            </a:outerShdw>
          </a:effectLst>
        </p:spPr>
      </p:pic>
      <p:sp>
        <p:nvSpPr>
          <p:cNvPr id="392" name="Google Shape;392;p31"/>
          <p:cNvSpPr/>
          <p:nvPr/>
        </p:nvSpPr>
        <p:spPr>
          <a:xfrm>
            <a:off x="1035200" y="2666850"/>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5379625"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grpSp>
        <p:nvGrpSpPr>
          <p:cNvPr id="24" name="Google Shape;24;p3"/>
          <p:cNvGrpSpPr/>
          <p:nvPr/>
        </p:nvGrpSpPr>
        <p:grpSpPr>
          <a:xfrm>
            <a:off x="-19200" y="4755675"/>
            <a:ext cx="9163200" cy="387900"/>
            <a:chOff x="-19200" y="4755675"/>
            <a:chExt cx="9163200" cy="387900"/>
          </a:xfrm>
        </p:grpSpPr>
        <p:cxnSp>
          <p:nvCxnSpPr>
            <p:cNvPr id="25" name="Google Shape;25;p3"/>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26" name="Google Shape;26;p3"/>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27" name="Google Shape;27;p3"/>
          <p:cNvSpPr txBox="1">
            <a:spLocks noGrp="1"/>
          </p:cNvSpPr>
          <p:nvPr>
            <p:ph type="title"/>
          </p:nvPr>
        </p:nvSpPr>
        <p:spPr>
          <a:xfrm>
            <a:off x="1941300" y="2310388"/>
            <a:ext cx="52614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2915400" y="3172413"/>
            <a:ext cx="3313200" cy="726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3"/>
          <p:cNvSpPr txBox="1">
            <a:spLocks noGrp="1"/>
          </p:cNvSpPr>
          <p:nvPr>
            <p:ph type="title" idx="2" hasCustomPrompt="1"/>
          </p:nvPr>
        </p:nvSpPr>
        <p:spPr>
          <a:xfrm>
            <a:off x="3595650" y="1092675"/>
            <a:ext cx="1952700" cy="121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900"/>
              <a:buNone/>
              <a:defRPr sz="7700">
                <a:solidFill>
                  <a:schemeClr val="lt2"/>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sp>
        <p:nvSpPr>
          <p:cNvPr id="30" name="Google Shape;30;p3"/>
          <p:cNvSpPr/>
          <p:nvPr/>
        </p:nvSpPr>
        <p:spPr>
          <a:xfrm>
            <a:off x="-1051737" y="1229325"/>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132338" y="1229325"/>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3"/>
          <p:cNvPicPr preferRelativeResize="0"/>
          <p:nvPr/>
        </p:nvPicPr>
        <p:blipFill rotWithShape="1">
          <a:blip r:embed="rId2">
            <a:alphaModFix/>
          </a:blip>
          <a:srcRect l="28220" t="17074" r="12900" b="18806"/>
          <a:stretch/>
        </p:blipFill>
        <p:spPr>
          <a:xfrm flipH="1">
            <a:off x="4402425" y="-484350"/>
            <a:ext cx="5383973" cy="3298026"/>
          </a:xfrm>
          <a:prstGeom prst="rect">
            <a:avLst/>
          </a:prstGeom>
          <a:noFill/>
          <a:ln>
            <a:noFill/>
          </a:ln>
          <a:effectLst>
            <a:outerShdw blurRad="57150" dist="28575" dir="6840000" algn="bl" rotWithShape="0">
              <a:srgbClr val="000000">
                <a:alpha val="37000"/>
              </a:srgbClr>
            </a:outerShdw>
          </a:effectLst>
        </p:spPr>
      </p:pic>
      <p:sp>
        <p:nvSpPr>
          <p:cNvPr id="33" name="Google Shape;33;p3"/>
          <p:cNvSpPr/>
          <p:nvPr/>
        </p:nvSpPr>
        <p:spPr>
          <a:xfrm>
            <a:off x="4426450"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63375" y="1475750"/>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112725" y="18124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3"/>
          <p:cNvPicPr preferRelativeResize="0"/>
          <p:nvPr/>
        </p:nvPicPr>
        <p:blipFill rotWithShape="1">
          <a:blip r:embed="rId3">
            <a:alphaModFix/>
          </a:blip>
          <a:srcRect l="27280" t="12041" r="28253" b="21059"/>
          <a:stretch/>
        </p:blipFill>
        <p:spPr>
          <a:xfrm rot="-10143195">
            <a:off x="-512076" y="-314200"/>
            <a:ext cx="2578774" cy="2182347"/>
          </a:xfrm>
          <a:prstGeom prst="rect">
            <a:avLst/>
          </a:prstGeom>
          <a:noFill/>
          <a:ln>
            <a:noFill/>
          </a:ln>
          <a:effectLst>
            <a:outerShdw blurRad="57150" dist="28575" dir="6900000" algn="bl" rotWithShape="0">
              <a:srgbClr val="000000">
                <a:alpha val="38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6"/>
          <p:cNvGrpSpPr/>
          <p:nvPr/>
        </p:nvGrpSpPr>
        <p:grpSpPr>
          <a:xfrm>
            <a:off x="-19200" y="4755675"/>
            <a:ext cx="9163200" cy="387900"/>
            <a:chOff x="-19200" y="4755675"/>
            <a:chExt cx="9163200" cy="387900"/>
          </a:xfrm>
        </p:grpSpPr>
        <p:cxnSp>
          <p:nvCxnSpPr>
            <p:cNvPr id="67" name="Google Shape;67;p6"/>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6"/>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69" name="Google Shape;69;p6"/>
          <p:cNvSpPr txBox="1">
            <a:spLocks noGrp="1"/>
          </p:cNvSpPr>
          <p:nvPr>
            <p:ph type="title"/>
          </p:nvPr>
        </p:nvSpPr>
        <p:spPr>
          <a:xfrm rot="-536">
            <a:off x="713226" y="448887"/>
            <a:ext cx="7699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300"/>
              <a:buFont typeface="Roboto"/>
              <a:buNone/>
              <a:defRPr sz="3300" b="0">
                <a:solidFill>
                  <a:schemeClr val="lt2"/>
                </a:solidFill>
              </a:defRPr>
            </a:lvl1pPr>
            <a:lvl2pPr lvl="1" rtl="0">
              <a:lnSpc>
                <a:spcPct val="100000"/>
              </a:lnSpc>
              <a:spcBef>
                <a:spcPts val="0"/>
              </a:spcBef>
              <a:spcAft>
                <a:spcPts val="0"/>
              </a:spcAft>
              <a:buSzPts val="3300"/>
              <a:buFont typeface="Roboto"/>
              <a:buNone/>
              <a:defRPr b="1">
                <a:latin typeface="Roboto"/>
                <a:ea typeface="Roboto"/>
                <a:cs typeface="Roboto"/>
                <a:sym typeface="Roboto"/>
              </a:defRPr>
            </a:lvl2pPr>
            <a:lvl3pPr lvl="2" rtl="0">
              <a:lnSpc>
                <a:spcPct val="100000"/>
              </a:lnSpc>
              <a:spcBef>
                <a:spcPts val="0"/>
              </a:spcBef>
              <a:spcAft>
                <a:spcPts val="0"/>
              </a:spcAft>
              <a:buSzPts val="3300"/>
              <a:buFont typeface="Roboto"/>
              <a:buNone/>
              <a:defRPr b="1">
                <a:latin typeface="Roboto"/>
                <a:ea typeface="Roboto"/>
                <a:cs typeface="Roboto"/>
                <a:sym typeface="Roboto"/>
              </a:defRPr>
            </a:lvl3pPr>
            <a:lvl4pPr lvl="3" rtl="0">
              <a:lnSpc>
                <a:spcPct val="100000"/>
              </a:lnSpc>
              <a:spcBef>
                <a:spcPts val="0"/>
              </a:spcBef>
              <a:spcAft>
                <a:spcPts val="0"/>
              </a:spcAft>
              <a:buSzPts val="3300"/>
              <a:buFont typeface="Roboto"/>
              <a:buNone/>
              <a:defRPr b="1">
                <a:latin typeface="Roboto"/>
                <a:ea typeface="Roboto"/>
                <a:cs typeface="Roboto"/>
                <a:sym typeface="Roboto"/>
              </a:defRPr>
            </a:lvl4pPr>
            <a:lvl5pPr lvl="4" rtl="0">
              <a:lnSpc>
                <a:spcPct val="100000"/>
              </a:lnSpc>
              <a:spcBef>
                <a:spcPts val="0"/>
              </a:spcBef>
              <a:spcAft>
                <a:spcPts val="0"/>
              </a:spcAft>
              <a:buSzPts val="3300"/>
              <a:buFont typeface="Roboto"/>
              <a:buNone/>
              <a:defRPr b="1">
                <a:latin typeface="Roboto"/>
                <a:ea typeface="Roboto"/>
                <a:cs typeface="Roboto"/>
                <a:sym typeface="Roboto"/>
              </a:defRPr>
            </a:lvl5pPr>
            <a:lvl6pPr lvl="5" rtl="0">
              <a:lnSpc>
                <a:spcPct val="100000"/>
              </a:lnSpc>
              <a:spcBef>
                <a:spcPts val="0"/>
              </a:spcBef>
              <a:spcAft>
                <a:spcPts val="0"/>
              </a:spcAft>
              <a:buSzPts val="3300"/>
              <a:buFont typeface="Roboto"/>
              <a:buNone/>
              <a:defRPr b="1">
                <a:latin typeface="Roboto"/>
                <a:ea typeface="Roboto"/>
                <a:cs typeface="Roboto"/>
                <a:sym typeface="Roboto"/>
              </a:defRPr>
            </a:lvl6pPr>
            <a:lvl7pPr lvl="6" rtl="0">
              <a:lnSpc>
                <a:spcPct val="100000"/>
              </a:lnSpc>
              <a:spcBef>
                <a:spcPts val="0"/>
              </a:spcBef>
              <a:spcAft>
                <a:spcPts val="0"/>
              </a:spcAft>
              <a:buSzPts val="3300"/>
              <a:buFont typeface="Roboto"/>
              <a:buNone/>
              <a:defRPr b="1">
                <a:latin typeface="Roboto"/>
                <a:ea typeface="Roboto"/>
                <a:cs typeface="Roboto"/>
                <a:sym typeface="Roboto"/>
              </a:defRPr>
            </a:lvl7pPr>
            <a:lvl8pPr lvl="7" rtl="0">
              <a:lnSpc>
                <a:spcPct val="100000"/>
              </a:lnSpc>
              <a:spcBef>
                <a:spcPts val="0"/>
              </a:spcBef>
              <a:spcAft>
                <a:spcPts val="0"/>
              </a:spcAft>
              <a:buSzPts val="3300"/>
              <a:buFont typeface="Roboto"/>
              <a:buNone/>
              <a:defRPr b="1">
                <a:latin typeface="Roboto"/>
                <a:ea typeface="Roboto"/>
                <a:cs typeface="Roboto"/>
                <a:sym typeface="Roboto"/>
              </a:defRPr>
            </a:lvl8pPr>
            <a:lvl9pPr lvl="8" rtl="0">
              <a:lnSpc>
                <a:spcPct val="100000"/>
              </a:lnSpc>
              <a:spcBef>
                <a:spcPts val="0"/>
              </a:spcBef>
              <a:spcAft>
                <a:spcPts val="0"/>
              </a:spcAft>
              <a:buSzPts val="3300"/>
              <a:buFont typeface="Roboto"/>
              <a:buNone/>
              <a:defRPr b="1">
                <a:latin typeface="Roboto"/>
                <a:ea typeface="Roboto"/>
                <a:cs typeface="Roboto"/>
                <a:sym typeface="Roboto"/>
              </a:defRPr>
            </a:lvl9pPr>
          </a:lstStyle>
          <a:p>
            <a:endParaRPr/>
          </a:p>
        </p:txBody>
      </p:sp>
      <p:cxnSp>
        <p:nvCxnSpPr>
          <p:cNvPr id="70" name="Google Shape;70;p6"/>
          <p:cNvCxnSpPr/>
          <p:nvPr/>
        </p:nvCxnSpPr>
        <p:spPr>
          <a:xfrm>
            <a:off x="4572000" y="0"/>
            <a:ext cx="0" cy="387900"/>
          </a:xfrm>
          <a:prstGeom prst="straightConnector1">
            <a:avLst/>
          </a:prstGeom>
          <a:noFill/>
          <a:ln w="9525" cap="flat" cmpd="sng">
            <a:solidFill>
              <a:schemeClr val="lt2"/>
            </a:solidFill>
            <a:prstDash val="solid"/>
            <a:round/>
            <a:headEnd type="none" w="med" len="med"/>
            <a:tailEnd type="none" w="med" len="med"/>
          </a:ln>
        </p:spPr>
      </p:cxnSp>
      <p:sp>
        <p:nvSpPr>
          <p:cNvPr id="71" name="Google Shape;71;p6"/>
          <p:cNvSpPr/>
          <p:nvPr/>
        </p:nvSpPr>
        <p:spPr>
          <a:xfrm>
            <a:off x="7587225"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6"/>
          <p:cNvPicPr preferRelativeResize="0"/>
          <p:nvPr/>
        </p:nvPicPr>
        <p:blipFill rotWithShape="1">
          <a:blip r:embed="rId2">
            <a:alphaModFix/>
          </a:blip>
          <a:srcRect l="41277" t="17794" r="39777" b="17593"/>
          <a:stretch/>
        </p:blipFill>
        <p:spPr>
          <a:xfrm rot="8276863">
            <a:off x="378639" y="2954126"/>
            <a:ext cx="1732349" cy="3323200"/>
          </a:xfrm>
          <a:prstGeom prst="rect">
            <a:avLst/>
          </a:prstGeom>
          <a:noFill/>
          <a:ln>
            <a:noFill/>
          </a:ln>
          <a:effectLst>
            <a:outerShdw blurRad="57150" dist="28575" dir="6900000" algn="bl" rotWithShape="0">
              <a:srgbClr val="000000">
                <a:alpha val="36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2"/>
        <p:cNvGrpSpPr/>
        <p:nvPr/>
      </p:nvGrpSpPr>
      <p:grpSpPr>
        <a:xfrm>
          <a:off x="0" y="0"/>
          <a:ext cx="0" cy="0"/>
          <a:chOff x="0" y="0"/>
          <a:chExt cx="0" cy="0"/>
        </a:xfrm>
      </p:grpSpPr>
      <p:grpSp>
        <p:nvGrpSpPr>
          <p:cNvPr id="133" name="Google Shape;133;p13"/>
          <p:cNvGrpSpPr/>
          <p:nvPr/>
        </p:nvGrpSpPr>
        <p:grpSpPr>
          <a:xfrm>
            <a:off x="-19200" y="4755675"/>
            <a:ext cx="9163200" cy="387900"/>
            <a:chOff x="-19200" y="4755675"/>
            <a:chExt cx="9163200" cy="387900"/>
          </a:xfrm>
        </p:grpSpPr>
        <p:cxnSp>
          <p:nvCxnSpPr>
            <p:cNvPr id="134" name="Google Shape;134;p13"/>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135" name="Google Shape;135;p13"/>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136" name="Google Shape;136;p13"/>
          <p:cNvSpPr txBox="1">
            <a:spLocks noGrp="1"/>
          </p:cNvSpPr>
          <p:nvPr>
            <p:ph type="title"/>
          </p:nvPr>
        </p:nvSpPr>
        <p:spPr>
          <a:xfrm rot="-536">
            <a:off x="713226" y="451337"/>
            <a:ext cx="7699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300"/>
              <a:buFont typeface="Roboto"/>
              <a:buNone/>
              <a:defRPr sz="3300" b="0">
                <a:solidFill>
                  <a:schemeClr val="lt2"/>
                </a:solidFill>
              </a:defRPr>
            </a:lvl1pPr>
            <a:lvl2pPr lvl="1" rtl="0">
              <a:lnSpc>
                <a:spcPct val="100000"/>
              </a:lnSpc>
              <a:spcBef>
                <a:spcPts val="0"/>
              </a:spcBef>
              <a:spcAft>
                <a:spcPts val="0"/>
              </a:spcAft>
              <a:buSzPts val="3300"/>
              <a:buFont typeface="Roboto"/>
              <a:buNone/>
              <a:defRPr b="1">
                <a:latin typeface="Roboto"/>
                <a:ea typeface="Roboto"/>
                <a:cs typeface="Roboto"/>
                <a:sym typeface="Roboto"/>
              </a:defRPr>
            </a:lvl2pPr>
            <a:lvl3pPr lvl="2" rtl="0">
              <a:lnSpc>
                <a:spcPct val="100000"/>
              </a:lnSpc>
              <a:spcBef>
                <a:spcPts val="0"/>
              </a:spcBef>
              <a:spcAft>
                <a:spcPts val="0"/>
              </a:spcAft>
              <a:buSzPts val="3300"/>
              <a:buFont typeface="Roboto"/>
              <a:buNone/>
              <a:defRPr b="1">
                <a:latin typeface="Roboto"/>
                <a:ea typeface="Roboto"/>
                <a:cs typeface="Roboto"/>
                <a:sym typeface="Roboto"/>
              </a:defRPr>
            </a:lvl3pPr>
            <a:lvl4pPr lvl="3" rtl="0">
              <a:lnSpc>
                <a:spcPct val="100000"/>
              </a:lnSpc>
              <a:spcBef>
                <a:spcPts val="0"/>
              </a:spcBef>
              <a:spcAft>
                <a:spcPts val="0"/>
              </a:spcAft>
              <a:buSzPts val="3300"/>
              <a:buFont typeface="Roboto"/>
              <a:buNone/>
              <a:defRPr b="1">
                <a:latin typeface="Roboto"/>
                <a:ea typeface="Roboto"/>
                <a:cs typeface="Roboto"/>
                <a:sym typeface="Roboto"/>
              </a:defRPr>
            </a:lvl4pPr>
            <a:lvl5pPr lvl="4" rtl="0">
              <a:lnSpc>
                <a:spcPct val="100000"/>
              </a:lnSpc>
              <a:spcBef>
                <a:spcPts val="0"/>
              </a:spcBef>
              <a:spcAft>
                <a:spcPts val="0"/>
              </a:spcAft>
              <a:buSzPts val="3300"/>
              <a:buFont typeface="Roboto"/>
              <a:buNone/>
              <a:defRPr b="1">
                <a:latin typeface="Roboto"/>
                <a:ea typeface="Roboto"/>
                <a:cs typeface="Roboto"/>
                <a:sym typeface="Roboto"/>
              </a:defRPr>
            </a:lvl5pPr>
            <a:lvl6pPr lvl="5" rtl="0">
              <a:lnSpc>
                <a:spcPct val="100000"/>
              </a:lnSpc>
              <a:spcBef>
                <a:spcPts val="0"/>
              </a:spcBef>
              <a:spcAft>
                <a:spcPts val="0"/>
              </a:spcAft>
              <a:buSzPts val="3300"/>
              <a:buFont typeface="Roboto"/>
              <a:buNone/>
              <a:defRPr b="1">
                <a:latin typeface="Roboto"/>
                <a:ea typeface="Roboto"/>
                <a:cs typeface="Roboto"/>
                <a:sym typeface="Roboto"/>
              </a:defRPr>
            </a:lvl6pPr>
            <a:lvl7pPr lvl="6" rtl="0">
              <a:lnSpc>
                <a:spcPct val="100000"/>
              </a:lnSpc>
              <a:spcBef>
                <a:spcPts val="0"/>
              </a:spcBef>
              <a:spcAft>
                <a:spcPts val="0"/>
              </a:spcAft>
              <a:buSzPts val="3300"/>
              <a:buFont typeface="Roboto"/>
              <a:buNone/>
              <a:defRPr b="1">
                <a:latin typeface="Roboto"/>
                <a:ea typeface="Roboto"/>
                <a:cs typeface="Roboto"/>
                <a:sym typeface="Roboto"/>
              </a:defRPr>
            </a:lvl7pPr>
            <a:lvl8pPr lvl="7" rtl="0">
              <a:lnSpc>
                <a:spcPct val="100000"/>
              </a:lnSpc>
              <a:spcBef>
                <a:spcPts val="0"/>
              </a:spcBef>
              <a:spcAft>
                <a:spcPts val="0"/>
              </a:spcAft>
              <a:buSzPts val="3300"/>
              <a:buFont typeface="Roboto"/>
              <a:buNone/>
              <a:defRPr b="1">
                <a:latin typeface="Roboto"/>
                <a:ea typeface="Roboto"/>
                <a:cs typeface="Roboto"/>
                <a:sym typeface="Roboto"/>
              </a:defRPr>
            </a:lvl8pPr>
            <a:lvl9pPr lvl="8" rtl="0">
              <a:lnSpc>
                <a:spcPct val="100000"/>
              </a:lnSpc>
              <a:spcBef>
                <a:spcPts val="0"/>
              </a:spcBef>
              <a:spcAft>
                <a:spcPts val="0"/>
              </a:spcAft>
              <a:buSzPts val="3300"/>
              <a:buFont typeface="Roboto"/>
              <a:buNone/>
              <a:defRPr b="1">
                <a:latin typeface="Roboto"/>
                <a:ea typeface="Roboto"/>
                <a:cs typeface="Roboto"/>
                <a:sym typeface="Roboto"/>
              </a:defRPr>
            </a:lvl9pPr>
          </a:lstStyle>
          <a:p>
            <a:endParaRPr/>
          </a:p>
        </p:txBody>
      </p:sp>
      <p:sp>
        <p:nvSpPr>
          <p:cNvPr id="137" name="Google Shape;137;p13"/>
          <p:cNvSpPr txBox="1">
            <a:spLocks noGrp="1"/>
          </p:cNvSpPr>
          <p:nvPr>
            <p:ph type="subTitle" idx="1"/>
          </p:nvPr>
        </p:nvSpPr>
        <p:spPr>
          <a:xfrm>
            <a:off x="713225" y="1756100"/>
            <a:ext cx="24492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8" name="Google Shape;138;p13"/>
          <p:cNvSpPr txBox="1">
            <a:spLocks noGrp="1"/>
          </p:cNvSpPr>
          <p:nvPr>
            <p:ph type="subTitle" idx="2"/>
          </p:nvPr>
        </p:nvSpPr>
        <p:spPr>
          <a:xfrm>
            <a:off x="3351700" y="1756100"/>
            <a:ext cx="24492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 name="Google Shape;139;p13"/>
          <p:cNvSpPr txBox="1">
            <a:spLocks noGrp="1"/>
          </p:cNvSpPr>
          <p:nvPr>
            <p:ph type="subTitle" idx="3"/>
          </p:nvPr>
        </p:nvSpPr>
        <p:spPr>
          <a:xfrm>
            <a:off x="713225" y="3331525"/>
            <a:ext cx="24492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subTitle" idx="4"/>
          </p:nvPr>
        </p:nvSpPr>
        <p:spPr>
          <a:xfrm>
            <a:off x="3351700" y="3331525"/>
            <a:ext cx="24492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1" name="Google Shape;141;p13"/>
          <p:cNvSpPr txBox="1">
            <a:spLocks noGrp="1"/>
          </p:cNvSpPr>
          <p:nvPr>
            <p:ph type="subTitle" idx="5"/>
          </p:nvPr>
        </p:nvSpPr>
        <p:spPr>
          <a:xfrm>
            <a:off x="713225" y="2095925"/>
            <a:ext cx="2449200" cy="5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2" name="Google Shape;142;p13"/>
          <p:cNvSpPr txBox="1">
            <a:spLocks noGrp="1"/>
          </p:cNvSpPr>
          <p:nvPr>
            <p:ph type="subTitle" idx="6"/>
          </p:nvPr>
        </p:nvSpPr>
        <p:spPr>
          <a:xfrm>
            <a:off x="3351700" y="2095925"/>
            <a:ext cx="2449200" cy="5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13"/>
          <p:cNvSpPr txBox="1">
            <a:spLocks noGrp="1"/>
          </p:cNvSpPr>
          <p:nvPr>
            <p:ph type="subTitle" idx="7"/>
          </p:nvPr>
        </p:nvSpPr>
        <p:spPr>
          <a:xfrm>
            <a:off x="713225" y="3668175"/>
            <a:ext cx="2449200" cy="5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4" name="Google Shape;144;p13"/>
          <p:cNvSpPr txBox="1">
            <a:spLocks noGrp="1"/>
          </p:cNvSpPr>
          <p:nvPr>
            <p:ph type="subTitle" idx="8"/>
          </p:nvPr>
        </p:nvSpPr>
        <p:spPr>
          <a:xfrm>
            <a:off x="3351700" y="3668175"/>
            <a:ext cx="2449200" cy="5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5" name="Google Shape;145;p13"/>
          <p:cNvSpPr txBox="1">
            <a:spLocks noGrp="1"/>
          </p:cNvSpPr>
          <p:nvPr>
            <p:ph type="title" idx="9" hasCustomPrompt="1"/>
          </p:nvPr>
        </p:nvSpPr>
        <p:spPr>
          <a:xfrm>
            <a:off x="1574675" y="1212038"/>
            <a:ext cx="7263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a:solidFill>
                  <a:schemeClr val="lt2"/>
                </a:solidFill>
              </a:defRPr>
            </a:lvl1pPr>
            <a:lvl2pPr lvl="1" algn="ctr" rtl="0">
              <a:spcBef>
                <a:spcPts val="0"/>
              </a:spcBef>
              <a:spcAft>
                <a:spcPts val="0"/>
              </a:spcAft>
              <a:buClr>
                <a:schemeClr val="accent6"/>
              </a:buClr>
              <a:buSzPts val="1800"/>
              <a:buNone/>
              <a:defRPr sz="1800">
                <a:solidFill>
                  <a:schemeClr val="accent6"/>
                </a:solidFill>
              </a:defRPr>
            </a:lvl2pPr>
            <a:lvl3pPr lvl="2" algn="ctr" rtl="0">
              <a:spcBef>
                <a:spcPts val="0"/>
              </a:spcBef>
              <a:spcAft>
                <a:spcPts val="0"/>
              </a:spcAft>
              <a:buClr>
                <a:schemeClr val="accent6"/>
              </a:buClr>
              <a:buSzPts val="1800"/>
              <a:buNone/>
              <a:defRPr sz="1800">
                <a:solidFill>
                  <a:schemeClr val="accent6"/>
                </a:solidFill>
              </a:defRPr>
            </a:lvl3pPr>
            <a:lvl4pPr lvl="3" algn="ctr" rtl="0">
              <a:spcBef>
                <a:spcPts val="0"/>
              </a:spcBef>
              <a:spcAft>
                <a:spcPts val="0"/>
              </a:spcAft>
              <a:buClr>
                <a:schemeClr val="accent6"/>
              </a:buClr>
              <a:buSzPts val="1800"/>
              <a:buNone/>
              <a:defRPr sz="1800">
                <a:solidFill>
                  <a:schemeClr val="accent6"/>
                </a:solidFill>
              </a:defRPr>
            </a:lvl4pPr>
            <a:lvl5pPr lvl="4" algn="ctr" rtl="0">
              <a:spcBef>
                <a:spcPts val="0"/>
              </a:spcBef>
              <a:spcAft>
                <a:spcPts val="0"/>
              </a:spcAft>
              <a:buClr>
                <a:schemeClr val="accent6"/>
              </a:buClr>
              <a:buSzPts val="1800"/>
              <a:buNone/>
              <a:defRPr sz="1800">
                <a:solidFill>
                  <a:schemeClr val="accent6"/>
                </a:solidFill>
              </a:defRPr>
            </a:lvl5pPr>
            <a:lvl6pPr lvl="5" algn="ctr" rtl="0">
              <a:spcBef>
                <a:spcPts val="0"/>
              </a:spcBef>
              <a:spcAft>
                <a:spcPts val="0"/>
              </a:spcAft>
              <a:buClr>
                <a:schemeClr val="accent6"/>
              </a:buClr>
              <a:buSzPts val="1800"/>
              <a:buNone/>
              <a:defRPr sz="1800">
                <a:solidFill>
                  <a:schemeClr val="accent6"/>
                </a:solidFill>
              </a:defRPr>
            </a:lvl6pPr>
            <a:lvl7pPr lvl="6" algn="ctr" rtl="0">
              <a:spcBef>
                <a:spcPts val="0"/>
              </a:spcBef>
              <a:spcAft>
                <a:spcPts val="0"/>
              </a:spcAft>
              <a:buClr>
                <a:schemeClr val="accent6"/>
              </a:buClr>
              <a:buSzPts val="1800"/>
              <a:buNone/>
              <a:defRPr sz="1800">
                <a:solidFill>
                  <a:schemeClr val="accent6"/>
                </a:solidFill>
              </a:defRPr>
            </a:lvl7pPr>
            <a:lvl8pPr lvl="7" algn="ctr" rtl="0">
              <a:spcBef>
                <a:spcPts val="0"/>
              </a:spcBef>
              <a:spcAft>
                <a:spcPts val="0"/>
              </a:spcAft>
              <a:buClr>
                <a:schemeClr val="accent6"/>
              </a:buClr>
              <a:buSzPts val="1800"/>
              <a:buNone/>
              <a:defRPr sz="1800">
                <a:solidFill>
                  <a:schemeClr val="accent6"/>
                </a:solidFill>
              </a:defRPr>
            </a:lvl8pPr>
            <a:lvl9pPr lvl="8" algn="ctr" rtl="0">
              <a:spcBef>
                <a:spcPts val="0"/>
              </a:spcBef>
              <a:spcAft>
                <a:spcPts val="0"/>
              </a:spcAft>
              <a:buClr>
                <a:schemeClr val="accent6"/>
              </a:buClr>
              <a:buSzPts val="1800"/>
              <a:buNone/>
              <a:defRPr sz="1800">
                <a:solidFill>
                  <a:schemeClr val="accent6"/>
                </a:solidFill>
              </a:defRPr>
            </a:lvl9pPr>
          </a:lstStyle>
          <a:p>
            <a:r>
              <a:t>xx%</a:t>
            </a:r>
          </a:p>
        </p:txBody>
      </p:sp>
      <p:sp>
        <p:nvSpPr>
          <p:cNvPr id="146" name="Google Shape;146;p13"/>
          <p:cNvSpPr txBox="1">
            <a:spLocks noGrp="1"/>
          </p:cNvSpPr>
          <p:nvPr>
            <p:ph type="title" idx="13" hasCustomPrompt="1"/>
          </p:nvPr>
        </p:nvSpPr>
        <p:spPr>
          <a:xfrm>
            <a:off x="1574675" y="2787463"/>
            <a:ext cx="7263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1800"/>
              <a:buNone/>
              <a:defRPr>
                <a:solidFill>
                  <a:schemeClr val="lt2"/>
                </a:solidFill>
              </a:defRPr>
            </a:lvl1pPr>
            <a:lvl2pPr lvl="1" algn="ctr" rtl="0">
              <a:spcBef>
                <a:spcPts val="0"/>
              </a:spcBef>
              <a:spcAft>
                <a:spcPts val="0"/>
              </a:spcAft>
              <a:buClr>
                <a:schemeClr val="accent6"/>
              </a:buClr>
              <a:buSzPts val="1800"/>
              <a:buNone/>
              <a:defRPr sz="1800">
                <a:solidFill>
                  <a:schemeClr val="accent6"/>
                </a:solidFill>
              </a:defRPr>
            </a:lvl2pPr>
            <a:lvl3pPr lvl="2" algn="ctr" rtl="0">
              <a:spcBef>
                <a:spcPts val="0"/>
              </a:spcBef>
              <a:spcAft>
                <a:spcPts val="0"/>
              </a:spcAft>
              <a:buClr>
                <a:schemeClr val="accent6"/>
              </a:buClr>
              <a:buSzPts val="1800"/>
              <a:buNone/>
              <a:defRPr sz="1800">
                <a:solidFill>
                  <a:schemeClr val="accent6"/>
                </a:solidFill>
              </a:defRPr>
            </a:lvl3pPr>
            <a:lvl4pPr lvl="3" algn="ctr" rtl="0">
              <a:spcBef>
                <a:spcPts val="0"/>
              </a:spcBef>
              <a:spcAft>
                <a:spcPts val="0"/>
              </a:spcAft>
              <a:buClr>
                <a:schemeClr val="accent6"/>
              </a:buClr>
              <a:buSzPts val="1800"/>
              <a:buNone/>
              <a:defRPr sz="1800">
                <a:solidFill>
                  <a:schemeClr val="accent6"/>
                </a:solidFill>
              </a:defRPr>
            </a:lvl4pPr>
            <a:lvl5pPr lvl="4" algn="ctr" rtl="0">
              <a:spcBef>
                <a:spcPts val="0"/>
              </a:spcBef>
              <a:spcAft>
                <a:spcPts val="0"/>
              </a:spcAft>
              <a:buClr>
                <a:schemeClr val="accent6"/>
              </a:buClr>
              <a:buSzPts val="1800"/>
              <a:buNone/>
              <a:defRPr sz="1800">
                <a:solidFill>
                  <a:schemeClr val="accent6"/>
                </a:solidFill>
              </a:defRPr>
            </a:lvl5pPr>
            <a:lvl6pPr lvl="5" algn="ctr" rtl="0">
              <a:spcBef>
                <a:spcPts val="0"/>
              </a:spcBef>
              <a:spcAft>
                <a:spcPts val="0"/>
              </a:spcAft>
              <a:buClr>
                <a:schemeClr val="accent6"/>
              </a:buClr>
              <a:buSzPts val="1800"/>
              <a:buNone/>
              <a:defRPr sz="1800">
                <a:solidFill>
                  <a:schemeClr val="accent6"/>
                </a:solidFill>
              </a:defRPr>
            </a:lvl6pPr>
            <a:lvl7pPr lvl="6" algn="ctr" rtl="0">
              <a:spcBef>
                <a:spcPts val="0"/>
              </a:spcBef>
              <a:spcAft>
                <a:spcPts val="0"/>
              </a:spcAft>
              <a:buClr>
                <a:schemeClr val="accent6"/>
              </a:buClr>
              <a:buSzPts val="1800"/>
              <a:buNone/>
              <a:defRPr sz="1800">
                <a:solidFill>
                  <a:schemeClr val="accent6"/>
                </a:solidFill>
              </a:defRPr>
            </a:lvl7pPr>
            <a:lvl8pPr lvl="7" algn="ctr" rtl="0">
              <a:spcBef>
                <a:spcPts val="0"/>
              </a:spcBef>
              <a:spcAft>
                <a:spcPts val="0"/>
              </a:spcAft>
              <a:buClr>
                <a:schemeClr val="accent6"/>
              </a:buClr>
              <a:buSzPts val="1800"/>
              <a:buNone/>
              <a:defRPr sz="1800">
                <a:solidFill>
                  <a:schemeClr val="accent6"/>
                </a:solidFill>
              </a:defRPr>
            </a:lvl8pPr>
            <a:lvl9pPr lvl="8" algn="ctr" rtl="0">
              <a:spcBef>
                <a:spcPts val="0"/>
              </a:spcBef>
              <a:spcAft>
                <a:spcPts val="0"/>
              </a:spcAft>
              <a:buClr>
                <a:schemeClr val="accent6"/>
              </a:buClr>
              <a:buSzPts val="1800"/>
              <a:buNone/>
              <a:defRPr sz="1800">
                <a:solidFill>
                  <a:schemeClr val="accent6"/>
                </a:solidFill>
              </a:defRPr>
            </a:lvl9pPr>
          </a:lstStyle>
          <a:p>
            <a:r>
              <a:t>xx%</a:t>
            </a:r>
          </a:p>
        </p:txBody>
      </p:sp>
      <p:sp>
        <p:nvSpPr>
          <p:cNvPr id="147" name="Google Shape;147;p13"/>
          <p:cNvSpPr txBox="1">
            <a:spLocks noGrp="1"/>
          </p:cNvSpPr>
          <p:nvPr>
            <p:ph type="title" idx="14" hasCustomPrompt="1"/>
          </p:nvPr>
        </p:nvSpPr>
        <p:spPr>
          <a:xfrm>
            <a:off x="4213150" y="1212038"/>
            <a:ext cx="7263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a:solidFill>
                  <a:schemeClr val="lt2"/>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48" name="Google Shape;148;p13"/>
          <p:cNvSpPr txBox="1">
            <a:spLocks noGrp="1"/>
          </p:cNvSpPr>
          <p:nvPr>
            <p:ph type="title" idx="15" hasCustomPrompt="1"/>
          </p:nvPr>
        </p:nvSpPr>
        <p:spPr>
          <a:xfrm>
            <a:off x="4213150" y="2787463"/>
            <a:ext cx="7263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a:solidFill>
                  <a:schemeClr val="lt2"/>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49" name="Google Shape;149;p13"/>
          <p:cNvSpPr txBox="1">
            <a:spLocks noGrp="1"/>
          </p:cNvSpPr>
          <p:nvPr>
            <p:ph type="subTitle" idx="16"/>
          </p:nvPr>
        </p:nvSpPr>
        <p:spPr>
          <a:xfrm>
            <a:off x="5963225" y="1756100"/>
            <a:ext cx="24492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0" name="Google Shape;150;p13"/>
          <p:cNvSpPr txBox="1">
            <a:spLocks noGrp="1"/>
          </p:cNvSpPr>
          <p:nvPr>
            <p:ph type="subTitle" idx="17"/>
          </p:nvPr>
        </p:nvSpPr>
        <p:spPr>
          <a:xfrm>
            <a:off x="5963225" y="3331525"/>
            <a:ext cx="24492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1" name="Google Shape;151;p13"/>
          <p:cNvSpPr txBox="1">
            <a:spLocks noGrp="1"/>
          </p:cNvSpPr>
          <p:nvPr>
            <p:ph type="subTitle" idx="18"/>
          </p:nvPr>
        </p:nvSpPr>
        <p:spPr>
          <a:xfrm>
            <a:off x="5963225" y="2095925"/>
            <a:ext cx="2449200" cy="5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2" name="Google Shape;152;p13"/>
          <p:cNvSpPr txBox="1">
            <a:spLocks noGrp="1"/>
          </p:cNvSpPr>
          <p:nvPr>
            <p:ph type="subTitle" idx="19"/>
          </p:nvPr>
        </p:nvSpPr>
        <p:spPr>
          <a:xfrm>
            <a:off x="5963225" y="3668175"/>
            <a:ext cx="2449200" cy="55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3" name="Google Shape;153;p13"/>
          <p:cNvSpPr txBox="1">
            <a:spLocks noGrp="1"/>
          </p:cNvSpPr>
          <p:nvPr>
            <p:ph type="title" idx="20" hasCustomPrompt="1"/>
          </p:nvPr>
        </p:nvSpPr>
        <p:spPr>
          <a:xfrm>
            <a:off x="6824675" y="1212038"/>
            <a:ext cx="7263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a:solidFill>
                  <a:schemeClr val="lt2"/>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54" name="Google Shape;154;p13"/>
          <p:cNvSpPr txBox="1">
            <a:spLocks noGrp="1"/>
          </p:cNvSpPr>
          <p:nvPr>
            <p:ph type="title" idx="21" hasCustomPrompt="1"/>
          </p:nvPr>
        </p:nvSpPr>
        <p:spPr>
          <a:xfrm>
            <a:off x="6824675" y="2787463"/>
            <a:ext cx="7263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a:solidFill>
                  <a:schemeClr val="lt2"/>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cxnSp>
        <p:nvCxnSpPr>
          <p:cNvPr id="155" name="Google Shape;155;p13"/>
          <p:cNvCxnSpPr/>
          <p:nvPr/>
        </p:nvCxnSpPr>
        <p:spPr>
          <a:xfrm>
            <a:off x="4572000" y="0"/>
            <a:ext cx="0" cy="387900"/>
          </a:xfrm>
          <a:prstGeom prst="straightConnector1">
            <a:avLst/>
          </a:prstGeom>
          <a:noFill/>
          <a:ln w="9525" cap="flat" cmpd="sng">
            <a:solidFill>
              <a:schemeClr val="lt2"/>
            </a:solidFill>
            <a:prstDash val="solid"/>
            <a:round/>
            <a:headEnd type="none" w="med" len="med"/>
            <a:tailEnd type="none" w="med" len="med"/>
          </a:ln>
        </p:spPr>
      </p:cxnSp>
      <p:sp>
        <p:nvSpPr>
          <p:cNvPr id="156" name="Google Shape;156;p13"/>
          <p:cNvSpPr/>
          <p:nvPr/>
        </p:nvSpPr>
        <p:spPr>
          <a:xfrm>
            <a:off x="248675" y="4605663"/>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13"/>
          <p:cNvPicPr preferRelativeResize="0"/>
          <p:nvPr/>
        </p:nvPicPr>
        <p:blipFill rotWithShape="1">
          <a:blip r:embed="rId2">
            <a:alphaModFix/>
          </a:blip>
          <a:srcRect l="29162" t="11199" r="31917" b="11238"/>
          <a:stretch/>
        </p:blipFill>
        <p:spPr>
          <a:xfrm rot="-5400000">
            <a:off x="6098113" y="-706250"/>
            <a:ext cx="3558835" cy="3989301"/>
          </a:xfrm>
          <a:prstGeom prst="rect">
            <a:avLst/>
          </a:prstGeom>
          <a:noFill/>
          <a:ln>
            <a:noFill/>
          </a:ln>
          <a:effectLst>
            <a:outerShdw blurRad="57150" dist="28575" dir="6840000" algn="bl" rotWithShape="0">
              <a:srgbClr val="000000">
                <a:alpha val="38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8">
    <p:spTree>
      <p:nvGrpSpPr>
        <p:cNvPr id="1" name="Shape 231"/>
        <p:cNvGrpSpPr/>
        <p:nvPr/>
      </p:nvGrpSpPr>
      <p:grpSpPr>
        <a:xfrm>
          <a:off x="0" y="0"/>
          <a:ext cx="0" cy="0"/>
          <a:chOff x="0" y="0"/>
          <a:chExt cx="0" cy="0"/>
        </a:xfrm>
      </p:grpSpPr>
      <p:grpSp>
        <p:nvGrpSpPr>
          <p:cNvPr id="232" name="Google Shape;232;p20"/>
          <p:cNvGrpSpPr/>
          <p:nvPr/>
        </p:nvGrpSpPr>
        <p:grpSpPr>
          <a:xfrm>
            <a:off x="-19200" y="4755675"/>
            <a:ext cx="9163200" cy="387900"/>
            <a:chOff x="-19200" y="4755675"/>
            <a:chExt cx="9163200" cy="387900"/>
          </a:xfrm>
        </p:grpSpPr>
        <p:cxnSp>
          <p:nvCxnSpPr>
            <p:cNvPr id="233" name="Google Shape;233;p20"/>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234" name="Google Shape;234;p20"/>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235" name="Google Shape;235;p20"/>
          <p:cNvSpPr txBox="1">
            <a:spLocks noGrp="1"/>
          </p:cNvSpPr>
          <p:nvPr>
            <p:ph type="title"/>
          </p:nvPr>
        </p:nvSpPr>
        <p:spPr>
          <a:xfrm rot="-535">
            <a:off x="713250" y="451337"/>
            <a:ext cx="771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300"/>
              <a:buFont typeface="Roboto"/>
              <a:buNone/>
              <a:defRPr sz="3300" b="0">
                <a:solidFill>
                  <a:schemeClr val="lt2"/>
                </a:solidFill>
              </a:defRPr>
            </a:lvl1pPr>
            <a:lvl2pPr lvl="1" rtl="0">
              <a:lnSpc>
                <a:spcPct val="100000"/>
              </a:lnSpc>
              <a:spcBef>
                <a:spcPts val="0"/>
              </a:spcBef>
              <a:spcAft>
                <a:spcPts val="0"/>
              </a:spcAft>
              <a:buSzPts val="3300"/>
              <a:buFont typeface="Roboto"/>
              <a:buNone/>
              <a:defRPr b="1">
                <a:latin typeface="Roboto"/>
                <a:ea typeface="Roboto"/>
                <a:cs typeface="Roboto"/>
                <a:sym typeface="Roboto"/>
              </a:defRPr>
            </a:lvl2pPr>
            <a:lvl3pPr lvl="2" rtl="0">
              <a:lnSpc>
                <a:spcPct val="100000"/>
              </a:lnSpc>
              <a:spcBef>
                <a:spcPts val="0"/>
              </a:spcBef>
              <a:spcAft>
                <a:spcPts val="0"/>
              </a:spcAft>
              <a:buSzPts val="3300"/>
              <a:buFont typeface="Roboto"/>
              <a:buNone/>
              <a:defRPr b="1">
                <a:latin typeface="Roboto"/>
                <a:ea typeface="Roboto"/>
                <a:cs typeface="Roboto"/>
                <a:sym typeface="Roboto"/>
              </a:defRPr>
            </a:lvl3pPr>
            <a:lvl4pPr lvl="3" rtl="0">
              <a:lnSpc>
                <a:spcPct val="100000"/>
              </a:lnSpc>
              <a:spcBef>
                <a:spcPts val="0"/>
              </a:spcBef>
              <a:spcAft>
                <a:spcPts val="0"/>
              </a:spcAft>
              <a:buSzPts val="3300"/>
              <a:buFont typeface="Roboto"/>
              <a:buNone/>
              <a:defRPr b="1">
                <a:latin typeface="Roboto"/>
                <a:ea typeface="Roboto"/>
                <a:cs typeface="Roboto"/>
                <a:sym typeface="Roboto"/>
              </a:defRPr>
            </a:lvl4pPr>
            <a:lvl5pPr lvl="4" rtl="0">
              <a:lnSpc>
                <a:spcPct val="100000"/>
              </a:lnSpc>
              <a:spcBef>
                <a:spcPts val="0"/>
              </a:spcBef>
              <a:spcAft>
                <a:spcPts val="0"/>
              </a:spcAft>
              <a:buSzPts val="3300"/>
              <a:buFont typeface="Roboto"/>
              <a:buNone/>
              <a:defRPr b="1">
                <a:latin typeface="Roboto"/>
                <a:ea typeface="Roboto"/>
                <a:cs typeface="Roboto"/>
                <a:sym typeface="Roboto"/>
              </a:defRPr>
            </a:lvl5pPr>
            <a:lvl6pPr lvl="5" rtl="0">
              <a:lnSpc>
                <a:spcPct val="100000"/>
              </a:lnSpc>
              <a:spcBef>
                <a:spcPts val="0"/>
              </a:spcBef>
              <a:spcAft>
                <a:spcPts val="0"/>
              </a:spcAft>
              <a:buSzPts val="3300"/>
              <a:buFont typeface="Roboto"/>
              <a:buNone/>
              <a:defRPr b="1">
                <a:latin typeface="Roboto"/>
                <a:ea typeface="Roboto"/>
                <a:cs typeface="Roboto"/>
                <a:sym typeface="Roboto"/>
              </a:defRPr>
            </a:lvl6pPr>
            <a:lvl7pPr lvl="6" rtl="0">
              <a:lnSpc>
                <a:spcPct val="100000"/>
              </a:lnSpc>
              <a:spcBef>
                <a:spcPts val="0"/>
              </a:spcBef>
              <a:spcAft>
                <a:spcPts val="0"/>
              </a:spcAft>
              <a:buSzPts val="3300"/>
              <a:buFont typeface="Roboto"/>
              <a:buNone/>
              <a:defRPr b="1">
                <a:latin typeface="Roboto"/>
                <a:ea typeface="Roboto"/>
                <a:cs typeface="Roboto"/>
                <a:sym typeface="Roboto"/>
              </a:defRPr>
            </a:lvl7pPr>
            <a:lvl8pPr lvl="7" rtl="0">
              <a:lnSpc>
                <a:spcPct val="100000"/>
              </a:lnSpc>
              <a:spcBef>
                <a:spcPts val="0"/>
              </a:spcBef>
              <a:spcAft>
                <a:spcPts val="0"/>
              </a:spcAft>
              <a:buSzPts val="3300"/>
              <a:buFont typeface="Roboto"/>
              <a:buNone/>
              <a:defRPr b="1">
                <a:latin typeface="Roboto"/>
                <a:ea typeface="Roboto"/>
                <a:cs typeface="Roboto"/>
                <a:sym typeface="Roboto"/>
              </a:defRPr>
            </a:lvl8pPr>
            <a:lvl9pPr lvl="8" rtl="0">
              <a:lnSpc>
                <a:spcPct val="100000"/>
              </a:lnSpc>
              <a:spcBef>
                <a:spcPts val="0"/>
              </a:spcBef>
              <a:spcAft>
                <a:spcPts val="0"/>
              </a:spcAft>
              <a:buSzPts val="3300"/>
              <a:buFont typeface="Roboto"/>
              <a:buNone/>
              <a:defRPr b="1">
                <a:latin typeface="Roboto"/>
                <a:ea typeface="Roboto"/>
                <a:cs typeface="Roboto"/>
                <a:sym typeface="Roboto"/>
              </a:defRPr>
            </a:lvl9pPr>
          </a:lstStyle>
          <a:p>
            <a:endParaRPr/>
          </a:p>
        </p:txBody>
      </p:sp>
      <p:cxnSp>
        <p:nvCxnSpPr>
          <p:cNvPr id="236" name="Google Shape;236;p20"/>
          <p:cNvCxnSpPr/>
          <p:nvPr/>
        </p:nvCxnSpPr>
        <p:spPr>
          <a:xfrm>
            <a:off x="4572000" y="0"/>
            <a:ext cx="0" cy="387900"/>
          </a:xfrm>
          <a:prstGeom prst="straightConnector1">
            <a:avLst/>
          </a:prstGeom>
          <a:noFill/>
          <a:ln w="9525" cap="flat" cmpd="sng">
            <a:solidFill>
              <a:schemeClr val="lt2"/>
            </a:solidFill>
            <a:prstDash val="solid"/>
            <a:round/>
            <a:headEnd type="none" w="med" len="med"/>
            <a:tailEnd type="none" w="med" len="med"/>
          </a:ln>
        </p:spPr>
      </p:cxnSp>
      <p:sp>
        <p:nvSpPr>
          <p:cNvPr id="237" name="Google Shape;237;p20"/>
          <p:cNvSpPr/>
          <p:nvPr/>
        </p:nvSpPr>
        <p:spPr>
          <a:xfrm>
            <a:off x="-1624750" y="875175"/>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20"/>
          <p:cNvPicPr preferRelativeResize="0"/>
          <p:nvPr/>
        </p:nvPicPr>
        <p:blipFill rotWithShape="1">
          <a:blip r:embed="rId2">
            <a:alphaModFix/>
          </a:blip>
          <a:srcRect l="22820" t="35125" r="60837" b="21928"/>
          <a:stretch/>
        </p:blipFill>
        <p:spPr>
          <a:xfrm rot="570400">
            <a:off x="-678424" y="2499079"/>
            <a:ext cx="1272377" cy="1880947"/>
          </a:xfrm>
          <a:prstGeom prst="rect">
            <a:avLst/>
          </a:prstGeom>
          <a:noFill/>
          <a:ln>
            <a:noFill/>
          </a:ln>
          <a:effectLst>
            <a:outerShdw blurRad="57150" dist="19050" dir="6840000" algn="bl" rotWithShape="0">
              <a:srgbClr val="000000">
                <a:alpha val="37000"/>
              </a:srgbClr>
            </a:outerShdw>
          </a:effectLst>
        </p:spPr>
      </p:pic>
      <p:sp>
        <p:nvSpPr>
          <p:cNvPr id="239" name="Google Shape;239;p20"/>
          <p:cNvSpPr/>
          <p:nvPr/>
        </p:nvSpPr>
        <p:spPr>
          <a:xfrm>
            <a:off x="104750" y="130592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272"/>
        <p:cNvGrpSpPr/>
        <p:nvPr/>
      </p:nvGrpSpPr>
      <p:grpSpPr>
        <a:xfrm>
          <a:off x="0" y="0"/>
          <a:ext cx="0" cy="0"/>
          <a:chOff x="0" y="0"/>
          <a:chExt cx="0" cy="0"/>
        </a:xfrm>
      </p:grpSpPr>
      <p:grpSp>
        <p:nvGrpSpPr>
          <p:cNvPr id="273" name="Google Shape;273;p24"/>
          <p:cNvGrpSpPr/>
          <p:nvPr/>
        </p:nvGrpSpPr>
        <p:grpSpPr>
          <a:xfrm>
            <a:off x="-19200" y="4755675"/>
            <a:ext cx="9163200" cy="387900"/>
            <a:chOff x="-19200" y="4755675"/>
            <a:chExt cx="9163200" cy="387900"/>
          </a:xfrm>
        </p:grpSpPr>
        <p:cxnSp>
          <p:nvCxnSpPr>
            <p:cNvPr id="274" name="Google Shape;274;p24"/>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275" name="Google Shape;275;p24"/>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276" name="Google Shape;276;p24"/>
          <p:cNvSpPr txBox="1">
            <a:spLocks noGrp="1"/>
          </p:cNvSpPr>
          <p:nvPr>
            <p:ph type="title"/>
          </p:nvPr>
        </p:nvSpPr>
        <p:spPr>
          <a:xfrm rot="-536">
            <a:off x="713226" y="451337"/>
            <a:ext cx="7699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300"/>
              <a:buFont typeface="Roboto"/>
              <a:buNone/>
              <a:defRPr sz="3300" b="0">
                <a:solidFill>
                  <a:schemeClr val="lt2"/>
                </a:solidFill>
              </a:defRPr>
            </a:lvl1pPr>
            <a:lvl2pPr lvl="1" rtl="0">
              <a:lnSpc>
                <a:spcPct val="100000"/>
              </a:lnSpc>
              <a:spcBef>
                <a:spcPts val="0"/>
              </a:spcBef>
              <a:spcAft>
                <a:spcPts val="0"/>
              </a:spcAft>
              <a:buSzPts val="3300"/>
              <a:buFont typeface="Roboto"/>
              <a:buNone/>
              <a:defRPr b="1">
                <a:latin typeface="Roboto"/>
                <a:ea typeface="Roboto"/>
                <a:cs typeface="Roboto"/>
                <a:sym typeface="Roboto"/>
              </a:defRPr>
            </a:lvl2pPr>
            <a:lvl3pPr lvl="2" rtl="0">
              <a:lnSpc>
                <a:spcPct val="100000"/>
              </a:lnSpc>
              <a:spcBef>
                <a:spcPts val="0"/>
              </a:spcBef>
              <a:spcAft>
                <a:spcPts val="0"/>
              </a:spcAft>
              <a:buSzPts val="3300"/>
              <a:buFont typeface="Roboto"/>
              <a:buNone/>
              <a:defRPr b="1">
                <a:latin typeface="Roboto"/>
                <a:ea typeface="Roboto"/>
                <a:cs typeface="Roboto"/>
                <a:sym typeface="Roboto"/>
              </a:defRPr>
            </a:lvl3pPr>
            <a:lvl4pPr lvl="3" rtl="0">
              <a:lnSpc>
                <a:spcPct val="100000"/>
              </a:lnSpc>
              <a:spcBef>
                <a:spcPts val="0"/>
              </a:spcBef>
              <a:spcAft>
                <a:spcPts val="0"/>
              </a:spcAft>
              <a:buSzPts val="3300"/>
              <a:buFont typeface="Roboto"/>
              <a:buNone/>
              <a:defRPr b="1">
                <a:latin typeface="Roboto"/>
                <a:ea typeface="Roboto"/>
                <a:cs typeface="Roboto"/>
                <a:sym typeface="Roboto"/>
              </a:defRPr>
            </a:lvl4pPr>
            <a:lvl5pPr lvl="4" rtl="0">
              <a:lnSpc>
                <a:spcPct val="100000"/>
              </a:lnSpc>
              <a:spcBef>
                <a:spcPts val="0"/>
              </a:spcBef>
              <a:spcAft>
                <a:spcPts val="0"/>
              </a:spcAft>
              <a:buSzPts val="3300"/>
              <a:buFont typeface="Roboto"/>
              <a:buNone/>
              <a:defRPr b="1">
                <a:latin typeface="Roboto"/>
                <a:ea typeface="Roboto"/>
                <a:cs typeface="Roboto"/>
                <a:sym typeface="Roboto"/>
              </a:defRPr>
            </a:lvl5pPr>
            <a:lvl6pPr lvl="5" rtl="0">
              <a:lnSpc>
                <a:spcPct val="100000"/>
              </a:lnSpc>
              <a:spcBef>
                <a:spcPts val="0"/>
              </a:spcBef>
              <a:spcAft>
                <a:spcPts val="0"/>
              </a:spcAft>
              <a:buSzPts val="3300"/>
              <a:buFont typeface="Roboto"/>
              <a:buNone/>
              <a:defRPr b="1">
                <a:latin typeface="Roboto"/>
                <a:ea typeface="Roboto"/>
                <a:cs typeface="Roboto"/>
                <a:sym typeface="Roboto"/>
              </a:defRPr>
            </a:lvl6pPr>
            <a:lvl7pPr lvl="6" rtl="0">
              <a:lnSpc>
                <a:spcPct val="100000"/>
              </a:lnSpc>
              <a:spcBef>
                <a:spcPts val="0"/>
              </a:spcBef>
              <a:spcAft>
                <a:spcPts val="0"/>
              </a:spcAft>
              <a:buSzPts val="3300"/>
              <a:buFont typeface="Roboto"/>
              <a:buNone/>
              <a:defRPr b="1">
                <a:latin typeface="Roboto"/>
                <a:ea typeface="Roboto"/>
                <a:cs typeface="Roboto"/>
                <a:sym typeface="Roboto"/>
              </a:defRPr>
            </a:lvl7pPr>
            <a:lvl8pPr lvl="7" rtl="0">
              <a:lnSpc>
                <a:spcPct val="100000"/>
              </a:lnSpc>
              <a:spcBef>
                <a:spcPts val="0"/>
              </a:spcBef>
              <a:spcAft>
                <a:spcPts val="0"/>
              </a:spcAft>
              <a:buSzPts val="3300"/>
              <a:buFont typeface="Roboto"/>
              <a:buNone/>
              <a:defRPr b="1">
                <a:latin typeface="Roboto"/>
                <a:ea typeface="Roboto"/>
                <a:cs typeface="Roboto"/>
                <a:sym typeface="Roboto"/>
              </a:defRPr>
            </a:lvl8pPr>
            <a:lvl9pPr lvl="8" rtl="0">
              <a:lnSpc>
                <a:spcPct val="100000"/>
              </a:lnSpc>
              <a:spcBef>
                <a:spcPts val="0"/>
              </a:spcBef>
              <a:spcAft>
                <a:spcPts val="0"/>
              </a:spcAft>
              <a:buSzPts val="3300"/>
              <a:buFont typeface="Roboto"/>
              <a:buNone/>
              <a:defRPr b="1">
                <a:latin typeface="Roboto"/>
                <a:ea typeface="Roboto"/>
                <a:cs typeface="Roboto"/>
                <a:sym typeface="Roboto"/>
              </a:defRPr>
            </a:lvl9pPr>
          </a:lstStyle>
          <a:p>
            <a:endParaRPr/>
          </a:p>
        </p:txBody>
      </p:sp>
      <p:sp>
        <p:nvSpPr>
          <p:cNvPr id="277" name="Google Shape;277;p24"/>
          <p:cNvSpPr txBox="1">
            <a:spLocks noGrp="1"/>
          </p:cNvSpPr>
          <p:nvPr>
            <p:ph type="subTitle" idx="1"/>
          </p:nvPr>
        </p:nvSpPr>
        <p:spPr>
          <a:xfrm>
            <a:off x="713225" y="1173800"/>
            <a:ext cx="5749200" cy="41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8" name="Google Shape;278;p24"/>
          <p:cNvSpPr txBox="1">
            <a:spLocks noGrp="1"/>
          </p:cNvSpPr>
          <p:nvPr>
            <p:ph type="subTitle" idx="2"/>
          </p:nvPr>
        </p:nvSpPr>
        <p:spPr>
          <a:xfrm>
            <a:off x="713225" y="1513625"/>
            <a:ext cx="5749200" cy="67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9" name="Google Shape;279;p24"/>
          <p:cNvSpPr txBox="1">
            <a:spLocks noGrp="1"/>
          </p:cNvSpPr>
          <p:nvPr>
            <p:ph type="subTitle" idx="3"/>
          </p:nvPr>
        </p:nvSpPr>
        <p:spPr>
          <a:xfrm>
            <a:off x="713225" y="2264525"/>
            <a:ext cx="5749200" cy="41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 name="Google Shape;280;p24"/>
          <p:cNvSpPr txBox="1">
            <a:spLocks noGrp="1"/>
          </p:cNvSpPr>
          <p:nvPr>
            <p:ph type="subTitle" idx="4"/>
          </p:nvPr>
        </p:nvSpPr>
        <p:spPr>
          <a:xfrm>
            <a:off x="713225" y="2604350"/>
            <a:ext cx="5749200" cy="67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1" name="Google Shape;281;p24"/>
          <p:cNvSpPr txBox="1">
            <a:spLocks noGrp="1"/>
          </p:cNvSpPr>
          <p:nvPr>
            <p:ph type="subTitle" idx="5"/>
          </p:nvPr>
        </p:nvSpPr>
        <p:spPr>
          <a:xfrm>
            <a:off x="713225" y="3355250"/>
            <a:ext cx="5749200" cy="41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2" name="Google Shape;282;p24"/>
          <p:cNvSpPr txBox="1">
            <a:spLocks noGrp="1"/>
          </p:cNvSpPr>
          <p:nvPr>
            <p:ph type="subTitle" idx="6"/>
          </p:nvPr>
        </p:nvSpPr>
        <p:spPr>
          <a:xfrm>
            <a:off x="713225" y="3695075"/>
            <a:ext cx="5749200" cy="674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3" name="Google Shape;283;p24"/>
          <p:cNvSpPr/>
          <p:nvPr/>
        </p:nvSpPr>
        <p:spPr>
          <a:xfrm>
            <a:off x="8110800" y="1437250"/>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7967950" y="2542400"/>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4"/>
          <p:cNvSpPr/>
          <p:nvPr/>
        </p:nvSpPr>
        <p:spPr>
          <a:xfrm>
            <a:off x="4422150"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4"/>
          <p:cNvSpPr/>
          <p:nvPr/>
        </p:nvSpPr>
        <p:spPr>
          <a:xfrm>
            <a:off x="-1628750" y="222125"/>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a:off x="185850" y="860550"/>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4">
    <p:spTree>
      <p:nvGrpSpPr>
        <p:cNvPr id="1" name="Shape 288"/>
        <p:cNvGrpSpPr/>
        <p:nvPr/>
      </p:nvGrpSpPr>
      <p:grpSpPr>
        <a:xfrm>
          <a:off x="0" y="0"/>
          <a:ext cx="0" cy="0"/>
          <a:chOff x="0" y="0"/>
          <a:chExt cx="0" cy="0"/>
        </a:xfrm>
      </p:grpSpPr>
      <p:grpSp>
        <p:nvGrpSpPr>
          <p:cNvPr id="289" name="Google Shape;289;p25"/>
          <p:cNvGrpSpPr/>
          <p:nvPr/>
        </p:nvGrpSpPr>
        <p:grpSpPr>
          <a:xfrm>
            <a:off x="-19200" y="4755675"/>
            <a:ext cx="9163200" cy="387900"/>
            <a:chOff x="-19200" y="4755675"/>
            <a:chExt cx="9163200" cy="387900"/>
          </a:xfrm>
        </p:grpSpPr>
        <p:cxnSp>
          <p:nvCxnSpPr>
            <p:cNvPr id="290" name="Google Shape;290;p25"/>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291" name="Google Shape;291;p25"/>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292" name="Google Shape;292;p25"/>
          <p:cNvSpPr txBox="1">
            <a:spLocks noGrp="1"/>
          </p:cNvSpPr>
          <p:nvPr>
            <p:ph type="title"/>
          </p:nvPr>
        </p:nvSpPr>
        <p:spPr>
          <a:xfrm rot="-536">
            <a:off x="713226" y="451337"/>
            <a:ext cx="76992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3300"/>
              <a:buFont typeface="Roboto"/>
              <a:buNone/>
              <a:defRPr sz="3300" b="0">
                <a:solidFill>
                  <a:schemeClr val="lt2"/>
                </a:solidFill>
              </a:defRPr>
            </a:lvl1pPr>
            <a:lvl2pPr lvl="1" rtl="0">
              <a:lnSpc>
                <a:spcPct val="100000"/>
              </a:lnSpc>
              <a:spcBef>
                <a:spcPts val="0"/>
              </a:spcBef>
              <a:spcAft>
                <a:spcPts val="0"/>
              </a:spcAft>
              <a:buSzPts val="3300"/>
              <a:buFont typeface="Roboto"/>
              <a:buNone/>
              <a:defRPr b="1">
                <a:latin typeface="Roboto"/>
                <a:ea typeface="Roboto"/>
                <a:cs typeface="Roboto"/>
                <a:sym typeface="Roboto"/>
              </a:defRPr>
            </a:lvl2pPr>
            <a:lvl3pPr lvl="2" rtl="0">
              <a:lnSpc>
                <a:spcPct val="100000"/>
              </a:lnSpc>
              <a:spcBef>
                <a:spcPts val="0"/>
              </a:spcBef>
              <a:spcAft>
                <a:spcPts val="0"/>
              </a:spcAft>
              <a:buSzPts val="3300"/>
              <a:buFont typeface="Roboto"/>
              <a:buNone/>
              <a:defRPr b="1">
                <a:latin typeface="Roboto"/>
                <a:ea typeface="Roboto"/>
                <a:cs typeface="Roboto"/>
                <a:sym typeface="Roboto"/>
              </a:defRPr>
            </a:lvl3pPr>
            <a:lvl4pPr lvl="3" rtl="0">
              <a:lnSpc>
                <a:spcPct val="100000"/>
              </a:lnSpc>
              <a:spcBef>
                <a:spcPts val="0"/>
              </a:spcBef>
              <a:spcAft>
                <a:spcPts val="0"/>
              </a:spcAft>
              <a:buSzPts val="3300"/>
              <a:buFont typeface="Roboto"/>
              <a:buNone/>
              <a:defRPr b="1">
                <a:latin typeface="Roboto"/>
                <a:ea typeface="Roboto"/>
                <a:cs typeface="Roboto"/>
                <a:sym typeface="Roboto"/>
              </a:defRPr>
            </a:lvl4pPr>
            <a:lvl5pPr lvl="4" rtl="0">
              <a:lnSpc>
                <a:spcPct val="100000"/>
              </a:lnSpc>
              <a:spcBef>
                <a:spcPts val="0"/>
              </a:spcBef>
              <a:spcAft>
                <a:spcPts val="0"/>
              </a:spcAft>
              <a:buSzPts val="3300"/>
              <a:buFont typeface="Roboto"/>
              <a:buNone/>
              <a:defRPr b="1">
                <a:latin typeface="Roboto"/>
                <a:ea typeface="Roboto"/>
                <a:cs typeface="Roboto"/>
                <a:sym typeface="Roboto"/>
              </a:defRPr>
            </a:lvl5pPr>
            <a:lvl6pPr lvl="5" rtl="0">
              <a:lnSpc>
                <a:spcPct val="100000"/>
              </a:lnSpc>
              <a:spcBef>
                <a:spcPts val="0"/>
              </a:spcBef>
              <a:spcAft>
                <a:spcPts val="0"/>
              </a:spcAft>
              <a:buSzPts val="3300"/>
              <a:buFont typeface="Roboto"/>
              <a:buNone/>
              <a:defRPr b="1">
                <a:latin typeface="Roboto"/>
                <a:ea typeface="Roboto"/>
                <a:cs typeface="Roboto"/>
                <a:sym typeface="Roboto"/>
              </a:defRPr>
            </a:lvl6pPr>
            <a:lvl7pPr lvl="6" rtl="0">
              <a:lnSpc>
                <a:spcPct val="100000"/>
              </a:lnSpc>
              <a:spcBef>
                <a:spcPts val="0"/>
              </a:spcBef>
              <a:spcAft>
                <a:spcPts val="0"/>
              </a:spcAft>
              <a:buSzPts val="3300"/>
              <a:buFont typeface="Roboto"/>
              <a:buNone/>
              <a:defRPr b="1">
                <a:latin typeface="Roboto"/>
                <a:ea typeface="Roboto"/>
                <a:cs typeface="Roboto"/>
                <a:sym typeface="Roboto"/>
              </a:defRPr>
            </a:lvl7pPr>
            <a:lvl8pPr lvl="7" rtl="0">
              <a:lnSpc>
                <a:spcPct val="100000"/>
              </a:lnSpc>
              <a:spcBef>
                <a:spcPts val="0"/>
              </a:spcBef>
              <a:spcAft>
                <a:spcPts val="0"/>
              </a:spcAft>
              <a:buSzPts val="3300"/>
              <a:buFont typeface="Roboto"/>
              <a:buNone/>
              <a:defRPr b="1">
                <a:latin typeface="Roboto"/>
                <a:ea typeface="Roboto"/>
                <a:cs typeface="Roboto"/>
                <a:sym typeface="Roboto"/>
              </a:defRPr>
            </a:lvl8pPr>
            <a:lvl9pPr lvl="8" rtl="0">
              <a:lnSpc>
                <a:spcPct val="100000"/>
              </a:lnSpc>
              <a:spcBef>
                <a:spcPts val="0"/>
              </a:spcBef>
              <a:spcAft>
                <a:spcPts val="0"/>
              </a:spcAft>
              <a:buSzPts val="3300"/>
              <a:buFont typeface="Roboto"/>
              <a:buNone/>
              <a:defRPr b="1">
                <a:latin typeface="Roboto"/>
                <a:ea typeface="Roboto"/>
                <a:cs typeface="Roboto"/>
                <a:sym typeface="Roboto"/>
              </a:defRPr>
            </a:lvl9pPr>
          </a:lstStyle>
          <a:p>
            <a:endParaRPr/>
          </a:p>
        </p:txBody>
      </p:sp>
      <p:sp>
        <p:nvSpPr>
          <p:cNvPr id="293" name="Google Shape;293;p25"/>
          <p:cNvSpPr txBox="1">
            <a:spLocks noGrp="1"/>
          </p:cNvSpPr>
          <p:nvPr>
            <p:ph type="subTitle" idx="1"/>
          </p:nvPr>
        </p:nvSpPr>
        <p:spPr>
          <a:xfrm>
            <a:off x="2978550" y="1173800"/>
            <a:ext cx="5433900" cy="416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4" name="Google Shape;294;p25"/>
          <p:cNvSpPr txBox="1">
            <a:spLocks noGrp="1"/>
          </p:cNvSpPr>
          <p:nvPr>
            <p:ph type="subTitle" idx="2"/>
          </p:nvPr>
        </p:nvSpPr>
        <p:spPr>
          <a:xfrm>
            <a:off x="2978550" y="1513625"/>
            <a:ext cx="5433900" cy="674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5" name="Google Shape;295;p25"/>
          <p:cNvSpPr txBox="1">
            <a:spLocks noGrp="1"/>
          </p:cNvSpPr>
          <p:nvPr>
            <p:ph type="subTitle" idx="3"/>
          </p:nvPr>
        </p:nvSpPr>
        <p:spPr>
          <a:xfrm>
            <a:off x="2978550" y="2264525"/>
            <a:ext cx="5433900" cy="416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6" name="Google Shape;296;p25"/>
          <p:cNvSpPr txBox="1">
            <a:spLocks noGrp="1"/>
          </p:cNvSpPr>
          <p:nvPr>
            <p:ph type="subTitle" idx="4"/>
          </p:nvPr>
        </p:nvSpPr>
        <p:spPr>
          <a:xfrm>
            <a:off x="2978550" y="2604350"/>
            <a:ext cx="5433900" cy="674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7" name="Google Shape;297;p25"/>
          <p:cNvSpPr txBox="1">
            <a:spLocks noGrp="1"/>
          </p:cNvSpPr>
          <p:nvPr>
            <p:ph type="subTitle" idx="5"/>
          </p:nvPr>
        </p:nvSpPr>
        <p:spPr>
          <a:xfrm>
            <a:off x="2978550" y="3355250"/>
            <a:ext cx="5433900" cy="416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8" name="Google Shape;298;p25"/>
          <p:cNvSpPr txBox="1">
            <a:spLocks noGrp="1"/>
          </p:cNvSpPr>
          <p:nvPr>
            <p:ph type="subTitle" idx="6"/>
          </p:nvPr>
        </p:nvSpPr>
        <p:spPr>
          <a:xfrm>
            <a:off x="2978550" y="3695075"/>
            <a:ext cx="5433900" cy="674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299" name="Google Shape;299;p25"/>
          <p:cNvCxnSpPr/>
          <p:nvPr/>
        </p:nvCxnSpPr>
        <p:spPr>
          <a:xfrm>
            <a:off x="4572000" y="0"/>
            <a:ext cx="0" cy="387900"/>
          </a:xfrm>
          <a:prstGeom prst="straightConnector1">
            <a:avLst/>
          </a:prstGeom>
          <a:noFill/>
          <a:ln w="9525" cap="flat" cmpd="sng">
            <a:solidFill>
              <a:schemeClr val="lt2"/>
            </a:solidFill>
            <a:prstDash val="solid"/>
            <a:round/>
            <a:headEnd type="none" w="med" len="med"/>
            <a:tailEnd type="none" w="med" len="med"/>
          </a:ln>
        </p:spPr>
      </p:cxnSp>
      <p:sp>
        <p:nvSpPr>
          <p:cNvPr id="300" name="Google Shape;300;p25"/>
          <p:cNvSpPr/>
          <p:nvPr/>
        </p:nvSpPr>
        <p:spPr>
          <a:xfrm>
            <a:off x="-885875" y="1717875"/>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854025" y="218832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a:off x="5608800"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2">
  <p:cSld name="CUSTOM_5">
    <p:spTree>
      <p:nvGrpSpPr>
        <p:cNvPr id="1" name="Shape 303"/>
        <p:cNvGrpSpPr/>
        <p:nvPr/>
      </p:nvGrpSpPr>
      <p:grpSpPr>
        <a:xfrm>
          <a:off x="0" y="0"/>
          <a:ext cx="0" cy="0"/>
          <a:chOff x="0" y="0"/>
          <a:chExt cx="0" cy="0"/>
        </a:xfrm>
      </p:grpSpPr>
      <p:grpSp>
        <p:nvGrpSpPr>
          <p:cNvPr id="304" name="Google Shape;304;p26"/>
          <p:cNvGrpSpPr/>
          <p:nvPr/>
        </p:nvGrpSpPr>
        <p:grpSpPr>
          <a:xfrm>
            <a:off x="-19200" y="4755675"/>
            <a:ext cx="9163200" cy="387900"/>
            <a:chOff x="-19200" y="4755675"/>
            <a:chExt cx="9163200" cy="387900"/>
          </a:xfrm>
        </p:grpSpPr>
        <p:cxnSp>
          <p:nvCxnSpPr>
            <p:cNvPr id="305" name="Google Shape;305;p26"/>
            <p:cNvCxnSpPr/>
            <p:nvPr/>
          </p:nvCxnSpPr>
          <p:spPr>
            <a:xfrm>
              <a:off x="4572000" y="4755675"/>
              <a:ext cx="0" cy="387900"/>
            </a:xfrm>
            <a:prstGeom prst="straightConnector1">
              <a:avLst/>
            </a:prstGeom>
            <a:noFill/>
            <a:ln w="9525" cap="flat" cmpd="sng">
              <a:solidFill>
                <a:schemeClr val="lt2"/>
              </a:solidFill>
              <a:prstDash val="solid"/>
              <a:round/>
              <a:headEnd type="none" w="med" len="med"/>
              <a:tailEnd type="none" w="med" len="med"/>
            </a:ln>
          </p:spPr>
        </p:cxnSp>
        <p:cxnSp>
          <p:nvCxnSpPr>
            <p:cNvPr id="306" name="Google Shape;306;p26"/>
            <p:cNvCxnSpPr/>
            <p:nvPr/>
          </p:nvCxnSpPr>
          <p:spPr>
            <a:xfrm>
              <a:off x="-19200" y="4755675"/>
              <a:ext cx="9163200" cy="0"/>
            </a:xfrm>
            <a:prstGeom prst="straightConnector1">
              <a:avLst/>
            </a:prstGeom>
            <a:noFill/>
            <a:ln w="9525" cap="flat" cmpd="sng">
              <a:solidFill>
                <a:schemeClr val="lt2"/>
              </a:solidFill>
              <a:prstDash val="solid"/>
              <a:round/>
              <a:headEnd type="none" w="med" len="med"/>
              <a:tailEnd type="none" w="med" len="med"/>
            </a:ln>
          </p:spPr>
        </p:cxnSp>
      </p:grpSp>
      <p:sp>
        <p:nvSpPr>
          <p:cNvPr id="307" name="Google Shape;307;p26"/>
          <p:cNvSpPr txBox="1">
            <a:spLocks noGrp="1"/>
          </p:cNvSpPr>
          <p:nvPr>
            <p:ph type="title"/>
          </p:nvPr>
        </p:nvSpPr>
        <p:spPr>
          <a:xfrm rot="-536">
            <a:off x="713226" y="451337"/>
            <a:ext cx="7699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300"/>
              <a:buFont typeface="Roboto"/>
              <a:buNone/>
              <a:defRPr sz="3300" b="0">
                <a:solidFill>
                  <a:schemeClr val="lt2"/>
                </a:solidFill>
              </a:defRPr>
            </a:lvl1pPr>
            <a:lvl2pPr lvl="1" rtl="0">
              <a:lnSpc>
                <a:spcPct val="100000"/>
              </a:lnSpc>
              <a:spcBef>
                <a:spcPts val="0"/>
              </a:spcBef>
              <a:spcAft>
                <a:spcPts val="0"/>
              </a:spcAft>
              <a:buSzPts val="3300"/>
              <a:buFont typeface="Roboto"/>
              <a:buNone/>
              <a:defRPr b="1">
                <a:latin typeface="Roboto"/>
                <a:ea typeface="Roboto"/>
                <a:cs typeface="Roboto"/>
                <a:sym typeface="Roboto"/>
              </a:defRPr>
            </a:lvl2pPr>
            <a:lvl3pPr lvl="2" rtl="0">
              <a:lnSpc>
                <a:spcPct val="100000"/>
              </a:lnSpc>
              <a:spcBef>
                <a:spcPts val="0"/>
              </a:spcBef>
              <a:spcAft>
                <a:spcPts val="0"/>
              </a:spcAft>
              <a:buSzPts val="3300"/>
              <a:buFont typeface="Roboto"/>
              <a:buNone/>
              <a:defRPr b="1">
                <a:latin typeface="Roboto"/>
                <a:ea typeface="Roboto"/>
                <a:cs typeface="Roboto"/>
                <a:sym typeface="Roboto"/>
              </a:defRPr>
            </a:lvl3pPr>
            <a:lvl4pPr lvl="3" rtl="0">
              <a:lnSpc>
                <a:spcPct val="100000"/>
              </a:lnSpc>
              <a:spcBef>
                <a:spcPts val="0"/>
              </a:spcBef>
              <a:spcAft>
                <a:spcPts val="0"/>
              </a:spcAft>
              <a:buSzPts val="3300"/>
              <a:buFont typeface="Roboto"/>
              <a:buNone/>
              <a:defRPr b="1">
                <a:latin typeface="Roboto"/>
                <a:ea typeface="Roboto"/>
                <a:cs typeface="Roboto"/>
                <a:sym typeface="Roboto"/>
              </a:defRPr>
            </a:lvl4pPr>
            <a:lvl5pPr lvl="4" rtl="0">
              <a:lnSpc>
                <a:spcPct val="100000"/>
              </a:lnSpc>
              <a:spcBef>
                <a:spcPts val="0"/>
              </a:spcBef>
              <a:spcAft>
                <a:spcPts val="0"/>
              </a:spcAft>
              <a:buSzPts val="3300"/>
              <a:buFont typeface="Roboto"/>
              <a:buNone/>
              <a:defRPr b="1">
                <a:latin typeface="Roboto"/>
                <a:ea typeface="Roboto"/>
                <a:cs typeface="Roboto"/>
                <a:sym typeface="Roboto"/>
              </a:defRPr>
            </a:lvl5pPr>
            <a:lvl6pPr lvl="5" rtl="0">
              <a:lnSpc>
                <a:spcPct val="100000"/>
              </a:lnSpc>
              <a:spcBef>
                <a:spcPts val="0"/>
              </a:spcBef>
              <a:spcAft>
                <a:spcPts val="0"/>
              </a:spcAft>
              <a:buSzPts val="3300"/>
              <a:buFont typeface="Roboto"/>
              <a:buNone/>
              <a:defRPr b="1">
                <a:latin typeface="Roboto"/>
                <a:ea typeface="Roboto"/>
                <a:cs typeface="Roboto"/>
                <a:sym typeface="Roboto"/>
              </a:defRPr>
            </a:lvl6pPr>
            <a:lvl7pPr lvl="6" rtl="0">
              <a:lnSpc>
                <a:spcPct val="100000"/>
              </a:lnSpc>
              <a:spcBef>
                <a:spcPts val="0"/>
              </a:spcBef>
              <a:spcAft>
                <a:spcPts val="0"/>
              </a:spcAft>
              <a:buSzPts val="3300"/>
              <a:buFont typeface="Roboto"/>
              <a:buNone/>
              <a:defRPr b="1">
                <a:latin typeface="Roboto"/>
                <a:ea typeface="Roboto"/>
                <a:cs typeface="Roboto"/>
                <a:sym typeface="Roboto"/>
              </a:defRPr>
            </a:lvl7pPr>
            <a:lvl8pPr lvl="7" rtl="0">
              <a:lnSpc>
                <a:spcPct val="100000"/>
              </a:lnSpc>
              <a:spcBef>
                <a:spcPts val="0"/>
              </a:spcBef>
              <a:spcAft>
                <a:spcPts val="0"/>
              </a:spcAft>
              <a:buSzPts val="3300"/>
              <a:buFont typeface="Roboto"/>
              <a:buNone/>
              <a:defRPr b="1">
                <a:latin typeface="Roboto"/>
                <a:ea typeface="Roboto"/>
                <a:cs typeface="Roboto"/>
                <a:sym typeface="Roboto"/>
              </a:defRPr>
            </a:lvl8pPr>
            <a:lvl9pPr lvl="8" rtl="0">
              <a:lnSpc>
                <a:spcPct val="100000"/>
              </a:lnSpc>
              <a:spcBef>
                <a:spcPts val="0"/>
              </a:spcBef>
              <a:spcAft>
                <a:spcPts val="0"/>
              </a:spcAft>
              <a:buSzPts val="3300"/>
              <a:buFont typeface="Roboto"/>
              <a:buNone/>
              <a:defRPr b="1">
                <a:latin typeface="Roboto"/>
                <a:ea typeface="Roboto"/>
                <a:cs typeface="Roboto"/>
                <a:sym typeface="Roboto"/>
              </a:defRPr>
            </a:lvl9pPr>
          </a:lstStyle>
          <a:p>
            <a:endParaRPr/>
          </a:p>
        </p:txBody>
      </p:sp>
      <p:sp>
        <p:nvSpPr>
          <p:cNvPr id="308" name="Google Shape;308;p26"/>
          <p:cNvSpPr txBox="1">
            <a:spLocks noGrp="1"/>
          </p:cNvSpPr>
          <p:nvPr>
            <p:ph type="subTitle" idx="1"/>
          </p:nvPr>
        </p:nvSpPr>
        <p:spPr>
          <a:xfrm>
            <a:off x="865625" y="2670500"/>
            <a:ext cx="22617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9" name="Google Shape;309;p26"/>
          <p:cNvSpPr txBox="1">
            <a:spLocks noGrp="1"/>
          </p:cNvSpPr>
          <p:nvPr>
            <p:ph type="subTitle" idx="2"/>
          </p:nvPr>
        </p:nvSpPr>
        <p:spPr>
          <a:xfrm>
            <a:off x="3431975" y="2670500"/>
            <a:ext cx="22617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0" name="Google Shape;310;p26"/>
          <p:cNvSpPr txBox="1">
            <a:spLocks noGrp="1"/>
          </p:cNvSpPr>
          <p:nvPr>
            <p:ph type="subTitle" idx="3"/>
          </p:nvPr>
        </p:nvSpPr>
        <p:spPr>
          <a:xfrm>
            <a:off x="865625" y="3058400"/>
            <a:ext cx="22617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1" name="Google Shape;311;p26"/>
          <p:cNvSpPr txBox="1">
            <a:spLocks noGrp="1"/>
          </p:cNvSpPr>
          <p:nvPr>
            <p:ph type="subTitle" idx="4"/>
          </p:nvPr>
        </p:nvSpPr>
        <p:spPr>
          <a:xfrm>
            <a:off x="3431975" y="3058400"/>
            <a:ext cx="22617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2" name="Google Shape;312;p26"/>
          <p:cNvSpPr txBox="1">
            <a:spLocks noGrp="1"/>
          </p:cNvSpPr>
          <p:nvPr>
            <p:ph type="subTitle" idx="5"/>
          </p:nvPr>
        </p:nvSpPr>
        <p:spPr>
          <a:xfrm>
            <a:off x="6016675" y="2670500"/>
            <a:ext cx="2261700" cy="38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Roboto"/>
              <a:buNone/>
              <a:defRPr b="1">
                <a:solidFill>
                  <a:schemeClr val="accent1"/>
                </a:solidFill>
                <a:latin typeface="Cinzel Decorative"/>
                <a:ea typeface="Cinzel Decorative"/>
                <a:cs typeface="Cinzel Decorative"/>
                <a:sym typeface="Cinzel Decorativ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3" name="Google Shape;313;p26"/>
          <p:cNvSpPr txBox="1">
            <a:spLocks noGrp="1"/>
          </p:cNvSpPr>
          <p:nvPr>
            <p:ph type="subTitle" idx="6"/>
          </p:nvPr>
        </p:nvSpPr>
        <p:spPr>
          <a:xfrm>
            <a:off x="6016675" y="3058400"/>
            <a:ext cx="22617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314" name="Google Shape;314;p26"/>
          <p:cNvCxnSpPr/>
          <p:nvPr/>
        </p:nvCxnSpPr>
        <p:spPr>
          <a:xfrm>
            <a:off x="4572000" y="0"/>
            <a:ext cx="0" cy="387900"/>
          </a:xfrm>
          <a:prstGeom prst="straightConnector1">
            <a:avLst/>
          </a:prstGeom>
          <a:noFill/>
          <a:ln w="9525" cap="flat" cmpd="sng">
            <a:solidFill>
              <a:schemeClr val="lt2"/>
            </a:solidFill>
            <a:prstDash val="solid"/>
            <a:round/>
            <a:headEnd type="none" w="med" len="med"/>
            <a:tailEnd type="none" w="med" len="med"/>
          </a:ln>
        </p:spPr>
      </p:cxnSp>
      <p:sp>
        <p:nvSpPr>
          <p:cNvPr id="315" name="Google Shape;315;p26"/>
          <p:cNvSpPr/>
          <p:nvPr/>
        </p:nvSpPr>
        <p:spPr>
          <a:xfrm>
            <a:off x="639700"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27575" y="451625"/>
            <a:ext cx="714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1pPr>
            <a:lvl2pPr lvl="1">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2pPr>
            <a:lvl3pPr lvl="2">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3pPr>
            <a:lvl4pPr lvl="3">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4pPr>
            <a:lvl5pPr lvl="4">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5pPr>
            <a:lvl6pPr lvl="5">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6pPr>
            <a:lvl7pPr lvl="6">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7pPr>
            <a:lvl8pPr lvl="7">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8pPr>
            <a:lvl9pPr lvl="8">
              <a:spcBef>
                <a:spcPts val="0"/>
              </a:spcBef>
              <a:spcAft>
                <a:spcPts val="0"/>
              </a:spcAft>
              <a:buClr>
                <a:schemeClr val="dk1"/>
              </a:buClr>
              <a:buSzPts val="3300"/>
              <a:buFont typeface="Cinzel Decorative"/>
              <a:buNone/>
              <a:defRPr sz="3300">
                <a:solidFill>
                  <a:schemeClr val="dk1"/>
                </a:solidFill>
                <a:latin typeface="Cinzel Decorative"/>
                <a:ea typeface="Cinzel Decorative"/>
                <a:cs typeface="Cinzel Decorative"/>
                <a:sym typeface="Cinzel Decorative"/>
              </a:defRPr>
            </a:lvl9pPr>
          </a:lstStyle>
          <a:p>
            <a:endParaRPr/>
          </a:p>
        </p:txBody>
      </p:sp>
      <p:sp>
        <p:nvSpPr>
          <p:cNvPr id="7" name="Google Shape;7;p1"/>
          <p:cNvSpPr txBox="1">
            <a:spLocks noGrp="1"/>
          </p:cNvSpPr>
          <p:nvPr>
            <p:ph type="body" idx="1"/>
          </p:nvPr>
        </p:nvSpPr>
        <p:spPr>
          <a:xfrm>
            <a:off x="1027575" y="1152475"/>
            <a:ext cx="71478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Amiri"/>
              <a:buChar char="●"/>
              <a:defRPr sz="1800">
                <a:solidFill>
                  <a:schemeClr val="dk1"/>
                </a:solidFill>
                <a:latin typeface="Amiri"/>
                <a:ea typeface="Amiri"/>
                <a:cs typeface="Amiri"/>
                <a:sym typeface="Amiri"/>
              </a:defRPr>
            </a:lvl1pPr>
            <a:lvl2pPr marL="914400" lvl="1" indent="-317500">
              <a:lnSpc>
                <a:spcPct val="100000"/>
              </a:lnSpc>
              <a:spcBef>
                <a:spcPts val="0"/>
              </a:spcBef>
              <a:spcAft>
                <a:spcPts val="0"/>
              </a:spcAft>
              <a:buClr>
                <a:schemeClr val="dk1"/>
              </a:buClr>
              <a:buSzPts val="1400"/>
              <a:buFont typeface="Amiri"/>
              <a:buChar char="○"/>
              <a:defRPr>
                <a:solidFill>
                  <a:schemeClr val="dk1"/>
                </a:solidFill>
                <a:latin typeface="Amiri"/>
                <a:ea typeface="Amiri"/>
                <a:cs typeface="Amiri"/>
                <a:sym typeface="Amiri"/>
              </a:defRPr>
            </a:lvl2pPr>
            <a:lvl3pPr marL="1371600" lvl="2" indent="-317500">
              <a:lnSpc>
                <a:spcPct val="100000"/>
              </a:lnSpc>
              <a:spcBef>
                <a:spcPts val="0"/>
              </a:spcBef>
              <a:spcAft>
                <a:spcPts val="0"/>
              </a:spcAft>
              <a:buClr>
                <a:schemeClr val="dk1"/>
              </a:buClr>
              <a:buSzPts val="1400"/>
              <a:buFont typeface="Amiri"/>
              <a:buChar char="■"/>
              <a:defRPr>
                <a:solidFill>
                  <a:schemeClr val="dk1"/>
                </a:solidFill>
                <a:latin typeface="Amiri"/>
                <a:ea typeface="Amiri"/>
                <a:cs typeface="Amiri"/>
                <a:sym typeface="Amiri"/>
              </a:defRPr>
            </a:lvl3pPr>
            <a:lvl4pPr marL="1828800" lvl="3" indent="-317500">
              <a:lnSpc>
                <a:spcPct val="100000"/>
              </a:lnSpc>
              <a:spcBef>
                <a:spcPts val="0"/>
              </a:spcBef>
              <a:spcAft>
                <a:spcPts val="0"/>
              </a:spcAft>
              <a:buClr>
                <a:schemeClr val="dk1"/>
              </a:buClr>
              <a:buSzPts val="1400"/>
              <a:buFont typeface="Amiri"/>
              <a:buChar char="●"/>
              <a:defRPr>
                <a:solidFill>
                  <a:schemeClr val="dk1"/>
                </a:solidFill>
                <a:latin typeface="Amiri"/>
                <a:ea typeface="Amiri"/>
                <a:cs typeface="Amiri"/>
                <a:sym typeface="Amiri"/>
              </a:defRPr>
            </a:lvl4pPr>
            <a:lvl5pPr marL="2286000" lvl="4" indent="-317500">
              <a:lnSpc>
                <a:spcPct val="100000"/>
              </a:lnSpc>
              <a:spcBef>
                <a:spcPts val="0"/>
              </a:spcBef>
              <a:spcAft>
                <a:spcPts val="0"/>
              </a:spcAft>
              <a:buClr>
                <a:schemeClr val="dk1"/>
              </a:buClr>
              <a:buSzPts val="1400"/>
              <a:buFont typeface="Amiri"/>
              <a:buChar char="○"/>
              <a:defRPr>
                <a:solidFill>
                  <a:schemeClr val="dk1"/>
                </a:solidFill>
                <a:latin typeface="Amiri"/>
                <a:ea typeface="Amiri"/>
                <a:cs typeface="Amiri"/>
                <a:sym typeface="Amiri"/>
              </a:defRPr>
            </a:lvl5pPr>
            <a:lvl6pPr marL="2743200" lvl="5" indent="-317500">
              <a:lnSpc>
                <a:spcPct val="100000"/>
              </a:lnSpc>
              <a:spcBef>
                <a:spcPts val="0"/>
              </a:spcBef>
              <a:spcAft>
                <a:spcPts val="0"/>
              </a:spcAft>
              <a:buClr>
                <a:schemeClr val="dk1"/>
              </a:buClr>
              <a:buSzPts val="1400"/>
              <a:buFont typeface="Amiri"/>
              <a:buChar char="■"/>
              <a:defRPr>
                <a:solidFill>
                  <a:schemeClr val="dk1"/>
                </a:solidFill>
                <a:latin typeface="Amiri"/>
                <a:ea typeface="Amiri"/>
                <a:cs typeface="Amiri"/>
                <a:sym typeface="Amiri"/>
              </a:defRPr>
            </a:lvl6pPr>
            <a:lvl7pPr marL="3200400" lvl="6" indent="-317500">
              <a:lnSpc>
                <a:spcPct val="100000"/>
              </a:lnSpc>
              <a:spcBef>
                <a:spcPts val="0"/>
              </a:spcBef>
              <a:spcAft>
                <a:spcPts val="0"/>
              </a:spcAft>
              <a:buClr>
                <a:schemeClr val="dk1"/>
              </a:buClr>
              <a:buSzPts val="1400"/>
              <a:buFont typeface="Amiri"/>
              <a:buChar char="●"/>
              <a:defRPr>
                <a:solidFill>
                  <a:schemeClr val="dk1"/>
                </a:solidFill>
                <a:latin typeface="Amiri"/>
                <a:ea typeface="Amiri"/>
                <a:cs typeface="Amiri"/>
                <a:sym typeface="Amiri"/>
              </a:defRPr>
            </a:lvl7pPr>
            <a:lvl8pPr marL="3657600" lvl="7" indent="-317500">
              <a:lnSpc>
                <a:spcPct val="100000"/>
              </a:lnSpc>
              <a:spcBef>
                <a:spcPts val="0"/>
              </a:spcBef>
              <a:spcAft>
                <a:spcPts val="0"/>
              </a:spcAft>
              <a:buClr>
                <a:schemeClr val="dk1"/>
              </a:buClr>
              <a:buSzPts val="1400"/>
              <a:buFont typeface="Amiri"/>
              <a:buChar char="○"/>
              <a:defRPr>
                <a:solidFill>
                  <a:schemeClr val="dk1"/>
                </a:solidFill>
                <a:latin typeface="Amiri"/>
                <a:ea typeface="Amiri"/>
                <a:cs typeface="Amiri"/>
                <a:sym typeface="Amiri"/>
              </a:defRPr>
            </a:lvl8pPr>
            <a:lvl9pPr marL="4114800" lvl="8" indent="-317500">
              <a:lnSpc>
                <a:spcPct val="100000"/>
              </a:lnSpc>
              <a:spcBef>
                <a:spcPts val="0"/>
              </a:spcBef>
              <a:spcAft>
                <a:spcPts val="0"/>
              </a:spcAft>
              <a:buClr>
                <a:schemeClr val="dk1"/>
              </a:buClr>
              <a:buSzPts val="1400"/>
              <a:buFont typeface="Amiri"/>
              <a:buChar char="■"/>
              <a:defRPr>
                <a:solidFill>
                  <a:schemeClr val="dk1"/>
                </a:solidFill>
                <a:latin typeface="Amiri"/>
                <a:ea typeface="Amiri"/>
                <a:cs typeface="Amiri"/>
                <a:sym typeface="Ami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6" r:id="rId6"/>
    <p:sldLayoutId id="2147483670" r:id="rId7"/>
    <p:sldLayoutId id="2147483671" r:id="rId8"/>
    <p:sldLayoutId id="2147483672"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03"/>
        <p:cNvGrpSpPr/>
        <p:nvPr/>
      </p:nvGrpSpPr>
      <p:grpSpPr>
        <a:xfrm>
          <a:off x="0" y="0"/>
          <a:ext cx="0" cy="0"/>
          <a:chOff x="0" y="0"/>
          <a:chExt cx="0" cy="0"/>
        </a:xfrm>
      </p:grpSpPr>
      <p:sp>
        <p:nvSpPr>
          <p:cNvPr id="404" name="Google Shape;404;p35"/>
          <p:cNvSpPr txBox="1">
            <a:spLocks noGrp="1"/>
          </p:cNvSpPr>
          <p:nvPr>
            <p:ph type="ctrTitle"/>
          </p:nvPr>
        </p:nvSpPr>
        <p:spPr>
          <a:xfrm>
            <a:off x="1679998" y="1341250"/>
            <a:ext cx="5784000" cy="2175300"/>
          </a:xfrm>
          <a:prstGeom prst="rect">
            <a:avLst/>
          </a:prstGeom>
        </p:spPr>
        <p:txBody>
          <a:bodyPr spcFirstLastPara="1" wrap="square" lIns="91425" tIns="91425" rIns="91425" bIns="91425" anchor="t" anchorCtr="0">
            <a:noAutofit/>
          </a:bodyPr>
          <a:lstStyle/>
          <a:p>
            <a:pPr lvl="0"/>
            <a:r>
              <a:rPr lang="en-ID" sz="1400" b="1" dirty="0" smtClean="0">
                <a:latin typeface="Times New Roman" panose="02020603050405020304" pitchFamily="18" charset="0"/>
                <a:cs typeface="Times New Roman" panose="02020603050405020304" pitchFamily="18" charset="0"/>
              </a:rPr>
              <a:t>KELOMPOK 13</a:t>
            </a:r>
            <a:br>
              <a:rPr lang="en-ID" sz="1400" b="1" dirty="0" smtClean="0">
                <a:latin typeface="Times New Roman" panose="02020603050405020304" pitchFamily="18" charset="0"/>
                <a:cs typeface="Times New Roman" panose="02020603050405020304" pitchFamily="18" charset="0"/>
              </a:rPr>
            </a:br>
            <a:r>
              <a:rPr lang="en-ID" sz="1400" b="1" dirty="0" smtClean="0">
                <a:latin typeface="Times New Roman" panose="02020603050405020304" pitchFamily="18" charset="0"/>
                <a:cs typeface="Times New Roman" panose="02020603050405020304" pitchFamily="18" charset="0"/>
              </a:rPr>
              <a:t/>
            </a:r>
            <a:br>
              <a:rPr lang="en-ID" sz="1400" b="1" dirty="0" smtClean="0">
                <a:latin typeface="Times New Roman" panose="02020603050405020304" pitchFamily="18" charset="0"/>
                <a:cs typeface="Times New Roman" panose="02020603050405020304" pitchFamily="18" charset="0"/>
              </a:rPr>
            </a:br>
            <a:r>
              <a:rPr lang="en-ID" sz="1400" b="1" dirty="0" smtClean="0">
                <a:latin typeface="Times New Roman" panose="02020603050405020304" pitchFamily="18" charset="0"/>
                <a:cs typeface="Times New Roman" panose="02020603050405020304" pitchFamily="18" charset="0"/>
              </a:rPr>
              <a:t>1. </a:t>
            </a:r>
            <a:r>
              <a:rPr lang="en-ID" sz="1400" b="1" dirty="0" err="1" smtClean="0">
                <a:latin typeface="Times New Roman" panose="02020603050405020304" pitchFamily="18" charset="0"/>
                <a:cs typeface="Times New Roman" panose="02020603050405020304" pitchFamily="18" charset="0"/>
              </a:rPr>
              <a:t>Fajrin</a:t>
            </a:r>
            <a:r>
              <a:rPr lang="en-ID" sz="1400" b="1" dirty="0" smtClean="0">
                <a:latin typeface="Times New Roman" panose="02020603050405020304" pitchFamily="18" charset="0"/>
                <a:cs typeface="Times New Roman" panose="02020603050405020304" pitchFamily="18" charset="0"/>
              </a:rPr>
              <a:t> Hana </a:t>
            </a:r>
            <a:r>
              <a:rPr lang="en-ID" sz="1400" b="1" dirty="0" err="1" smtClean="0">
                <a:latin typeface="Times New Roman" panose="02020603050405020304" pitchFamily="18" charset="0"/>
                <a:cs typeface="Times New Roman" panose="02020603050405020304" pitchFamily="18" charset="0"/>
              </a:rPr>
              <a:t>Hamidah</a:t>
            </a:r>
            <a:r>
              <a:rPr lang="en-ID" sz="1400" b="1" dirty="0">
                <a:latin typeface="Times New Roman" panose="02020603050405020304" pitchFamily="18" charset="0"/>
                <a:cs typeface="Times New Roman" panose="02020603050405020304" pitchFamily="18" charset="0"/>
              </a:rPr>
              <a:t>	</a:t>
            </a:r>
            <a:r>
              <a:rPr lang="en-ID" sz="1400" b="1" dirty="0" smtClean="0">
                <a:latin typeface="Times New Roman" panose="02020603050405020304" pitchFamily="18" charset="0"/>
                <a:cs typeface="Times New Roman" panose="02020603050405020304" pitchFamily="18" charset="0"/>
              </a:rPr>
              <a:t>2013053016</a:t>
            </a:r>
            <a:br>
              <a:rPr lang="en-ID" sz="1400" b="1" dirty="0" smtClean="0">
                <a:latin typeface="Times New Roman" panose="02020603050405020304" pitchFamily="18" charset="0"/>
                <a:cs typeface="Times New Roman" panose="02020603050405020304" pitchFamily="18" charset="0"/>
              </a:rPr>
            </a:br>
            <a:r>
              <a:rPr lang="en-ID" sz="1400" b="1" dirty="0" smtClean="0">
                <a:latin typeface="Times New Roman" panose="02020603050405020304" pitchFamily="18" charset="0"/>
                <a:cs typeface="Times New Roman" panose="02020603050405020304" pitchFamily="18" charset="0"/>
              </a:rPr>
              <a:t>2. Jessica </a:t>
            </a:r>
            <a:r>
              <a:rPr lang="en-ID" sz="1400" b="1" dirty="0" err="1" smtClean="0">
                <a:latin typeface="Times New Roman" panose="02020603050405020304" pitchFamily="18" charset="0"/>
                <a:cs typeface="Times New Roman" panose="02020603050405020304" pitchFamily="18" charset="0"/>
              </a:rPr>
              <a:t>Rindiani</a:t>
            </a:r>
            <a:r>
              <a:rPr lang="en-ID" sz="1400" b="1" dirty="0" smtClean="0">
                <a:latin typeface="Times New Roman" panose="02020603050405020304" pitchFamily="18" charset="0"/>
                <a:cs typeface="Times New Roman" panose="02020603050405020304" pitchFamily="18" charset="0"/>
              </a:rPr>
              <a:t>		2013053021</a:t>
            </a:r>
            <a:br>
              <a:rPr lang="en-ID" sz="1400" b="1" dirty="0" smtClean="0">
                <a:latin typeface="Times New Roman" panose="02020603050405020304" pitchFamily="18" charset="0"/>
                <a:cs typeface="Times New Roman" panose="02020603050405020304" pitchFamily="18" charset="0"/>
              </a:rPr>
            </a:br>
            <a:r>
              <a:rPr lang="en-ID" sz="1400" b="1" dirty="0" smtClean="0">
                <a:latin typeface="Times New Roman" panose="02020603050405020304" pitchFamily="18" charset="0"/>
                <a:cs typeface="Times New Roman" panose="02020603050405020304" pitchFamily="18" charset="0"/>
              </a:rPr>
              <a:t>3. </a:t>
            </a:r>
            <a:r>
              <a:rPr lang="en-ID" sz="1400" b="1" dirty="0" err="1" smtClean="0">
                <a:latin typeface="Times New Roman" panose="02020603050405020304" pitchFamily="18" charset="0"/>
                <a:cs typeface="Times New Roman" panose="02020603050405020304" pitchFamily="18" charset="0"/>
              </a:rPr>
              <a:t>Rissa</a:t>
            </a:r>
            <a:r>
              <a:rPr lang="en-ID" sz="1400" b="1" dirty="0" smtClean="0">
                <a:latin typeface="Times New Roman" panose="02020603050405020304" pitchFamily="18" charset="0"/>
                <a:cs typeface="Times New Roman" panose="02020603050405020304" pitchFamily="18" charset="0"/>
              </a:rPr>
              <a:t> Ade </a:t>
            </a:r>
            <a:r>
              <a:rPr lang="en-ID" sz="1400" b="1" dirty="0" err="1" smtClean="0">
                <a:latin typeface="Times New Roman" panose="02020603050405020304" pitchFamily="18" charset="0"/>
                <a:cs typeface="Times New Roman" panose="02020603050405020304" pitchFamily="18" charset="0"/>
              </a:rPr>
              <a:t>Kusuma</a:t>
            </a:r>
            <a:r>
              <a:rPr lang="en-ID" sz="1400" b="1" dirty="0" smtClean="0">
                <a:latin typeface="Times New Roman" panose="02020603050405020304" pitchFamily="18" charset="0"/>
                <a:cs typeface="Times New Roman" panose="02020603050405020304" pitchFamily="18" charset="0"/>
              </a:rPr>
              <a:t>		2013053031</a:t>
            </a:r>
            <a:endParaRPr sz="1400" b="1" dirty="0">
              <a:latin typeface="Times New Roman" panose="02020603050405020304" pitchFamily="18" charset="0"/>
              <a:cs typeface="Times New Roman" panose="02020603050405020304" pitchFamily="18" charset="0"/>
            </a:endParaRPr>
          </a:p>
        </p:txBody>
      </p:sp>
      <p:sp>
        <p:nvSpPr>
          <p:cNvPr id="405" name="Google Shape;405;p35"/>
          <p:cNvSpPr txBox="1">
            <a:spLocks noGrp="1"/>
          </p:cNvSpPr>
          <p:nvPr>
            <p:ph type="subTitle" idx="1"/>
          </p:nvPr>
        </p:nvSpPr>
        <p:spPr>
          <a:xfrm>
            <a:off x="1680002" y="3480650"/>
            <a:ext cx="5784000" cy="43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ID" b="1" dirty="0" err="1" smtClean="0">
                <a:latin typeface="Times New Roman" panose="02020603050405020304" pitchFamily="18" charset="0"/>
                <a:cs typeface="Times New Roman" panose="02020603050405020304" pitchFamily="18" charset="0"/>
              </a:rPr>
              <a:t>Menciptakan</a:t>
            </a:r>
            <a:r>
              <a:rPr lang="en-ID" b="1" dirty="0" smtClean="0">
                <a:latin typeface="Times New Roman" panose="02020603050405020304" pitchFamily="18" charset="0"/>
                <a:cs typeface="Times New Roman" panose="02020603050405020304" pitchFamily="18" charset="0"/>
              </a:rPr>
              <a:t> </a:t>
            </a:r>
            <a:r>
              <a:rPr lang="en-ID" b="1" dirty="0" err="1" smtClean="0">
                <a:latin typeface="Times New Roman" panose="02020603050405020304" pitchFamily="18" charset="0"/>
                <a:cs typeface="Times New Roman" panose="02020603050405020304" pitchFamily="18" charset="0"/>
              </a:rPr>
              <a:t>Masyarakat</a:t>
            </a:r>
            <a:r>
              <a:rPr lang="en-ID" b="1" dirty="0" smtClean="0">
                <a:latin typeface="Times New Roman" panose="02020603050405020304" pitchFamily="18" charset="0"/>
                <a:cs typeface="Times New Roman" panose="02020603050405020304" pitchFamily="18" charset="0"/>
              </a:rPr>
              <a:t> </a:t>
            </a:r>
            <a:r>
              <a:rPr lang="en-ID" b="1" dirty="0" err="1" smtClean="0">
                <a:latin typeface="Times New Roman" panose="02020603050405020304" pitchFamily="18" charset="0"/>
                <a:cs typeface="Times New Roman" panose="02020603050405020304" pitchFamily="18" charset="0"/>
              </a:rPr>
              <a:t>Berkarakter</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6"/>
          <p:cNvSpPr txBox="1">
            <a:spLocks noGrp="1"/>
          </p:cNvSpPr>
          <p:nvPr>
            <p:ph type="title"/>
          </p:nvPr>
        </p:nvSpPr>
        <p:spPr>
          <a:xfrm rot="-535">
            <a:off x="713250" y="451337"/>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3200" dirty="0" err="1" smtClean="0">
                <a:latin typeface="Times New Roman" panose="02020603050405020304" pitchFamily="18" charset="0"/>
                <a:cs typeface="Times New Roman" panose="02020603050405020304" pitchFamily="18" charset="0"/>
              </a:rPr>
              <a:t>Pengertian</a:t>
            </a:r>
            <a:r>
              <a:rPr lang="en-ID" sz="3200" dirty="0" smtClean="0">
                <a:latin typeface="Times New Roman" panose="02020603050405020304" pitchFamily="18" charset="0"/>
                <a:cs typeface="Times New Roman" panose="02020603050405020304" pitchFamily="18" charset="0"/>
              </a:rPr>
              <a:t> </a:t>
            </a:r>
            <a:r>
              <a:rPr lang="en-ID" sz="3200" dirty="0" err="1" smtClean="0">
                <a:latin typeface="Times New Roman" panose="02020603050405020304" pitchFamily="18" charset="0"/>
                <a:cs typeface="Times New Roman" panose="02020603050405020304" pitchFamily="18" charset="0"/>
              </a:rPr>
              <a:t>Masyarakat</a:t>
            </a:r>
            <a:r>
              <a:rPr lang="en-ID" sz="3200" dirty="0" smtClean="0">
                <a:latin typeface="Times New Roman" panose="02020603050405020304" pitchFamily="18" charset="0"/>
                <a:cs typeface="Times New Roman" panose="02020603050405020304" pitchFamily="18" charset="0"/>
              </a:rPr>
              <a:t> </a:t>
            </a:r>
            <a:r>
              <a:rPr lang="en-ID" sz="3200" dirty="0" err="1" smtClean="0">
                <a:latin typeface="Times New Roman" panose="02020603050405020304" pitchFamily="18" charset="0"/>
                <a:cs typeface="Times New Roman" panose="02020603050405020304" pitchFamily="18" charset="0"/>
              </a:rPr>
              <a:t>Berkarakter</a:t>
            </a:r>
            <a:endParaRPr sz="3200" dirty="0">
              <a:latin typeface="Times New Roman" panose="02020603050405020304" pitchFamily="18" charset="0"/>
              <a:cs typeface="Times New Roman" panose="02020603050405020304" pitchFamily="18" charset="0"/>
            </a:endParaRPr>
          </a:p>
        </p:txBody>
      </p:sp>
      <p:sp>
        <p:nvSpPr>
          <p:cNvPr id="412" name="Google Shape;412;p36"/>
          <p:cNvSpPr txBox="1"/>
          <p:nvPr/>
        </p:nvSpPr>
        <p:spPr>
          <a:xfrm>
            <a:off x="572601" y="1512112"/>
            <a:ext cx="7704000" cy="3393563"/>
          </a:xfrm>
          <a:prstGeom prst="rect">
            <a:avLst/>
          </a:prstGeom>
          <a:noFill/>
          <a:ln>
            <a:noFill/>
          </a:ln>
        </p:spPr>
        <p:txBody>
          <a:bodyPr spcFirstLastPara="1" wrap="square" lIns="91425" tIns="91425" rIns="0" bIns="91425" anchor="t" anchorCtr="0">
            <a:noAutofit/>
          </a:bodyPr>
          <a:lstStyle/>
          <a:p>
            <a:pPr lvl="0" algn="just"/>
            <a:r>
              <a:rPr lang="en-ID" sz="1200" dirty="0" smtClean="0"/>
              <a:t>	</a:t>
            </a:r>
            <a:r>
              <a:rPr lang="id-ID" sz="1200" dirty="0" smtClean="0">
                <a:latin typeface="Times New Roman" panose="02020603050405020304" pitchFamily="18" charset="0"/>
                <a:cs typeface="Times New Roman" panose="02020603050405020304" pitchFamily="18" charset="0"/>
              </a:rPr>
              <a:t>Istilah </a:t>
            </a:r>
            <a:r>
              <a:rPr lang="id-ID" sz="1200" dirty="0">
                <a:latin typeface="Times New Roman" panose="02020603050405020304" pitchFamily="18" charset="0"/>
                <a:cs typeface="Times New Roman" panose="02020603050405020304" pitchFamily="18" charset="0"/>
              </a:rPr>
              <a:t>masyarakat berasal dari bahasa Arab yaitu musyarakah. Dalam bahasa Arab sendiri masyarakat disebut dengan sebutan mujtama yang menurut Ibnu Manzur dalam Lisan Al’Arab mengandung arti (1) pokok dari segala sesuatu, yakni tempat tumbuhnya keturunan. (2) kumpulan dari orang banyak yang berbeda-beda. Sedangkan musyarakah mengandung arti berserikat, bersekutu dan saling bekerja </a:t>
            </a:r>
            <a:r>
              <a:rPr lang="id-ID" sz="1200" dirty="0" smtClean="0">
                <a:latin typeface="Times New Roman" panose="02020603050405020304" pitchFamily="18" charset="0"/>
                <a:cs typeface="Times New Roman" panose="02020603050405020304" pitchFamily="18" charset="0"/>
              </a:rPr>
              <a:t>sama</a:t>
            </a:r>
            <a:r>
              <a:rPr lang="en-ID" sz="1200" dirty="0" smtClean="0">
                <a:latin typeface="Times New Roman" panose="02020603050405020304" pitchFamily="18" charset="0"/>
                <a:cs typeface="Times New Roman" panose="02020603050405020304" pitchFamily="18" charset="0"/>
              </a:rPr>
              <a:t>.</a:t>
            </a:r>
          </a:p>
          <a:p>
            <a:pPr lvl="0" algn="just"/>
            <a:endParaRPr lang="en-ID" sz="1200" dirty="0">
              <a:latin typeface="Times New Roman" panose="02020603050405020304" pitchFamily="18" charset="0"/>
              <a:cs typeface="Times New Roman" panose="02020603050405020304" pitchFamily="18" charset="0"/>
            </a:endParaRPr>
          </a:p>
          <a:p>
            <a:r>
              <a:rPr lang="en-ID" sz="1200" dirty="0" smtClean="0">
                <a:latin typeface="Times New Roman" panose="02020603050405020304" pitchFamily="18" charset="0"/>
                <a:cs typeface="Times New Roman" panose="02020603050405020304" pitchFamily="18" charset="0"/>
              </a:rPr>
              <a:t>	</a:t>
            </a:r>
            <a:r>
              <a:rPr lang="id-ID" sz="1200" dirty="0">
                <a:latin typeface="Times New Roman" panose="02020603050405020304" pitchFamily="18" charset="0"/>
                <a:cs typeface="Times New Roman" panose="02020603050405020304" pitchFamily="18" charset="0"/>
              </a:rPr>
              <a:t>Secara etimologis, kata karakter berasal dari bahasa Yunani yaitu kharaseein, yang berarti sebuah instrumen untuk menilai, mengesankan, memberikan tanda khusus, dan watak khusus (Oxford Endlish Dictionary). </a:t>
            </a:r>
            <a:r>
              <a:rPr lang="id-ID" sz="1200" dirty="0" smtClean="0">
                <a:latin typeface="Times New Roman" panose="02020603050405020304" pitchFamily="18" charset="0"/>
                <a:cs typeface="Times New Roman" panose="02020603050405020304" pitchFamily="18" charset="0"/>
              </a:rPr>
              <a:t>Dalam </a:t>
            </a:r>
            <a:r>
              <a:rPr lang="id-ID" sz="1200" dirty="0">
                <a:latin typeface="Times New Roman" panose="02020603050405020304" pitchFamily="18" charset="0"/>
                <a:cs typeface="Times New Roman" panose="02020603050405020304" pitchFamily="18" charset="0"/>
              </a:rPr>
              <a:t>kamus Bahasa Indonesia, istilah karakter diterjemahkan dengan watak, adalah sifat</a:t>
            </a:r>
            <a:r>
              <a:rPr lang="en-US" sz="1200" dirty="0">
                <a:latin typeface="Times New Roman" panose="02020603050405020304" pitchFamily="18" charset="0"/>
                <a:cs typeface="Times New Roman" panose="02020603050405020304" pitchFamily="18" charset="0"/>
              </a:rPr>
              <a:t>- </a:t>
            </a:r>
            <a:r>
              <a:rPr lang="id-ID" sz="1200" dirty="0">
                <a:latin typeface="Times New Roman" panose="02020603050405020304" pitchFamily="18" charset="0"/>
                <a:cs typeface="Times New Roman" panose="02020603050405020304" pitchFamily="18" charset="0"/>
              </a:rPr>
              <a:t>sifat hakiki seseorang atau suatu kelompok atau bangsa yang sangat menonjol sehingga dapat dikenali dalam berbagai situasi atau merupakan trade mark orang, kelompok, atau bangsa tersebut (Tilaar, 2008.22). Kata karakter juga sering ditukar pakaikan dengan kata kepribadian (personality), walaupun keduanya memiliki konotasi yang berlainan. </a:t>
            </a:r>
            <a:endParaRPr lang="en-ID" sz="1200" dirty="0" smtClean="0">
              <a:latin typeface="Times New Roman" panose="02020603050405020304" pitchFamily="18" charset="0"/>
              <a:cs typeface="Times New Roman" panose="02020603050405020304" pitchFamily="18" charset="0"/>
            </a:endParaRPr>
          </a:p>
          <a:p>
            <a:pPr lvl="0" algn="just"/>
            <a:endParaRPr sz="1200" b="1" dirty="0">
              <a:solidFill>
                <a:schemeClr val="dk1"/>
              </a:solidFill>
              <a:latin typeface="Amiri"/>
              <a:ea typeface="Amiri"/>
              <a:cs typeface="Amiri"/>
              <a:sym typeface="Amiri"/>
            </a:endParaRPr>
          </a:p>
        </p:txBody>
      </p:sp>
      <p:pic>
        <p:nvPicPr>
          <p:cNvPr id="415" name="Google Shape;415;p36"/>
          <p:cNvPicPr preferRelativeResize="0"/>
          <p:nvPr/>
        </p:nvPicPr>
        <p:blipFill rotWithShape="1">
          <a:blip r:embed="rId3">
            <a:alphaModFix/>
          </a:blip>
          <a:srcRect l="27280" t="12041" r="28253" b="21059"/>
          <a:stretch/>
        </p:blipFill>
        <p:spPr>
          <a:xfrm rot="-7594132" flipH="1">
            <a:off x="7149102" y="14964"/>
            <a:ext cx="2342700" cy="1680557"/>
          </a:xfrm>
          <a:prstGeom prst="rect">
            <a:avLst/>
          </a:prstGeom>
          <a:noFill/>
          <a:ln>
            <a:noFill/>
          </a:ln>
          <a:effectLst>
            <a:outerShdw blurRad="57150" dist="28575" dir="6900000" algn="bl" rotWithShape="0">
              <a:srgbClr val="000000">
                <a:alpha val="38000"/>
              </a:srgbClr>
            </a:outerShdw>
          </a:effectLst>
        </p:spPr>
      </p:pic>
      <p:sp>
        <p:nvSpPr>
          <p:cNvPr id="416" name="Google Shape;416;p36"/>
          <p:cNvSpPr/>
          <p:nvPr/>
        </p:nvSpPr>
        <p:spPr>
          <a:xfrm>
            <a:off x="8471650" y="460567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7"/>
          <p:cNvSpPr txBox="1">
            <a:spLocks noGrp="1"/>
          </p:cNvSpPr>
          <p:nvPr>
            <p:ph type="title"/>
          </p:nvPr>
        </p:nvSpPr>
        <p:spPr>
          <a:xfrm rot="-536">
            <a:off x="713226" y="451337"/>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dirty="0" err="1" smtClean="0">
                <a:latin typeface="Times New Roman" panose="02020603050405020304" pitchFamily="18" charset="0"/>
                <a:cs typeface="Times New Roman" panose="02020603050405020304" pitchFamily="18" charset="0"/>
              </a:rPr>
              <a:t>Fungsi</a:t>
            </a:r>
            <a:r>
              <a:rPr lang="en-ID" dirty="0" smtClean="0">
                <a:latin typeface="Times New Roman" panose="02020603050405020304" pitchFamily="18" charset="0"/>
                <a:cs typeface="Times New Roman" panose="02020603050405020304" pitchFamily="18" charset="0"/>
              </a:rPr>
              <a:t> </a:t>
            </a:r>
            <a:r>
              <a:rPr lang="en-ID" dirty="0" err="1" smtClean="0">
                <a:latin typeface="Times New Roman" panose="02020603050405020304" pitchFamily="18" charset="0"/>
                <a:cs typeface="Times New Roman" panose="02020603050405020304" pitchFamily="18" charset="0"/>
              </a:rPr>
              <a:t>Masyarakat</a:t>
            </a:r>
            <a:r>
              <a:rPr lang="en-ID" dirty="0" smtClean="0">
                <a:latin typeface="Times New Roman" panose="02020603050405020304" pitchFamily="18" charset="0"/>
                <a:cs typeface="Times New Roman" panose="02020603050405020304" pitchFamily="18" charset="0"/>
              </a:rPr>
              <a:t> </a:t>
            </a:r>
            <a:r>
              <a:rPr lang="en-ID" dirty="0" err="1" smtClean="0">
                <a:latin typeface="Times New Roman" panose="02020603050405020304" pitchFamily="18" charset="0"/>
                <a:cs typeface="Times New Roman" panose="02020603050405020304" pitchFamily="18" charset="0"/>
              </a:rPr>
              <a:t>Berkarakter</a:t>
            </a:r>
            <a:endParaRPr dirty="0">
              <a:latin typeface="Times New Roman" panose="02020603050405020304" pitchFamily="18" charset="0"/>
              <a:cs typeface="Times New Roman" panose="02020603050405020304" pitchFamily="18" charset="0"/>
            </a:endParaRPr>
          </a:p>
        </p:txBody>
      </p:sp>
      <p:sp>
        <p:nvSpPr>
          <p:cNvPr id="428" name="Google Shape;428;p37"/>
          <p:cNvSpPr txBox="1">
            <a:spLocks noGrp="1"/>
          </p:cNvSpPr>
          <p:nvPr>
            <p:ph type="subTitle" idx="7"/>
          </p:nvPr>
        </p:nvSpPr>
        <p:spPr>
          <a:xfrm>
            <a:off x="595901" y="1670600"/>
            <a:ext cx="7816570" cy="2665094"/>
          </a:xfrm>
          <a:prstGeom prst="rect">
            <a:avLst/>
          </a:prstGeom>
        </p:spPr>
        <p:txBody>
          <a:bodyPr spcFirstLastPara="1" wrap="square" lIns="91425" tIns="91425" rIns="91425" bIns="91425" anchor="t" anchorCtr="0">
            <a:noAutofit/>
          </a:bodyPr>
          <a:lstStyle/>
          <a:p>
            <a:pPr lvl="0" algn="just">
              <a:buFont typeface="+mj-lt"/>
              <a:buAutoNum type="arabicPeriod"/>
            </a:pPr>
            <a:r>
              <a:rPr lang="id-ID" dirty="0">
                <a:latin typeface="Times New Roman" panose="02020603050405020304" pitchFamily="18" charset="0"/>
                <a:cs typeface="Times New Roman" panose="02020603050405020304" pitchFamily="18" charset="0"/>
              </a:rPr>
              <a:t>Fungsi Pembentukan dan Pengembangan Potensi, berfungsi untuk membentuk dan mengembangkan potensi manusia atau warga negara Indonesia agar berpikir baik berhati baik, dan berprilaku baik sesuai dengan falsafah hidup </a:t>
            </a:r>
            <a:r>
              <a:rPr lang="id-ID" dirty="0" smtClean="0">
                <a:latin typeface="Times New Roman" panose="02020603050405020304" pitchFamily="18" charset="0"/>
                <a:cs typeface="Times New Roman" panose="02020603050405020304" pitchFamily="18" charset="0"/>
              </a:rPr>
              <a:t>Pancasila</a:t>
            </a:r>
            <a:r>
              <a:rPr lang="en-ID"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lgn="just">
              <a:buFont typeface="+mj-lt"/>
              <a:buAutoNum type="arabicPeriod"/>
            </a:pPr>
            <a:r>
              <a:rPr lang="id-ID" dirty="0" smtClean="0">
                <a:latin typeface="Times New Roman" panose="02020603050405020304" pitchFamily="18" charset="0"/>
                <a:cs typeface="Times New Roman" panose="02020603050405020304" pitchFamily="18" charset="0"/>
              </a:rPr>
              <a:t>Fungsi </a:t>
            </a:r>
            <a:r>
              <a:rPr lang="id-ID" dirty="0">
                <a:latin typeface="Times New Roman" panose="02020603050405020304" pitchFamily="18" charset="0"/>
                <a:cs typeface="Times New Roman" panose="02020603050405020304" pitchFamily="18" charset="0"/>
              </a:rPr>
              <a:t>Perbaikan dan Penguatan Berfungsi untuk memperbaiki dan memperkuat peran keluarga, satuan pendidikan, masyarakat dan pemerintah untuk ikut berpartisipasi dan bertanggung jawab dalam pengembangan potensi warga negara dan pembangunan bangsa yang maju, mandiri, dan </a:t>
            </a:r>
            <a:r>
              <a:rPr lang="id-ID" dirty="0" smtClean="0">
                <a:latin typeface="Times New Roman" panose="02020603050405020304" pitchFamily="18" charset="0"/>
                <a:cs typeface="Times New Roman" panose="02020603050405020304" pitchFamily="18" charset="0"/>
              </a:rPr>
              <a:t>sejahtera.</a:t>
            </a:r>
            <a:endParaRPr lang="en-ID" dirty="0" smtClean="0">
              <a:latin typeface="Times New Roman" panose="02020603050405020304" pitchFamily="18" charset="0"/>
              <a:cs typeface="Times New Roman" panose="02020603050405020304" pitchFamily="18" charset="0"/>
            </a:endParaRPr>
          </a:p>
          <a:p>
            <a:pPr lvl="0" algn="just">
              <a:buFont typeface="+mj-lt"/>
              <a:buAutoNum type="arabicPeriod"/>
            </a:pPr>
            <a:r>
              <a:rPr lang="id-ID" dirty="0" smtClean="0">
                <a:latin typeface="Times New Roman" panose="02020603050405020304" pitchFamily="18" charset="0"/>
                <a:cs typeface="Times New Roman" panose="02020603050405020304" pitchFamily="18" charset="0"/>
              </a:rPr>
              <a:t>Fungsi </a:t>
            </a:r>
            <a:r>
              <a:rPr lang="id-ID" dirty="0">
                <a:latin typeface="Times New Roman" panose="02020603050405020304" pitchFamily="18" charset="0"/>
                <a:cs typeface="Times New Roman" panose="02020603050405020304" pitchFamily="18" charset="0"/>
              </a:rPr>
              <a:t>Penyaring berfungsi untuk memilah budaya bangsa sendiri dan budaya bangsa lain yang tidak sesuai dengan nilai-nilai budaya dan karakter bangsa yang bermartabat. </a:t>
            </a:r>
            <a:endParaRPr dirty="0">
              <a:latin typeface="Times New Roman" panose="02020603050405020304" pitchFamily="18" charset="0"/>
              <a:cs typeface="Times New Roman" panose="02020603050405020304" pitchFamily="18" charset="0"/>
            </a:endParaRPr>
          </a:p>
        </p:txBody>
      </p:sp>
      <p:sp>
        <p:nvSpPr>
          <p:cNvPr id="440" name="Google Shape;440;p37"/>
          <p:cNvSpPr/>
          <p:nvPr/>
        </p:nvSpPr>
        <p:spPr>
          <a:xfrm>
            <a:off x="-675475" y="-1267575"/>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1206600" y="276063"/>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2" name="Google Shape;442;p37"/>
          <p:cNvPicPr preferRelativeResize="0"/>
          <p:nvPr/>
        </p:nvPicPr>
        <p:blipFill rotWithShape="1">
          <a:blip r:embed="rId3">
            <a:alphaModFix/>
          </a:blip>
          <a:srcRect l="41277" t="17794" r="39777" b="17593"/>
          <a:stretch/>
        </p:blipFill>
        <p:spPr>
          <a:xfrm rot="-8535518">
            <a:off x="-329244" y="334737"/>
            <a:ext cx="1703497" cy="2796318"/>
          </a:xfrm>
          <a:prstGeom prst="rect">
            <a:avLst/>
          </a:prstGeom>
          <a:noFill/>
          <a:ln>
            <a:noFill/>
          </a:ln>
          <a:effectLst>
            <a:outerShdw blurRad="57150" dist="28575" dir="6840000" algn="bl" rotWithShape="0">
              <a:srgbClr val="000000">
                <a:alpha val="38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8"/>
          <p:cNvSpPr txBox="1">
            <a:spLocks noGrp="1"/>
          </p:cNvSpPr>
          <p:nvPr>
            <p:ph type="title"/>
          </p:nvPr>
        </p:nvSpPr>
        <p:spPr>
          <a:xfrm rot="-536">
            <a:off x="713226" y="451337"/>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smtClean="0">
                <a:latin typeface="Times New Roman" panose="02020603050405020304" pitchFamily="18" charset="0"/>
                <a:cs typeface="Times New Roman" panose="02020603050405020304" pitchFamily="18" charset="0"/>
              </a:rPr>
              <a:t>C</a:t>
            </a:r>
            <a:r>
              <a:rPr lang="en" sz="2800" dirty="0" smtClean="0">
                <a:latin typeface="Times New Roman" panose="02020603050405020304" pitchFamily="18" charset="0"/>
                <a:cs typeface="Times New Roman" panose="02020603050405020304" pitchFamily="18" charset="0"/>
              </a:rPr>
              <a:t>iri-ciri Masyarakat Berkarakter</a:t>
            </a:r>
            <a:endParaRPr sz="2800" dirty="0">
              <a:latin typeface="Times New Roman" panose="02020603050405020304" pitchFamily="18" charset="0"/>
              <a:cs typeface="Times New Roman" panose="02020603050405020304" pitchFamily="18" charset="0"/>
            </a:endParaRPr>
          </a:p>
        </p:txBody>
      </p:sp>
      <p:sp>
        <p:nvSpPr>
          <p:cNvPr id="449" name="Google Shape;449;p38"/>
          <p:cNvSpPr txBox="1">
            <a:spLocks noGrp="1"/>
          </p:cNvSpPr>
          <p:nvPr>
            <p:ph type="subTitle" idx="2"/>
          </p:nvPr>
        </p:nvSpPr>
        <p:spPr>
          <a:xfrm>
            <a:off x="713225" y="1513625"/>
            <a:ext cx="2487176" cy="2781928"/>
          </a:xfrm>
          <a:prstGeom prst="rect">
            <a:avLst/>
          </a:prstGeom>
        </p:spPr>
        <p:txBody>
          <a:bodyPr spcFirstLastPara="1" wrap="square" lIns="91425" tIns="91425" rIns="91425" bIns="91425" anchor="t" anchorCtr="0">
            <a:noAutofit/>
          </a:bodyPr>
          <a:lstStyle/>
          <a:p>
            <a:pPr marL="342900" lvl="0" algn="l" rtl="0">
              <a:spcBef>
                <a:spcPts val="0"/>
              </a:spcBef>
              <a:spcAft>
                <a:spcPts val="0"/>
              </a:spcAft>
              <a:buFont typeface="+mj-lt"/>
              <a:buAutoNum type="arabicPeriod"/>
            </a:pPr>
            <a:r>
              <a:rPr lang="en-ID" dirty="0" err="1" smtClean="0"/>
              <a:t>Religius</a:t>
            </a:r>
            <a:endParaRPr lang="en-ID" dirty="0" smtClean="0"/>
          </a:p>
          <a:p>
            <a:pPr marL="342900" lvl="0" algn="l" rtl="0">
              <a:spcBef>
                <a:spcPts val="0"/>
              </a:spcBef>
              <a:spcAft>
                <a:spcPts val="0"/>
              </a:spcAft>
              <a:buFont typeface="+mj-lt"/>
              <a:buAutoNum type="arabicPeriod"/>
            </a:pPr>
            <a:r>
              <a:rPr lang="en-ID" dirty="0" err="1" smtClean="0"/>
              <a:t>Jujur</a:t>
            </a:r>
            <a:endParaRPr lang="en-ID" dirty="0" smtClean="0"/>
          </a:p>
          <a:p>
            <a:pPr marL="342900" lvl="0" algn="l" rtl="0">
              <a:spcBef>
                <a:spcPts val="0"/>
              </a:spcBef>
              <a:spcAft>
                <a:spcPts val="0"/>
              </a:spcAft>
              <a:buFont typeface="+mj-lt"/>
              <a:buAutoNum type="arabicPeriod"/>
            </a:pPr>
            <a:r>
              <a:rPr lang="en-ID" dirty="0" err="1" smtClean="0"/>
              <a:t>Toleransi</a:t>
            </a:r>
            <a:endParaRPr lang="en-ID" dirty="0" smtClean="0"/>
          </a:p>
          <a:p>
            <a:pPr marL="342900" lvl="0" algn="l" rtl="0">
              <a:spcBef>
                <a:spcPts val="0"/>
              </a:spcBef>
              <a:spcAft>
                <a:spcPts val="0"/>
              </a:spcAft>
              <a:buFont typeface="+mj-lt"/>
              <a:buAutoNum type="arabicPeriod"/>
            </a:pPr>
            <a:r>
              <a:rPr lang="en-ID" dirty="0" err="1" smtClean="0"/>
              <a:t>Disiplin</a:t>
            </a:r>
            <a:endParaRPr lang="en-ID" dirty="0" smtClean="0"/>
          </a:p>
          <a:p>
            <a:pPr marL="342900" lvl="0" algn="l" rtl="0">
              <a:spcBef>
                <a:spcPts val="0"/>
              </a:spcBef>
              <a:spcAft>
                <a:spcPts val="0"/>
              </a:spcAft>
              <a:buFont typeface="+mj-lt"/>
              <a:buAutoNum type="arabicPeriod"/>
            </a:pPr>
            <a:r>
              <a:rPr lang="en-ID" dirty="0" err="1" smtClean="0"/>
              <a:t>Kerja</a:t>
            </a:r>
            <a:r>
              <a:rPr lang="en-ID" dirty="0" smtClean="0"/>
              <a:t> </a:t>
            </a:r>
            <a:r>
              <a:rPr lang="en-ID" dirty="0" err="1" smtClean="0"/>
              <a:t>keras</a:t>
            </a:r>
            <a:endParaRPr lang="en-ID" dirty="0" smtClean="0"/>
          </a:p>
          <a:p>
            <a:pPr marL="342900" lvl="0" algn="l" rtl="0">
              <a:spcBef>
                <a:spcPts val="0"/>
              </a:spcBef>
              <a:spcAft>
                <a:spcPts val="0"/>
              </a:spcAft>
              <a:buFont typeface="+mj-lt"/>
              <a:buAutoNum type="arabicPeriod"/>
            </a:pPr>
            <a:r>
              <a:rPr lang="en-ID" dirty="0" err="1" smtClean="0"/>
              <a:t>Kreatif</a:t>
            </a:r>
            <a:endParaRPr lang="en-ID" dirty="0" smtClean="0"/>
          </a:p>
          <a:p>
            <a:pPr marL="342900" lvl="0" algn="l" rtl="0">
              <a:spcBef>
                <a:spcPts val="0"/>
              </a:spcBef>
              <a:spcAft>
                <a:spcPts val="0"/>
              </a:spcAft>
              <a:buFont typeface="+mj-lt"/>
              <a:buAutoNum type="arabicPeriod"/>
            </a:pPr>
            <a:r>
              <a:rPr lang="en-ID" dirty="0" err="1" smtClean="0"/>
              <a:t>Mandiri</a:t>
            </a:r>
            <a:endParaRPr lang="en-ID" dirty="0" smtClean="0"/>
          </a:p>
          <a:p>
            <a:pPr marL="342900" lvl="0" algn="l" rtl="0">
              <a:spcBef>
                <a:spcPts val="0"/>
              </a:spcBef>
              <a:spcAft>
                <a:spcPts val="0"/>
              </a:spcAft>
              <a:buFont typeface="+mj-lt"/>
              <a:buAutoNum type="arabicPeriod"/>
            </a:pPr>
            <a:r>
              <a:rPr lang="en-ID" dirty="0" err="1" smtClean="0"/>
              <a:t>Demokratis</a:t>
            </a:r>
            <a:endParaRPr lang="en-ID" dirty="0" smtClean="0"/>
          </a:p>
          <a:p>
            <a:pPr marL="342900" lvl="0" algn="l" rtl="0">
              <a:spcBef>
                <a:spcPts val="0"/>
              </a:spcBef>
              <a:spcAft>
                <a:spcPts val="0"/>
              </a:spcAft>
              <a:buFont typeface="+mj-lt"/>
              <a:buAutoNum type="arabicPeriod"/>
            </a:pPr>
            <a:r>
              <a:rPr lang="en-ID" dirty="0" smtClean="0"/>
              <a:t>Rasa </a:t>
            </a:r>
            <a:r>
              <a:rPr lang="en-ID" dirty="0" err="1" smtClean="0"/>
              <a:t>ingin</a:t>
            </a:r>
            <a:r>
              <a:rPr lang="en-ID" dirty="0" smtClean="0"/>
              <a:t> </a:t>
            </a:r>
            <a:r>
              <a:rPr lang="en-ID" dirty="0" err="1" smtClean="0"/>
              <a:t>tahu</a:t>
            </a:r>
            <a:endParaRPr lang="en-ID" dirty="0" smtClean="0"/>
          </a:p>
          <a:p>
            <a:pPr marL="342900" lvl="0" algn="l" rtl="0">
              <a:spcBef>
                <a:spcPts val="0"/>
              </a:spcBef>
              <a:spcAft>
                <a:spcPts val="0"/>
              </a:spcAft>
              <a:buFont typeface="+mj-lt"/>
              <a:buAutoNum type="arabicPeriod"/>
            </a:pPr>
            <a:r>
              <a:rPr lang="en-ID" dirty="0" err="1" smtClean="0"/>
              <a:t>Semangat</a:t>
            </a:r>
            <a:r>
              <a:rPr lang="en-ID" dirty="0" smtClean="0"/>
              <a:t> </a:t>
            </a:r>
            <a:r>
              <a:rPr lang="en-ID" dirty="0" err="1" smtClean="0"/>
              <a:t>kebangsaan</a:t>
            </a:r>
            <a:endParaRPr lang="en-ID" dirty="0" smtClean="0"/>
          </a:p>
          <a:p>
            <a:pPr marL="342900" lvl="0" algn="l" rtl="0">
              <a:spcBef>
                <a:spcPts val="0"/>
              </a:spcBef>
              <a:spcAft>
                <a:spcPts val="0"/>
              </a:spcAft>
              <a:buFont typeface="+mj-lt"/>
              <a:buAutoNum type="arabicPeriod"/>
            </a:pPr>
            <a:r>
              <a:rPr lang="en-ID" dirty="0" err="1" smtClean="0"/>
              <a:t>Cinta</a:t>
            </a:r>
            <a:r>
              <a:rPr lang="en-ID" dirty="0" smtClean="0"/>
              <a:t> </a:t>
            </a:r>
            <a:r>
              <a:rPr lang="en-ID" dirty="0" err="1" smtClean="0"/>
              <a:t>tanah</a:t>
            </a:r>
            <a:r>
              <a:rPr lang="en-ID" dirty="0" smtClean="0"/>
              <a:t> air</a:t>
            </a:r>
          </a:p>
          <a:p>
            <a:pPr marL="342900" lvl="0" algn="l" rtl="0">
              <a:spcBef>
                <a:spcPts val="0"/>
              </a:spcBef>
              <a:spcAft>
                <a:spcPts val="0"/>
              </a:spcAft>
              <a:buFont typeface="+mj-lt"/>
              <a:buAutoNum type="arabicPeriod"/>
            </a:pPr>
            <a:r>
              <a:rPr lang="en-ID" dirty="0" err="1" smtClean="0"/>
              <a:t>Menghargai</a:t>
            </a:r>
            <a:r>
              <a:rPr lang="en-ID" dirty="0" smtClean="0"/>
              <a:t> </a:t>
            </a:r>
            <a:r>
              <a:rPr lang="en-ID" dirty="0" err="1" smtClean="0"/>
              <a:t>prestasi</a:t>
            </a:r>
            <a:endParaRPr dirty="0"/>
          </a:p>
        </p:txBody>
      </p:sp>
      <p:pic>
        <p:nvPicPr>
          <p:cNvPr id="454" name="Google Shape;454;p38"/>
          <p:cNvPicPr preferRelativeResize="0"/>
          <p:nvPr/>
        </p:nvPicPr>
        <p:blipFill rotWithShape="1">
          <a:blip r:embed="rId3">
            <a:alphaModFix/>
          </a:blip>
          <a:srcRect l="27280" t="12041" r="28253" b="21059"/>
          <a:stretch/>
        </p:blipFill>
        <p:spPr>
          <a:xfrm rot="8353280" flipH="1">
            <a:off x="6723560" y="-66535"/>
            <a:ext cx="2578773" cy="2182347"/>
          </a:xfrm>
          <a:prstGeom prst="rect">
            <a:avLst/>
          </a:prstGeom>
          <a:noFill/>
          <a:ln>
            <a:noFill/>
          </a:ln>
          <a:effectLst>
            <a:outerShdw blurRad="57150" dist="28575" dir="6900000" algn="bl" rotWithShape="0">
              <a:srgbClr val="000000">
                <a:alpha val="38000"/>
              </a:srgbClr>
            </a:outerShdw>
          </a:effectLst>
        </p:spPr>
      </p:pic>
      <p:pic>
        <p:nvPicPr>
          <p:cNvPr id="455" name="Google Shape;455;p38"/>
          <p:cNvPicPr preferRelativeResize="0"/>
          <p:nvPr/>
        </p:nvPicPr>
        <p:blipFill rotWithShape="1">
          <a:blip r:embed="rId4">
            <a:alphaModFix/>
          </a:blip>
          <a:srcRect l="41277" t="17794" r="39777" b="17593"/>
          <a:stretch/>
        </p:blipFill>
        <p:spPr>
          <a:xfrm rot="7690397">
            <a:off x="7055081" y="2979012"/>
            <a:ext cx="1158181" cy="2930570"/>
          </a:xfrm>
          <a:prstGeom prst="rect">
            <a:avLst/>
          </a:prstGeom>
          <a:noFill/>
          <a:ln>
            <a:noFill/>
          </a:ln>
          <a:effectLst>
            <a:outerShdw blurRad="57150" dist="28575" dir="6900000" algn="bl" rotWithShape="0">
              <a:srgbClr val="000000">
                <a:alpha val="36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7" name="Google Shape;487;p42"/>
          <p:cNvSpPr txBox="1">
            <a:spLocks noGrp="1"/>
          </p:cNvSpPr>
          <p:nvPr>
            <p:ph type="title"/>
          </p:nvPr>
        </p:nvSpPr>
        <p:spPr>
          <a:xfrm rot="-608">
            <a:off x="1170075" y="451242"/>
            <a:ext cx="6785400" cy="119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dirty="0" err="1" smtClean="0">
                <a:latin typeface="Times New Roman" panose="02020603050405020304" pitchFamily="18" charset="0"/>
                <a:cs typeface="Times New Roman" panose="02020603050405020304" pitchFamily="18" charset="0"/>
                <a:sym typeface="Cinzel Decorative"/>
              </a:rPr>
              <a:t>Tujuan</a:t>
            </a:r>
            <a:r>
              <a:rPr lang="en-ID" dirty="0" smtClean="0">
                <a:latin typeface="Times New Roman" panose="02020603050405020304" pitchFamily="18" charset="0"/>
                <a:cs typeface="Times New Roman" panose="02020603050405020304" pitchFamily="18" charset="0"/>
                <a:sym typeface="Cinzel Decorative"/>
              </a:rPr>
              <a:t> </a:t>
            </a:r>
            <a:r>
              <a:rPr lang="en-ID" dirty="0" err="1" smtClean="0">
                <a:latin typeface="Times New Roman" panose="02020603050405020304" pitchFamily="18" charset="0"/>
                <a:cs typeface="Times New Roman" panose="02020603050405020304" pitchFamily="18" charset="0"/>
                <a:sym typeface="Cinzel Decorative"/>
              </a:rPr>
              <a:t>Masyarakat</a:t>
            </a:r>
            <a:r>
              <a:rPr lang="en-ID" dirty="0" smtClean="0">
                <a:latin typeface="Times New Roman" panose="02020603050405020304" pitchFamily="18" charset="0"/>
                <a:cs typeface="Times New Roman" panose="02020603050405020304" pitchFamily="18" charset="0"/>
                <a:sym typeface="Cinzel Decorative"/>
              </a:rPr>
              <a:t> </a:t>
            </a:r>
            <a:r>
              <a:rPr lang="en-ID" dirty="0" err="1" smtClean="0">
                <a:latin typeface="Times New Roman" panose="02020603050405020304" pitchFamily="18" charset="0"/>
                <a:cs typeface="Times New Roman" panose="02020603050405020304" pitchFamily="18" charset="0"/>
                <a:sym typeface="Cinzel Decorative"/>
              </a:rPr>
              <a:t>Berkarakter</a:t>
            </a:r>
            <a:endParaRPr dirty="0">
              <a:latin typeface="Times New Roman" panose="02020603050405020304" pitchFamily="18" charset="0"/>
              <a:cs typeface="Times New Roman" panose="02020603050405020304" pitchFamily="18" charset="0"/>
              <a:sym typeface="Cinzel Decorative"/>
            </a:endParaRPr>
          </a:p>
        </p:txBody>
      </p:sp>
      <p:sp>
        <p:nvSpPr>
          <p:cNvPr id="491" name="Google Shape;491;p42"/>
          <p:cNvSpPr txBox="1"/>
          <p:nvPr/>
        </p:nvSpPr>
        <p:spPr>
          <a:xfrm>
            <a:off x="1177525" y="1783376"/>
            <a:ext cx="7307255" cy="3071121"/>
          </a:xfrm>
          <a:prstGeom prst="rect">
            <a:avLst/>
          </a:prstGeom>
          <a:noFill/>
          <a:ln>
            <a:noFill/>
          </a:ln>
        </p:spPr>
        <p:txBody>
          <a:bodyPr spcFirstLastPara="1" wrap="square" lIns="91425" tIns="91425" rIns="91425" bIns="91425" anchor="t" anchorCtr="0">
            <a:noAutofit/>
          </a:bodyPr>
          <a:lstStyle/>
          <a:p>
            <a:pPr lvl="0" algn="just"/>
            <a:r>
              <a:rPr lang="id-ID" dirty="0"/>
              <a:t>Masyarakat berkarakter bertujuan untuk membina dan mengembangkan karakter warga negara sehingga mampu mewujudkan masyarakat yang berketuhanan Yang Maha Esa, berkemanusiaan yang adil dan beradab, berjiwa persatuan Indonesia, berjiwa kerakyatan yang dipimpin oleh hikmat kebijaksanaan dalam permusyawaratan perwakilan serta berkeadilan sosial bagi seluruh rakyat </a:t>
            </a:r>
            <a:r>
              <a:rPr lang="id-ID" dirty="0" smtClean="0"/>
              <a:t>Indonesia.</a:t>
            </a:r>
            <a:r>
              <a:rPr lang="en-ID" dirty="0"/>
              <a:t> </a:t>
            </a:r>
            <a:r>
              <a:rPr lang="id-ID" dirty="0" smtClean="0"/>
              <a:t>Masyarakat </a:t>
            </a:r>
            <a:r>
              <a:rPr lang="id-ID" dirty="0"/>
              <a:t>yang berkarakter didasarkan pada enam nilai-nilai etis bahwa setiap orang dapat menyetujui nilai-nilai yang tidak mengandung politis, religius, atau bias budaya.</a:t>
            </a:r>
            <a:r>
              <a:rPr lang="en-US" dirty="0"/>
              <a:t> </a:t>
            </a:r>
            <a:endParaRPr lang="en-ID" dirty="0" smtClean="0"/>
          </a:p>
          <a:p>
            <a:pPr lvl="0" algn="just"/>
            <a:endParaRPr lang="en-ID" dirty="0">
              <a:solidFill>
                <a:schemeClr val="dk1"/>
              </a:solidFill>
              <a:latin typeface="Amiri"/>
              <a:ea typeface="Amiri"/>
              <a:cs typeface="Amiri"/>
              <a:sym typeface="Amiri"/>
            </a:endParaRPr>
          </a:p>
          <a:p>
            <a:pPr lvl="0" algn="just"/>
            <a:endParaRPr dirty="0">
              <a:solidFill>
                <a:schemeClr val="dk1"/>
              </a:solidFill>
              <a:latin typeface="Amiri"/>
              <a:ea typeface="Amiri"/>
              <a:cs typeface="Amiri"/>
              <a:sym typeface="Amiri"/>
            </a:endParaRPr>
          </a:p>
        </p:txBody>
      </p:sp>
      <p:sp>
        <p:nvSpPr>
          <p:cNvPr id="514" name="Google Shape;514;p42"/>
          <p:cNvSpPr/>
          <p:nvPr/>
        </p:nvSpPr>
        <p:spPr>
          <a:xfrm>
            <a:off x="-885875" y="-732425"/>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a:off x="877825" y="1213850"/>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6" name="Google Shape;516;p42"/>
          <p:cNvPicPr preferRelativeResize="0"/>
          <p:nvPr/>
        </p:nvPicPr>
        <p:blipFill rotWithShape="1">
          <a:blip r:embed="rId3">
            <a:alphaModFix/>
          </a:blip>
          <a:srcRect l="27280" t="12041" r="28253" b="21059"/>
          <a:stretch/>
        </p:blipFill>
        <p:spPr>
          <a:xfrm rot="2446721">
            <a:off x="7469463" y="-575240"/>
            <a:ext cx="2925805" cy="2476032"/>
          </a:xfrm>
          <a:prstGeom prst="rect">
            <a:avLst/>
          </a:prstGeom>
          <a:noFill/>
          <a:ln>
            <a:noFill/>
          </a:ln>
          <a:effectLst>
            <a:outerShdw blurRad="57150" dist="28575" dir="6900000" algn="bl" rotWithShape="0">
              <a:srgbClr val="000000">
                <a:alpha val="38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3"/>
          <p:cNvSpPr txBox="1">
            <a:spLocks noGrp="1"/>
          </p:cNvSpPr>
          <p:nvPr>
            <p:ph type="title"/>
          </p:nvPr>
        </p:nvSpPr>
        <p:spPr>
          <a:xfrm rot="-536">
            <a:off x="713226" y="451337"/>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latin typeface="Times New Roman" panose="02020603050405020304" pitchFamily="18" charset="0"/>
                <a:cs typeface="Times New Roman" panose="02020603050405020304" pitchFamily="18" charset="0"/>
              </a:rPr>
              <a:t>S</a:t>
            </a:r>
            <a:r>
              <a:rPr lang="en" sz="2400" dirty="0" smtClean="0">
                <a:latin typeface="Times New Roman" panose="02020603050405020304" pitchFamily="18" charset="0"/>
                <a:cs typeface="Times New Roman" panose="02020603050405020304" pitchFamily="18" charset="0"/>
              </a:rPr>
              <a:t>trategi Membangun Masyarakat Berkarakter</a:t>
            </a:r>
            <a:endParaRPr sz="2400" dirty="0">
              <a:latin typeface="Times New Roman" panose="02020603050405020304" pitchFamily="18" charset="0"/>
              <a:cs typeface="Times New Roman" panose="02020603050405020304" pitchFamily="18" charset="0"/>
            </a:endParaRPr>
          </a:p>
        </p:txBody>
      </p:sp>
      <p:sp>
        <p:nvSpPr>
          <p:cNvPr id="526" name="Google Shape;526;p43"/>
          <p:cNvSpPr txBox="1">
            <a:spLocks noGrp="1"/>
          </p:cNvSpPr>
          <p:nvPr>
            <p:ph type="subTitle" idx="2"/>
          </p:nvPr>
        </p:nvSpPr>
        <p:spPr>
          <a:xfrm>
            <a:off x="1212112" y="1513624"/>
            <a:ext cx="7581014" cy="2494849"/>
          </a:xfrm>
          <a:prstGeom prst="rect">
            <a:avLst/>
          </a:prstGeom>
        </p:spPr>
        <p:txBody>
          <a:bodyPr spcFirstLastPara="1" wrap="square" lIns="91425" tIns="91425" rIns="91425" bIns="91425" anchor="t" anchorCtr="0">
            <a:noAutofit/>
          </a:bodyPr>
          <a:lstStyle/>
          <a:p>
            <a:pPr algn="just"/>
            <a:r>
              <a:rPr lang="en-US" dirty="0" err="1"/>
              <a:t>Nucci</a:t>
            </a:r>
            <a:r>
              <a:rPr lang="en-US" dirty="0"/>
              <a:t> &amp; </a:t>
            </a:r>
            <a:r>
              <a:rPr lang="en-US" dirty="0" err="1"/>
              <a:t>Narvaes</a:t>
            </a:r>
            <a:r>
              <a:rPr lang="en-US" dirty="0"/>
              <a:t> (2008) </a:t>
            </a:r>
            <a:r>
              <a:rPr lang="en-US" dirty="0" err="1"/>
              <a:t>menyatakan</a:t>
            </a:r>
            <a:r>
              <a:rPr lang="en-US" dirty="0"/>
              <a:t> </a:t>
            </a:r>
            <a:r>
              <a:rPr lang="en-US" dirty="0" err="1" smtClean="0"/>
              <a:t>bahwa</a:t>
            </a:r>
            <a:r>
              <a:rPr lang="en-US" dirty="0" smtClean="0"/>
              <a:t>, moral </a:t>
            </a:r>
            <a:r>
              <a:rPr lang="en-US" dirty="0" err="1" smtClean="0"/>
              <a:t>merupakan</a:t>
            </a:r>
            <a:r>
              <a:rPr lang="en-US" dirty="0" smtClean="0"/>
              <a:t> </a:t>
            </a:r>
            <a:r>
              <a:rPr lang="en-US" dirty="0"/>
              <a:t>factor </a:t>
            </a:r>
            <a:r>
              <a:rPr lang="en-US" dirty="0" err="1"/>
              <a:t>determinan</a:t>
            </a:r>
            <a:r>
              <a:rPr lang="en-US" dirty="0"/>
              <a:t> </a:t>
            </a:r>
            <a:r>
              <a:rPr lang="en-US" dirty="0" err="1"/>
              <a:t>atau</a:t>
            </a:r>
            <a:r>
              <a:rPr lang="en-US" dirty="0"/>
              <a:t> </a:t>
            </a:r>
            <a:r>
              <a:rPr lang="en-US" dirty="0" err="1" smtClean="0"/>
              <a:t>penentu</a:t>
            </a:r>
            <a:r>
              <a:rPr lang="en-US" dirty="0"/>
              <a:t> </a:t>
            </a:r>
            <a:r>
              <a:rPr lang="en-US" dirty="0" err="1" smtClean="0"/>
              <a:t>pembentukan</a:t>
            </a:r>
            <a:r>
              <a:rPr lang="en-US" dirty="0" smtClean="0"/>
              <a:t> </a:t>
            </a:r>
            <a:r>
              <a:rPr lang="en-US" dirty="0" err="1"/>
              <a:t>karakter</a:t>
            </a:r>
            <a:r>
              <a:rPr lang="en-US" dirty="0"/>
              <a:t> </a:t>
            </a:r>
            <a:r>
              <a:rPr lang="en-US" dirty="0" err="1"/>
              <a:t>seseorang</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indikator</a:t>
            </a:r>
            <a:r>
              <a:rPr lang="en-US" dirty="0"/>
              <a:t> </a:t>
            </a:r>
            <a:r>
              <a:rPr lang="en-US" dirty="0" err="1"/>
              <a:t>manusia</a:t>
            </a:r>
            <a:r>
              <a:rPr lang="en-US" dirty="0"/>
              <a:t> yang </a:t>
            </a:r>
            <a:r>
              <a:rPr lang="en-US" dirty="0" err="1"/>
              <a:t>berkarakter</a:t>
            </a:r>
            <a:r>
              <a:rPr lang="en-US" dirty="0"/>
              <a:t> moral </a:t>
            </a:r>
            <a:r>
              <a:rPr lang="en-US" dirty="0" err="1"/>
              <a:t>adalah</a:t>
            </a:r>
            <a:r>
              <a:rPr lang="en-US" dirty="0" smtClean="0"/>
              <a:t>:</a:t>
            </a:r>
          </a:p>
          <a:p>
            <a:pPr algn="just">
              <a:buFont typeface="+mj-lt"/>
              <a:buAutoNum type="arabicPeriod"/>
            </a:pPr>
            <a:r>
              <a:rPr lang="en-ID" b="1" dirty="0" smtClean="0"/>
              <a:t>Personal improvement</a:t>
            </a:r>
          </a:p>
          <a:p>
            <a:pPr algn="just">
              <a:buFont typeface="+mj-lt"/>
              <a:buAutoNum type="arabicPeriod"/>
            </a:pPr>
            <a:r>
              <a:rPr lang="en-ID" b="1" dirty="0" smtClean="0"/>
              <a:t>Social skill</a:t>
            </a:r>
          </a:p>
          <a:p>
            <a:pPr algn="just">
              <a:buFont typeface="+mj-lt"/>
              <a:buAutoNum type="arabicPeriod"/>
            </a:pPr>
            <a:r>
              <a:rPr lang="en-ID" b="1" dirty="0" smtClean="0"/>
              <a:t>Comprehensive problem solving</a:t>
            </a:r>
          </a:p>
        </p:txBody>
      </p:sp>
      <p:pic>
        <p:nvPicPr>
          <p:cNvPr id="531" name="Google Shape;531;p43"/>
          <p:cNvPicPr preferRelativeResize="0"/>
          <p:nvPr/>
        </p:nvPicPr>
        <p:blipFill rotWithShape="1">
          <a:blip r:embed="rId3">
            <a:alphaModFix/>
          </a:blip>
          <a:srcRect l="28218" t="17074" r="17672" b="18806"/>
          <a:stretch/>
        </p:blipFill>
        <p:spPr>
          <a:xfrm>
            <a:off x="0" y="-40078"/>
            <a:ext cx="2643824" cy="1064716"/>
          </a:xfrm>
          <a:prstGeom prst="rect">
            <a:avLst/>
          </a:prstGeom>
          <a:noFill/>
          <a:ln>
            <a:noFill/>
          </a:ln>
          <a:effectLst>
            <a:outerShdw blurRad="57150" dist="28575" dir="6840000" algn="bl" rotWithShape="0">
              <a:srgbClr val="000000">
                <a:alpha val="37000"/>
              </a:srgbClr>
            </a:outerShdw>
          </a:effectLst>
        </p:spPr>
      </p:pic>
      <p:pic>
        <p:nvPicPr>
          <p:cNvPr id="532" name="Google Shape;532;p43"/>
          <p:cNvPicPr preferRelativeResize="0"/>
          <p:nvPr/>
        </p:nvPicPr>
        <p:blipFill rotWithShape="1">
          <a:blip r:embed="rId4">
            <a:alphaModFix/>
          </a:blip>
          <a:srcRect l="22820" t="35125" r="60837" b="21928"/>
          <a:stretch/>
        </p:blipFill>
        <p:spPr>
          <a:xfrm rot="-1421199">
            <a:off x="1163282" y="3579694"/>
            <a:ext cx="1125736" cy="1438510"/>
          </a:xfrm>
          <a:prstGeom prst="rect">
            <a:avLst/>
          </a:prstGeom>
          <a:noFill/>
          <a:ln>
            <a:noFill/>
          </a:ln>
          <a:effectLst>
            <a:outerShdw blurRad="57150" dist="19050" dir="6840000" algn="bl" rotWithShape="0">
              <a:srgbClr val="000000">
                <a:alpha val="37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4"/>
          <p:cNvSpPr txBox="1">
            <a:spLocks noGrp="1"/>
          </p:cNvSpPr>
          <p:nvPr>
            <p:ph type="title"/>
          </p:nvPr>
        </p:nvSpPr>
        <p:spPr>
          <a:xfrm rot="-536">
            <a:off x="713226" y="451337"/>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KESIMPULAN</a:t>
            </a:r>
            <a:endParaRPr dirty="0">
              <a:latin typeface="Times New Roman" panose="02020603050405020304" pitchFamily="18" charset="0"/>
              <a:cs typeface="Times New Roman" panose="02020603050405020304" pitchFamily="18" charset="0"/>
            </a:endParaRPr>
          </a:p>
        </p:txBody>
      </p:sp>
      <p:sp>
        <p:nvSpPr>
          <p:cNvPr id="543" name="Google Shape;543;p44"/>
          <p:cNvSpPr txBox="1">
            <a:spLocks noGrp="1"/>
          </p:cNvSpPr>
          <p:nvPr>
            <p:ph type="subTitle" idx="6"/>
          </p:nvPr>
        </p:nvSpPr>
        <p:spPr>
          <a:xfrm>
            <a:off x="545241" y="2062716"/>
            <a:ext cx="7761766" cy="3337942"/>
          </a:xfrm>
          <a:prstGeom prst="rect">
            <a:avLst/>
          </a:prstGeom>
        </p:spPr>
        <p:txBody>
          <a:bodyPr spcFirstLastPara="1" wrap="square" lIns="91425" tIns="91425" rIns="91425" bIns="91425" anchor="t" anchorCtr="0">
            <a:noAutofit/>
          </a:bodyPr>
          <a:lstStyle/>
          <a:p>
            <a:pPr marL="0" indent="0" algn="just"/>
            <a:r>
              <a:rPr lang="id-ID" dirty="0" smtClean="0">
                <a:latin typeface="Times New Roman" panose="02020603050405020304" pitchFamily="18" charset="0"/>
                <a:cs typeface="Times New Roman" panose="02020603050405020304" pitchFamily="18" charset="0"/>
              </a:rPr>
              <a:t>Masyarakat berkarakter </a:t>
            </a:r>
            <a:r>
              <a:rPr lang="id-ID" dirty="0">
                <a:latin typeface="Times New Roman" panose="02020603050405020304" pitchFamily="18" charset="0"/>
                <a:cs typeface="Times New Roman" panose="02020603050405020304" pitchFamily="18" charset="0"/>
              </a:rPr>
              <a:t>adalah masyarakat yang mampu menyinkronkan antara pengetahuan yang sudah didapat anak dari lingkungan keluarga dan sekolah sehingga pengetahuannya dapat di terapkan dalam menangani permasalahan yang ada dalam masyarakatnya</a:t>
            </a:r>
            <a:r>
              <a:rPr lang="en-US"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Ciri-ciri masyarakat berkarakter adalah masyarakat yang setiap anggotanya telah memiliki dan dapat menginternalisasikan 18 nilai karakter dalam dirinya</a:t>
            </a:r>
            <a:r>
              <a:rPr lang="en-US"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Masyarakat berkarakter bertujuan untuk membina dan mengembangkan karakter warga negara sehingga mampu mewujudkan masyarakat yang berketuhanan Yang Maha Esa, berkemanusiaan yang adil dan beradab, berjiwa persatuan Indonesia, berjiwa kerakyatan yang dipimpin oleh hikmat kebijaksanaan dalam permusyawaratan perwakilan serta berkeadilan sosial bagi seluruh rakyat </a:t>
            </a:r>
            <a:r>
              <a:rPr lang="id-ID" dirty="0" smtClean="0">
                <a:latin typeface="Times New Roman" panose="02020603050405020304" pitchFamily="18" charset="0"/>
                <a:cs typeface="Times New Roman" panose="02020603050405020304" pitchFamily="18" charset="0"/>
              </a:rPr>
              <a:t>Indonesia.</a:t>
            </a:r>
            <a:endParaRPr lang="en-US"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None/>
            </a:pPr>
            <a:endParaRPr dirty="0"/>
          </a:p>
        </p:txBody>
      </p:sp>
      <p:sp>
        <p:nvSpPr>
          <p:cNvPr id="568" name="Google Shape;568;p44"/>
          <p:cNvSpPr/>
          <p:nvPr/>
        </p:nvSpPr>
        <p:spPr>
          <a:xfrm>
            <a:off x="7866375" y="-606100"/>
            <a:ext cx="2063400" cy="27453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9" name="Google Shape;569;p44"/>
          <p:cNvPicPr preferRelativeResize="0"/>
          <p:nvPr/>
        </p:nvPicPr>
        <p:blipFill rotWithShape="1">
          <a:blip r:embed="rId3">
            <a:alphaModFix/>
          </a:blip>
          <a:srcRect l="41277" t="17794" r="39777" b="17593"/>
          <a:stretch/>
        </p:blipFill>
        <p:spPr>
          <a:xfrm rot="-9623386" flipH="1">
            <a:off x="12380" y="-116735"/>
            <a:ext cx="1065723" cy="2440320"/>
          </a:xfrm>
          <a:prstGeom prst="rect">
            <a:avLst/>
          </a:prstGeom>
          <a:noFill/>
          <a:ln>
            <a:noFill/>
          </a:ln>
          <a:effectLst>
            <a:outerShdw blurRad="57150" dist="19050" dir="6840000" algn="bl" rotWithShape="0">
              <a:srgbClr val="000000">
                <a:alpha val="36000"/>
              </a:srgbClr>
            </a:outerShdw>
          </a:effectLst>
        </p:spPr>
      </p:pic>
      <p:sp>
        <p:nvSpPr>
          <p:cNvPr id="570" name="Google Shape;570;p44"/>
          <p:cNvSpPr/>
          <p:nvPr/>
        </p:nvSpPr>
        <p:spPr>
          <a:xfrm>
            <a:off x="7745350" y="803425"/>
            <a:ext cx="299700" cy="300000"/>
          </a:xfrm>
          <a:prstGeom prst="star4">
            <a:avLst>
              <a:gd name="adj" fmla="val 1250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1" name="Google Shape;571;p44"/>
          <p:cNvPicPr preferRelativeResize="0"/>
          <p:nvPr/>
        </p:nvPicPr>
        <p:blipFill rotWithShape="1">
          <a:blip r:embed="rId4">
            <a:alphaModFix/>
          </a:blip>
          <a:srcRect l="38105" t="8680" r="42709" b="5886"/>
          <a:stretch/>
        </p:blipFill>
        <p:spPr>
          <a:xfrm rot="-1679990">
            <a:off x="7903064" y="-165066"/>
            <a:ext cx="1018813" cy="3065562"/>
          </a:xfrm>
          <a:prstGeom prst="rect">
            <a:avLst/>
          </a:prstGeom>
          <a:noFill/>
          <a:ln>
            <a:noFill/>
          </a:ln>
          <a:effectLst>
            <a:outerShdw blurRad="57150" dist="28575" dir="6840000" algn="bl" rotWithShape="0">
              <a:srgbClr val="000000">
                <a:alpha val="39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8" name="Google Shape;468;p40"/>
          <p:cNvSpPr txBox="1">
            <a:spLocks noGrp="1"/>
          </p:cNvSpPr>
          <p:nvPr>
            <p:ph type="title" idx="2"/>
          </p:nvPr>
        </p:nvSpPr>
        <p:spPr>
          <a:xfrm>
            <a:off x="1802913" y="2072595"/>
            <a:ext cx="5945844" cy="121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latin typeface="Times New Roman" panose="02020603050405020304" pitchFamily="18" charset="0"/>
                <a:cs typeface="Times New Roman" panose="02020603050405020304" pitchFamily="18" charset="0"/>
              </a:rPr>
              <a:t>SEKIAN</a:t>
            </a:r>
            <a:br>
              <a:rPr lang="en" sz="3600" dirty="0" smtClean="0">
                <a:latin typeface="Times New Roman" panose="02020603050405020304" pitchFamily="18" charset="0"/>
                <a:cs typeface="Times New Roman" panose="02020603050405020304" pitchFamily="18" charset="0"/>
              </a:rPr>
            </a:br>
            <a:r>
              <a:rPr lang="en" sz="3600" dirty="0" smtClean="0">
                <a:latin typeface="Times New Roman" panose="02020603050405020304" pitchFamily="18" charset="0"/>
                <a:cs typeface="Times New Roman" panose="02020603050405020304" pitchFamily="18" charset="0"/>
              </a:rPr>
              <a:t>TERIMAKASIH…</a:t>
            </a:r>
            <a:endParaRPr sz="3600" dirty="0">
              <a:latin typeface="Times New Roman" panose="02020603050405020304" pitchFamily="18" charset="0"/>
              <a:cs typeface="Times New Roman" panose="02020603050405020304" pitchFamily="18" charset="0"/>
            </a:endParaRPr>
          </a:p>
        </p:txBody>
      </p:sp>
      <p:cxnSp>
        <p:nvCxnSpPr>
          <p:cNvPr id="469" name="Google Shape;469;p40"/>
          <p:cNvCxnSpPr/>
          <p:nvPr/>
        </p:nvCxnSpPr>
        <p:spPr>
          <a:xfrm>
            <a:off x="4572000" y="0"/>
            <a:ext cx="0" cy="387900"/>
          </a:xfrm>
          <a:prstGeom prst="straightConnector1">
            <a:avLst/>
          </a:prstGeom>
          <a:noFill/>
          <a:ln w="9525" cap="flat" cmpd="sng">
            <a:solidFill>
              <a:schemeClr val="lt2"/>
            </a:solidFill>
            <a:prstDash val="solid"/>
            <a:round/>
            <a:headEnd type="none" w="med" len="med"/>
            <a:tailEnd type="none" w="med" len="med"/>
          </a:ln>
        </p:spPr>
      </p:cxnSp>
      <p:pic>
        <p:nvPicPr>
          <p:cNvPr id="470" name="Google Shape;470;p40"/>
          <p:cNvPicPr preferRelativeResize="0"/>
          <p:nvPr/>
        </p:nvPicPr>
        <p:blipFill rotWithShape="1">
          <a:blip r:embed="rId3">
            <a:alphaModFix/>
          </a:blip>
          <a:srcRect l="41277" t="17794" r="39777" b="17593"/>
          <a:stretch/>
        </p:blipFill>
        <p:spPr>
          <a:xfrm rot="10800000">
            <a:off x="70563" y="2580675"/>
            <a:ext cx="1732349" cy="3323201"/>
          </a:xfrm>
          <a:prstGeom prst="rect">
            <a:avLst/>
          </a:prstGeom>
          <a:noFill/>
          <a:ln>
            <a:noFill/>
          </a:ln>
          <a:effectLst>
            <a:outerShdw blurRad="57150" dist="19050" dir="6840000" algn="bl" rotWithShape="0">
              <a:srgbClr val="000000">
                <a:alpha val="36000"/>
              </a:srgbClr>
            </a:outerShdw>
          </a:effectLst>
        </p:spPr>
      </p:pic>
      <p:pic>
        <p:nvPicPr>
          <p:cNvPr id="471" name="Google Shape;471;p40"/>
          <p:cNvPicPr preferRelativeResize="0"/>
          <p:nvPr/>
        </p:nvPicPr>
        <p:blipFill rotWithShape="1">
          <a:blip r:embed="rId4">
            <a:alphaModFix/>
          </a:blip>
          <a:srcRect l="22820" t="35125" r="60837" b="21928"/>
          <a:stretch/>
        </p:blipFill>
        <p:spPr>
          <a:xfrm rot="-3310221">
            <a:off x="7412202" y="2191478"/>
            <a:ext cx="1272373" cy="1880949"/>
          </a:xfrm>
          <a:prstGeom prst="rect">
            <a:avLst/>
          </a:prstGeom>
          <a:noFill/>
          <a:ln>
            <a:noFill/>
          </a:ln>
          <a:effectLst>
            <a:outerShdw blurRad="57150" dist="19050" dir="6840000" algn="bl" rotWithShape="0">
              <a:srgbClr val="000000">
                <a:alpha val="37000"/>
              </a:srgbClr>
            </a:outerShdw>
          </a:effectLst>
        </p:spPr>
      </p:pic>
    </p:spTree>
  </p:cSld>
  <p:clrMapOvr>
    <a:masterClrMapping/>
  </p:clrMapOvr>
</p:sld>
</file>

<file path=ppt/theme/theme1.xml><?xml version="1.0" encoding="utf-8"?>
<a:theme xmlns:a="http://schemas.openxmlformats.org/drawingml/2006/main" name="Legacy of Roman Mythology Bachelor's Thesis by Slidesgo">
  <a:themeElements>
    <a:clrScheme name="Simple Light">
      <a:dk1>
        <a:srgbClr val="000000"/>
      </a:dk1>
      <a:lt1>
        <a:srgbClr val="FFFFFF"/>
      </a:lt1>
      <a:dk2>
        <a:srgbClr val="F1E8D8"/>
      </a:dk2>
      <a:lt2>
        <a:srgbClr val="5B6356"/>
      </a:lt2>
      <a:accent1>
        <a:srgbClr val="708648"/>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348</Words>
  <Application>Microsoft Office PowerPoint</Application>
  <PresentationFormat>On-screen Show (16:9)</PresentationFormat>
  <Paragraphs>33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Amiri</vt:lpstr>
      <vt:lpstr>Arial</vt:lpstr>
      <vt:lpstr>Times New Roman</vt:lpstr>
      <vt:lpstr>Roboto</vt:lpstr>
      <vt:lpstr>Cinzel Decorative</vt:lpstr>
      <vt:lpstr>Legacy of Roman Mythology Bachelor's Thesis by Slidesgo</vt:lpstr>
      <vt:lpstr>KELOMPOK 13  1. Fajrin Hana Hamidah 2013053016 2. Jessica Rindiani  2013053021 3. Rissa Ade Kusuma  2013053031</vt:lpstr>
      <vt:lpstr>Pengertian Masyarakat Berkarakter</vt:lpstr>
      <vt:lpstr>Fungsi Masyarakat Berkarakter</vt:lpstr>
      <vt:lpstr>Ciri-ciri Masyarakat Berkarakter</vt:lpstr>
      <vt:lpstr>Tujuan Masyarakat Berkarakter</vt:lpstr>
      <vt:lpstr>Strategi Membangun Masyarakat Berkarakter</vt:lpstr>
      <vt:lpstr>KESIMPULAN</vt:lpstr>
      <vt:lpstr>SEKIAN TERIMAKASIH…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13  1. Fajrin Hana Hamidah 2013053016 2. Jessica Rindiani  2013053021 3. Rissa Ade Kusuma  2013053031</dc:title>
  <dc:creator>asus</dc:creator>
  <cp:lastModifiedBy>Windows User</cp:lastModifiedBy>
  <cp:revision>5</cp:revision>
  <dcterms:modified xsi:type="dcterms:W3CDTF">2022-06-02T09:50:48Z</dcterms:modified>
</cp:coreProperties>
</file>